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slides/slide272.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0"/>
  </p:notesMasterIdLst>
  <p:handoutMasterIdLst>
    <p:handoutMasterId r:id="rId271"/>
  </p:handoutMasterIdLst>
  <p:sldIdLst>
    <p:sldId id="446" r:id="rId2"/>
    <p:sldId id="599" r:id="rId3"/>
    <p:sldId id="750" r:id="rId4"/>
    <p:sldId id="311" r:id="rId5"/>
    <p:sldId id="256" r:id="rId6"/>
    <p:sldId id="703" r:id="rId7"/>
    <p:sldId id="257" r:id="rId8"/>
    <p:sldId id="258" r:id="rId9"/>
    <p:sldId id="259" r:id="rId10"/>
    <p:sldId id="260" r:id="rId11"/>
    <p:sldId id="261" r:id="rId12"/>
    <p:sldId id="262" r:id="rId13"/>
    <p:sldId id="264" r:id="rId14"/>
    <p:sldId id="468" r:id="rId15"/>
    <p:sldId id="469" r:id="rId16"/>
    <p:sldId id="457" r:id="rId17"/>
    <p:sldId id="488" r:id="rId18"/>
    <p:sldId id="751" r:id="rId19"/>
    <p:sldId id="822" r:id="rId20"/>
    <p:sldId id="626" r:id="rId21"/>
    <p:sldId id="810" r:id="rId22"/>
    <p:sldId id="740" r:id="rId23"/>
    <p:sldId id="269" r:id="rId24"/>
    <p:sldId id="270" r:id="rId25"/>
    <p:sldId id="271" r:id="rId26"/>
    <p:sldId id="272" r:id="rId27"/>
    <p:sldId id="273" r:id="rId28"/>
    <p:sldId id="276" r:id="rId29"/>
    <p:sldId id="275" r:id="rId30"/>
    <p:sldId id="277" r:id="rId31"/>
    <p:sldId id="746" r:id="rId32"/>
    <p:sldId id="752" r:id="rId33"/>
    <p:sldId id="312" r:id="rId34"/>
    <p:sldId id="278" r:id="rId35"/>
    <p:sldId id="614" r:id="rId36"/>
    <p:sldId id="281" r:id="rId37"/>
    <p:sldId id="573" r:id="rId38"/>
    <p:sldId id="800" r:id="rId39"/>
    <p:sldId id="633" r:id="rId40"/>
    <p:sldId id="796" r:id="rId41"/>
    <p:sldId id="559" r:id="rId42"/>
    <p:sldId id="279" r:id="rId43"/>
    <p:sldId id="280" r:id="rId44"/>
    <p:sldId id="282" r:id="rId45"/>
    <p:sldId id="283" r:id="rId46"/>
    <p:sldId id="284" r:id="rId47"/>
    <p:sldId id="285" r:id="rId48"/>
    <p:sldId id="286" r:id="rId49"/>
    <p:sldId id="287" r:id="rId50"/>
    <p:sldId id="288" r:id="rId51"/>
    <p:sldId id="289" r:id="rId52"/>
    <p:sldId id="290" r:id="rId53"/>
    <p:sldId id="433" r:id="rId54"/>
    <p:sldId id="428" r:id="rId55"/>
    <p:sldId id="422" r:id="rId56"/>
    <p:sldId id="423" r:id="rId57"/>
    <p:sldId id="424" r:id="rId58"/>
    <p:sldId id="426" r:id="rId59"/>
    <p:sldId id="490" r:id="rId60"/>
    <p:sldId id="491" r:id="rId61"/>
    <p:sldId id="753" r:id="rId62"/>
    <p:sldId id="291" r:id="rId63"/>
    <p:sldId id="292" r:id="rId64"/>
    <p:sldId id="293" r:id="rId65"/>
    <p:sldId id="294" r:id="rId66"/>
    <p:sldId id="295" r:id="rId67"/>
    <p:sldId id="587" r:id="rId68"/>
    <p:sldId id="748" r:id="rId69"/>
    <p:sldId id="296" r:id="rId70"/>
    <p:sldId id="615" r:id="rId71"/>
    <p:sldId id="747" r:id="rId72"/>
    <p:sldId id="297" r:id="rId73"/>
    <p:sldId id="754" r:id="rId74"/>
    <p:sldId id="795" r:id="rId75"/>
    <p:sldId id="583" r:id="rId76"/>
    <p:sldId id="637" r:id="rId77"/>
    <p:sldId id="638" r:id="rId78"/>
    <p:sldId id="601" r:id="rId79"/>
    <p:sldId id="735" r:id="rId80"/>
    <p:sldId id="298" r:id="rId81"/>
    <p:sldId id="300" r:id="rId82"/>
    <p:sldId id="301" r:id="rId83"/>
    <p:sldId id="489" r:id="rId84"/>
    <p:sldId id="572" r:id="rId85"/>
    <p:sldId id="450" r:id="rId86"/>
    <p:sldId id="755" r:id="rId87"/>
    <p:sldId id="304" r:id="rId88"/>
    <p:sldId id="305" r:id="rId89"/>
    <p:sldId id="306" r:id="rId90"/>
    <p:sldId id="307" r:id="rId91"/>
    <p:sldId id="413" r:id="rId92"/>
    <p:sldId id="686" r:id="rId93"/>
    <p:sldId id="654" r:id="rId94"/>
    <p:sldId id="652" r:id="rId95"/>
    <p:sldId id="448" r:id="rId96"/>
    <p:sldId id="441" r:id="rId97"/>
    <p:sldId id="526" r:id="rId98"/>
    <p:sldId id="481" r:id="rId99"/>
    <p:sldId id="482" r:id="rId100"/>
    <p:sldId id="497" r:id="rId101"/>
    <p:sldId id="518" r:id="rId102"/>
    <p:sldId id="756" r:id="rId103"/>
    <p:sldId id="553" r:id="rId104"/>
    <p:sldId id="552" r:id="rId105"/>
    <p:sldId id="821" r:id="rId106"/>
    <p:sldId id="809" r:id="rId107"/>
    <p:sldId id="313" r:id="rId108"/>
    <p:sldId id="314" r:id="rId109"/>
    <p:sldId id="315" r:id="rId110"/>
    <p:sldId id="316" r:id="rId111"/>
    <p:sldId id="317" r:id="rId112"/>
    <p:sldId id="318" r:id="rId113"/>
    <p:sldId id="319" r:id="rId114"/>
    <p:sldId id="320" r:id="rId115"/>
    <p:sldId id="321" r:id="rId116"/>
    <p:sldId id="322" r:id="rId117"/>
    <p:sldId id="324" r:id="rId118"/>
    <p:sldId id="325" r:id="rId119"/>
    <p:sldId id="326" r:id="rId120"/>
    <p:sldId id="327" r:id="rId121"/>
    <p:sldId id="328" r:id="rId122"/>
    <p:sldId id="329" r:id="rId123"/>
    <p:sldId id="449" r:id="rId124"/>
    <p:sldId id="332" r:id="rId125"/>
    <p:sldId id="456" r:id="rId126"/>
    <p:sldId id="427" r:id="rId127"/>
    <p:sldId id="429" r:id="rId128"/>
    <p:sldId id="503" r:id="rId129"/>
    <p:sldId id="430" r:id="rId130"/>
    <p:sldId id="431" r:id="rId131"/>
    <p:sldId id="471" r:id="rId132"/>
    <p:sldId id="757" r:id="rId133"/>
    <p:sldId id="334" r:id="rId134"/>
    <p:sldId id="335" r:id="rId135"/>
    <p:sldId id="596" r:id="rId136"/>
    <p:sldId id="336" r:id="rId137"/>
    <p:sldId id="337" r:id="rId138"/>
    <p:sldId id="338" r:id="rId139"/>
    <p:sldId id="339" r:id="rId140"/>
    <p:sldId id="340" r:id="rId141"/>
    <p:sldId id="349" r:id="rId142"/>
    <p:sldId id="343" r:id="rId143"/>
    <p:sldId id="344" r:id="rId144"/>
    <p:sldId id="438" r:id="rId145"/>
    <p:sldId id="346" r:id="rId146"/>
    <p:sldId id="347" r:id="rId147"/>
    <p:sldId id="348" r:id="rId148"/>
    <p:sldId id="350" r:id="rId149"/>
    <p:sldId id="351" r:id="rId150"/>
    <p:sldId id="352" r:id="rId151"/>
    <p:sldId id="467" r:id="rId152"/>
    <p:sldId id="443" r:id="rId153"/>
    <p:sldId id="444" r:id="rId154"/>
    <p:sldId id="445" r:id="rId155"/>
    <p:sldId id="492" r:id="rId156"/>
    <p:sldId id="758" r:id="rId157"/>
    <p:sldId id="742" r:id="rId158"/>
    <p:sldId id="451" r:id="rId159"/>
    <p:sldId id="353" r:id="rId160"/>
    <p:sldId id="354" r:id="rId161"/>
    <p:sldId id="355" r:id="rId162"/>
    <p:sldId id="356" r:id="rId163"/>
    <p:sldId id="357" r:id="rId164"/>
    <p:sldId id="359" r:id="rId165"/>
    <p:sldId id="759" r:id="rId166"/>
    <p:sldId id="360" r:id="rId167"/>
    <p:sldId id="361" r:id="rId168"/>
    <p:sldId id="362" r:id="rId169"/>
    <p:sldId id="363" r:id="rId170"/>
    <p:sldId id="364" r:id="rId171"/>
    <p:sldId id="365" r:id="rId172"/>
    <p:sldId id="366" r:id="rId173"/>
    <p:sldId id="367" r:id="rId174"/>
    <p:sldId id="368" r:id="rId175"/>
    <p:sldId id="369" r:id="rId176"/>
    <p:sldId id="370" r:id="rId177"/>
    <p:sldId id="371" r:id="rId178"/>
    <p:sldId id="436" r:id="rId179"/>
    <p:sldId id="437" r:id="rId180"/>
    <p:sldId id="374" r:id="rId181"/>
    <p:sldId id="376" r:id="rId182"/>
    <p:sldId id="377" r:id="rId183"/>
    <p:sldId id="378" r:id="rId184"/>
    <p:sldId id="414" r:id="rId185"/>
    <p:sldId id="380" r:id="rId186"/>
    <p:sldId id="381" r:id="rId187"/>
    <p:sldId id="382" r:id="rId188"/>
    <p:sldId id="383" r:id="rId189"/>
    <p:sldId id="384" r:id="rId190"/>
    <p:sldId id="385" r:id="rId191"/>
    <p:sldId id="386" r:id="rId192"/>
    <p:sldId id="387" r:id="rId193"/>
    <p:sldId id="388" r:id="rId194"/>
    <p:sldId id="389" r:id="rId195"/>
    <p:sldId id="465" r:id="rId196"/>
    <p:sldId id="466" r:id="rId197"/>
    <p:sldId id="392" r:id="rId198"/>
    <p:sldId id="453" r:id="rId199"/>
    <p:sldId id="464" r:id="rId200"/>
    <p:sldId id="813" r:id="rId201"/>
    <p:sldId id="811" r:id="rId202"/>
    <p:sldId id="760" r:id="rId203"/>
    <p:sldId id="394" r:id="rId204"/>
    <p:sldId id="395" r:id="rId205"/>
    <p:sldId id="499" r:id="rId206"/>
    <p:sldId id="823" r:id="rId207"/>
    <p:sldId id="820" r:id="rId208"/>
    <p:sldId id="802" r:id="rId209"/>
    <p:sldId id="501" r:id="rId210"/>
    <p:sldId id="602" r:id="rId211"/>
    <p:sldId id="505" r:id="rId212"/>
    <p:sldId id="396" r:id="rId213"/>
    <p:sldId id="415" r:id="rId214"/>
    <p:sldId id="416" r:id="rId215"/>
    <p:sldId id="459" r:id="rId216"/>
    <p:sldId id="460" r:id="rId217"/>
    <p:sldId id="461" r:id="rId218"/>
    <p:sldId id="462" r:id="rId219"/>
    <p:sldId id="401" r:id="rId220"/>
    <p:sldId id="402" r:id="rId221"/>
    <p:sldId id="403" r:id="rId222"/>
    <p:sldId id="404" r:id="rId223"/>
    <p:sldId id="511" r:id="rId224"/>
    <p:sldId id="512" r:id="rId225"/>
    <p:sldId id="513" r:id="rId226"/>
    <p:sldId id="761" r:id="rId227"/>
    <p:sldId id="406" r:id="rId228"/>
    <p:sldId id="454" r:id="rId229"/>
    <p:sldId id="470" r:id="rId230"/>
    <p:sldId id="455" r:id="rId231"/>
    <p:sldId id="410" r:id="rId232"/>
    <p:sldId id="412" r:id="rId233"/>
    <p:sldId id="803" r:id="rId234"/>
    <p:sldId id="762" r:id="rId235"/>
    <p:sldId id="331" r:id="rId236"/>
    <p:sldId id="741" r:id="rId237"/>
    <p:sldId id="763" r:id="rId238"/>
    <p:sldId id="798" r:id="rId239"/>
    <p:sldId id="766" r:id="rId240"/>
    <p:sldId id="767" r:id="rId241"/>
    <p:sldId id="768" r:id="rId242"/>
    <p:sldId id="769" r:id="rId243"/>
    <p:sldId id="770" r:id="rId244"/>
    <p:sldId id="773" r:id="rId245"/>
    <p:sldId id="774" r:id="rId246"/>
    <p:sldId id="709" r:id="rId247"/>
    <p:sldId id="704" r:id="rId248"/>
    <p:sldId id="775" r:id="rId249"/>
    <p:sldId id="564" r:id="rId250"/>
    <p:sldId id="777" r:id="rId251"/>
    <p:sldId id="780" r:id="rId252"/>
    <p:sldId id="779" r:id="rId253"/>
    <p:sldId id="781" r:id="rId254"/>
    <p:sldId id="782" r:id="rId255"/>
    <p:sldId id="713" r:id="rId256"/>
    <p:sldId id="543" r:id="rId257"/>
    <p:sldId id="786" r:id="rId258"/>
    <p:sldId id="785" r:id="rId259"/>
    <p:sldId id="788" r:id="rId260"/>
    <p:sldId id="681" r:id="rId261"/>
    <p:sldId id="790" r:id="rId262"/>
    <p:sldId id="793" r:id="rId263"/>
    <p:sldId id="791" r:id="rId264"/>
    <p:sldId id="749" r:id="rId265"/>
    <p:sldId id="685" r:id="rId266"/>
    <p:sldId id="801" r:id="rId267"/>
    <p:sldId id="794" r:id="rId268"/>
    <p:sldId id="528" r:id="rId269"/>
  </p:sldIdLst>
  <p:sldSz cx="7315200" cy="9326563"/>
  <p:notesSz cx="7077075" cy="9363075"/>
  <p:custShowLst>
    <p:custShow name="PRESENTATION ORDER - L" id="0">
      <p:sldLst>
        <p:sld r:id="rId110"/>
        <p:sld r:id="rId109"/>
        <p:sld r:id="rId66"/>
        <p:sld r:id="rId14"/>
        <p:sld r:id="rId11"/>
        <p:sld r:id="rId64"/>
        <p:sld r:id="rId90"/>
        <p:sld r:id="rId31"/>
        <p:sld r:id="rId35"/>
        <p:sld r:id="rId10"/>
        <p:sld r:id="rId12"/>
        <p:sld r:id="rId112"/>
        <p:sld r:id="rId108"/>
        <p:sld r:id="rId91"/>
        <p:sld r:id="rId30"/>
        <p:sld r:id="rId29"/>
        <p:sld r:id="rId67"/>
        <p:sld r:id="rId70"/>
        <p:sld r:id="rId81"/>
        <p:sld r:id="rId82"/>
        <p:sld r:id="rId83"/>
        <p:sld r:id="rId111"/>
      </p:sldLst>
    </p:custShow>
  </p:custShowLst>
  <p:defaultTextStyle>
    <a:defPPr>
      <a:defRPr lang="en-US"/>
    </a:defPPr>
    <a:lvl1pPr algn="l" rtl="0" eaLnBrk="0" fontAlgn="base" hangingPunct="0">
      <a:spcBef>
        <a:spcPct val="0"/>
      </a:spcBef>
      <a:spcAft>
        <a:spcPct val="0"/>
      </a:spcAft>
      <a:defRPr sz="4000" b="1" kern="1200">
        <a:solidFill>
          <a:schemeClr val="bg1"/>
        </a:solidFill>
        <a:latin typeface="Rockwell Extra Bold" panose="02060903040505020403" pitchFamily="18" charset="0"/>
        <a:ea typeface="+mn-ea"/>
        <a:cs typeface="+mn-cs"/>
      </a:defRPr>
    </a:lvl1pPr>
    <a:lvl2pPr marL="457200" algn="l" rtl="0" eaLnBrk="0" fontAlgn="base" hangingPunct="0">
      <a:spcBef>
        <a:spcPct val="0"/>
      </a:spcBef>
      <a:spcAft>
        <a:spcPct val="0"/>
      </a:spcAft>
      <a:defRPr sz="4000" b="1" kern="1200">
        <a:solidFill>
          <a:schemeClr val="bg1"/>
        </a:solidFill>
        <a:latin typeface="Rockwell Extra Bold" panose="02060903040505020403" pitchFamily="18" charset="0"/>
        <a:ea typeface="+mn-ea"/>
        <a:cs typeface="+mn-cs"/>
      </a:defRPr>
    </a:lvl2pPr>
    <a:lvl3pPr marL="914400" algn="l" rtl="0" eaLnBrk="0" fontAlgn="base" hangingPunct="0">
      <a:spcBef>
        <a:spcPct val="0"/>
      </a:spcBef>
      <a:spcAft>
        <a:spcPct val="0"/>
      </a:spcAft>
      <a:defRPr sz="4000" b="1" kern="1200">
        <a:solidFill>
          <a:schemeClr val="bg1"/>
        </a:solidFill>
        <a:latin typeface="Rockwell Extra Bold" panose="02060903040505020403" pitchFamily="18" charset="0"/>
        <a:ea typeface="+mn-ea"/>
        <a:cs typeface="+mn-cs"/>
      </a:defRPr>
    </a:lvl3pPr>
    <a:lvl4pPr marL="1371600" algn="l" rtl="0" eaLnBrk="0" fontAlgn="base" hangingPunct="0">
      <a:spcBef>
        <a:spcPct val="0"/>
      </a:spcBef>
      <a:spcAft>
        <a:spcPct val="0"/>
      </a:spcAft>
      <a:defRPr sz="4000" b="1" kern="1200">
        <a:solidFill>
          <a:schemeClr val="bg1"/>
        </a:solidFill>
        <a:latin typeface="Rockwell Extra Bold" panose="02060903040505020403" pitchFamily="18" charset="0"/>
        <a:ea typeface="+mn-ea"/>
        <a:cs typeface="+mn-cs"/>
      </a:defRPr>
    </a:lvl4pPr>
    <a:lvl5pPr marL="1828800" algn="l" rtl="0" eaLnBrk="0" fontAlgn="base" hangingPunct="0">
      <a:spcBef>
        <a:spcPct val="0"/>
      </a:spcBef>
      <a:spcAft>
        <a:spcPct val="0"/>
      </a:spcAft>
      <a:defRPr sz="4000" b="1" kern="1200">
        <a:solidFill>
          <a:schemeClr val="bg1"/>
        </a:solidFill>
        <a:latin typeface="Rockwell Extra Bold" panose="02060903040505020403" pitchFamily="18" charset="0"/>
        <a:ea typeface="+mn-ea"/>
        <a:cs typeface="+mn-cs"/>
      </a:defRPr>
    </a:lvl5pPr>
    <a:lvl6pPr marL="2286000" algn="l" defTabSz="914400" rtl="0" eaLnBrk="1" latinLnBrk="0" hangingPunct="1">
      <a:defRPr sz="4000" b="1" kern="1200">
        <a:solidFill>
          <a:schemeClr val="bg1"/>
        </a:solidFill>
        <a:latin typeface="Rockwell Extra Bold" panose="02060903040505020403" pitchFamily="18" charset="0"/>
        <a:ea typeface="+mn-ea"/>
        <a:cs typeface="+mn-cs"/>
      </a:defRPr>
    </a:lvl6pPr>
    <a:lvl7pPr marL="2743200" algn="l" defTabSz="914400" rtl="0" eaLnBrk="1" latinLnBrk="0" hangingPunct="1">
      <a:defRPr sz="4000" b="1" kern="1200">
        <a:solidFill>
          <a:schemeClr val="bg1"/>
        </a:solidFill>
        <a:latin typeface="Rockwell Extra Bold" panose="02060903040505020403" pitchFamily="18" charset="0"/>
        <a:ea typeface="+mn-ea"/>
        <a:cs typeface="+mn-cs"/>
      </a:defRPr>
    </a:lvl7pPr>
    <a:lvl8pPr marL="3200400" algn="l" defTabSz="914400" rtl="0" eaLnBrk="1" latinLnBrk="0" hangingPunct="1">
      <a:defRPr sz="4000" b="1" kern="1200">
        <a:solidFill>
          <a:schemeClr val="bg1"/>
        </a:solidFill>
        <a:latin typeface="Rockwell Extra Bold" panose="02060903040505020403" pitchFamily="18" charset="0"/>
        <a:ea typeface="+mn-ea"/>
        <a:cs typeface="+mn-cs"/>
      </a:defRPr>
    </a:lvl8pPr>
    <a:lvl9pPr marL="3657600" algn="l" defTabSz="914400" rtl="0" eaLnBrk="1" latinLnBrk="0" hangingPunct="1">
      <a:defRPr sz="4000" b="1" kern="1200">
        <a:solidFill>
          <a:schemeClr val="bg1"/>
        </a:solidFill>
        <a:latin typeface="Rockwell Extra Bold" panose="02060903040505020403" pitchFamily="18" charset="0"/>
        <a:ea typeface="+mn-ea"/>
        <a:cs typeface="+mn-cs"/>
      </a:defRPr>
    </a:lvl9pPr>
  </p:defaultTextStyle>
  <p:modifyVerifier cryptProviderType="rsaAES" cryptAlgorithmClass="hash" cryptAlgorithmType="typeAny" cryptAlgorithmSid="14" spinCount="100000" saltData="vOdtFiWkFVyGCyuO7zaNow==" hashData="zg1H7gxaI8Tj3gwXfnhRiHVbVo4+YQ0ZSOKArpUMWErj2RV7W1czdjJ5BpGSifvr8lHRjcorB8NiMgHcfTQxLg=="/>
  <p:extLst>
    <p:ext uri="{521415D9-36F7-43E2-AB2F-B90AF26B5E84}">
      <p14:sectionLst xmlns:p14="http://schemas.microsoft.com/office/powerpoint/2010/main">
        <p14:section name="Default Section" id="{44020474-CE4C-4556-93E5-551B841AE53E}">
          <p14:sldIdLst>
            <p14:sldId id="446"/>
            <p14:sldId id="599"/>
            <p14:sldId id="750"/>
            <p14:sldId id="311"/>
            <p14:sldId id="256"/>
            <p14:sldId id="703"/>
            <p14:sldId id="257"/>
            <p14:sldId id="258"/>
            <p14:sldId id="259"/>
            <p14:sldId id="260"/>
            <p14:sldId id="261"/>
            <p14:sldId id="262"/>
            <p14:sldId id="264"/>
            <p14:sldId id="468"/>
            <p14:sldId id="469"/>
            <p14:sldId id="457"/>
            <p14:sldId id="488"/>
            <p14:sldId id="751"/>
            <p14:sldId id="822"/>
            <p14:sldId id="626"/>
            <p14:sldId id="810"/>
            <p14:sldId id="740"/>
            <p14:sldId id="269"/>
            <p14:sldId id="270"/>
            <p14:sldId id="271"/>
            <p14:sldId id="272"/>
            <p14:sldId id="273"/>
            <p14:sldId id="276"/>
            <p14:sldId id="275"/>
            <p14:sldId id="277"/>
            <p14:sldId id="746"/>
            <p14:sldId id="752"/>
            <p14:sldId id="312"/>
            <p14:sldId id="278"/>
            <p14:sldId id="614"/>
            <p14:sldId id="281"/>
            <p14:sldId id="573"/>
            <p14:sldId id="800"/>
            <p14:sldId id="633"/>
            <p14:sldId id="796"/>
            <p14:sldId id="559"/>
            <p14:sldId id="279"/>
            <p14:sldId id="280"/>
            <p14:sldId id="282"/>
            <p14:sldId id="283"/>
            <p14:sldId id="284"/>
            <p14:sldId id="285"/>
            <p14:sldId id="286"/>
            <p14:sldId id="287"/>
            <p14:sldId id="288"/>
            <p14:sldId id="289"/>
            <p14:sldId id="290"/>
            <p14:sldId id="433"/>
            <p14:sldId id="428"/>
            <p14:sldId id="422"/>
            <p14:sldId id="423"/>
            <p14:sldId id="424"/>
            <p14:sldId id="426"/>
            <p14:sldId id="490"/>
            <p14:sldId id="491"/>
            <p14:sldId id="753"/>
            <p14:sldId id="291"/>
            <p14:sldId id="292"/>
            <p14:sldId id="293"/>
            <p14:sldId id="294"/>
            <p14:sldId id="295"/>
            <p14:sldId id="587"/>
            <p14:sldId id="748"/>
            <p14:sldId id="296"/>
            <p14:sldId id="615"/>
            <p14:sldId id="747"/>
            <p14:sldId id="297"/>
            <p14:sldId id="754"/>
            <p14:sldId id="795"/>
            <p14:sldId id="583"/>
            <p14:sldId id="637"/>
            <p14:sldId id="638"/>
            <p14:sldId id="601"/>
            <p14:sldId id="735"/>
            <p14:sldId id="298"/>
            <p14:sldId id="300"/>
            <p14:sldId id="301"/>
            <p14:sldId id="489"/>
            <p14:sldId id="572"/>
            <p14:sldId id="450"/>
            <p14:sldId id="755"/>
            <p14:sldId id="304"/>
            <p14:sldId id="305"/>
            <p14:sldId id="306"/>
            <p14:sldId id="307"/>
            <p14:sldId id="413"/>
            <p14:sldId id="686"/>
            <p14:sldId id="654"/>
            <p14:sldId id="652"/>
            <p14:sldId id="448"/>
            <p14:sldId id="441"/>
            <p14:sldId id="526"/>
            <p14:sldId id="481"/>
            <p14:sldId id="482"/>
            <p14:sldId id="497"/>
            <p14:sldId id="518"/>
            <p14:sldId id="756"/>
            <p14:sldId id="553"/>
            <p14:sldId id="552"/>
            <p14:sldId id="821"/>
            <p14:sldId id="809"/>
            <p14:sldId id="313"/>
            <p14:sldId id="314"/>
            <p14:sldId id="315"/>
            <p14:sldId id="316"/>
            <p14:sldId id="317"/>
            <p14:sldId id="318"/>
            <p14:sldId id="319"/>
            <p14:sldId id="320"/>
            <p14:sldId id="321"/>
            <p14:sldId id="322"/>
            <p14:sldId id="324"/>
            <p14:sldId id="325"/>
            <p14:sldId id="326"/>
            <p14:sldId id="327"/>
            <p14:sldId id="328"/>
            <p14:sldId id="329"/>
            <p14:sldId id="449"/>
            <p14:sldId id="332"/>
            <p14:sldId id="456"/>
            <p14:sldId id="427"/>
            <p14:sldId id="429"/>
            <p14:sldId id="503"/>
            <p14:sldId id="430"/>
            <p14:sldId id="431"/>
            <p14:sldId id="471"/>
            <p14:sldId id="757"/>
            <p14:sldId id="334"/>
            <p14:sldId id="335"/>
            <p14:sldId id="596"/>
            <p14:sldId id="336"/>
            <p14:sldId id="337"/>
            <p14:sldId id="338"/>
            <p14:sldId id="339"/>
            <p14:sldId id="340"/>
            <p14:sldId id="349"/>
            <p14:sldId id="343"/>
            <p14:sldId id="344"/>
            <p14:sldId id="438"/>
            <p14:sldId id="346"/>
            <p14:sldId id="347"/>
            <p14:sldId id="348"/>
            <p14:sldId id="350"/>
            <p14:sldId id="351"/>
            <p14:sldId id="352"/>
            <p14:sldId id="467"/>
            <p14:sldId id="443"/>
            <p14:sldId id="444"/>
            <p14:sldId id="445"/>
            <p14:sldId id="492"/>
            <p14:sldId id="758"/>
            <p14:sldId id="742"/>
            <p14:sldId id="451"/>
            <p14:sldId id="353"/>
            <p14:sldId id="354"/>
            <p14:sldId id="355"/>
            <p14:sldId id="356"/>
            <p14:sldId id="357"/>
            <p14:sldId id="359"/>
            <p14:sldId id="759"/>
            <p14:sldId id="360"/>
            <p14:sldId id="361"/>
            <p14:sldId id="362"/>
            <p14:sldId id="363"/>
            <p14:sldId id="364"/>
            <p14:sldId id="365"/>
            <p14:sldId id="366"/>
            <p14:sldId id="367"/>
            <p14:sldId id="368"/>
            <p14:sldId id="369"/>
            <p14:sldId id="370"/>
            <p14:sldId id="371"/>
            <p14:sldId id="436"/>
            <p14:sldId id="437"/>
            <p14:sldId id="374"/>
            <p14:sldId id="376"/>
            <p14:sldId id="377"/>
            <p14:sldId id="378"/>
            <p14:sldId id="414"/>
            <p14:sldId id="380"/>
            <p14:sldId id="381"/>
            <p14:sldId id="382"/>
            <p14:sldId id="383"/>
            <p14:sldId id="384"/>
            <p14:sldId id="385"/>
            <p14:sldId id="386"/>
            <p14:sldId id="387"/>
            <p14:sldId id="388"/>
            <p14:sldId id="389"/>
            <p14:sldId id="465"/>
            <p14:sldId id="466"/>
            <p14:sldId id="392"/>
            <p14:sldId id="453"/>
            <p14:sldId id="464"/>
            <p14:sldId id="813"/>
            <p14:sldId id="811"/>
            <p14:sldId id="760"/>
            <p14:sldId id="394"/>
          </p14:sldIdLst>
        </p14:section>
        <p14:section name="Untitled Section" id="{876202CD-E76A-4626-BF7D-F6E734AD5F29}">
          <p14:sldIdLst>
            <p14:sldId id="395"/>
            <p14:sldId id="499"/>
            <p14:sldId id="823"/>
            <p14:sldId id="820"/>
            <p14:sldId id="802"/>
            <p14:sldId id="501"/>
            <p14:sldId id="602"/>
            <p14:sldId id="505"/>
            <p14:sldId id="396"/>
            <p14:sldId id="415"/>
            <p14:sldId id="416"/>
            <p14:sldId id="459"/>
            <p14:sldId id="460"/>
            <p14:sldId id="461"/>
            <p14:sldId id="462"/>
            <p14:sldId id="401"/>
            <p14:sldId id="402"/>
            <p14:sldId id="403"/>
            <p14:sldId id="404"/>
            <p14:sldId id="511"/>
            <p14:sldId id="512"/>
            <p14:sldId id="513"/>
            <p14:sldId id="761"/>
            <p14:sldId id="406"/>
            <p14:sldId id="454"/>
            <p14:sldId id="470"/>
            <p14:sldId id="455"/>
            <p14:sldId id="410"/>
            <p14:sldId id="412"/>
            <p14:sldId id="803"/>
            <p14:sldId id="762"/>
            <p14:sldId id="331"/>
            <p14:sldId id="741"/>
            <p14:sldId id="763"/>
            <p14:sldId id="798"/>
            <p14:sldId id="766"/>
            <p14:sldId id="767"/>
            <p14:sldId id="768"/>
            <p14:sldId id="769"/>
            <p14:sldId id="770"/>
            <p14:sldId id="773"/>
            <p14:sldId id="774"/>
            <p14:sldId id="709"/>
            <p14:sldId id="704"/>
            <p14:sldId id="775"/>
            <p14:sldId id="564"/>
            <p14:sldId id="777"/>
            <p14:sldId id="780"/>
            <p14:sldId id="779"/>
            <p14:sldId id="781"/>
            <p14:sldId id="782"/>
            <p14:sldId id="713"/>
            <p14:sldId id="543"/>
            <p14:sldId id="786"/>
            <p14:sldId id="785"/>
            <p14:sldId id="788"/>
            <p14:sldId id="681"/>
            <p14:sldId id="790"/>
            <p14:sldId id="793"/>
            <p14:sldId id="791"/>
            <p14:sldId id="749"/>
            <p14:sldId id="685"/>
            <p14:sldId id="801"/>
            <p14:sldId id="794"/>
            <p14:sldId id="528"/>
          </p14:sldIdLst>
        </p14:section>
        <p14:section name="Untitled Section" id="{5F2AFC19-F4CA-4AE7-8FC7-579B3B471FD8}">
          <p14:sldIdLst/>
        </p14:section>
        <p14:section name="Untitled Section" id="{2D59F48E-2110-4CD1-9CAA-767158C30CF7}">
          <p14:sldIdLst/>
        </p14:section>
        <p14:section name="Untitled Section" id="{66E67856-8D80-4646-8D3E-17ED2EE1D483}">
          <p14:sldIdLst/>
        </p14:section>
      </p14:sectionLst>
    </p:ext>
    <p:ext uri="{EFAFB233-063F-42B5-8137-9DF3F51BA10A}">
      <p15:sldGuideLst xmlns:p15="http://schemas.microsoft.com/office/powerpoint/2012/main">
        <p15:guide id="1" orient="horz" pos="2688">
          <p15:clr>
            <a:srgbClr val="A4A3A4"/>
          </p15:clr>
        </p15:guide>
        <p15:guide id="2" pos="2304">
          <p15:clr>
            <a:srgbClr val="A4A3A4"/>
          </p15:clr>
        </p15:guide>
      </p15:sldGuideLst>
    </p:ext>
    <p:ext uri="{2D200454-40CA-4A62-9FC3-DE9A4176ACB9}">
      <p15:notesGuideLst xmlns:p15="http://schemas.microsoft.com/office/powerpoint/2012/main">
        <p15:guide id="1" orient="horz" pos="2948">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wentier" initials="JT" lastIdx="2" clrIdx="0">
    <p:extLst>
      <p:ext uri="{19B8F6BF-5375-455C-9EA6-DF929625EA0E}">
        <p15:presenceInfo xmlns:p15="http://schemas.microsoft.com/office/powerpoint/2012/main" userId="15728431cf871a9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0000"/>
    <a:srgbClr val="CC6600"/>
    <a:srgbClr val="993300"/>
    <a:srgbClr val="663300"/>
    <a:srgbClr val="660066"/>
    <a:srgbClr val="000099"/>
    <a:srgbClr val="006600"/>
    <a:srgbClr val="00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79" autoAdjust="0"/>
    <p:restoredTop sz="91569" autoAdjust="0"/>
  </p:normalViewPr>
  <p:slideViewPr>
    <p:cSldViewPr>
      <p:cViewPr varScale="1">
        <p:scale>
          <a:sx n="82" d="100"/>
          <a:sy n="82" d="100"/>
        </p:scale>
        <p:origin x="2712" y="108"/>
      </p:cViewPr>
      <p:guideLst>
        <p:guide orient="horz" pos="2688"/>
        <p:guide pos="2304"/>
      </p:guideLst>
    </p:cSldViewPr>
  </p:slideViewPr>
  <p:outlineViewPr>
    <p:cViewPr>
      <p:scale>
        <a:sx n="66" d="100"/>
        <a:sy n="66"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66" d="100"/>
        <a:sy n="66" d="100"/>
      </p:scale>
      <p:origin x="0" y="0"/>
    </p:cViewPr>
  </p:notesTextViewPr>
  <p:sorterViewPr>
    <p:cViewPr>
      <p:scale>
        <a:sx n="160" d="100"/>
        <a:sy n="160" d="100"/>
      </p:scale>
      <p:origin x="0" y="-107592"/>
    </p:cViewPr>
  </p:sorterViewPr>
  <p:notesViewPr>
    <p:cSldViewPr>
      <p:cViewPr>
        <p:scale>
          <a:sx n="100" d="100"/>
          <a:sy n="100" d="100"/>
        </p:scale>
        <p:origin x="3402" y="-534"/>
      </p:cViewPr>
      <p:guideLst>
        <p:guide orient="horz" pos="2948"/>
        <p:guide pos="2229"/>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handoutMaster" Target="handoutMasters/handoutMaster1.xml"/><Relationship Id="rId276" Type="http://schemas.openxmlformats.org/officeDocument/2006/relationships/tableStyles" Target="tableStyle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258.xml"/><Relationship Id="rId3" Type="http://schemas.openxmlformats.org/officeDocument/2006/relationships/slide" Target="slides/slide249.xml"/><Relationship Id="rId7" Type="http://schemas.openxmlformats.org/officeDocument/2006/relationships/slide" Target="slides/slide257.xml"/><Relationship Id="rId2" Type="http://schemas.openxmlformats.org/officeDocument/2006/relationships/slide" Target="slides/slide245.xml"/><Relationship Id="rId1" Type="http://schemas.openxmlformats.org/officeDocument/2006/relationships/slide" Target="slides/slide244.xml"/><Relationship Id="rId6" Type="http://schemas.openxmlformats.org/officeDocument/2006/relationships/slide" Target="slides/slide256.xml"/><Relationship Id="rId11" Type="http://schemas.openxmlformats.org/officeDocument/2006/relationships/slide" Target="slides/slide264.xml"/><Relationship Id="rId5" Type="http://schemas.openxmlformats.org/officeDocument/2006/relationships/slide" Target="slides/slide253.xml"/><Relationship Id="rId10" Type="http://schemas.openxmlformats.org/officeDocument/2006/relationships/slide" Target="slides/slide262.xml"/><Relationship Id="rId4" Type="http://schemas.openxmlformats.org/officeDocument/2006/relationships/slide" Target="slides/slide252.xml"/><Relationship Id="rId9" Type="http://schemas.openxmlformats.org/officeDocument/2006/relationships/slide" Target="slides/slide2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1" tIns="46811" rIns="93621" bIns="46811" numCol="1" anchor="t" anchorCtr="0" compatLnSpc="1">
            <a:prstTxWarp prst="textNoShape">
              <a:avLst/>
            </a:prstTxWarp>
          </a:bodyPr>
          <a:lstStyle>
            <a:lvl1pPr algn="l" defTabSz="941388">
              <a:defRPr sz="1200" b="0">
                <a:solidFill>
                  <a:schemeClr val="tx1"/>
                </a:solidFill>
                <a:latin typeface="Times New Roman" panose="02020603050405020304" pitchFamily="18" charset="0"/>
              </a:defRPr>
            </a:lvl1pPr>
          </a:lstStyle>
          <a:p>
            <a:pPr>
              <a:defRPr/>
            </a:pPr>
            <a:endParaRPr lang="en-US" altLang="en-US" dirty="0"/>
          </a:p>
        </p:txBody>
      </p:sp>
      <p:sp>
        <p:nvSpPr>
          <p:cNvPr id="101379" name="Rectangle 3"/>
          <p:cNvSpPr>
            <a:spLocks noGrp="1" noChangeArrowheads="1"/>
          </p:cNvSpPr>
          <p:nvPr>
            <p:ph type="dt" sz="quarter" idx="1"/>
          </p:nvPr>
        </p:nvSpPr>
        <p:spPr bwMode="auto">
          <a:xfrm>
            <a:off x="4010025"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1" tIns="46811" rIns="93621" bIns="46811" numCol="1" anchor="t" anchorCtr="0" compatLnSpc="1">
            <a:prstTxWarp prst="textNoShape">
              <a:avLst/>
            </a:prstTxWarp>
          </a:bodyPr>
          <a:lstStyle>
            <a:lvl1pPr algn="r" defTabSz="941388">
              <a:defRPr sz="1200" b="0">
                <a:solidFill>
                  <a:schemeClr val="tx1"/>
                </a:solidFill>
                <a:latin typeface="Times New Roman" panose="02020603050405020304" pitchFamily="18" charset="0"/>
              </a:defRPr>
            </a:lvl1pPr>
          </a:lstStyle>
          <a:p>
            <a:pPr>
              <a:defRPr/>
            </a:pPr>
            <a:endParaRPr lang="en-US" altLang="en-US" dirty="0"/>
          </a:p>
        </p:txBody>
      </p:sp>
      <p:sp>
        <p:nvSpPr>
          <p:cNvPr id="101380" name="Rectangle 4"/>
          <p:cNvSpPr>
            <a:spLocks noGrp="1" noChangeArrowheads="1"/>
          </p:cNvSpPr>
          <p:nvPr>
            <p:ph type="ftr" sz="quarter" idx="2"/>
          </p:nvPr>
        </p:nvSpPr>
        <p:spPr bwMode="auto">
          <a:xfrm>
            <a:off x="0" y="8894763"/>
            <a:ext cx="306705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1" tIns="46811" rIns="93621" bIns="46811" numCol="1" anchor="b" anchorCtr="0" compatLnSpc="1">
            <a:prstTxWarp prst="textNoShape">
              <a:avLst/>
            </a:prstTxWarp>
          </a:bodyPr>
          <a:lstStyle>
            <a:lvl1pPr algn="l" defTabSz="941388">
              <a:defRPr sz="1200" b="0">
                <a:solidFill>
                  <a:schemeClr val="tx1"/>
                </a:solidFill>
                <a:latin typeface="Times New Roman" panose="02020603050405020304" pitchFamily="18" charset="0"/>
              </a:defRPr>
            </a:lvl1pPr>
          </a:lstStyle>
          <a:p>
            <a:pPr>
              <a:defRPr/>
            </a:pPr>
            <a:endParaRPr lang="en-US" altLang="en-US" dirty="0"/>
          </a:p>
        </p:txBody>
      </p:sp>
      <p:sp>
        <p:nvSpPr>
          <p:cNvPr id="101381" name="Rectangle 5"/>
          <p:cNvSpPr>
            <a:spLocks noGrp="1" noChangeArrowheads="1"/>
          </p:cNvSpPr>
          <p:nvPr>
            <p:ph type="sldNum" sz="quarter" idx="3"/>
          </p:nvPr>
        </p:nvSpPr>
        <p:spPr bwMode="auto">
          <a:xfrm>
            <a:off x="4010025" y="8894763"/>
            <a:ext cx="306705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1" tIns="46811" rIns="93621" bIns="46811" numCol="1" anchor="b" anchorCtr="0" compatLnSpc="1">
            <a:prstTxWarp prst="textNoShape">
              <a:avLst/>
            </a:prstTxWarp>
          </a:bodyPr>
          <a:lstStyle>
            <a:lvl1pPr algn="r" defTabSz="941388">
              <a:defRPr sz="1200" b="0">
                <a:solidFill>
                  <a:schemeClr val="tx1"/>
                </a:solidFill>
                <a:latin typeface="Times New Roman" panose="02020603050405020304" pitchFamily="18" charset="0"/>
              </a:defRPr>
            </a:lvl1pPr>
          </a:lstStyle>
          <a:p>
            <a:pPr>
              <a:defRPr/>
            </a:pPr>
            <a:fld id="{AB5641D7-22CA-4036-92BB-2C4D5D8071C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1" tIns="46811" rIns="93621" bIns="46811" numCol="1" anchor="t" anchorCtr="0" compatLnSpc="1">
            <a:prstTxWarp prst="textNoShape">
              <a:avLst/>
            </a:prstTxWarp>
          </a:bodyPr>
          <a:lstStyle>
            <a:lvl1pPr algn="l" defTabSz="941388">
              <a:defRPr sz="1200" b="0">
                <a:solidFill>
                  <a:schemeClr val="tx1"/>
                </a:solidFill>
                <a:latin typeface="Times New Roman" panose="02020603050405020304" pitchFamily="18" charset="0"/>
              </a:defRPr>
            </a:lvl1pPr>
          </a:lstStyle>
          <a:p>
            <a:pPr>
              <a:defRPr/>
            </a:pPr>
            <a:endParaRPr lang="en-US" altLang="en-US" dirty="0"/>
          </a:p>
        </p:txBody>
      </p:sp>
      <p:sp>
        <p:nvSpPr>
          <p:cNvPr id="45059" name="Rectangle 3"/>
          <p:cNvSpPr>
            <a:spLocks noGrp="1" noChangeArrowheads="1"/>
          </p:cNvSpPr>
          <p:nvPr>
            <p:ph type="dt" idx="1"/>
          </p:nvPr>
        </p:nvSpPr>
        <p:spPr bwMode="auto">
          <a:xfrm>
            <a:off x="4010025"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1" tIns="46811" rIns="93621" bIns="46811" numCol="1" anchor="t" anchorCtr="0" compatLnSpc="1">
            <a:prstTxWarp prst="textNoShape">
              <a:avLst/>
            </a:prstTxWarp>
          </a:bodyPr>
          <a:lstStyle>
            <a:lvl1pPr algn="r" defTabSz="941388">
              <a:defRPr sz="1200" b="0">
                <a:solidFill>
                  <a:schemeClr val="tx1"/>
                </a:solidFill>
                <a:latin typeface="Times New Roman" panose="02020603050405020304" pitchFamily="18" charset="0"/>
              </a:defRPr>
            </a:lvl1pPr>
          </a:lstStyle>
          <a:p>
            <a:pPr>
              <a:defRPr/>
            </a:pPr>
            <a:endParaRPr lang="en-US" altLang="en-US" dirty="0"/>
          </a:p>
        </p:txBody>
      </p:sp>
      <p:sp>
        <p:nvSpPr>
          <p:cNvPr id="15364" name="Rectangle 4"/>
          <p:cNvSpPr>
            <a:spLocks noGrp="1" noRot="1" noChangeAspect="1" noChangeArrowheads="1" noTextEdit="1"/>
          </p:cNvSpPr>
          <p:nvPr>
            <p:ph type="sldImg" idx="2"/>
          </p:nvPr>
        </p:nvSpPr>
        <p:spPr bwMode="auto">
          <a:xfrm>
            <a:off x="2171700" y="703263"/>
            <a:ext cx="2755900" cy="35131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942975" y="4446588"/>
            <a:ext cx="519112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1" tIns="46811" rIns="93621" bIns="4681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5062" name="Rectangle 6"/>
          <p:cNvSpPr>
            <a:spLocks noGrp="1" noChangeArrowheads="1"/>
          </p:cNvSpPr>
          <p:nvPr>
            <p:ph type="ftr" sz="quarter" idx="4"/>
          </p:nvPr>
        </p:nvSpPr>
        <p:spPr bwMode="auto">
          <a:xfrm>
            <a:off x="0" y="8894763"/>
            <a:ext cx="306705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1" tIns="46811" rIns="93621" bIns="46811" numCol="1" anchor="b" anchorCtr="0" compatLnSpc="1">
            <a:prstTxWarp prst="textNoShape">
              <a:avLst/>
            </a:prstTxWarp>
          </a:bodyPr>
          <a:lstStyle>
            <a:lvl1pPr algn="l" defTabSz="941388">
              <a:defRPr sz="1200" b="0">
                <a:solidFill>
                  <a:schemeClr val="tx1"/>
                </a:solidFill>
                <a:latin typeface="Times New Roman" panose="02020603050405020304" pitchFamily="18" charset="0"/>
              </a:defRPr>
            </a:lvl1pPr>
          </a:lstStyle>
          <a:p>
            <a:pPr>
              <a:defRPr/>
            </a:pPr>
            <a:endParaRPr lang="en-US" altLang="en-US" dirty="0"/>
          </a:p>
        </p:txBody>
      </p:sp>
      <p:sp>
        <p:nvSpPr>
          <p:cNvPr id="45063" name="Rectangle 7"/>
          <p:cNvSpPr>
            <a:spLocks noGrp="1" noChangeArrowheads="1"/>
          </p:cNvSpPr>
          <p:nvPr>
            <p:ph type="sldNum" sz="quarter" idx="5"/>
          </p:nvPr>
        </p:nvSpPr>
        <p:spPr bwMode="auto">
          <a:xfrm>
            <a:off x="4010025" y="8894763"/>
            <a:ext cx="306705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1" tIns="46811" rIns="93621" bIns="46811" numCol="1" anchor="b" anchorCtr="0" compatLnSpc="1">
            <a:prstTxWarp prst="textNoShape">
              <a:avLst/>
            </a:prstTxWarp>
          </a:bodyPr>
          <a:lstStyle>
            <a:lvl1pPr algn="r" defTabSz="941388">
              <a:defRPr sz="1200" b="0">
                <a:solidFill>
                  <a:schemeClr val="tx1"/>
                </a:solidFill>
                <a:latin typeface="Times New Roman" panose="02020603050405020304" pitchFamily="18" charset="0"/>
              </a:defRPr>
            </a:lvl1pPr>
          </a:lstStyle>
          <a:p>
            <a:pPr>
              <a:defRPr/>
            </a:pPr>
            <a:fld id="{FB3E517E-2732-4720-BA7D-E397DD6892D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8CE7A3F2-8E28-4E77-A383-E8251D4D93C6}" type="slidenum">
              <a:rPr lang="en-US" altLang="en-US" sz="1200" b="0" smtClean="0">
                <a:solidFill>
                  <a:schemeClr val="tx1"/>
                </a:solidFill>
                <a:latin typeface="Times New Roman" panose="02020603050405020304" pitchFamily="18" charset="0"/>
              </a:rPr>
              <a:pPr/>
              <a:t>1</a:t>
            </a:fld>
            <a:endParaRPr lang="en-US" altLang="en-US" sz="1200" b="0" dirty="0">
              <a:solidFill>
                <a:schemeClr val="tx1"/>
              </a:solidFill>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A4B750FB-FB9C-414A-85B3-EC80DA8D4EC1}" type="slidenum">
              <a:rPr lang="en-US" altLang="en-US" sz="1200" b="0" smtClean="0">
                <a:solidFill>
                  <a:schemeClr val="tx1"/>
                </a:solidFill>
                <a:latin typeface="Times New Roman" panose="02020603050405020304" pitchFamily="18" charset="0"/>
              </a:rPr>
              <a:pPr/>
              <a:t>11</a:t>
            </a:fld>
            <a:endParaRPr lang="en-US" altLang="en-US" sz="1200" b="0" dirty="0">
              <a:solidFill>
                <a:schemeClr val="tx1"/>
              </a:solidFill>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51CA3699-A5D1-4A16-8374-890463CF0CE1}" type="slidenum">
              <a:rPr lang="en-US" altLang="en-US" sz="1200" b="0" smtClean="0">
                <a:solidFill>
                  <a:schemeClr val="tx1"/>
                </a:solidFill>
                <a:latin typeface="Times New Roman" panose="02020603050405020304" pitchFamily="18" charset="0"/>
              </a:rPr>
              <a:pPr/>
              <a:t>112</a:t>
            </a:fld>
            <a:endParaRPr lang="en-US" altLang="en-US" sz="1200" b="0" dirty="0">
              <a:solidFill>
                <a:schemeClr val="tx1"/>
              </a:solidFill>
              <a:latin typeface="Times New Roman" panose="02020603050405020304" pitchFamily="18"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8517F139-1892-4FD2-85C9-4D863B2F8778}" type="slidenum">
              <a:rPr lang="en-US" altLang="en-US" sz="1200" b="0" smtClean="0">
                <a:solidFill>
                  <a:schemeClr val="tx1"/>
                </a:solidFill>
                <a:latin typeface="Times New Roman" panose="02020603050405020304" pitchFamily="18" charset="0"/>
              </a:rPr>
              <a:pPr/>
              <a:t>113</a:t>
            </a:fld>
            <a:endParaRPr lang="en-US" altLang="en-US" sz="1200" b="0" dirty="0">
              <a:solidFill>
                <a:schemeClr val="tx1"/>
              </a:solidFill>
              <a:latin typeface="Times New Roman" panose="02020603050405020304" pitchFamily="18"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1723A39C-0F42-4C4B-B5FF-0162307E921A}" type="slidenum">
              <a:rPr lang="en-US" altLang="en-US" sz="1200" b="0" smtClean="0">
                <a:solidFill>
                  <a:schemeClr val="tx1"/>
                </a:solidFill>
                <a:latin typeface="Times New Roman" panose="02020603050405020304" pitchFamily="18" charset="0"/>
              </a:rPr>
              <a:pPr/>
              <a:t>114</a:t>
            </a:fld>
            <a:endParaRPr lang="en-US" altLang="en-US" sz="1200" b="0" dirty="0">
              <a:solidFill>
                <a:schemeClr val="tx1"/>
              </a:solidFill>
              <a:latin typeface="Times New Roman" panose="02020603050405020304" pitchFamily="18"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266C7953-DF59-48C5-B3B6-F2F6D707CC74}" type="slidenum">
              <a:rPr lang="en-US" altLang="en-US" sz="1200" b="0" smtClean="0">
                <a:solidFill>
                  <a:schemeClr val="tx1"/>
                </a:solidFill>
                <a:latin typeface="Times New Roman" panose="02020603050405020304" pitchFamily="18" charset="0"/>
              </a:rPr>
              <a:pPr/>
              <a:t>115</a:t>
            </a:fld>
            <a:endParaRPr lang="en-US" altLang="en-US" sz="1200" b="0" dirty="0">
              <a:solidFill>
                <a:schemeClr val="tx1"/>
              </a:solidFill>
              <a:latin typeface="Times New Roman" panose="02020603050405020304" pitchFamily="18"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D3304C69-2C06-4187-8148-CF87A90F4936}" type="slidenum">
              <a:rPr lang="en-US" altLang="en-US" sz="1200" b="0" smtClean="0">
                <a:solidFill>
                  <a:schemeClr val="tx1"/>
                </a:solidFill>
                <a:latin typeface="Times New Roman" panose="02020603050405020304" pitchFamily="18" charset="0"/>
              </a:rPr>
              <a:pPr/>
              <a:t>116</a:t>
            </a:fld>
            <a:endParaRPr lang="en-US" altLang="en-US" sz="1200" b="0" dirty="0">
              <a:solidFill>
                <a:schemeClr val="tx1"/>
              </a:solidFill>
              <a:latin typeface="Times New Roman" panose="02020603050405020304" pitchFamily="18"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434E4C2C-7657-40D5-A7F3-14B9AE75E2DB}" type="slidenum">
              <a:rPr lang="en-US" altLang="en-US" sz="1200" b="0" smtClean="0">
                <a:solidFill>
                  <a:schemeClr val="tx1"/>
                </a:solidFill>
                <a:latin typeface="Times New Roman" panose="02020603050405020304" pitchFamily="18" charset="0"/>
              </a:rPr>
              <a:pPr/>
              <a:t>117</a:t>
            </a:fld>
            <a:endParaRPr lang="en-US" altLang="en-US" sz="1200" b="0" dirty="0">
              <a:solidFill>
                <a:schemeClr val="tx1"/>
              </a:solidFill>
              <a:latin typeface="Times New Roman" panose="02020603050405020304" pitchFamily="18"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4425FBB3-D5EA-43CE-9DC6-39C9342122DC}" type="slidenum">
              <a:rPr lang="en-US" altLang="en-US" sz="1200" b="0" smtClean="0">
                <a:solidFill>
                  <a:schemeClr val="tx1"/>
                </a:solidFill>
                <a:latin typeface="Times New Roman" panose="02020603050405020304" pitchFamily="18" charset="0"/>
              </a:rPr>
              <a:pPr/>
              <a:t>118</a:t>
            </a:fld>
            <a:endParaRPr lang="en-US" altLang="en-US" sz="1200" b="0" dirty="0">
              <a:solidFill>
                <a:schemeClr val="tx1"/>
              </a:solidFill>
              <a:latin typeface="Times New Roman" panose="02020603050405020304" pitchFamily="18"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5B361C08-7B35-4276-BC95-627AA8E41E6C}" type="slidenum">
              <a:rPr lang="en-US" altLang="en-US" sz="1200" b="0" smtClean="0">
                <a:solidFill>
                  <a:schemeClr val="tx1"/>
                </a:solidFill>
                <a:latin typeface="Times New Roman" panose="02020603050405020304" pitchFamily="18" charset="0"/>
              </a:rPr>
              <a:pPr/>
              <a:t>119</a:t>
            </a:fld>
            <a:endParaRPr lang="en-US" altLang="en-US" sz="1200" b="0" dirty="0">
              <a:solidFill>
                <a:schemeClr val="tx1"/>
              </a:solidFill>
              <a:latin typeface="Times New Roman" panose="02020603050405020304" pitchFamily="18"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6ACD2DB3-7380-40F8-B55C-C780CF7FBB59}" type="slidenum">
              <a:rPr lang="en-US" altLang="en-US" sz="1200" b="0" smtClean="0">
                <a:solidFill>
                  <a:schemeClr val="tx1"/>
                </a:solidFill>
                <a:latin typeface="Times New Roman" panose="02020603050405020304" pitchFamily="18" charset="0"/>
              </a:rPr>
              <a:pPr/>
              <a:t>120</a:t>
            </a:fld>
            <a:endParaRPr lang="en-US" altLang="en-US" sz="1200" b="0" dirty="0">
              <a:solidFill>
                <a:schemeClr val="tx1"/>
              </a:solidFill>
              <a:latin typeface="Times New Roman" panose="02020603050405020304" pitchFamily="18"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1BF70D88-A5AC-4394-8C51-1E7A76BAB62A}" type="slidenum">
              <a:rPr lang="en-US" altLang="en-US" sz="1200" b="0" smtClean="0">
                <a:solidFill>
                  <a:schemeClr val="tx1"/>
                </a:solidFill>
                <a:latin typeface="Times New Roman" panose="02020603050405020304" pitchFamily="18" charset="0"/>
              </a:rPr>
              <a:pPr/>
              <a:t>121</a:t>
            </a:fld>
            <a:endParaRPr lang="en-US" altLang="en-US" sz="1200" b="0" dirty="0">
              <a:solidFill>
                <a:schemeClr val="tx1"/>
              </a:solidFill>
              <a:latin typeface="Times New Roman" panose="02020603050405020304" pitchFamily="18"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68D34124-BB5C-4CAA-BE44-A1280319D5F1}" type="slidenum">
              <a:rPr lang="en-US" altLang="en-US" sz="1200" b="0" smtClean="0">
                <a:solidFill>
                  <a:schemeClr val="tx1"/>
                </a:solidFill>
                <a:latin typeface="Times New Roman" panose="02020603050405020304" pitchFamily="18" charset="0"/>
              </a:rPr>
              <a:pPr/>
              <a:t>12</a:t>
            </a:fld>
            <a:endParaRPr lang="en-US" altLang="en-US" sz="1200" b="0" dirty="0">
              <a:solidFill>
                <a:schemeClr val="tx1"/>
              </a:solidFill>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B1DB4ACF-652C-4C20-B621-C40BBADBD3B0}" type="slidenum">
              <a:rPr lang="en-US" altLang="en-US" sz="1200" b="0" smtClean="0">
                <a:solidFill>
                  <a:schemeClr val="tx1"/>
                </a:solidFill>
                <a:latin typeface="Times New Roman" panose="02020603050405020304" pitchFamily="18" charset="0"/>
              </a:rPr>
              <a:pPr/>
              <a:t>122</a:t>
            </a:fld>
            <a:endParaRPr lang="en-US" altLang="en-US" sz="1200" b="0" dirty="0">
              <a:solidFill>
                <a:schemeClr val="tx1"/>
              </a:solidFill>
              <a:latin typeface="Times New Roman" panose="02020603050405020304" pitchFamily="18"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3B224E2A-BDD5-4A68-9DAB-583F5537C5FF}" type="slidenum">
              <a:rPr lang="en-US" altLang="en-US" sz="1200" b="0" smtClean="0">
                <a:solidFill>
                  <a:schemeClr val="tx1"/>
                </a:solidFill>
                <a:latin typeface="Times New Roman" panose="02020603050405020304" pitchFamily="18" charset="0"/>
              </a:rPr>
              <a:pPr/>
              <a:t>123</a:t>
            </a:fld>
            <a:endParaRPr lang="en-US" altLang="en-US" sz="1200" b="0" dirty="0">
              <a:solidFill>
                <a:schemeClr val="tx1"/>
              </a:solidFill>
              <a:latin typeface="Times New Roman" panose="02020603050405020304" pitchFamily="18"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9186751D-AF1F-4EB4-BF33-7946CBE525F1}" type="slidenum">
              <a:rPr lang="en-US" altLang="en-US" sz="1200" b="0" smtClean="0">
                <a:solidFill>
                  <a:schemeClr val="tx1"/>
                </a:solidFill>
                <a:latin typeface="Times New Roman" panose="02020603050405020304" pitchFamily="18" charset="0"/>
              </a:rPr>
              <a:pPr/>
              <a:t>124</a:t>
            </a:fld>
            <a:endParaRPr lang="en-US" altLang="en-US" sz="1200" b="0" dirty="0">
              <a:solidFill>
                <a:schemeClr val="tx1"/>
              </a:solidFill>
              <a:latin typeface="Times New Roman" panose="02020603050405020304" pitchFamily="18"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EEEBDCCD-9ECD-4930-B2BA-B939114D0033}" type="slidenum">
              <a:rPr lang="en-US" altLang="en-US" sz="1200" b="0" smtClean="0">
                <a:solidFill>
                  <a:schemeClr val="tx1"/>
                </a:solidFill>
                <a:latin typeface="Times New Roman" panose="02020603050405020304" pitchFamily="18" charset="0"/>
              </a:rPr>
              <a:pPr/>
              <a:t>125</a:t>
            </a:fld>
            <a:endParaRPr lang="en-US" altLang="en-US" sz="1200" b="0" dirty="0">
              <a:solidFill>
                <a:schemeClr val="tx1"/>
              </a:solidFill>
              <a:latin typeface="Times New Roman" panose="02020603050405020304" pitchFamily="18"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C8DEB98F-A7FB-4A68-A93D-008FC25F214D}" type="slidenum">
              <a:rPr lang="en-US" altLang="en-US" sz="1200" b="0" smtClean="0">
                <a:solidFill>
                  <a:schemeClr val="tx1"/>
                </a:solidFill>
                <a:latin typeface="Times New Roman" panose="02020603050405020304" pitchFamily="18" charset="0"/>
              </a:rPr>
              <a:pPr/>
              <a:t>126</a:t>
            </a:fld>
            <a:endParaRPr lang="en-US" altLang="en-US" sz="1200" b="0" dirty="0">
              <a:solidFill>
                <a:schemeClr val="tx1"/>
              </a:solidFill>
              <a:latin typeface="Times New Roman" panose="02020603050405020304" pitchFamily="18"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30D54640-09AA-46E7-8245-F2F2C3E3EA9E}" type="slidenum">
              <a:rPr lang="en-US" altLang="en-US" sz="1200" b="0" smtClean="0">
                <a:solidFill>
                  <a:schemeClr val="tx1"/>
                </a:solidFill>
                <a:latin typeface="Times New Roman" panose="02020603050405020304" pitchFamily="18" charset="0"/>
              </a:rPr>
              <a:pPr/>
              <a:t>127</a:t>
            </a:fld>
            <a:endParaRPr lang="en-US" altLang="en-US" sz="1200" b="0" dirty="0">
              <a:solidFill>
                <a:schemeClr val="tx1"/>
              </a:solidFill>
              <a:latin typeface="Times New Roman" panose="02020603050405020304" pitchFamily="18" charset="0"/>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55B1E2A5-D882-48AA-A8B6-8E8A19EAA62E}" type="slidenum">
              <a:rPr lang="en-US" altLang="en-US" sz="1200" b="0" smtClean="0">
                <a:solidFill>
                  <a:schemeClr val="tx1"/>
                </a:solidFill>
                <a:latin typeface="Times New Roman" panose="02020603050405020304" pitchFamily="18" charset="0"/>
              </a:rPr>
              <a:pPr/>
              <a:t>128</a:t>
            </a:fld>
            <a:endParaRPr lang="en-US" altLang="en-US" sz="1200" b="0" dirty="0">
              <a:solidFill>
                <a:schemeClr val="tx1"/>
              </a:solidFill>
              <a:latin typeface="Times New Roman" panose="02020603050405020304" pitchFamily="18" charset="0"/>
            </a:endParaRPr>
          </a:p>
        </p:txBody>
      </p:sp>
      <p:sp>
        <p:nvSpPr>
          <p:cNvPr id="229379" name="Rectangle 2"/>
          <p:cNvSpPr>
            <a:spLocks noGrp="1" noRot="1" noChangeAspect="1" noChangeArrowheads="1" noTextEdit="1"/>
          </p:cNvSpPr>
          <p:nvPr>
            <p:ph type="sldImg"/>
          </p:nvPr>
        </p:nvSpPr>
        <p:spPr>
          <a:xfrm>
            <a:off x="2166938" y="703263"/>
            <a:ext cx="2755900" cy="3513137"/>
          </a:xfrm>
          <a:ln/>
        </p:spPr>
      </p:sp>
      <p:sp>
        <p:nvSpPr>
          <p:cNvPr id="22938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58D73672-2AC3-4020-885C-857C9D841104}" type="slidenum">
              <a:rPr lang="en-US" altLang="en-US" sz="1200" b="0" smtClean="0">
                <a:solidFill>
                  <a:schemeClr val="tx1"/>
                </a:solidFill>
                <a:latin typeface="Times New Roman" panose="02020603050405020304" pitchFamily="18" charset="0"/>
              </a:rPr>
              <a:pPr/>
              <a:t>129</a:t>
            </a:fld>
            <a:endParaRPr lang="en-US" altLang="en-US" sz="1200" b="0" dirty="0">
              <a:solidFill>
                <a:schemeClr val="tx1"/>
              </a:solidFill>
              <a:latin typeface="Times New Roman" panose="02020603050405020304" pitchFamily="18"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71E821F7-B9E9-4BFA-A31E-21ED50CE5CBA}" type="slidenum">
              <a:rPr lang="en-US" altLang="en-US" sz="1200" b="0" smtClean="0">
                <a:solidFill>
                  <a:schemeClr val="tx1"/>
                </a:solidFill>
                <a:latin typeface="Times New Roman" panose="02020603050405020304" pitchFamily="18" charset="0"/>
              </a:rPr>
              <a:pPr/>
              <a:t>130</a:t>
            </a:fld>
            <a:endParaRPr lang="en-US" altLang="en-US" sz="1200" b="0" dirty="0">
              <a:solidFill>
                <a:schemeClr val="tx1"/>
              </a:solidFill>
              <a:latin typeface="Times New Roman" panose="02020603050405020304" pitchFamily="18"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E40BDA73-5FE6-41BB-9CD8-8D8D57266A73}" type="slidenum">
              <a:rPr lang="en-US" altLang="en-US" sz="1200" b="0" smtClean="0">
                <a:solidFill>
                  <a:schemeClr val="tx1"/>
                </a:solidFill>
                <a:latin typeface="Times New Roman" panose="02020603050405020304" pitchFamily="18" charset="0"/>
              </a:rPr>
              <a:pPr/>
              <a:t>131</a:t>
            </a:fld>
            <a:endParaRPr lang="en-US" altLang="en-US" sz="1200" b="0" dirty="0">
              <a:solidFill>
                <a:schemeClr val="tx1"/>
              </a:solidFill>
              <a:latin typeface="Times New Roman" panose="02020603050405020304" pitchFamily="18"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BAC74347-4616-4EAD-9826-710A1FD397CC}" type="slidenum">
              <a:rPr lang="en-US" altLang="en-US" sz="1200" b="0" smtClean="0">
                <a:solidFill>
                  <a:schemeClr val="tx1"/>
                </a:solidFill>
                <a:latin typeface="Times New Roman" panose="02020603050405020304" pitchFamily="18" charset="0"/>
              </a:rPr>
              <a:pPr/>
              <a:t>13</a:t>
            </a:fld>
            <a:endParaRPr lang="en-US" altLang="en-US" sz="1200" b="0" dirty="0">
              <a:solidFill>
                <a:schemeClr val="tx1"/>
              </a:solidFill>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661BBB1C-C0B0-47E5-B060-3453047CD654}" type="slidenum">
              <a:rPr lang="en-US" altLang="en-US" sz="1200" b="0" smtClean="0">
                <a:solidFill>
                  <a:schemeClr val="tx1"/>
                </a:solidFill>
                <a:latin typeface="Times New Roman" panose="02020603050405020304" pitchFamily="18" charset="0"/>
              </a:rPr>
              <a:pPr/>
              <a:t>133</a:t>
            </a:fld>
            <a:endParaRPr lang="en-US" altLang="en-US" sz="1200" b="0" dirty="0">
              <a:solidFill>
                <a:schemeClr val="tx1"/>
              </a:solidFill>
              <a:latin typeface="Times New Roman" panose="02020603050405020304" pitchFamily="18"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441949E9-4DC3-41AC-8030-9759755F84F0}" type="slidenum">
              <a:rPr lang="en-US" altLang="en-US" sz="1200" b="0" smtClean="0">
                <a:solidFill>
                  <a:schemeClr val="tx1"/>
                </a:solidFill>
                <a:latin typeface="Times New Roman" panose="02020603050405020304" pitchFamily="18" charset="0"/>
              </a:rPr>
              <a:pPr/>
              <a:t>134</a:t>
            </a:fld>
            <a:endParaRPr lang="en-US" altLang="en-US" sz="1200" b="0" dirty="0">
              <a:solidFill>
                <a:schemeClr val="tx1"/>
              </a:solidFill>
              <a:latin typeface="Times New Roman" panose="02020603050405020304" pitchFamily="18"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D3B1CFD-A099-4A13-BFB3-3911BE3D46B5}" type="slidenum">
              <a:rPr lang="en-US" altLang="en-US" sz="1200" b="0" smtClean="0">
                <a:solidFill>
                  <a:schemeClr val="tx1"/>
                </a:solidFill>
                <a:latin typeface="Times New Roman" panose="02020603050405020304" pitchFamily="18" charset="0"/>
              </a:rPr>
              <a:pPr/>
              <a:t>135</a:t>
            </a:fld>
            <a:endParaRPr lang="en-US" altLang="en-US" sz="1200" b="0" dirty="0">
              <a:solidFill>
                <a:schemeClr val="tx1"/>
              </a:solidFill>
              <a:latin typeface="Times New Roman" panose="02020603050405020304" pitchFamily="18" charset="0"/>
            </a:endParaRPr>
          </a:p>
        </p:txBody>
      </p:sp>
      <p:sp>
        <p:nvSpPr>
          <p:cNvPr id="499715" name="Rectangle 2"/>
          <p:cNvSpPr>
            <a:spLocks noGrp="1" noRot="1" noChangeAspect="1" noChangeArrowheads="1" noTextEdit="1"/>
          </p:cNvSpPr>
          <p:nvPr>
            <p:ph type="sldImg"/>
          </p:nvPr>
        </p:nvSpPr>
        <p:spPr>
          <a:ln/>
        </p:spPr>
      </p:sp>
      <p:sp>
        <p:nvSpPr>
          <p:cNvPr id="499716"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23431663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1FFDB5AA-E3C5-4376-9EB4-569EFE0B2927}" type="slidenum">
              <a:rPr lang="en-US" altLang="en-US" sz="1200" b="0" smtClean="0">
                <a:solidFill>
                  <a:schemeClr val="tx1"/>
                </a:solidFill>
                <a:latin typeface="Times New Roman" panose="02020603050405020304" pitchFamily="18" charset="0"/>
              </a:rPr>
              <a:pPr/>
              <a:t>136</a:t>
            </a:fld>
            <a:endParaRPr lang="en-US" altLang="en-US" sz="1200" b="0" dirty="0">
              <a:solidFill>
                <a:schemeClr val="tx1"/>
              </a:solidFill>
              <a:latin typeface="Times New Roman" panose="02020603050405020304" pitchFamily="18" charset="0"/>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0A5BC9F9-2F7C-40D8-8B85-82DF052FA404}" type="slidenum">
              <a:rPr lang="en-US" altLang="en-US" sz="1200" b="0" smtClean="0">
                <a:solidFill>
                  <a:schemeClr val="tx1"/>
                </a:solidFill>
                <a:latin typeface="Times New Roman" panose="02020603050405020304" pitchFamily="18" charset="0"/>
              </a:rPr>
              <a:pPr/>
              <a:t>137</a:t>
            </a:fld>
            <a:endParaRPr lang="en-US" altLang="en-US" sz="1200" b="0" dirty="0">
              <a:solidFill>
                <a:schemeClr val="tx1"/>
              </a:solidFill>
              <a:latin typeface="Times New Roman" panose="02020603050405020304" pitchFamily="18" charset="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369319CA-98EE-4617-B709-FA8A154B3142}" type="slidenum">
              <a:rPr lang="en-US" altLang="en-US" sz="1200" b="0" smtClean="0">
                <a:solidFill>
                  <a:schemeClr val="tx1"/>
                </a:solidFill>
                <a:latin typeface="Times New Roman" panose="02020603050405020304" pitchFamily="18" charset="0"/>
              </a:rPr>
              <a:pPr/>
              <a:t>138</a:t>
            </a:fld>
            <a:endParaRPr lang="en-US" altLang="en-US" sz="1200" b="0" dirty="0">
              <a:solidFill>
                <a:schemeClr val="tx1"/>
              </a:solidFill>
              <a:latin typeface="Times New Roman" panose="02020603050405020304" pitchFamily="18"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42B315CD-2BAD-46C4-8C07-A6D0D4295290}" type="slidenum">
              <a:rPr lang="en-US" altLang="en-US" sz="1200" b="0" smtClean="0">
                <a:solidFill>
                  <a:schemeClr val="tx1"/>
                </a:solidFill>
                <a:latin typeface="Times New Roman" panose="02020603050405020304" pitchFamily="18" charset="0"/>
              </a:rPr>
              <a:pPr/>
              <a:t>139</a:t>
            </a:fld>
            <a:endParaRPr lang="en-US" altLang="en-US" sz="1200" b="0" dirty="0">
              <a:solidFill>
                <a:schemeClr val="tx1"/>
              </a:solidFill>
              <a:latin typeface="Times New Roman" panose="02020603050405020304" pitchFamily="18" charset="0"/>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E989BA06-9BE6-48E8-AFE7-36382F61429E}" type="slidenum">
              <a:rPr lang="en-US" altLang="en-US" sz="1200" b="0" smtClean="0">
                <a:solidFill>
                  <a:schemeClr val="tx1"/>
                </a:solidFill>
                <a:latin typeface="Times New Roman" panose="02020603050405020304" pitchFamily="18" charset="0"/>
              </a:rPr>
              <a:pPr/>
              <a:t>140</a:t>
            </a:fld>
            <a:endParaRPr lang="en-US" altLang="en-US" sz="1200" b="0" dirty="0">
              <a:solidFill>
                <a:schemeClr val="tx1"/>
              </a:solidFill>
              <a:latin typeface="Times New Roman" panose="02020603050405020304" pitchFamily="18" charset="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20B9110D-49B4-4444-AEF0-3EBAFC22CDD1}" type="slidenum">
              <a:rPr lang="en-US" altLang="en-US" sz="1200" b="0" smtClean="0">
                <a:solidFill>
                  <a:schemeClr val="tx1"/>
                </a:solidFill>
                <a:latin typeface="Times New Roman" panose="02020603050405020304" pitchFamily="18" charset="0"/>
              </a:rPr>
              <a:pPr/>
              <a:t>141</a:t>
            </a:fld>
            <a:endParaRPr lang="en-US" altLang="en-US" sz="1200" b="0" dirty="0">
              <a:solidFill>
                <a:schemeClr val="tx1"/>
              </a:solidFill>
              <a:latin typeface="Times New Roman" panose="02020603050405020304" pitchFamily="18" charset="0"/>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99307526-F365-49AE-BBAA-D16CC4F426C6}" type="slidenum">
              <a:rPr lang="en-US" altLang="en-US" sz="1200" b="0" smtClean="0">
                <a:solidFill>
                  <a:schemeClr val="tx1"/>
                </a:solidFill>
                <a:latin typeface="Times New Roman" panose="02020603050405020304" pitchFamily="18" charset="0"/>
              </a:rPr>
              <a:pPr/>
              <a:t>142</a:t>
            </a:fld>
            <a:endParaRPr lang="en-US" altLang="en-US" sz="1200" b="0" dirty="0">
              <a:solidFill>
                <a:schemeClr val="tx1"/>
              </a:solidFill>
              <a:latin typeface="Times New Roman" panose="02020603050405020304" pitchFamily="18" charset="0"/>
            </a:endParaRPr>
          </a:p>
        </p:txBody>
      </p:sp>
      <p:sp>
        <p:nvSpPr>
          <p:cNvPr id="256003" name="Rectangle 2"/>
          <p:cNvSpPr>
            <a:spLocks noGrp="1" noRot="1" noChangeAspect="1" noChangeArrowheads="1" noTextEdit="1"/>
          </p:cNvSpPr>
          <p:nvPr>
            <p:ph type="sldImg"/>
          </p:nvPr>
        </p:nvSpPr>
        <p:spPr>
          <a:solidFill>
            <a:srgbClr val="FFFFFF"/>
          </a:solidFill>
          <a:ln/>
        </p:spPr>
      </p:sp>
      <p:sp>
        <p:nvSpPr>
          <p:cNvPr id="256004" name="Rectangle 3"/>
          <p:cNvSpPr>
            <a:spLocks noGrp="1" noChangeArrowheads="1"/>
          </p:cNvSpPr>
          <p:nvPr>
            <p:ph type="body" idx="1"/>
          </p:nvPr>
        </p:nvSpPr>
        <p:spPr>
          <a:solidFill>
            <a:srgbClr val="FFFFFF"/>
          </a:solidFill>
          <a:ln>
            <a:solidFill>
              <a:srgbClr val="000000"/>
            </a:solidFill>
            <a:miter lim="800000"/>
            <a:headEnd/>
            <a:tailEnd/>
          </a:ln>
        </p:spPr>
        <p:txBody>
          <a:bodyPr lIns="94266" tIns="47131" rIns="94266" bIns="47131"/>
          <a:lstStyle/>
          <a:p>
            <a:endParaRPr lang="en-US" altLang="en-US" dirty="0"/>
          </a:p>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53A19B3C-97EF-41EF-8DE0-831D435620EE}" type="slidenum">
              <a:rPr lang="en-US" altLang="en-US" sz="1200" b="0" smtClean="0">
                <a:solidFill>
                  <a:schemeClr val="tx1"/>
                </a:solidFill>
                <a:latin typeface="Times New Roman" panose="02020603050405020304" pitchFamily="18" charset="0"/>
              </a:rPr>
              <a:pPr/>
              <a:t>14</a:t>
            </a:fld>
            <a:endParaRPr lang="en-US" altLang="en-US" sz="1200" b="0" dirty="0">
              <a:solidFill>
                <a:schemeClr val="tx1"/>
              </a:solidFill>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4B40CD5A-00E8-4667-B0F7-569E21AA7617}" type="slidenum">
              <a:rPr lang="en-US" altLang="en-US" sz="1200" b="0" smtClean="0">
                <a:solidFill>
                  <a:schemeClr val="tx1"/>
                </a:solidFill>
                <a:latin typeface="Times New Roman" panose="02020603050405020304" pitchFamily="18" charset="0"/>
              </a:rPr>
              <a:pPr/>
              <a:t>143</a:t>
            </a:fld>
            <a:endParaRPr lang="en-US" altLang="en-US" sz="1200" b="0" dirty="0">
              <a:solidFill>
                <a:schemeClr val="tx1"/>
              </a:solidFill>
              <a:latin typeface="Times New Roman" panose="02020603050405020304" pitchFamily="18" charset="0"/>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2821CF49-22D5-4EB3-879C-5193A7B731F2}" type="slidenum">
              <a:rPr lang="en-US" altLang="en-US" sz="1200" b="0" smtClean="0">
                <a:solidFill>
                  <a:schemeClr val="tx1"/>
                </a:solidFill>
                <a:latin typeface="Times New Roman" panose="02020603050405020304" pitchFamily="18" charset="0"/>
              </a:rPr>
              <a:pPr/>
              <a:t>144</a:t>
            </a:fld>
            <a:endParaRPr lang="en-US" altLang="en-US" sz="1200" b="0" dirty="0">
              <a:solidFill>
                <a:schemeClr val="tx1"/>
              </a:solidFill>
              <a:latin typeface="Times New Roman" panose="02020603050405020304" pitchFamily="18" charset="0"/>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87DB25E3-BC40-4462-9B13-E523A734A823}" type="slidenum">
              <a:rPr lang="en-US" altLang="en-US" sz="1200" b="0" smtClean="0">
                <a:solidFill>
                  <a:schemeClr val="tx1"/>
                </a:solidFill>
                <a:latin typeface="Times New Roman" panose="02020603050405020304" pitchFamily="18" charset="0"/>
              </a:rPr>
              <a:pPr/>
              <a:t>145</a:t>
            </a:fld>
            <a:endParaRPr lang="en-US" altLang="en-US" sz="1200" b="0" dirty="0">
              <a:solidFill>
                <a:schemeClr val="tx1"/>
              </a:solidFill>
              <a:latin typeface="Times New Roman" panose="02020603050405020304" pitchFamily="18" charset="0"/>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A843F613-AA05-4DEA-8CE5-B6AF2CFE0404}" type="slidenum">
              <a:rPr lang="en-US" altLang="en-US" sz="1200" b="0" smtClean="0">
                <a:solidFill>
                  <a:schemeClr val="tx1"/>
                </a:solidFill>
                <a:latin typeface="Times New Roman" panose="02020603050405020304" pitchFamily="18" charset="0"/>
              </a:rPr>
              <a:pPr/>
              <a:t>146</a:t>
            </a:fld>
            <a:endParaRPr lang="en-US" altLang="en-US" sz="1200" b="0" dirty="0">
              <a:solidFill>
                <a:schemeClr val="tx1"/>
              </a:solidFill>
              <a:latin typeface="Times New Roman" panose="02020603050405020304" pitchFamily="18"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B4C4DA58-E3B9-4327-B0BC-F6C2F61C3609}" type="slidenum">
              <a:rPr lang="en-US" altLang="en-US" sz="1200" b="0" smtClean="0">
                <a:solidFill>
                  <a:schemeClr val="tx1"/>
                </a:solidFill>
                <a:latin typeface="Times New Roman" panose="02020603050405020304" pitchFamily="18" charset="0"/>
              </a:rPr>
              <a:pPr/>
              <a:t>147</a:t>
            </a:fld>
            <a:endParaRPr lang="en-US" altLang="en-US" sz="1200" b="0" dirty="0">
              <a:solidFill>
                <a:schemeClr val="tx1"/>
              </a:solidFill>
              <a:latin typeface="Times New Roman" panose="02020603050405020304" pitchFamily="18" charset="0"/>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01BC0870-FF0D-4AF1-B7D5-45252BCAE988}" type="slidenum">
              <a:rPr lang="en-US" altLang="en-US" sz="1200" b="0" smtClean="0">
                <a:solidFill>
                  <a:schemeClr val="tx1"/>
                </a:solidFill>
                <a:latin typeface="Times New Roman" panose="02020603050405020304" pitchFamily="18" charset="0"/>
              </a:rPr>
              <a:pPr/>
              <a:t>148</a:t>
            </a:fld>
            <a:endParaRPr lang="en-US" altLang="en-US" sz="1200" b="0" dirty="0">
              <a:solidFill>
                <a:schemeClr val="tx1"/>
              </a:solidFill>
              <a:latin typeface="Times New Roman" panose="02020603050405020304" pitchFamily="18"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22F70A9F-0E32-4D82-A25E-EC086E838C9E}" type="slidenum">
              <a:rPr lang="en-US" altLang="en-US" sz="1200" b="0" smtClean="0">
                <a:solidFill>
                  <a:schemeClr val="tx1"/>
                </a:solidFill>
                <a:latin typeface="Times New Roman" panose="02020603050405020304" pitchFamily="18" charset="0"/>
              </a:rPr>
              <a:pPr/>
              <a:t>149</a:t>
            </a:fld>
            <a:endParaRPr lang="en-US" altLang="en-US" sz="1200" b="0" dirty="0">
              <a:solidFill>
                <a:schemeClr val="tx1"/>
              </a:solidFill>
              <a:latin typeface="Times New Roman" panose="02020603050405020304" pitchFamily="18" charset="0"/>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7BC2BBE1-306D-4242-8FD5-8D26AA300364}" type="slidenum">
              <a:rPr lang="en-US" altLang="en-US" sz="1200" b="0" smtClean="0">
                <a:solidFill>
                  <a:schemeClr val="tx1"/>
                </a:solidFill>
                <a:latin typeface="Times New Roman" panose="02020603050405020304" pitchFamily="18" charset="0"/>
              </a:rPr>
              <a:pPr/>
              <a:t>150</a:t>
            </a:fld>
            <a:endParaRPr lang="en-US" altLang="en-US" sz="1200" b="0" dirty="0">
              <a:solidFill>
                <a:schemeClr val="tx1"/>
              </a:solidFill>
              <a:latin typeface="Times New Roman" panose="02020603050405020304" pitchFamily="18" charset="0"/>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B235C54C-495B-4790-ADB5-53E90E097E75}" type="slidenum">
              <a:rPr lang="en-US" altLang="en-US" sz="1200" b="0" smtClean="0">
                <a:solidFill>
                  <a:schemeClr val="tx1"/>
                </a:solidFill>
                <a:latin typeface="Times New Roman" panose="02020603050405020304" pitchFamily="18" charset="0"/>
              </a:rPr>
              <a:pPr/>
              <a:t>151</a:t>
            </a:fld>
            <a:endParaRPr lang="en-US" altLang="en-US" sz="1200" b="0" dirty="0">
              <a:solidFill>
                <a:schemeClr val="tx1"/>
              </a:solidFill>
              <a:latin typeface="Times New Roman" panose="02020603050405020304" pitchFamily="18"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2028EC80-4C5E-456D-B92B-40B043519B10}" type="slidenum">
              <a:rPr lang="en-US" altLang="en-US" sz="1200" b="0" smtClean="0">
                <a:solidFill>
                  <a:schemeClr val="tx1"/>
                </a:solidFill>
                <a:latin typeface="Times New Roman" panose="02020603050405020304" pitchFamily="18" charset="0"/>
              </a:rPr>
              <a:pPr/>
              <a:t>152</a:t>
            </a:fld>
            <a:endParaRPr lang="en-US" altLang="en-US" sz="1200" b="0" dirty="0">
              <a:solidFill>
                <a:schemeClr val="tx1"/>
              </a:solidFill>
              <a:latin typeface="Times New Roman" panose="02020603050405020304" pitchFamily="18" charset="0"/>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9B66FE97-F24A-4E8A-892D-6D58A7547508}" type="slidenum">
              <a:rPr lang="en-US" altLang="en-US" sz="1200" b="0" smtClean="0">
                <a:solidFill>
                  <a:schemeClr val="tx1"/>
                </a:solidFill>
                <a:latin typeface="Times New Roman" panose="02020603050405020304" pitchFamily="18" charset="0"/>
              </a:rPr>
              <a:pPr/>
              <a:t>15</a:t>
            </a:fld>
            <a:endParaRPr lang="en-US" altLang="en-US" sz="1200" b="0" dirty="0">
              <a:solidFill>
                <a:schemeClr val="tx1"/>
              </a:solidFill>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67AA03B2-2AE2-426A-B12B-E1B46661D5F8}" type="slidenum">
              <a:rPr lang="en-US" altLang="en-US" sz="1200" b="0" smtClean="0">
                <a:solidFill>
                  <a:schemeClr val="tx1"/>
                </a:solidFill>
                <a:latin typeface="Times New Roman" panose="02020603050405020304" pitchFamily="18" charset="0"/>
              </a:rPr>
              <a:pPr/>
              <a:t>153</a:t>
            </a:fld>
            <a:endParaRPr lang="en-US" altLang="en-US" sz="1200" b="0" dirty="0">
              <a:solidFill>
                <a:schemeClr val="tx1"/>
              </a:solidFill>
              <a:latin typeface="Times New Roman" panose="02020603050405020304" pitchFamily="18" charset="0"/>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39CE958F-8B82-478F-9168-7C8892B1C756}" type="slidenum">
              <a:rPr lang="en-US" altLang="en-US" sz="1200" b="0" smtClean="0">
                <a:solidFill>
                  <a:schemeClr val="tx1"/>
                </a:solidFill>
                <a:latin typeface="Times New Roman" panose="02020603050405020304" pitchFamily="18" charset="0"/>
              </a:rPr>
              <a:pPr/>
              <a:t>154</a:t>
            </a:fld>
            <a:endParaRPr lang="en-US" altLang="en-US" sz="1200" b="0" dirty="0">
              <a:solidFill>
                <a:schemeClr val="tx1"/>
              </a:solidFill>
              <a:latin typeface="Times New Roman" panose="02020603050405020304" pitchFamily="18" charset="0"/>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168A538A-3778-4118-800B-3DB69C0B60D1}" type="slidenum">
              <a:rPr lang="en-US" altLang="en-US" sz="1200" b="0" smtClean="0">
                <a:solidFill>
                  <a:schemeClr val="tx1"/>
                </a:solidFill>
                <a:latin typeface="Times New Roman" panose="02020603050405020304" pitchFamily="18" charset="0"/>
              </a:rPr>
              <a:pPr/>
              <a:t>155</a:t>
            </a:fld>
            <a:endParaRPr lang="en-US" altLang="en-US" sz="1200" b="0" dirty="0">
              <a:solidFill>
                <a:schemeClr val="tx1"/>
              </a:solidFill>
              <a:latin typeface="Times New Roman" panose="02020603050405020304" pitchFamily="18" charset="0"/>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00096EAF-B16E-4CA8-B4EB-C51FD2B3707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157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39471405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C4A29FCD-E421-4CAF-A9EA-4F130A5907E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158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74831157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7FEE5A9-DAA3-4005-867E-522726DE3184}" type="slidenum">
              <a:rPr lang="en-US" altLang="en-US" sz="1200" b="0" smtClean="0">
                <a:solidFill>
                  <a:schemeClr val="tx1"/>
                </a:solidFill>
                <a:latin typeface="Times New Roman" panose="02020603050405020304" pitchFamily="18" charset="0"/>
              </a:rPr>
              <a:pPr/>
              <a:t>159</a:t>
            </a:fld>
            <a:endParaRPr lang="en-US" altLang="en-US" sz="1200" b="0" dirty="0">
              <a:solidFill>
                <a:schemeClr val="tx1"/>
              </a:solidFill>
              <a:latin typeface="Times New Roman" panose="02020603050405020304" pitchFamily="18" charset="0"/>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C76C0EA6-A958-4D3F-853B-783B3AD5DE3F}" type="slidenum">
              <a:rPr lang="en-US" altLang="en-US" sz="1200" b="0" smtClean="0">
                <a:solidFill>
                  <a:schemeClr val="tx1"/>
                </a:solidFill>
                <a:latin typeface="Times New Roman" panose="02020603050405020304" pitchFamily="18" charset="0"/>
              </a:rPr>
              <a:pPr/>
              <a:t>160</a:t>
            </a:fld>
            <a:endParaRPr lang="en-US" altLang="en-US" sz="1200" b="0" dirty="0">
              <a:solidFill>
                <a:schemeClr val="tx1"/>
              </a:solidFill>
              <a:latin typeface="Times New Roman" panose="02020603050405020304" pitchFamily="18" charset="0"/>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61F42CC8-3232-4531-BACA-7736055B736A}" type="slidenum">
              <a:rPr lang="en-US" altLang="en-US" sz="1200" b="0" smtClean="0">
                <a:solidFill>
                  <a:schemeClr val="tx1"/>
                </a:solidFill>
                <a:latin typeface="Times New Roman" panose="02020603050405020304" pitchFamily="18" charset="0"/>
              </a:rPr>
              <a:pPr/>
              <a:t>161</a:t>
            </a:fld>
            <a:endParaRPr lang="en-US" altLang="en-US" sz="1200" b="0" dirty="0">
              <a:solidFill>
                <a:schemeClr val="tx1"/>
              </a:solidFill>
              <a:latin typeface="Times New Roman" panose="02020603050405020304" pitchFamily="18" charset="0"/>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9B33BBD0-4525-4605-810D-69F17C51085A}" type="slidenum">
              <a:rPr lang="en-US" altLang="en-US" sz="1200" b="0" smtClean="0">
                <a:solidFill>
                  <a:schemeClr val="tx1"/>
                </a:solidFill>
                <a:latin typeface="Times New Roman" panose="02020603050405020304" pitchFamily="18" charset="0"/>
              </a:rPr>
              <a:pPr/>
              <a:t>162</a:t>
            </a:fld>
            <a:endParaRPr lang="en-US" altLang="en-US" sz="1200" b="0" dirty="0">
              <a:solidFill>
                <a:schemeClr val="tx1"/>
              </a:solidFill>
              <a:latin typeface="Times New Roman" panose="02020603050405020304" pitchFamily="18" charset="0"/>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D66063E7-8412-4C14-8FE3-CADB9D29370F}" type="slidenum">
              <a:rPr lang="en-US" altLang="en-US" sz="1200" b="0" smtClean="0">
                <a:solidFill>
                  <a:schemeClr val="tx1"/>
                </a:solidFill>
                <a:latin typeface="Times New Roman" panose="02020603050405020304" pitchFamily="18" charset="0"/>
              </a:rPr>
              <a:pPr/>
              <a:t>163</a:t>
            </a:fld>
            <a:endParaRPr lang="en-US" altLang="en-US" sz="1200" b="0" dirty="0">
              <a:solidFill>
                <a:schemeClr val="tx1"/>
              </a:solidFill>
              <a:latin typeface="Times New Roman" panose="02020603050405020304" pitchFamily="18" charset="0"/>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2F3EEBE-BD1F-4CFD-A51C-03B222263541}" type="slidenum">
              <a:rPr lang="en-US" altLang="en-US" sz="1200" b="0" smtClean="0">
                <a:solidFill>
                  <a:schemeClr val="tx1"/>
                </a:solidFill>
                <a:latin typeface="Times New Roman" panose="02020603050405020304" pitchFamily="18" charset="0"/>
              </a:rPr>
              <a:pPr/>
              <a:t>16</a:t>
            </a:fld>
            <a:endParaRPr lang="en-US" altLang="en-US" sz="1200" b="0" dirty="0">
              <a:solidFill>
                <a:schemeClr val="tx1"/>
              </a:solidFill>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C02514DD-A7C6-43A8-9D3B-E412822A8AB5}" type="slidenum">
              <a:rPr lang="en-US" altLang="en-US" sz="1200" b="0" smtClean="0">
                <a:solidFill>
                  <a:schemeClr val="tx1"/>
                </a:solidFill>
                <a:latin typeface="Times New Roman" panose="02020603050405020304" pitchFamily="18" charset="0"/>
              </a:rPr>
              <a:pPr/>
              <a:t>164</a:t>
            </a:fld>
            <a:endParaRPr lang="en-US" altLang="en-US" sz="1200" b="0" dirty="0">
              <a:solidFill>
                <a:schemeClr val="tx1"/>
              </a:solidFill>
              <a:latin typeface="Times New Roman" panose="02020603050405020304" pitchFamily="18" charset="0"/>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E91CEF81-C9F9-41E3-8F19-DA093F10DF16}" type="slidenum">
              <a:rPr lang="en-US" altLang="en-US" sz="1200" b="0" smtClean="0">
                <a:solidFill>
                  <a:schemeClr val="tx1"/>
                </a:solidFill>
                <a:latin typeface="Times New Roman" panose="02020603050405020304" pitchFamily="18" charset="0"/>
              </a:rPr>
              <a:pPr/>
              <a:t>166</a:t>
            </a:fld>
            <a:endParaRPr lang="en-US" altLang="en-US" sz="1200" b="0" dirty="0">
              <a:solidFill>
                <a:schemeClr val="tx1"/>
              </a:solidFill>
              <a:latin typeface="Times New Roman" panose="02020603050405020304" pitchFamily="18" charset="0"/>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938EFDA5-3E4A-4359-B455-F3A88E16D092}" type="slidenum">
              <a:rPr lang="en-US" altLang="en-US" sz="1200" b="0" smtClean="0">
                <a:solidFill>
                  <a:schemeClr val="tx1"/>
                </a:solidFill>
                <a:latin typeface="Times New Roman" panose="02020603050405020304" pitchFamily="18" charset="0"/>
              </a:rPr>
              <a:pPr/>
              <a:t>167</a:t>
            </a:fld>
            <a:endParaRPr lang="en-US" altLang="en-US" sz="1200" b="0" dirty="0">
              <a:solidFill>
                <a:schemeClr val="tx1"/>
              </a:solidFill>
              <a:latin typeface="Times New Roman" panose="02020603050405020304" pitchFamily="18" charset="0"/>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4F8249A-0004-46FE-8FC7-179669554847}" type="slidenum">
              <a:rPr lang="en-US" altLang="en-US" sz="1200" b="0" smtClean="0">
                <a:solidFill>
                  <a:schemeClr val="tx1"/>
                </a:solidFill>
                <a:latin typeface="Times New Roman" panose="02020603050405020304" pitchFamily="18" charset="0"/>
              </a:rPr>
              <a:pPr/>
              <a:t>168</a:t>
            </a:fld>
            <a:endParaRPr lang="en-US" altLang="en-US" sz="1200" b="0" dirty="0">
              <a:solidFill>
                <a:schemeClr val="tx1"/>
              </a:solidFill>
              <a:latin typeface="Times New Roman" panose="02020603050405020304" pitchFamily="18" charset="0"/>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D70ABB35-34E9-4D31-A7E3-42E1C6B7C11D}" type="slidenum">
              <a:rPr lang="en-US" altLang="en-US" sz="1200" b="0" smtClean="0">
                <a:solidFill>
                  <a:schemeClr val="tx1"/>
                </a:solidFill>
                <a:latin typeface="Times New Roman" panose="02020603050405020304" pitchFamily="18" charset="0"/>
              </a:rPr>
              <a:pPr/>
              <a:t>169</a:t>
            </a:fld>
            <a:endParaRPr lang="en-US" altLang="en-US" sz="1200" b="0" dirty="0">
              <a:solidFill>
                <a:schemeClr val="tx1"/>
              </a:solidFill>
              <a:latin typeface="Times New Roman" panose="02020603050405020304" pitchFamily="18" charset="0"/>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193BCAAE-6C68-4737-9446-1A61907AEE29}" type="slidenum">
              <a:rPr lang="en-US" altLang="en-US" sz="1200" b="0" smtClean="0">
                <a:solidFill>
                  <a:schemeClr val="tx1"/>
                </a:solidFill>
                <a:latin typeface="Times New Roman" panose="02020603050405020304" pitchFamily="18" charset="0"/>
              </a:rPr>
              <a:pPr/>
              <a:t>170</a:t>
            </a:fld>
            <a:endParaRPr lang="en-US" altLang="en-US" sz="1200" b="0" dirty="0">
              <a:solidFill>
                <a:schemeClr val="tx1"/>
              </a:solidFill>
              <a:latin typeface="Times New Roman" panose="02020603050405020304" pitchFamily="18" charset="0"/>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A5C60C03-2172-45D4-923D-0A4D2FC8607A}" type="slidenum">
              <a:rPr lang="en-US" altLang="en-US" sz="1200" b="0" smtClean="0">
                <a:solidFill>
                  <a:schemeClr val="tx1"/>
                </a:solidFill>
                <a:latin typeface="Times New Roman" panose="02020603050405020304" pitchFamily="18" charset="0"/>
              </a:rPr>
              <a:pPr/>
              <a:t>171</a:t>
            </a:fld>
            <a:endParaRPr lang="en-US" altLang="en-US" sz="1200" b="0" dirty="0">
              <a:solidFill>
                <a:schemeClr val="tx1"/>
              </a:solidFill>
              <a:latin typeface="Times New Roman" panose="02020603050405020304" pitchFamily="18" charset="0"/>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E907295D-5A58-4E8A-BFD3-8C1FA26C0C81}" type="slidenum">
              <a:rPr lang="en-US" altLang="en-US" sz="1200" b="0" smtClean="0">
                <a:solidFill>
                  <a:schemeClr val="tx1"/>
                </a:solidFill>
                <a:latin typeface="Times New Roman" panose="02020603050405020304" pitchFamily="18" charset="0"/>
              </a:rPr>
              <a:pPr/>
              <a:t>172</a:t>
            </a:fld>
            <a:endParaRPr lang="en-US" altLang="en-US" sz="1200" b="0" dirty="0">
              <a:solidFill>
                <a:schemeClr val="tx1"/>
              </a:solidFill>
              <a:latin typeface="Times New Roman" panose="02020603050405020304" pitchFamily="18" charset="0"/>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B3E1ECDA-A697-4C9C-8006-7AEBE94EB0A0}" type="slidenum">
              <a:rPr lang="en-US" altLang="en-US" sz="1200" b="0" smtClean="0">
                <a:solidFill>
                  <a:schemeClr val="tx1"/>
                </a:solidFill>
                <a:latin typeface="Times New Roman" panose="02020603050405020304" pitchFamily="18" charset="0"/>
              </a:rPr>
              <a:pPr/>
              <a:t>173</a:t>
            </a:fld>
            <a:endParaRPr lang="en-US" altLang="en-US" sz="1200" b="0" dirty="0">
              <a:solidFill>
                <a:schemeClr val="tx1"/>
              </a:solidFill>
              <a:latin typeface="Times New Roman" panose="02020603050405020304" pitchFamily="18" charset="0"/>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1B8534AA-9AB3-4F46-BE74-1D4A2771771C}" type="slidenum">
              <a:rPr lang="en-US" altLang="en-US" sz="1200" b="0" smtClean="0">
                <a:solidFill>
                  <a:schemeClr val="tx1"/>
                </a:solidFill>
                <a:latin typeface="Times New Roman" panose="02020603050405020304" pitchFamily="18" charset="0"/>
              </a:rPr>
              <a:pPr/>
              <a:t>174</a:t>
            </a:fld>
            <a:endParaRPr lang="en-US" altLang="en-US" sz="1200" b="0" dirty="0">
              <a:solidFill>
                <a:schemeClr val="tx1"/>
              </a:solidFill>
              <a:latin typeface="Times New Roman" panose="02020603050405020304" pitchFamily="18" charset="0"/>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8CA56807-A045-4677-B886-EA70FA4AAE64}" type="slidenum">
              <a:rPr lang="en-US" altLang="en-US" sz="1200" b="0" smtClean="0">
                <a:solidFill>
                  <a:schemeClr val="tx1"/>
                </a:solidFill>
                <a:latin typeface="Times New Roman" panose="02020603050405020304" pitchFamily="18" charset="0"/>
              </a:rPr>
              <a:pPr/>
              <a:t>17</a:t>
            </a:fld>
            <a:endParaRPr lang="en-US" altLang="en-US" sz="1200" b="0" dirty="0">
              <a:solidFill>
                <a:schemeClr val="tx1"/>
              </a:solidFill>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25D16407-7FA9-4FE8-ADF6-89311A1EFDCB}" type="slidenum">
              <a:rPr lang="en-US" altLang="en-US" sz="1200" b="0" smtClean="0">
                <a:solidFill>
                  <a:schemeClr val="tx1"/>
                </a:solidFill>
                <a:latin typeface="Times New Roman" panose="02020603050405020304" pitchFamily="18" charset="0"/>
              </a:rPr>
              <a:pPr/>
              <a:t>175</a:t>
            </a:fld>
            <a:endParaRPr lang="en-US" altLang="en-US" sz="1200" b="0" dirty="0">
              <a:solidFill>
                <a:schemeClr val="tx1"/>
              </a:solidFill>
              <a:latin typeface="Times New Roman" panose="02020603050405020304" pitchFamily="18" charset="0"/>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7794ED3-F8F1-4DD4-A8A7-EDEFEB353A29}" type="slidenum">
              <a:rPr lang="en-US" altLang="en-US" sz="1200" b="0" smtClean="0">
                <a:solidFill>
                  <a:schemeClr val="tx1"/>
                </a:solidFill>
                <a:latin typeface="Times New Roman" panose="02020603050405020304" pitchFamily="18" charset="0"/>
              </a:rPr>
              <a:pPr/>
              <a:t>176</a:t>
            </a:fld>
            <a:endParaRPr lang="en-US" altLang="en-US" sz="1200" b="0" dirty="0">
              <a:solidFill>
                <a:schemeClr val="tx1"/>
              </a:solidFill>
              <a:latin typeface="Times New Roman" panose="02020603050405020304" pitchFamily="18" charset="0"/>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A07CF03A-961B-4D33-B54F-1BC6C0B2D9FA}" type="slidenum">
              <a:rPr lang="en-US" altLang="en-US" sz="1200" b="0" smtClean="0">
                <a:solidFill>
                  <a:schemeClr val="tx1"/>
                </a:solidFill>
                <a:latin typeface="Times New Roman" panose="02020603050405020304" pitchFamily="18" charset="0"/>
              </a:rPr>
              <a:pPr/>
              <a:t>177</a:t>
            </a:fld>
            <a:endParaRPr lang="en-US" altLang="en-US" sz="1200" b="0" dirty="0">
              <a:solidFill>
                <a:schemeClr val="tx1"/>
              </a:solidFill>
              <a:latin typeface="Times New Roman" panose="02020603050405020304" pitchFamily="18" charset="0"/>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040CC6ED-B7AD-421A-9E13-4F3FC9EE4A18}" type="slidenum">
              <a:rPr lang="en-US" altLang="en-US" sz="1200" b="0" smtClean="0">
                <a:solidFill>
                  <a:schemeClr val="tx1"/>
                </a:solidFill>
                <a:latin typeface="Times New Roman" panose="02020603050405020304" pitchFamily="18" charset="0"/>
              </a:rPr>
              <a:pPr/>
              <a:t>178</a:t>
            </a:fld>
            <a:endParaRPr lang="en-US" altLang="en-US" sz="1200" b="0" dirty="0">
              <a:solidFill>
                <a:schemeClr val="tx1"/>
              </a:solidFill>
              <a:latin typeface="Times New Roman" panose="02020603050405020304" pitchFamily="18" charset="0"/>
            </a:endParaRPr>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93B60306-5735-4F34-BD83-F683EE89F59D}" type="slidenum">
              <a:rPr lang="en-US" altLang="en-US" sz="1200" b="0" smtClean="0">
                <a:solidFill>
                  <a:schemeClr val="tx1"/>
                </a:solidFill>
                <a:latin typeface="Times New Roman" panose="02020603050405020304" pitchFamily="18" charset="0"/>
              </a:rPr>
              <a:pPr/>
              <a:t>179</a:t>
            </a:fld>
            <a:endParaRPr lang="en-US" altLang="en-US" sz="1200" b="0" dirty="0">
              <a:solidFill>
                <a:schemeClr val="tx1"/>
              </a:solidFill>
              <a:latin typeface="Times New Roman" panose="02020603050405020304" pitchFamily="18" charset="0"/>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94511323-906C-4E97-B61F-535AFFBC2F84}" type="slidenum">
              <a:rPr lang="en-US" altLang="en-US" sz="1200" b="0" smtClean="0">
                <a:solidFill>
                  <a:schemeClr val="tx1"/>
                </a:solidFill>
                <a:latin typeface="Times New Roman" panose="02020603050405020304" pitchFamily="18" charset="0"/>
              </a:rPr>
              <a:pPr/>
              <a:t>180</a:t>
            </a:fld>
            <a:endParaRPr lang="en-US" altLang="en-US" sz="1200" b="0" dirty="0">
              <a:solidFill>
                <a:schemeClr val="tx1"/>
              </a:solidFill>
              <a:latin typeface="Times New Roman" panose="02020603050405020304" pitchFamily="18" charset="0"/>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07AE9C2E-108A-43C1-AD98-729D7630F72B}" type="slidenum">
              <a:rPr lang="en-US" altLang="en-US" sz="1200" b="0" smtClean="0">
                <a:solidFill>
                  <a:schemeClr val="tx1"/>
                </a:solidFill>
                <a:latin typeface="Times New Roman" panose="02020603050405020304" pitchFamily="18" charset="0"/>
              </a:rPr>
              <a:pPr/>
              <a:t>181</a:t>
            </a:fld>
            <a:endParaRPr lang="en-US" altLang="en-US" sz="1200" b="0" dirty="0">
              <a:solidFill>
                <a:schemeClr val="tx1"/>
              </a:solidFill>
              <a:latin typeface="Times New Roman" panose="02020603050405020304" pitchFamily="18" charset="0"/>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28BC728B-593C-4EA7-AA43-715A970EC5BC}" type="slidenum">
              <a:rPr lang="en-US" altLang="en-US" sz="1200" b="0" smtClean="0">
                <a:solidFill>
                  <a:schemeClr val="tx1"/>
                </a:solidFill>
                <a:latin typeface="Times New Roman" panose="02020603050405020304" pitchFamily="18" charset="0"/>
              </a:rPr>
              <a:pPr/>
              <a:t>182</a:t>
            </a:fld>
            <a:endParaRPr lang="en-US" altLang="en-US" sz="1200" b="0" dirty="0">
              <a:solidFill>
                <a:schemeClr val="tx1"/>
              </a:solidFill>
              <a:latin typeface="Times New Roman" panose="02020603050405020304" pitchFamily="18" charset="0"/>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0432518B-3F13-4C08-92DF-0D6A5F3CB318}" type="slidenum">
              <a:rPr lang="en-US" altLang="en-US" sz="1200" b="0" smtClean="0">
                <a:solidFill>
                  <a:schemeClr val="tx1"/>
                </a:solidFill>
                <a:latin typeface="Times New Roman" panose="02020603050405020304" pitchFamily="18" charset="0"/>
              </a:rPr>
              <a:pPr/>
              <a:t>183</a:t>
            </a:fld>
            <a:endParaRPr lang="en-US" altLang="en-US" sz="1200" b="0" dirty="0">
              <a:solidFill>
                <a:schemeClr val="tx1"/>
              </a:solidFill>
              <a:latin typeface="Times New Roman" panose="02020603050405020304" pitchFamily="18" charset="0"/>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4509423E-0163-42DC-B386-C93A35A950A4}" type="slidenum">
              <a:rPr lang="en-US" altLang="en-US" sz="1200" b="0" smtClean="0">
                <a:solidFill>
                  <a:schemeClr val="tx1"/>
                </a:solidFill>
                <a:latin typeface="Times New Roman" panose="02020603050405020304" pitchFamily="18" charset="0"/>
              </a:rPr>
              <a:pPr/>
              <a:t>184</a:t>
            </a:fld>
            <a:endParaRPr lang="en-US" altLang="en-US" sz="1200" b="0" dirty="0">
              <a:solidFill>
                <a:schemeClr val="tx1"/>
              </a:solidFill>
              <a:latin typeface="Times New Roman" panose="02020603050405020304" pitchFamily="18" charset="0"/>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EA3690-BBB3-41F7-9AFE-0C2E070F5DC2}"/>
              </a:ext>
            </a:extLst>
          </p:cNvPr>
          <p:cNvSpPr>
            <a:spLocks noGrp="1" noChangeArrowheads="1"/>
          </p:cNvSpPr>
          <p:nvPr>
            <p:ph type="sldNum" sz="quarter" idx="5"/>
          </p:nvPr>
        </p:nvSpPr>
        <p:spPr>
          <a:ln/>
        </p:spPr>
        <p:txBody>
          <a:bodyPr/>
          <a:lstStyle/>
          <a:p>
            <a:fld id="{FFF53753-D009-4C64-B6C7-248134B58FA6}" type="slidenum">
              <a:rPr lang="en-US" altLang="en-US"/>
              <a:pPr/>
              <a:t>19</a:t>
            </a:fld>
            <a:endParaRPr lang="en-US" altLang="en-US"/>
          </a:p>
        </p:txBody>
      </p:sp>
      <p:sp>
        <p:nvSpPr>
          <p:cNvPr id="160770" name="Rectangle 2">
            <a:extLst>
              <a:ext uri="{FF2B5EF4-FFF2-40B4-BE49-F238E27FC236}">
                <a16:creationId xmlns:a16="http://schemas.microsoft.com/office/drawing/2014/main" id="{E876E5B0-F917-4DC7-8C0C-5C0CF61FCD1A}"/>
              </a:ext>
            </a:extLst>
          </p:cNvPr>
          <p:cNvSpPr>
            <a:spLocks noRot="1" noChangeArrowheads="1" noTextEdit="1"/>
          </p:cNvSpPr>
          <p:nvPr>
            <p:ph type="sldImg"/>
          </p:nvPr>
        </p:nvSpPr>
        <p:spPr>
          <a:xfrm>
            <a:off x="2163763" y="701675"/>
            <a:ext cx="2751137" cy="3511550"/>
          </a:xfrm>
          <a:ln/>
        </p:spPr>
      </p:sp>
      <p:sp>
        <p:nvSpPr>
          <p:cNvPr id="160771" name="Rectangle 3">
            <a:extLst>
              <a:ext uri="{FF2B5EF4-FFF2-40B4-BE49-F238E27FC236}">
                <a16:creationId xmlns:a16="http://schemas.microsoft.com/office/drawing/2014/main" id="{356B0B8B-F490-4C43-96A9-278E5EADF1E8}"/>
              </a:ext>
            </a:extLst>
          </p:cNvPr>
          <p:cNvSpPr>
            <a:spLocks noGrp="1" noChangeArrowheads="1"/>
          </p:cNvSpPr>
          <p:nvPr>
            <p:ph type="body" idx="1"/>
          </p:nvPr>
        </p:nvSpPr>
        <p:spPr>
          <a:xfrm>
            <a:off x="708025" y="4448175"/>
            <a:ext cx="5661025" cy="4213225"/>
          </a:xfrm>
        </p:spPr>
        <p:txBody>
          <a:bodyPr/>
          <a:lstStyle/>
          <a:p>
            <a:endParaRPr lang="en-US" alt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C12AE7EA-EB68-4068-A90E-004FF35F23EE}" type="slidenum">
              <a:rPr lang="en-US" altLang="en-US" sz="1200" b="0" smtClean="0">
                <a:solidFill>
                  <a:schemeClr val="tx1"/>
                </a:solidFill>
                <a:latin typeface="Times New Roman" panose="02020603050405020304" pitchFamily="18" charset="0"/>
              </a:rPr>
              <a:pPr/>
              <a:t>185</a:t>
            </a:fld>
            <a:endParaRPr lang="en-US" altLang="en-US" sz="1200" b="0" dirty="0">
              <a:solidFill>
                <a:schemeClr val="tx1"/>
              </a:solidFill>
              <a:latin typeface="Times New Roman" panose="02020603050405020304" pitchFamily="18" charset="0"/>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6988274C-2297-49FD-94DA-D96C1A3F6A52}" type="slidenum">
              <a:rPr lang="en-US" altLang="en-US" sz="1200" b="0" smtClean="0">
                <a:solidFill>
                  <a:schemeClr val="tx1"/>
                </a:solidFill>
                <a:latin typeface="Times New Roman" panose="02020603050405020304" pitchFamily="18" charset="0"/>
              </a:rPr>
              <a:pPr/>
              <a:t>186</a:t>
            </a:fld>
            <a:endParaRPr lang="en-US" altLang="en-US" sz="1200" b="0" dirty="0">
              <a:solidFill>
                <a:schemeClr val="tx1"/>
              </a:solidFill>
              <a:latin typeface="Times New Roman" panose="02020603050405020304" pitchFamily="18" charset="0"/>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08F93D0-AB22-44BE-B8DC-FFFB97C036DD}" type="slidenum">
              <a:rPr lang="en-US" altLang="en-US" sz="1200" b="0" smtClean="0">
                <a:solidFill>
                  <a:schemeClr val="tx1"/>
                </a:solidFill>
                <a:latin typeface="Times New Roman" panose="02020603050405020304" pitchFamily="18" charset="0"/>
              </a:rPr>
              <a:pPr/>
              <a:t>187</a:t>
            </a:fld>
            <a:endParaRPr lang="en-US" altLang="en-US" sz="1200" b="0" dirty="0">
              <a:solidFill>
                <a:schemeClr val="tx1"/>
              </a:solidFill>
              <a:latin typeface="Times New Roman" panose="02020603050405020304" pitchFamily="18" charset="0"/>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9A927DF8-2100-492E-935E-862B3232DF03}" type="slidenum">
              <a:rPr lang="en-US" altLang="en-US" sz="1200" b="0" smtClean="0">
                <a:solidFill>
                  <a:schemeClr val="tx1"/>
                </a:solidFill>
                <a:latin typeface="Times New Roman" panose="02020603050405020304" pitchFamily="18" charset="0"/>
              </a:rPr>
              <a:pPr/>
              <a:t>188</a:t>
            </a:fld>
            <a:endParaRPr lang="en-US" altLang="en-US" sz="1200" b="0" dirty="0">
              <a:solidFill>
                <a:schemeClr val="tx1"/>
              </a:solidFill>
              <a:latin typeface="Times New Roman" panose="02020603050405020304" pitchFamily="18" charset="0"/>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5C4F728E-B745-418D-A014-9B8D7C1D4978}" type="slidenum">
              <a:rPr lang="en-US" altLang="en-US" sz="1200" b="0" smtClean="0">
                <a:solidFill>
                  <a:schemeClr val="tx1"/>
                </a:solidFill>
                <a:latin typeface="Times New Roman" panose="02020603050405020304" pitchFamily="18" charset="0"/>
              </a:rPr>
              <a:pPr/>
              <a:t>189</a:t>
            </a:fld>
            <a:endParaRPr lang="en-US" altLang="en-US" sz="1200" b="0" dirty="0">
              <a:solidFill>
                <a:schemeClr val="tx1"/>
              </a:solidFill>
              <a:latin typeface="Times New Roman" panose="02020603050405020304" pitchFamily="18" charset="0"/>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93D69E4-2498-4470-85DE-A962A79F7780}" type="slidenum">
              <a:rPr lang="en-US" altLang="en-US" sz="1200" b="0" smtClean="0">
                <a:solidFill>
                  <a:schemeClr val="tx1"/>
                </a:solidFill>
                <a:latin typeface="Times New Roman" panose="02020603050405020304" pitchFamily="18" charset="0"/>
              </a:rPr>
              <a:pPr/>
              <a:t>190</a:t>
            </a:fld>
            <a:endParaRPr lang="en-US" altLang="en-US" sz="1200" b="0" dirty="0">
              <a:solidFill>
                <a:schemeClr val="tx1"/>
              </a:solidFill>
              <a:latin typeface="Times New Roman" panose="02020603050405020304" pitchFamily="18" charset="0"/>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AB98EA6B-2E66-4924-9E88-67A31AAB524D}" type="slidenum">
              <a:rPr lang="en-US" altLang="en-US" sz="1200" b="0" smtClean="0">
                <a:solidFill>
                  <a:schemeClr val="tx1"/>
                </a:solidFill>
                <a:latin typeface="Times New Roman" panose="02020603050405020304" pitchFamily="18" charset="0"/>
              </a:rPr>
              <a:pPr/>
              <a:t>191</a:t>
            </a:fld>
            <a:endParaRPr lang="en-US" altLang="en-US" sz="1200" b="0" dirty="0">
              <a:solidFill>
                <a:schemeClr val="tx1"/>
              </a:solidFill>
              <a:latin typeface="Times New Roman" panose="02020603050405020304" pitchFamily="18" charset="0"/>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3D748A26-5847-41B6-960D-7F3B4499AADC}" type="slidenum">
              <a:rPr lang="en-US" altLang="en-US" sz="1200" b="0" smtClean="0">
                <a:solidFill>
                  <a:schemeClr val="tx1"/>
                </a:solidFill>
                <a:latin typeface="Times New Roman" panose="02020603050405020304" pitchFamily="18" charset="0"/>
              </a:rPr>
              <a:pPr/>
              <a:t>192</a:t>
            </a:fld>
            <a:endParaRPr lang="en-US" altLang="en-US" sz="1200" b="0" dirty="0">
              <a:solidFill>
                <a:schemeClr val="tx1"/>
              </a:solidFill>
              <a:latin typeface="Times New Roman" panose="02020603050405020304" pitchFamily="18" charset="0"/>
            </a:endParaRPr>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3F45F2E6-2DA2-400D-93BE-C390EF0BEFF5}" type="slidenum">
              <a:rPr lang="en-US" altLang="en-US" sz="1200" b="0" smtClean="0">
                <a:solidFill>
                  <a:schemeClr val="tx1"/>
                </a:solidFill>
                <a:latin typeface="Times New Roman" panose="02020603050405020304" pitchFamily="18" charset="0"/>
              </a:rPr>
              <a:pPr/>
              <a:t>193</a:t>
            </a:fld>
            <a:endParaRPr lang="en-US" altLang="en-US" sz="1200" b="0" dirty="0">
              <a:solidFill>
                <a:schemeClr val="tx1"/>
              </a:solidFill>
              <a:latin typeface="Times New Roman" panose="02020603050405020304" pitchFamily="18" charset="0"/>
            </a:endParaRPr>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B60273BC-6B3A-481B-ABCD-A2FBE83DFDD9}" type="slidenum">
              <a:rPr lang="en-US" altLang="en-US" sz="1200" b="0" smtClean="0">
                <a:solidFill>
                  <a:schemeClr val="tx1"/>
                </a:solidFill>
                <a:latin typeface="Times New Roman" panose="02020603050405020304" pitchFamily="18" charset="0"/>
              </a:rPr>
              <a:pPr/>
              <a:t>194</a:t>
            </a:fld>
            <a:endParaRPr lang="en-US" altLang="en-US" sz="1200" b="0" dirty="0">
              <a:solidFill>
                <a:schemeClr val="tx1"/>
              </a:solidFill>
              <a:latin typeface="Times New Roman" panose="02020603050405020304" pitchFamily="18" charset="0"/>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3DCF4BFE-8EEB-4890-9354-42EDC3EC2280}" type="slidenum">
              <a:rPr lang="en-US" altLang="en-US" sz="1200" b="0" smtClean="0">
                <a:solidFill>
                  <a:schemeClr val="tx1"/>
                </a:solidFill>
                <a:latin typeface="Times New Roman" panose="02020603050405020304" pitchFamily="18" charset="0"/>
              </a:rPr>
              <a:pPr/>
              <a:t>20</a:t>
            </a:fld>
            <a:endParaRPr lang="en-US" altLang="en-US" sz="1200" b="0" dirty="0">
              <a:solidFill>
                <a:schemeClr val="tx1"/>
              </a:solidFill>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54C91752-ACD9-417E-B51A-103E46C8EB53}" type="slidenum">
              <a:rPr lang="en-US" altLang="en-US" sz="1200" b="0" smtClean="0">
                <a:solidFill>
                  <a:schemeClr val="tx1"/>
                </a:solidFill>
                <a:latin typeface="Times New Roman" panose="02020603050405020304" pitchFamily="18" charset="0"/>
              </a:rPr>
              <a:pPr/>
              <a:t>195</a:t>
            </a:fld>
            <a:endParaRPr lang="en-US" altLang="en-US" sz="1200" b="0" dirty="0">
              <a:solidFill>
                <a:schemeClr val="tx1"/>
              </a:solidFill>
              <a:latin typeface="Times New Roman" panose="02020603050405020304" pitchFamily="18" charset="0"/>
            </a:endParaRPr>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BEBE1973-71A0-473F-808B-8DBA82E014D7}" type="slidenum">
              <a:rPr lang="en-US" altLang="en-US" sz="1200" b="0" smtClean="0">
                <a:solidFill>
                  <a:schemeClr val="tx1"/>
                </a:solidFill>
                <a:latin typeface="Times New Roman" panose="02020603050405020304" pitchFamily="18" charset="0"/>
              </a:rPr>
              <a:pPr/>
              <a:t>196</a:t>
            </a:fld>
            <a:endParaRPr lang="en-US" altLang="en-US" sz="1200" b="0" dirty="0">
              <a:solidFill>
                <a:schemeClr val="tx1"/>
              </a:solidFill>
              <a:latin typeface="Times New Roman" panose="02020603050405020304" pitchFamily="18" charset="0"/>
            </a:endParaRPr>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30D84AC6-0806-4696-8AAA-19FA0BDD3BE4}" type="slidenum">
              <a:rPr lang="en-US" altLang="en-US" sz="1200" b="0" smtClean="0">
                <a:solidFill>
                  <a:schemeClr val="tx1"/>
                </a:solidFill>
                <a:latin typeface="Times New Roman" panose="02020603050405020304" pitchFamily="18" charset="0"/>
              </a:rPr>
              <a:pPr/>
              <a:t>197</a:t>
            </a:fld>
            <a:endParaRPr lang="en-US" altLang="en-US" sz="1200" b="0" dirty="0">
              <a:solidFill>
                <a:schemeClr val="tx1"/>
              </a:solidFill>
              <a:latin typeface="Times New Roman" panose="02020603050405020304" pitchFamily="18" charset="0"/>
            </a:endParaRPr>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2EDA353A-6636-41E7-887B-24BD239BC633}" type="slidenum">
              <a:rPr lang="en-US" altLang="en-US" sz="1200" b="0" smtClean="0">
                <a:solidFill>
                  <a:schemeClr val="tx1"/>
                </a:solidFill>
                <a:latin typeface="Times New Roman" panose="02020603050405020304" pitchFamily="18" charset="0"/>
              </a:rPr>
              <a:pPr/>
              <a:t>198</a:t>
            </a:fld>
            <a:endParaRPr lang="en-US" altLang="en-US" sz="1200" b="0" dirty="0">
              <a:solidFill>
                <a:schemeClr val="tx1"/>
              </a:solidFill>
              <a:latin typeface="Times New Roman" panose="02020603050405020304" pitchFamily="18" charset="0"/>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DBAB9DD1-0510-47A3-B82E-C7885654E4D2}" type="slidenum">
              <a:rPr lang="en-US" altLang="en-US" sz="1200" b="0" smtClean="0">
                <a:solidFill>
                  <a:schemeClr val="tx1"/>
                </a:solidFill>
                <a:latin typeface="Times New Roman" panose="02020603050405020304" pitchFamily="18" charset="0"/>
              </a:rPr>
              <a:pPr/>
              <a:t>199</a:t>
            </a:fld>
            <a:endParaRPr lang="en-US" altLang="en-US" sz="1200" b="0" dirty="0">
              <a:solidFill>
                <a:schemeClr val="tx1"/>
              </a:solidFill>
              <a:latin typeface="Times New Roman" panose="02020603050405020304" pitchFamily="18" charset="0"/>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C53BF7FF-FE95-4F93-ABED-23F6DB3618F1}" type="slidenum">
              <a:rPr lang="en-US" altLang="en-US" sz="1200" b="0" smtClean="0">
                <a:solidFill>
                  <a:schemeClr val="tx1"/>
                </a:solidFill>
                <a:latin typeface="Times New Roman" panose="02020603050405020304" pitchFamily="18" charset="0"/>
              </a:rPr>
              <a:pPr/>
              <a:t>200</a:t>
            </a:fld>
            <a:endParaRPr lang="en-US" altLang="en-US" sz="1200" b="0" dirty="0">
              <a:solidFill>
                <a:schemeClr val="tx1"/>
              </a:solidFill>
              <a:latin typeface="Times New Roman" panose="02020603050405020304" pitchFamily="18" charset="0"/>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7718765"/>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197E6C60-465E-4BD9-99C2-9F2911C13E70}" type="slidenum">
              <a:rPr lang="en-US" altLang="en-US" sz="1200" b="0" smtClean="0">
                <a:solidFill>
                  <a:schemeClr val="tx1"/>
                </a:solidFill>
                <a:latin typeface="Times New Roman" panose="02020603050405020304" pitchFamily="18" charset="0"/>
              </a:rPr>
              <a:pPr/>
              <a:t>201</a:t>
            </a:fld>
            <a:endParaRPr lang="en-US" altLang="en-US" sz="1200" b="0" dirty="0">
              <a:solidFill>
                <a:schemeClr val="tx1"/>
              </a:solidFill>
              <a:latin typeface="Times New Roman" panose="02020603050405020304" pitchFamily="18"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38809877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033694FF-1AA6-4854-A717-68CC72021CD1}" type="slidenum">
              <a:rPr lang="en-US" altLang="en-US" sz="1200" b="0" smtClean="0">
                <a:solidFill>
                  <a:schemeClr val="tx1"/>
                </a:solidFill>
                <a:latin typeface="Times New Roman" panose="02020603050405020304" pitchFamily="18" charset="0"/>
              </a:rPr>
              <a:pPr/>
              <a:t>203</a:t>
            </a:fld>
            <a:endParaRPr lang="en-US" altLang="en-US" sz="1200" b="0" dirty="0">
              <a:solidFill>
                <a:schemeClr val="tx1"/>
              </a:solidFill>
              <a:latin typeface="Times New Roman" panose="02020603050405020304" pitchFamily="18" charset="0"/>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96011D6F-2A44-49A7-BD09-C6B1BF97EDFF}" type="slidenum">
              <a:rPr lang="en-US" altLang="en-US" sz="1200" b="0" smtClean="0">
                <a:solidFill>
                  <a:schemeClr val="tx1"/>
                </a:solidFill>
                <a:latin typeface="Times New Roman" panose="02020603050405020304" pitchFamily="18" charset="0"/>
              </a:rPr>
              <a:pPr/>
              <a:t>204</a:t>
            </a:fld>
            <a:endParaRPr lang="en-US" altLang="en-US" sz="1200" b="0" dirty="0">
              <a:solidFill>
                <a:schemeClr val="tx1"/>
              </a:solidFill>
              <a:latin typeface="Times New Roman" panose="02020603050405020304" pitchFamily="18" charset="0"/>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324FEFA3-18BF-4484-A28F-3D2F1A4B0E69}" type="slidenum">
              <a:rPr lang="en-US" altLang="en-US" sz="1200" b="0" smtClean="0">
                <a:solidFill>
                  <a:schemeClr val="tx1"/>
                </a:solidFill>
                <a:latin typeface="Times New Roman" panose="02020603050405020304" pitchFamily="18" charset="0"/>
              </a:rPr>
              <a:pPr/>
              <a:t>205</a:t>
            </a:fld>
            <a:endParaRPr lang="en-US" altLang="en-US" sz="1200" b="0" dirty="0">
              <a:solidFill>
                <a:schemeClr val="tx1"/>
              </a:solidFill>
              <a:latin typeface="Times New Roman" panose="02020603050405020304" pitchFamily="18" charset="0"/>
            </a:endParaRPr>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6F156B64-B72B-4290-B939-03E8C594604F}" type="slidenum">
              <a:rPr lang="en-US" altLang="en-US" sz="1200" b="0" smtClean="0">
                <a:solidFill>
                  <a:schemeClr val="tx1"/>
                </a:solidFill>
                <a:latin typeface="Times New Roman" panose="02020603050405020304" pitchFamily="18" charset="0"/>
              </a:rPr>
              <a:pPr/>
              <a:t>21</a:t>
            </a:fld>
            <a:endParaRPr lang="en-US" altLang="en-US" sz="1200" b="0" dirty="0">
              <a:solidFill>
                <a:schemeClr val="tx1"/>
              </a:solidFill>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miter lim="800000"/>
            <a:headEnd/>
            <a:tailEnd/>
          </a:ln>
        </p:spPr>
        <p:txBody>
          <a:bodyPr lIns="94266" tIns="47131" rIns="94266" bIns="47131"/>
          <a:lstStyle/>
          <a:p>
            <a:r>
              <a:rPr lang="en-US" altLang="en-US" sz="1400" dirty="0"/>
              <a:t>The second dimension of our relationship with God involves what he does through us.</a:t>
            </a: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13FF78-11CD-4B5C-8F45-56B93C099D93}"/>
              </a:ext>
            </a:extLst>
          </p:cNvPr>
          <p:cNvSpPr>
            <a:spLocks noGrp="1" noChangeArrowheads="1"/>
          </p:cNvSpPr>
          <p:nvPr>
            <p:ph type="sldNum" sz="quarter" idx="5"/>
          </p:nvPr>
        </p:nvSpPr>
        <p:spPr>
          <a:ln/>
        </p:spPr>
        <p:txBody>
          <a:bodyPr/>
          <a:lstStyle/>
          <a:p>
            <a:fld id="{25CF5D7E-11B0-4D2A-A4F0-09598B8C35D5}" type="slidenum">
              <a:rPr lang="en-US" altLang="en-US"/>
              <a:pPr/>
              <a:t>206</a:t>
            </a:fld>
            <a:endParaRPr lang="en-US" altLang="en-US"/>
          </a:p>
        </p:txBody>
      </p:sp>
      <p:sp>
        <p:nvSpPr>
          <p:cNvPr id="145410" name="Rectangle 2">
            <a:extLst>
              <a:ext uri="{FF2B5EF4-FFF2-40B4-BE49-F238E27FC236}">
                <a16:creationId xmlns:a16="http://schemas.microsoft.com/office/drawing/2014/main" id="{AD15394B-0047-4350-988C-8897CFF495E9}"/>
              </a:ext>
            </a:extLst>
          </p:cNvPr>
          <p:cNvSpPr>
            <a:spLocks noRot="1" noChangeArrowheads="1" noTextEdit="1"/>
          </p:cNvSpPr>
          <p:nvPr>
            <p:ph type="sldImg"/>
          </p:nvPr>
        </p:nvSpPr>
        <p:spPr>
          <a:ln/>
        </p:spPr>
      </p:sp>
      <p:sp>
        <p:nvSpPr>
          <p:cNvPr id="145411" name="Rectangle 3">
            <a:extLst>
              <a:ext uri="{FF2B5EF4-FFF2-40B4-BE49-F238E27FC236}">
                <a16:creationId xmlns:a16="http://schemas.microsoft.com/office/drawing/2014/main" id="{43708A6C-DC57-47B2-AFC8-EC8B5EE7851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9FB35525-2E06-46B6-9F04-2B97252D6EF7}" type="slidenum">
              <a:rPr lang="en-US" altLang="en-US" sz="1200" b="0" smtClean="0">
                <a:solidFill>
                  <a:schemeClr val="tx1"/>
                </a:solidFill>
                <a:latin typeface="Times New Roman" panose="02020603050405020304" pitchFamily="18" charset="0"/>
              </a:rPr>
              <a:pPr/>
              <a:t>209</a:t>
            </a:fld>
            <a:endParaRPr lang="en-US" altLang="en-US" sz="1200" b="0" dirty="0">
              <a:solidFill>
                <a:schemeClr val="tx1"/>
              </a:solidFill>
              <a:latin typeface="Times New Roman" panose="02020603050405020304" pitchFamily="18" charset="0"/>
            </a:endParaRPr>
          </a:p>
        </p:txBody>
      </p:sp>
      <p:sp>
        <p:nvSpPr>
          <p:cNvPr id="376835" name="Rectangle 2"/>
          <p:cNvSpPr>
            <a:spLocks noGrp="1" noRot="1" noChangeAspect="1" noChangeArrowheads="1" noTextEdit="1"/>
          </p:cNvSpPr>
          <p:nvPr>
            <p:ph type="sldImg"/>
          </p:nvPr>
        </p:nvSpPr>
        <p:spPr>
          <a:xfrm>
            <a:off x="2166938" y="703263"/>
            <a:ext cx="2755900" cy="3513137"/>
          </a:xfrm>
          <a:ln/>
        </p:spPr>
      </p:sp>
      <p:sp>
        <p:nvSpPr>
          <p:cNvPr id="37683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1CFBE71D-40ED-4BB5-B049-7656B8F2CF46}" type="slidenum">
              <a:rPr lang="en-US" altLang="en-US" sz="1200" b="0" smtClean="0">
                <a:solidFill>
                  <a:schemeClr val="tx1"/>
                </a:solidFill>
                <a:latin typeface="Times New Roman" panose="02020603050405020304" pitchFamily="18" charset="0"/>
              </a:rPr>
              <a:pPr/>
              <a:t>210</a:t>
            </a:fld>
            <a:endParaRPr lang="en-US" altLang="en-US" sz="1200" b="0" dirty="0">
              <a:solidFill>
                <a:schemeClr val="tx1"/>
              </a:solidFill>
              <a:latin typeface="Times New Roman" panose="02020603050405020304" pitchFamily="18" charset="0"/>
            </a:endParaRPr>
          </a:p>
        </p:txBody>
      </p:sp>
      <p:sp>
        <p:nvSpPr>
          <p:cNvPr id="378883" name="Rectangle 2"/>
          <p:cNvSpPr>
            <a:spLocks noGrp="1" noRot="1" noChangeAspect="1" noChangeArrowheads="1" noTextEdit="1"/>
          </p:cNvSpPr>
          <p:nvPr>
            <p:ph type="sldImg"/>
          </p:nvPr>
        </p:nvSpPr>
        <p:spPr>
          <a:xfrm>
            <a:off x="2151063" y="708025"/>
            <a:ext cx="2774950" cy="3536950"/>
          </a:xfrm>
          <a:ln/>
        </p:spPr>
      </p:sp>
      <p:sp>
        <p:nvSpPr>
          <p:cNvPr id="378884" name="Rectangle 3"/>
          <p:cNvSpPr>
            <a:spLocks noGrp="1" noChangeArrowheads="1"/>
          </p:cNvSpPr>
          <p:nvPr>
            <p:ph type="body" idx="1"/>
          </p:nvPr>
        </p:nvSpPr>
        <p:spPr>
          <a:xfrm>
            <a:off x="942975" y="4479925"/>
            <a:ext cx="5191125" cy="4165600"/>
          </a:xfrm>
          <a:noFill/>
        </p:spPr>
        <p:txBody>
          <a:bodyPr/>
          <a:lstStyle/>
          <a:p>
            <a:endParaRPr lang="en-US" altLang="en-US" dirty="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76A15254-5546-4F71-9A1D-C12AC812DBD1}" type="slidenum">
              <a:rPr lang="en-US" altLang="en-US" sz="1200" b="0" smtClean="0">
                <a:solidFill>
                  <a:schemeClr val="tx1"/>
                </a:solidFill>
                <a:latin typeface="Times New Roman" panose="02020603050405020304" pitchFamily="18" charset="0"/>
              </a:rPr>
              <a:pPr/>
              <a:t>211</a:t>
            </a:fld>
            <a:endParaRPr lang="en-US" altLang="en-US" sz="1200" b="0" dirty="0">
              <a:solidFill>
                <a:schemeClr val="tx1"/>
              </a:solidFill>
              <a:latin typeface="Times New Roman" panose="02020603050405020304" pitchFamily="18" charset="0"/>
            </a:endParaRPr>
          </a:p>
        </p:txBody>
      </p:sp>
      <p:sp>
        <p:nvSpPr>
          <p:cNvPr id="380931" name="Rectangle 2"/>
          <p:cNvSpPr>
            <a:spLocks noGrp="1" noRot="1" noChangeAspect="1" noChangeArrowheads="1" noTextEdit="1"/>
          </p:cNvSpPr>
          <p:nvPr>
            <p:ph type="sldImg"/>
          </p:nvPr>
        </p:nvSpPr>
        <p:spPr>
          <a:xfrm>
            <a:off x="2166938" y="703263"/>
            <a:ext cx="2755900" cy="3513137"/>
          </a:xfrm>
          <a:ln/>
        </p:spPr>
      </p:sp>
      <p:sp>
        <p:nvSpPr>
          <p:cNvPr id="38093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30262AF6-2ADE-4FA1-A449-C4BF696E4200}" type="slidenum">
              <a:rPr lang="en-US" altLang="en-US" sz="1200" b="0" smtClean="0">
                <a:solidFill>
                  <a:schemeClr val="tx1"/>
                </a:solidFill>
                <a:latin typeface="Times New Roman" panose="02020603050405020304" pitchFamily="18" charset="0"/>
              </a:rPr>
              <a:pPr/>
              <a:t>212</a:t>
            </a:fld>
            <a:endParaRPr lang="en-US" altLang="en-US" sz="1200" b="0" dirty="0">
              <a:solidFill>
                <a:schemeClr val="tx1"/>
              </a:solidFill>
              <a:latin typeface="Times New Roman" panose="02020603050405020304" pitchFamily="18" charset="0"/>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D965F10F-1A56-4FEE-9EC6-27A6B4F3D52D}" type="slidenum">
              <a:rPr lang="en-US" altLang="en-US" sz="1200" b="0" smtClean="0">
                <a:solidFill>
                  <a:schemeClr val="tx1"/>
                </a:solidFill>
                <a:latin typeface="Times New Roman" panose="02020603050405020304" pitchFamily="18" charset="0"/>
              </a:rPr>
              <a:pPr/>
              <a:t>213</a:t>
            </a:fld>
            <a:endParaRPr lang="en-US" altLang="en-US" sz="1200" b="0" dirty="0">
              <a:solidFill>
                <a:schemeClr val="tx1"/>
              </a:solidFill>
              <a:latin typeface="Times New Roman" panose="02020603050405020304" pitchFamily="18" charset="0"/>
            </a:endParaRPr>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BB495C26-F28D-4D24-8B1F-C325302DF3A4}" type="slidenum">
              <a:rPr lang="en-US" altLang="en-US" sz="1200" b="0" smtClean="0">
                <a:solidFill>
                  <a:schemeClr val="tx1"/>
                </a:solidFill>
                <a:latin typeface="Times New Roman" panose="02020603050405020304" pitchFamily="18" charset="0"/>
              </a:rPr>
              <a:pPr/>
              <a:t>214</a:t>
            </a:fld>
            <a:endParaRPr lang="en-US" altLang="en-US" sz="1200" b="0" dirty="0">
              <a:solidFill>
                <a:schemeClr val="tx1"/>
              </a:solidFill>
              <a:latin typeface="Times New Roman" panose="02020603050405020304" pitchFamily="18" charset="0"/>
            </a:endParaRPr>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D6FFBCE4-ED69-4F48-83A3-0DDD4F6D9D45}" type="slidenum">
              <a:rPr lang="en-US" altLang="en-US" sz="1200" b="0" smtClean="0">
                <a:solidFill>
                  <a:schemeClr val="tx1"/>
                </a:solidFill>
                <a:latin typeface="Times New Roman" panose="02020603050405020304" pitchFamily="18" charset="0"/>
              </a:rPr>
              <a:pPr/>
              <a:t>215</a:t>
            </a:fld>
            <a:endParaRPr lang="en-US" altLang="en-US" sz="1200" b="0" dirty="0">
              <a:solidFill>
                <a:schemeClr val="tx1"/>
              </a:solidFill>
              <a:latin typeface="Times New Roman" panose="02020603050405020304" pitchFamily="18" charset="0"/>
            </a:endParaRPr>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7AE48F70-E7E4-42E7-8AF6-EE2E263226FA}" type="slidenum">
              <a:rPr lang="en-US" altLang="en-US" sz="1200" b="0" smtClean="0">
                <a:solidFill>
                  <a:schemeClr val="tx1"/>
                </a:solidFill>
                <a:latin typeface="Times New Roman" panose="02020603050405020304" pitchFamily="18" charset="0"/>
              </a:rPr>
              <a:pPr/>
              <a:t>216</a:t>
            </a:fld>
            <a:endParaRPr lang="en-US" altLang="en-US" sz="1200" b="0" dirty="0">
              <a:solidFill>
                <a:schemeClr val="tx1"/>
              </a:solidFill>
              <a:latin typeface="Times New Roman" panose="02020603050405020304" pitchFamily="18" charset="0"/>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4ABBEA64-EA83-40B5-9774-81C36A7CF0D9}" type="slidenum">
              <a:rPr lang="en-US" altLang="en-US" sz="1200" b="0" smtClean="0">
                <a:solidFill>
                  <a:schemeClr val="tx1"/>
                </a:solidFill>
                <a:latin typeface="Times New Roman" panose="02020603050405020304" pitchFamily="18" charset="0"/>
              </a:rPr>
              <a:pPr/>
              <a:t>217</a:t>
            </a:fld>
            <a:endParaRPr lang="en-US" altLang="en-US" sz="1200" b="0" dirty="0">
              <a:solidFill>
                <a:schemeClr val="tx1"/>
              </a:solidFill>
              <a:latin typeface="Times New Roman" panose="02020603050405020304" pitchFamily="18" charset="0"/>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04A877E6-83D5-4722-AF0D-70AF7FCC2A03}" type="slidenum">
              <a:rPr lang="en-US" altLang="en-US" sz="1200" b="0" smtClean="0">
                <a:solidFill>
                  <a:schemeClr val="tx1"/>
                </a:solidFill>
                <a:latin typeface="Times New Roman" panose="02020603050405020304" pitchFamily="18" charset="0"/>
              </a:rPr>
              <a:pPr/>
              <a:t>2</a:t>
            </a:fld>
            <a:endParaRPr lang="en-US" altLang="en-US" sz="1200" b="0" dirty="0">
              <a:solidFill>
                <a:schemeClr val="tx1"/>
              </a:solidFill>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xfrm>
            <a:off x="2173288" y="703263"/>
            <a:ext cx="2755900" cy="3513137"/>
          </a:xfrm>
          <a:ln/>
        </p:spPr>
      </p:sp>
      <p:sp>
        <p:nvSpPr>
          <p:cNvPr id="2048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B3E68687-D390-4554-8F80-EE6A86F7B5A0}" type="slidenum">
              <a:rPr lang="en-US" altLang="en-US" sz="1200" b="0" smtClean="0">
                <a:solidFill>
                  <a:schemeClr val="tx1"/>
                </a:solidFill>
                <a:latin typeface="Times New Roman" panose="02020603050405020304" pitchFamily="18" charset="0"/>
              </a:rPr>
              <a:pPr/>
              <a:t>22</a:t>
            </a:fld>
            <a:endParaRPr lang="en-US" altLang="en-US" sz="1200" b="0" dirty="0">
              <a:solidFill>
                <a:schemeClr val="tx1"/>
              </a:solidFill>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1661417"/>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6711E0B-BD4C-4B26-9341-3D47B4742636}" type="slidenum">
              <a:rPr lang="en-US" altLang="en-US" sz="1200" b="0" smtClean="0">
                <a:solidFill>
                  <a:schemeClr val="tx1"/>
                </a:solidFill>
                <a:latin typeface="Times New Roman" panose="02020603050405020304" pitchFamily="18" charset="0"/>
              </a:rPr>
              <a:pPr/>
              <a:t>218</a:t>
            </a:fld>
            <a:endParaRPr lang="en-US" altLang="en-US" sz="1200" b="0" dirty="0">
              <a:solidFill>
                <a:schemeClr val="tx1"/>
              </a:solidFill>
              <a:latin typeface="Times New Roman" panose="02020603050405020304" pitchFamily="18" charset="0"/>
            </a:endParaRPr>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ED28401E-A6AE-48B4-B4A8-8E6EEF1301B7}" type="slidenum">
              <a:rPr lang="en-US" altLang="en-US" sz="1200" b="0" smtClean="0">
                <a:solidFill>
                  <a:schemeClr val="tx1"/>
                </a:solidFill>
                <a:latin typeface="Times New Roman" panose="02020603050405020304" pitchFamily="18" charset="0"/>
              </a:rPr>
              <a:pPr/>
              <a:t>219</a:t>
            </a:fld>
            <a:endParaRPr lang="en-US" altLang="en-US" sz="1200" b="0" dirty="0">
              <a:solidFill>
                <a:schemeClr val="tx1"/>
              </a:solidFill>
              <a:latin typeface="Times New Roman" panose="02020603050405020304" pitchFamily="18" charset="0"/>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43CF10C3-5E81-4E9B-9A45-A4CB66DF343D}" type="slidenum">
              <a:rPr lang="en-US" altLang="en-US" sz="1200" b="0" smtClean="0">
                <a:solidFill>
                  <a:schemeClr val="tx1"/>
                </a:solidFill>
                <a:latin typeface="Times New Roman" panose="02020603050405020304" pitchFamily="18" charset="0"/>
              </a:rPr>
              <a:pPr/>
              <a:t>220</a:t>
            </a:fld>
            <a:endParaRPr lang="en-US" altLang="en-US" sz="1200" b="0" dirty="0">
              <a:solidFill>
                <a:schemeClr val="tx1"/>
              </a:solidFill>
              <a:latin typeface="Times New Roman" panose="02020603050405020304" pitchFamily="18" charset="0"/>
            </a:endParaRPr>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75894EE8-FE93-47C1-91A9-3DFD25160E86}" type="slidenum">
              <a:rPr lang="en-US" altLang="en-US" sz="1200" b="0" smtClean="0">
                <a:solidFill>
                  <a:schemeClr val="tx1"/>
                </a:solidFill>
                <a:latin typeface="Times New Roman" panose="02020603050405020304" pitchFamily="18" charset="0"/>
              </a:rPr>
              <a:pPr/>
              <a:t>221</a:t>
            </a:fld>
            <a:endParaRPr lang="en-US" altLang="en-US" sz="1200" b="0" dirty="0">
              <a:solidFill>
                <a:schemeClr val="tx1"/>
              </a:solidFill>
              <a:latin typeface="Times New Roman" panose="02020603050405020304" pitchFamily="18" charset="0"/>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FD12E51-9E37-4646-9045-85851EC1C7A6}" type="slidenum">
              <a:rPr lang="en-US" altLang="en-US" sz="1200" b="0" smtClean="0">
                <a:solidFill>
                  <a:schemeClr val="tx1"/>
                </a:solidFill>
                <a:latin typeface="Times New Roman" panose="02020603050405020304" pitchFamily="18" charset="0"/>
              </a:rPr>
              <a:pPr/>
              <a:t>222</a:t>
            </a:fld>
            <a:endParaRPr lang="en-US" altLang="en-US" sz="1200" b="0" dirty="0">
              <a:solidFill>
                <a:schemeClr val="tx1"/>
              </a:solidFill>
              <a:latin typeface="Times New Roman" panose="02020603050405020304" pitchFamily="18" charset="0"/>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B091C22D-A4DC-4FFF-98DA-5B17712320D4}" type="slidenum">
              <a:rPr lang="en-US" altLang="en-US" sz="1200" b="0" smtClean="0">
                <a:solidFill>
                  <a:schemeClr val="tx1"/>
                </a:solidFill>
                <a:latin typeface="Times New Roman" panose="02020603050405020304" pitchFamily="18" charset="0"/>
              </a:rPr>
              <a:pPr/>
              <a:t>223</a:t>
            </a:fld>
            <a:endParaRPr lang="en-US" altLang="en-US" sz="1200" b="0" dirty="0">
              <a:solidFill>
                <a:schemeClr val="tx1"/>
              </a:solidFill>
              <a:latin typeface="Times New Roman" panose="02020603050405020304" pitchFamily="18" charset="0"/>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DF4D31C-F287-4C63-8941-F3230549D9CF}" type="slidenum">
              <a:rPr lang="en-US" altLang="en-US" sz="1200" b="0" smtClean="0">
                <a:solidFill>
                  <a:schemeClr val="tx1"/>
                </a:solidFill>
                <a:latin typeface="Times New Roman" panose="02020603050405020304" pitchFamily="18" charset="0"/>
              </a:rPr>
              <a:pPr/>
              <a:t>224</a:t>
            </a:fld>
            <a:endParaRPr lang="en-US" altLang="en-US" sz="1200" b="0" dirty="0">
              <a:solidFill>
                <a:schemeClr val="tx1"/>
              </a:solidFill>
              <a:latin typeface="Times New Roman" panose="02020603050405020304" pitchFamily="18" charset="0"/>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844CF925-C464-4BF2-A649-C055E40281D8}" type="slidenum">
              <a:rPr lang="en-US" altLang="en-US" sz="1200" b="0" smtClean="0">
                <a:solidFill>
                  <a:schemeClr val="tx1"/>
                </a:solidFill>
                <a:latin typeface="Times New Roman" panose="02020603050405020304" pitchFamily="18" charset="0"/>
              </a:rPr>
              <a:pPr/>
              <a:t>225</a:t>
            </a:fld>
            <a:endParaRPr lang="en-US" altLang="en-US" sz="1200" b="0" dirty="0">
              <a:solidFill>
                <a:schemeClr val="tx1"/>
              </a:solidFill>
              <a:latin typeface="Times New Roman" panose="02020603050405020304" pitchFamily="18" charset="0"/>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7BCBA4ED-3493-419B-A536-BA55AC62992D}" type="slidenum">
              <a:rPr lang="en-US" altLang="en-US" sz="1200" b="0" smtClean="0">
                <a:solidFill>
                  <a:schemeClr val="tx1"/>
                </a:solidFill>
                <a:latin typeface="Times New Roman" panose="02020603050405020304" pitchFamily="18" charset="0"/>
              </a:rPr>
              <a:pPr/>
              <a:t>227</a:t>
            </a:fld>
            <a:endParaRPr lang="en-US" altLang="en-US" sz="1200" b="0" dirty="0">
              <a:solidFill>
                <a:schemeClr val="tx1"/>
              </a:solidFill>
              <a:latin typeface="Times New Roman" panose="02020603050405020304" pitchFamily="18" charset="0"/>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8DAA47D-1085-4CF9-9D51-A6B843ABB20E}" type="slidenum">
              <a:rPr lang="en-US" altLang="en-US" sz="1200" b="0" smtClean="0">
                <a:solidFill>
                  <a:schemeClr val="tx1"/>
                </a:solidFill>
                <a:latin typeface="Times New Roman" panose="02020603050405020304" pitchFamily="18" charset="0"/>
              </a:rPr>
              <a:pPr/>
              <a:t>228</a:t>
            </a:fld>
            <a:endParaRPr lang="en-US" altLang="en-US" sz="1200" b="0" dirty="0">
              <a:solidFill>
                <a:schemeClr val="tx1"/>
              </a:solidFill>
              <a:latin typeface="Times New Roman" panose="02020603050405020304" pitchFamily="18" charset="0"/>
            </a:endParaRPr>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C3E81B6C-C745-4BF1-86C7-FF2F36C610AC}" type="slidenum">
              <a:rPr lang="en-US" altLang="en-US" sz="1200" b="0" smtClean="0">
                <a:solidFill>
                  <a:schemeClr val="tx1"/>
                </a:solidFill>
                <a:latin typeface="Times New Roman" panose="02020603050405020304" pitchFamily="18" charset="0"/>
              </a:rPr>
              <a:pPr/>
              <a:t>23</a:t>
            </a:fld>
            <a:endParaRPr lang="en-US" altLang="en-US" sz="1200" b="0" dirty="0">
              <a:solidFill>
                <a:schemeClr val="tx1"/>
              </a:solidFill>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92C39E85-24C9-46EB-ADE1-4E4C29B0E7F3}" type="slidenum">
              <a:rPr lang="en-US" altLang="en-US" sz="1200" b="0" smtClean="0">
                <a:solidFill>
                  <a:schemeClr val="tx1"/>
                </a:solidFill>
                <a:latin typeface="Times New Roman" panose="02020603050405020304" pitchFamily="18" charset="0"/>
              </a:rPr>
              <a:pPr/>
              <a:t>229</a:t>
            </a:fld>
            <a:endParaRPr lang="en-US" altLang="en-US" sz="1200" b="0" dirty="0">
              <a:solidFill>
                <a:schemeClr val="tx1"/>
              </a:solidFill>
              <a:latin typeface="Times New Roman" panose="02020603050405020304" pitchFamily="18" charset="0"/>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65708775-E6F7-450E-B6D6-B01EAD014806}" type="slidenum">
              <a:rPr lang="en-US" altLang="en-US" sz="1200" b="0" smtClean="0">
                <a:solidFill>
                  <a:schemeClr val="tx1"/>
                </a:solidFill>
                <a:latin typeface="Times New Roman" panose="02020603050405020304" pitchFamily="18" charset="0"/>
              </a:rPr>
              <a:pPr/>
              <a:t>230</a:t>
            </a:fld>
            <a:endParaRPr lang="en-US" altLang="en-US" sz="1200" b="0" dirty="0">
              <a:solidFill>
                <a:schemeClr val="tx1"/>
              </a:solidFill>
              <a:latin typeface="Times New Roman" panose="02020603050405020304" pitchFamily="18" charset="0"/>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DD6C4810-0E59-445B-8E6E-CC52D3A934DF}" type="slidenum">
              <a:rPr lang="en-US" altLang="en-US" sz="1200" b="0" smtClean="0">
                <a:solidFill>
                  <a:schemeClr val="tx1"/>
                </a:solidFill>
                <a:latin typeface="Times New Roman" panose="02020603050405020304" pitchFamily="18" charset="0"/>
              </a:rPr>
              <a:pPr/>
              <a:t>231</a:t>
            </a:fld>
            <a:endParaRPr lang="en-US" altLang="en-US" sz="1200" b="0" dirty="0">
              <a:solidFill>
                <a:schemeClr val="tx1"/>
              </a:solidFill>
              <a:latin typeface="Times New Roman" panose="02020603050405020304" pitchFamily="18" charset="0"/>
            </a:endParaRPr>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27A250D6-1A89-4413-87EC-39D08891C192}" type="slidenum">
              <a:rPr lang="en-US" altLang="en-US" sz="1200" b="0" smtClean="0">
                <a:solidFill>
                  <a:schemeClr val="tx1"/>
                </a:solidFill>
                <a:latin typeface="Times New Roman" panose="02020603050405020304" pitchFamily="18" charset="0"/>
              </a:rPr>
              <a:pPr/>
              <a:t>232</a:t>
            </a:fld>
            <a:endParaRPr lang="en-US" altLang="en-US" sz="1200" b="0" dirty="0">
              <a:solidFill>
                <a:schemeClr val="tx1"/>
              </a:solidFill>
              <a:latin typeface="Times New Roman" panose="02020603050405020304" pitchFamily="18" charset="0"/>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27A250D6-1A89-4413-87EC-39D08891C192}" type="slidenum">
              <a:rPr lang="en-US" altLang="en-US" sz="1200" b="0" smtClean="0">
                <a:solidFill>
                  <a:schemeClr val="tx1"/>
                </a:solidFill>
                <a:latin typeface="Times New Roman" panose="02020603050405020304" pitchFamily="18" charset="0"/>
              </a:rPr>
              <a:pPr/>
              <a:t>233</a:t>
            </a:fld>
            <a:endParaRPr lang="en-US" altLang="en-US" sz="1200" b="0" dirty="0">
              <a:solidFill>
                <a:schemeClr val="tx1"/>
              </a:solidFill>
              <a:latin typeface="Times New Roman" panose="02020603050405020304" pitchFamily="18" charset="0"/>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420866969"/>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46AFB1-B17D-4749-9C70-E3F0CABF09F2}"/>
              </a:ext>
            </a:extLst>
          </p:cNvPr>
          <p:cNvSpPr>
            <a:spLocks noGrp="1" noChangeArrowheads="1"/>
          </p:cNvSpPr>
          <p:nvPr>
            <p:ph type="sldNum" sz="quarter" idx="5"/>
          </p:nvPr>
        </p:nvSpPr>
        <p:spPr>
          <a:ln/>
        </p:spPr>
        <p:txBody>
          <a:bodyPr/>
          <a:lstStyle/>
          <a:p>
            <a:fld id="{420B966E-AF42-40D5-A0AA-4DC1392FB4F9}" type="slidenum">
              <a:rPr lang="en-US" altLang="en-US"/>
              <a:pPr/>
              <a:t>235</a:t>
            </a:fld>
            <a:endParaRPr lang="en-US" altLang="en-US"/>
          </a:p>
        </p:txBody>
      </p:sp>
      <p:sp>
        <p:nvSpPr>
          <p:cNvPr id="205826" name="Rectangle 2">
            <a:extLst>
              <a:ext uri="{FF2B5EF4-FFF2-40B4-BE49-F238E27FC236}">
                <a16:creationId xmlns:a16="http://schemas.microsoft.com/office/drawing/2014/main" id="{0ACA5705-D71C-48BB-AABB-82696F6D05DD}"/>
              </a:ext>
            </a:extLst>
          </p:cNvPr>
          <p:cNvSpPr>
            <a:spLocks noRot="1" noChangeArrowheads="1" noTextEdit="1"/>
          </p:cNvSpPr>
          <p:nvPr>
            <p:ph type="sldImg"/>
          </p:nvPr>
        </p:nvSpPr>
        <p:spPr>
          <a:xfrm>
            <a:off x="2163763" y="701675"/>
            <a:ext cx="2751137" cy="3511550"/>
          </a:xfrm>
          <a:ln/>
        </p:spPr>
      </p:sp>
      <p:sp>
        <p:nvSpPr>
          <p:cNvPr id="205827" name="Rectangle 3">
            <a:extLst>
              <a:ext uri="{FF2B5EF4-FFF2-40B4-BE49-F238E27FC236}">
                <a16:creationId xmlns:a16="http://schemas.microsoft.com/office/drawing/2014/main" id="{371C1469-5E8E-4163-B39F-32B36EB34AAA}"/>
              </a:ext>
            </a:extLst>
          </p:cNvPr>
          <p:cNvSpPr>
            <a:spLocks noGrp="1" noChangeArrowheads="1"/>
          </p:cNvSpPr>
          <p:nvPr>
            <p:ph type="body" idx="1"/>
          </p:nvPr>
        </p:nvSpPr>
        <p:spPr>
          <a:xfrm>
            <a:off x="708025" y="4448175"/>
            <a:ext cx="5661025" cy="4213225"/>
          </a:xfrm>
        </p:spPr>
        <p:txBody>
          <a:bodyPr/>
          <a:lstStyle/>
          <a:p>
            <a:endParaRPr lang="en-US" altLang="en-US"/>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00096EAF-B16E-4CA8-B4EB-C51FD2B3707C}" type="slidenum">
              <a:rPr lang="en-US" altLang="en-US" sz="1200" b="0" smtClean="0">
                <a:solidFill>
                  <a:schemeClr val="tx1"/>
                </a:solidFill>
                <a:latin typeface="Times New Roman" panose="02020603050405020304" pitchFamily="18" charset="0"/>
              </a:rPr>
              <a:pPr/>
              <a:t>236</a:t>
            </a:fld>
            <a:endParaRPr lang="en-US" altLang="en-US" sz="1200" b="0" dirty="0">
              <a:solidFill>
                <a:schemeClr val="tx1"/>
              </a:solidFill>
              <a:latin typeface="Times New Roman" panose="02020603050405020304" pitchFamily="18" charset="0"/>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7084752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6B6C2756-2B2E-41B2-92FF-D07AE2675DC7}" type="slidenum">
              <a:rPr lang="en-US" altLang="en-US" sz="1200" b="0" smtClean="0">
                <a:solidFill>
                  <a:schemeClr val="tx1"/>
                </a:solidFill>
                <a:latin typeface="Times New Roman" panose="02020603050405020304" pitchFamily="18" charset="0"/>
              </a:rPr>
              <a:pPr/>
              <a:t>237</a:t>
            </a:fld>
            <a:endParaRPr lang="en-US" altLang="en-US" sz="1200" b="0" dirty="0">
              <a:solidFill>
                <a:schemeClr val="tx1"/>
              </a:solidFill>
              <a:latin typeface="Times New Roman" panose="02020603050405020304" pitchFamily="18"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E40BDA73-5FE6-41BB-9CD8-8D8D57266A73}" type="slidenum">
              <a:rPr lang="en-US" altLang="en-US" sz="1200" b="0" smtClean="0">
                <a:solidFill>
                  <a:schemeClr val="tx1"/>
                </a:solidFill>
                <a:latin typeface="Times New Roman" panose="02020603050405020304" pitchFamily="18" charset="0"/>
              </a:rPr>
              <a:pPr/>
              <a:t>238</a:t>
            </a:fld>
            <a:endParaRPr lang="en-US" altLang="en-US" sz="1200" b="0" dirty="0">
              <a:solidFill>
                <a:schemeClr val="tx1"/>
              </a:solidFill>
              <a:latin typeface="Times New Roman" panose="02020603050405020304" pitchFamily="18"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836075588"/>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1A952877-2B9F-4419-9F1B-A0A9E7F69765}" type="slidenum">
              <a:rPr lang="en-US" altLang="en-US" sz="1200" b="0" smtClean="0">
                <a:solidFill>
                  <a:schemeClr val="tx1"/>
                </a:solidFill>
                <a:latin typeface="Times New Roman" panose="02020603050405020304" pitchFamily="18" charset="0"/>
              </a:rPr>
              <a:pPr/>
              <a:t>239</a:t>
            </a:fld>
            <a:endParaRPr lang="en-US" altLang="en-US" sz="1200" b="0" dirty="0">
              <a:solidFill>
                <a:schemeClr val="tx1"/>
              </a:solidFill>
              <a:latin typeface="Times New Roman" panose="02020603050405020304" pitchFamily="18" charset="0"/>
            </a:endParaRPr>
          </a:p>
        </p:txBody>
      </p:sp>
      <p:sp>
        <p:nvSpPr>
          <p:cNvPr id="548867"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950510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854E323-D4FC-427F-A3AD-9417D4D0E187}" type="slidenum">
              <a:rPr lang="en-US" altLang="en-US" sz="1200" b="0" smtClean="0">
                <a:solidFill>
                  <a:schemeClr val="tx1"/>
                </a:solidFill>
                <a:latin typeface="Times New Roman" panose="02020603050405020304" pitchFamily="18" charset="0"/>
              </a:rPr>
              <a:pPr/>
              <a:t>24</a:t>
            </a:fld>
            <a:endParaRPr lang="en-US" altLang="en-US" sz="1200" b="0" dirty="0">
              <a:solidFill>
                <a:schemeClr val="tx1"/>
              </a:solidFill>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E897D587-A5A9-47DF-91EB-9BDA2F380FF5}" type="slidenum">
              <a:rPr lang="en-US" altLang="en-US" sz="1200" b="0" smtClean="0">
                <a:solidFill>
                  <a:schemeClr val="tx1"/>
                </a:solidFill>
                <a:latin typeface="Times New Roman" panose="02020603050405020304" pitchFamily="18" charset="0"/>
              </a:rPr>
              <a:pPr/>
              <a:t>240</a:t>
            </a:fld>
            <a:endParaRPr lang="en-US" altLang="en-US" sz="1200" b="0" dirty="0">
              <a:solidFill>
                <a:schemeClr val="tx1"/>
              </a:solidFill>
              <a:latin typeface="Times New Roman" panose="02020603050405020304" pitchFamily="18" charset="0"/>
            </a:endParaRPr>
          </a:p>
        </p:txBody>
      </p:sp>
      <p:sp>
        <p:nvSpPr>
          <p:cNvPr id="573443" name="Rectangle 2"/>
          <p:cNvSpPr>
            <a:spLocks noGrp="1" noRot="1" noChangeAspect="1" noChangeArrowheads="1" noTextEdit="1"/>
          </p:cNvSpPr>
          <p:nvPr>
            <p:ph type="sldImg"/>
          </p:nvPr>
        </p:nvSpPr>
        <p:spPr>
          <a:ln/>
        </p:spPr>
      </p:sp>
      <p:sp>
        <p:nvSpPr>
          <p:cNvPr id="57344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1D379D8-5138-49B5-8814-99F9102FC514}" type="slidenum">
              <a:rPr lang="en-US" altLang="en-US" sz="1200" b="0" smtClean="0">
                <a:solidFill>
                  <a:schemeClr val="tx1"/>
                </a:solidFill>
                <a:latin typeface="Times New Roman" panose="02020603050405020304" pitchFamily="18" charset="0"/>
              </a:rPr>
              <a:pPr/>
              <a:t>241</a:t>
            </a:fld>
            <a:endParaRPr lang="en-US" altLang="en-US" sz="1200" b="0" dirty="0">
              <a:solidFill>
                <a:schemeClr val="tx1"/>
              </a:solidFill>
              <a:latin typeface="Times New Roman" panose="02020603050405020304" pitchFamily="18" charset="0"/>
            </a:endParaRPr>
          </a:p>
        </p:txBody>
      </p:sp>
      <p:sp>
        <p:nvSpPr>
          <p:cNvPr id="575491" name="Rectangle 2"/>
          <p:cNvSpPr>
            <a:spLocks noGrp="1" noRot="1" noChangeAspect="1" noChangeArrowheads="1" noTextEdit="1"/>
          </p:cNvSpPr>
          <p:nvPr>
            <p:ph type="sldImg"/>
          </p:nvPr>
        </p:nvSpPr>
        <p:spPr>
          <a:ln/>
        </p:spPr>
      </p:sp>
      <p:sp>
        <p:nvSpPr>
          <p:cNvPr id="57549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27248409"/>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3779C1E9-119F-4AC7-9D59-C6DC547D7431}" type="slidenum">
              <a:rPr lang="en-US" altLang="en-US" sz="1200" b="0" smtClean="0">
                <a:solidFill>
                  <a:schemeClr val="tx1"/>
                </a:solidFill>
                <a:latin typeface="Times New Roman" panose="02020603050405020304" pitchFamily="18" charset="0"/>
              </a:rPr>
              <a:pPr/>
              <a:t>242</a:t>
            </a:fld>
            <a:endParaRPr lang="en-US" altLang="en-US" sz="1200" b="0" dirty="0">
              <a:solidFill>
                <a:schemeClr val="tx1"/>
              </a:solidFill>
              <a:latin typeface="Times New Roman" panose="02020603050405020304" pitchFamily="18" charset="0"/>
            </a:endParaRPr>
          </a:p>
        </p:txBody>
      </p:sp>
      <p:sp>
        <p:nvSpPr>
          <p:cNvPr id="577539" name="Rectangle 2"/>
          <p:cNvSpPr>
            <a:spLocks noGrp="1" noRot="1" noChangeAspect="1" noChangeArrowheads="1" noTextEdit="1"/>
          </p:cNvSpPr>
          <p:nvPr>
            <p:ph type="sldImg"/>
          </p:nvPr>
        </p:nvSpPr>
        <p:spPr>
          <a:ln/>
        </p:spPr>
      </p:sp>
      <p:sp>
        <p:nvSpPr>
          <p:cNvPr id="577540"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5356508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53162BAE-2AB7-49D7-89A5-5905F38A30B4}" type="slidenum">
              <a:rPr lang="en-US" altLang="en-US" sz="1200" b="0" smtClean="0">
                <a:solidFill>
                  <a:schemeClr val="tx1"/>
                </a:solidFill>
                <a:latin typeface="Times New Roman" panose="02020603050405020304" pitchFamily="18" charset="0"/>
              </a:rPr>
              <a:pPr/>
              <a:t>243</a:t>
            </a:fld>
            <a:endParaRPr lang="en-US" altLang="en-US" sz="1200" b="0" dirty="0">
              <a:solidFill>
                <a:schemeClr val="tx1"/>
              </a:solidFill>
              <a:latin typeface="Times New Roman" panose="02020603050405020304" pitchFamily="18" charset="0"/>
            </a:endParaRPr>
          </a:p>
        </p:txBody>
      </p:sp>
      <p:sp>
        <p:nvSpPr>
          <p:cNvPr id="571395" name="Rectangle 2"/>
          <p:cNvSpPr>
            <a:spLocks noGrp="1" noRot="1" noChangeAspect="1" noChangeArrowheads="1" noTextEdit="1"/>
          </p:cNvSpPr>
          <p:nvPr>
            <p:ph type="sldImg"/>
          </p:nvPr>
        </p:nvSpPr>
        <p:spPr>
          <a:ln/>
        </p:spPr>
      </p:sp>
      <p:sp>
        <p:nvSpPr>
          <p:cNvPr id="571396"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42706021"/>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D9648591-CDB9-407D-9B6B-FFFC33CD1B8D}" type="slidenum">
              <a:rPr lang="en-US" altLang="en-US" sz="1200" b="0" smtClean="0">
                <a:solidFill>
                  <a:schemeClr val="tx1"/>
                </a:solidFill>
                <a:latin typeface="Times New Roman" panose="02020603050405020304" pitchFamily="18" charset="0"/>
              </a:rPr>
              <a:pPr/>
              <a:t>244</a:t>
            </a:fld>
            <a:endParaRPr lang="en-US" altLang="en-US" sz="1200" b="0" dirty="0">
              <a:solidFill>
                <a:schemeClr val="tx1"/>
              </a:solidFill>
              <a:latin typeface="Times New Roman" panose="02020603050405020304" pitchFamily="18" charset="0"/>
            </a:endParaRPr>
          </a:p>
        </p:txBody>
      </p:sp>
      <p:sp>
        <p:nvSpPr>
          <p:cNvPr id="444419" name="Rectangle 2"/>
          <p:cNvSpPr>
            <a:spLocks noGrp="1" noRot="1" noChangeAspect="1" noChangeArrowheads="1" noTextEdit="1"/>
          </p:cNvSpPr>
          <p:nvPr>
            <p:ph type="sldImg"/>
          </p:nvPr>
        </p:nvSpPr>
        <p:spPr>
          <a:ln/>
        </p:spPr>
      </p:sp>
      <p:sp>
        <p:nvSpPr>
          <p:cNvPr id="44442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E5D9882F-759F-415D-A7DF-AAAC17262FA2}" type="slidenum">
              <a:rPr lang="en-US" altLang="en-US" sz="1200" b="0" smtClean="0">
                <a:solidFill>
                  <a:schemeClr val="tx1"/>
                </a:solidFill>
                <a:latin typeface="Times New Roman" panose="02020603050405020304" pitchFamily="18" charset="0"/>
              </a:rPr>
              <a:pPr/>
              <a:t>245</a:t>
            </a:fld>
            <a:endParaRPr lang="en-US" altLang="en-US" sz="1200" b="0" dirty="0">
              <a:solidFill>
                <a:schemeClr val="tx1"/>
              </a:solidFill>
              <a:latin typeface="Times New Roman" panose="02020603050405020304" pitchFamily="18" charset="0"/>
            </a:endParaRPr>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4000" b="1">
                <a:solidFill>
                  <a:schemeClr val="bg1"/>
                </a:solidFill>
                <a:latin typeface="Rockwell Extra Bold" panose="02060903040505020403" pitchFamily="18" charset="0"/>
                <a:cs typeface="Arial" panose="020B0604020202020204" pitchFamily="34" charset="0"/>
              </a:defRPr>
            </a:lvl1pPr>
            <a:lvl2pPr marL="742950" indent="-285750" defTabSz="941388">
              <a:defRPr sz="4000" b="1">
                <a:solidFill>
                  <a:schemeClr val="bg1"/>
                </a:solidFill>
                <a:latin typeface="Rockwell Extra Bold" panose="02060903040505020403" pitchFamily="18" charset="0"/>
                <a:cs typeface="Arial" panose="020B0604020202020204" pitchFamily="34" charset="0"/>
              </a:defRPr>
            </a:lvl2pPr>
            <a:lvl3pPr marL="1143000" indent="-228600" defTabSz="941388">
              <a:defRPr sz="4000" b="1">
                <a:solidFill>
                  <a:schemeClr val="bg1"/>
                </a:solidFill>
                <a:latin typeface="Rockwell Extra Bold" panose="02060903040505020403" pitchFamily="18" charset="0"/>
                <a:cs typeface="Arial" panose="020B0604020202020204" pitchFamily="34" charset="0"/>
              </a:defRPr>
            </a:lvl3pPr>
            <a:lvl4pPr marL="1600200" indent="-228600" defTabSz="941388">
              <a:defRPr sz="4000" b="1">
                <a:solidFill>
                  <a:schemeClr val="bg1"/>
                </a:solidFill>
                <a:latin typeface="Rockwell Extra Bold" panose="02060903040505020403" pitchFamily="18" charset="0"/>
                <a:cs typeface="Arial" panose="020B0604020202020204" pitchFamily="34" charset="0"/>
              </a:defRPr>
            </a:lvl4pPr>
            <a:lvl5pPr marL="2057400" indent="-228600" defTabSz="941388">
              <a:defRPr sz="4000" b="1">
                <a:solidFill>
                  <a:schemeClr val="bg1"/>
                </a:solidFill>
                <a:latin typeface="Rockwell Extra Bold" panose="02060903040505020403" pitchFamily="18" charset="0"/>
                <a:cs typeface="Arial" panose="020B0604020202020204" pitchFamily="34"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fld id="{4CEA462F-799D-46A5-B321-EC685B6E4BC2}" type="slidenum">
              <a:rPr lang="en-US" altLang="en-US" sz="1200" b="0">
                <a:solidFill>
                  <a:schemeClr val="tx1"/>
                </a:solidFill>
                <a:latin typeface="Times New Roman" panose="02020603050405020304" pitchFamily="18" charset="0"/>
              </a:rPr>
              <a:pPr/>
              <a:t>246</a:t>
            </a:fld>
            <a:endParaRPr lang="en-US" altLang="en-US" sz="1200" b="0" dirty="0">
              <a:solidFill>
                <a:schemeClr val="tx1"/>
              </a:solidFill>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xfrm>
            <a:off x="2173288" y="703263"/>
            <a:ext cx="2752725" cy="3513137"/>
          </a:xfrm>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88730581"/>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4000" b="1">
                <a:solidFill>
                  <a:schemeClr val="bg1"/>
                </a:solidFill>
                <a:latin typeface="Rockwell Extra Bold" panose="02060903040505020403" pitchFamily="18" charset="0"/>
                <a:cs typeface="Arial" panose="020B0604020202020204" pitchFamily="34" charset="0"/>
              </a:defRPr>
            </a:lvl1pPr>
            <a:lvl2pPr marL="742950" indent="-285750" defTabSz="941388">
              <a:defRPr sz="4000" b="1">
                <a:solidFill>
                  <a:schemeClr val="bg1"/>
                </a:solidFill>
                <a:latin typeface="Rockwell Extra Bold" panose="02060903040505020403" pitchFamily="18" charset="0"/>
                <a:cs typeface="Arial" panose="020B0604020202020204" pitchFamily="34" charset="0"/>
              </a:defRPr>
            </a:lvl2pPr>
            <a:lvl3pPr marL="1143000" indent="-228600" defTabSz="941388">
              <a:defRPr sz="4000" b="1">
                <a:solidFill>
                  <a:schemeClr val="bg1"/>
                </a:solidFill>
                <a:latin typeface="Rockwell Extra Bold" panose="02060903040505020403" pitchFamily="18" charset="0"/>
                <a:cs typeface="Arial" panose="020B0604020202020204" pitchFamily="34" charset="0"/>
              </a:defRPr>
            </a:lvl3pPr>
            <a:lvl4pPr marL="1600200" indent="-228600" defTabSz="941388">
              <a:defRPr sz="4000" b="1">
                <a:solidFill>
                  <a:schemeClr val="bg1"/>
                </a:solidFill>
                <a:latin typeface="Rockwell Extra Bold" panose="02060903040505020403" pitchFamily="18" charset="0"/>
                <a:cs typeface="Arial" panose="020B0604020202020204" pitchFamily="34" charset="0"/>
              </a:defRPr>
            </a:lvl4pPr>
            <a:lvl5pPr marL="2057400" indent="-228600" defTabSz="941388">
              <a:defRPr sz="4000" b="1">
                <a:solidFill>
                  <a:schemeClr val="bg1"/>
                </a:solidFill>
                <a:latin typeface="Rockwell Extra Bold" panose="02060903040505020403" pitchFamily="18" charset="0"/>
                <a:cs typeface="Arial" panose="020B0604020202020204" pitchFamily="34"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fld id="{13F0C61F-9DAF-429B-868E-8D6706F6B2C9}" type="slidenum">
              <a:rPr lang="en-US" altLang="en-US" sz="1200" b="0">
                <a:solidFill>
                  <a:schemeClr val="tx1"/>
                </a:solidFill>
                <a:latin typeface="Times New Roman" panose="02020603050405020304" pitchFamily="18" charset="0"/>
              </a:rPr>
              <a:pPr/>
              <a:t>247</a:t>
            </a:fld>
            <a:endParaRPr lang="en-US" altLang="en-US" sz="1200" b="0" dirty="0">
              <a:solidFill>
                <a:schemeClr val="tx1"/>
              </a:solidFill>
              <a:latin typeface="Times New Roman" panose="02020603050405020304"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91576517"/>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99DC9F72-5EEE-4FD4-A3F4-A8FD7D4815D5}" type="slidenum">
              <a:rPr lang="en-US" altLang="en-US" sz="1200" b="0" smtClean="0">
                <a:solidFill>
                  <a:schemeClr val="tx1"/>
                </a:solidFill>
                <a:latin typeface="Times New Roman" panose="02020603050405020304" pitchFamily="18" charset="0"/>
              </a:rPr>
              <a:pPr/>
              <a:t>248</a:t>
            </a:fld>
            <a:endParaRPr lang="en-US" altLang="en-US" sz="1200" b="0" dirty="0">
              <a:solidFill>
                <a:schemeClr val="tx1"/>
              </a:solidFill>
              <a:latin typeface="Times New Roman" panose="02020603050405020304" pitchFamily="18" charset="0"/>
            </a:endParaRPr>
          </a:p>
        </p:txBody>
      </p:sp>
      <p:sp>
        <p:nvSpPr>
          <p:cNvPr id="438275" name="Rectangle 2"/>
          <p:cNvSpPr>
            <a:spLocks noGrp="1" noRot="1" noChangeAspect="1" noChangeArrowheads="1" noTextEdit="1"/>
          </p:cNvSpPr>
          <p:nvPr>
            <p:ph type="sldImg"/>
          </p:nvPr>
        </p:nvSpPr>
        <p:spPr>
          <a:ln/>
        </p:spPr>
      </p:sp>
      <p:sp>
        <p:nvSpPr>
          <p:cNvPr id="438276"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562157212"/>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AB26912-D3DC-4275-9E66-9746DF47B1AA}" type="slidenum">
              <a:rPr lang="en-US" altLang="en-US" sz="1200" b="0" smtClean="0">
                <a:solidFill>
                  <a:schemeClr val="tx1"/>
                </a:solidFill>
                <a:latin typeface="Times New Roman" panose="02020603050405020304" pitchFamily="18" charset="0"/>
              </a:rPr>
              <a:pPr/>
              <a:t>249</a:t>
            </a:fld>
            <a:endParaRPr lang="en-US" altLang="en-US" sz="1200" b="0" dirty="0">
              <a:solidFill>
                <a:schemeClr val="tx1"/>
              </a:solidFill>
              <a:latin typeface="Times New Roman" panose="02020603050405020304" pitchFamily="18" charset="0"/>
            </a:endParaRPr>
          </a:p>
        </p:txBody>
      </p:sp>
      <p:sp>
        <p:nvSpPr>
          <p:cNvPr id="448515" name="Rectangle 2"/>
          <p:cNvSpPr>
            <a:spLocks noGrp="1" noRot="1" noChangeAspect="1" noChangeArrowheads="1" noTextEdit="1"/>
          </p:cNvSpPr>
          <p:nvPr>
            <p:ph type="sldImg"/>
          </p:nvPr>
        </p:nvSpPr>
        <p:spPr>
          <a:ln/>
        </p:spPr>
      </p:sp>
      <p:sp>
        <p:nvSpPr>
          <p:cNvPr id="448516"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78665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25742520-856A-43E9-9A2A-ED75FC14D185}" type="slidenum">
              <a:rPr lang="en-US" altLang="en-US" sz="1200" b="0" smtClean="0">
                <a:solidFill>
                  <a:schemeClr val="tx1"/>
                </a:solidFill>
                <a:latin typeface="Times New Roman" panose="02020603050405020304" pitchFamily="18" charset="0"/>
              </a:rPr>
              <a:pPr/>
              <a:t>25</a:t>
            </a:fld>
            <a:endParaRPr lang="en-US" altLang="en-US" sz="1200" b="0" dirty="0">
              <a:solidFill>
                <a:schemeClr val="tx1"/>
              </a:solidFill>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4000" b="1">
                <a:solidFill>
                  <a:schemeClr val="bg1"/>
                </a:solidFill>
                <a:latin typeface="Rockwell Extra Bold" panose="02060903040505020403" pitchFamily="18" charset="0"/>
                <a:cs typeface="Arial" panose="020B0604020202020204" pitchFamily="34" charset="0"/>
              </a:defRPr>
            </a:lvl1pPr>
            <a:lvl2pPr marL="742950" indent="-285750" defTabSz="941388">
              <a:defRPr sz="4000" b="1">
                <a:solidFill>
                  <a:schemeClr val="bg1"/>
                </a:solidFill>
                <a:latin typeface="Rockwell Extra Bold" panose="02060903040505020403" pitchFamily="18" charset="0"/>
                <a:cs typeface="Arial" panose="020B0604020202020204" pitchFamily="34" charset="0"/>
              </a:defRPr>
            </a:lvl2pPr>
            <a:lvl3pPr marL="1143000" indent="-228600" defTabSz="941388">
              <a:defRPr sz="4000" b="1">
                <a:solidFill>
                  <a:schemeClr val="bg1"/>
                </a:solidFill>
                <a:latin typeface="Rockwell Extra Bold" panose="02060903040505020403" pitchFamily="18" charset="0"/>
                <a:cs typeface="Arial" panose="020B0604020202020204" pitchFamily="34" charset="0"/>
              </a:defRPr>
            </a:lvl3pPr>
            <a:lvl4pPr marL="1600200" indent="-228600" defTabSz="941388">
              <a:defRPr sz="4000" b="1">
                <a:solidFill>
                  <a:schemeClr val="bg1"/>
                </a:solidFill>
                <a:latin typeface="Rockwell Extra Bold" panose="02060903040505020403" pitchFamily="18" charset="0"/>
                <a:cs typeface="Arial" panose="020B0604020202020204" pitchFamily="34" charset="0"/>
              </a:defRPr>
            </a:lvl4pPr>
            <a:lvl5pPr marL="2057400" indent="-228600" defTabSz="941388">
              <a:defRPr sz="4000" b="1">
                <a:solidFill>
                  <a:schemeClr val="bg1"/>
                </a:solidFill>
                <a:latin typeface="Rockwell Extra Bold" panose="02060903040505020403" pitchFamily="18" charset="0"/>
                <a:cs typeface="Arial" panose="020B0604020202020204" pitchFamily="34"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fld id="{4CEA462F-799D-46A5-B321-EC685B6E4BC2}" type="slidenum">
              <a:rPr lang="en-US" altLang="en-US" sz="1200" b="0">
                <a:solidFill>
                  <a:schemeClr val="tx1"/>
                </a:solidFill>
                <a:latin typeface="Times New Roman" panose="02020603050405020304" pitchFamily="18" charset="0"/>
              </a:rPr>
              <a:pPr/>
              <a:t>250</a:t>
            </a:fld>
            <a:endParaRPr lang="en-US" altLang="en-US" sz="1200" b="0" dirty="0">
              <a:solidFill>
                <a:schemeClr val="tx1"/>
              </a:solidFill>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xfrm>
            <a:off x="2173288" y="703263"/>
            <a:ext cx="2752725" cy="3513137"/>
          </a:xfrm>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87335387"/>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miter lim="800000"/>
            <a:headEnd/>
            <a:tailEnd/>
          </a:ln>
        </p:spPr>
        <p:txBody>
          <a:bodyPr/>
          <a:lstStyle/>
          <a:p>
            <a:fld id="{71FC00D9-34EB-43DB-8271-48106298CE8D}" type="slidenum">
              <a:rPr lang="en-US" altLang="en-US" smtClean="0">
                <a:cs typeface="Arial" charset="0"/>
              </a:rPr>
              <a:pPr/>
              <a:t>251</a:t>
            </a:fld>
            <a:endParaRPr lang="en-US" altLang="en-US" dirty="0">
              <a:cs typeface="Arial"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70519322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86C5D374-49FD-44CD-81D5-1D9221A39E57}" type="slidenum">
              <a:rPr lang="en-US" altLang="en-US" sz="1200" b="0" smtClean="0">
                <a:solidFill>
                  <a:schemeClr val="tx1"/>
                </a:solidFill>
                <a:latin typeface="Times New Roman" panose="02020603050405020304" pitchFamily="18" charset="0"/>
              </a:rPr>
              <a:pPr/>
              <a:t>252</a:t>
            </a:fld>
            <a:endParaRPr lang="en-US" altLang="en-US" sz="1200" b="0" dirty="0">
              <a:solidFill>
                <a:schemeClr val="tx1"/>
              </a:solidFill>
              <a:latin typeface="Times New Roman" panose="02020603050405020304" pitchFamily="18" charset="0"/>
            </a:endParaRPr>
          </a:p>
        </p:txBody>
      </p:sp>
      <p:sp>
        <p:nvSpPr>
          <p:cNvPr id="450563" name="Rectangle 2"/>
          <p:cNvSpPr>
            <a:spLocks noGrp="1" noRot="1" noChangeAspect="1" noChangeArrowheads="1" noTextEdit="1"/>
          </p:cNvSpPr>
          <p:nvPr>
            <p:ph type="sldImg"/>
          </p:nvPr>
        </p:nvSpPr>
        <p:spPr>
          <a:ln/>
        </p:spPr>
      </p:sp>
      <p:sp>
        <p:nvSpPr>
          <p:cNvPr id="45056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0DC17405-3022-446D-8767-4A618A8EC53D}" type="slidenum">
              <a:rPr lang="en-US" altLang="en-US" sz="1200" b="0" smtClean="0">
                <a:solidFill>
                  <a:schemeClr val="tx1"/>
                </a:solidFill>
                <a:latin typeface="Times New Roman" panose="02020603050405020304" pitchFamily="18" charset="0"/>
              </a:rPr>
              <a:pPr/>
              <a:t>253</a:t>
            </a:fld>
            <a:endParaRPr lang="en-US" altLang="en-US" sz="1200" b="0" dirty="0">
              <a:solidFill>
                <a:schemeClr val="tx1"/>
              </a:solidFill>
              <a:latin typeface="Times New Roman" panose="02020603050405020304" pitchFamily="18" charset="0"/>
            </a:endParaRPr>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19124746"/>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4000" b="1">
                <a:solidFill>
                  <a:schemeClr val="bg1"/>
                </a:solidFill>
                <a:latin typeface="Rockwell Extra Bold" panose="02060903040505020403" pitchFamily="18" charset="0"/>
                <a:cs typeface="Arial" panose="020B0604020202020204" pitchFamily="34" charset="0"/>
              </a:defRPr>
            </a:lvl1pPr>
            <a:lvl2pPr marL="742950" indent="-285750" defTabSz="941388">
              <a:defRPr sz="4000" b="1">
                <a:solidFill>
                  <a:schemeClr val="bg1"/>
                </a:solidFill>
                <a:latin typeface="Rockwell Extra Bold" panose="02060903040505020403" pitchFamily="18" charset="0"/>
                <a:cs typeface="Arial" panose="020B0604020202020204" pitchFamily="34" charset="0"/>
              </a:defRPr>
            </a:lvl2pPr>
            <a:lvl3pPr marL="1143000" indent="-228600" defTabSz="941388">
              <a:defRPr sz="4000" b="1">
                <a:solidFill>
                  <a:schemeClr val="bg1"/>
                </a:solidFill>
                <a:latin typeface="Rockwell Extra Bold" panose="02060903040505020403" pitchFamily="18" charset="0"/>
                <a:cs typeface="Arial" panose="020B0604020202020204" pitchFamily="34" charset="0"/>
              </a:defRPr>
            </a:lvl3pPr>
            <a:lvl4pPr marL="1600200" indent="-228600" defTabSz="941388">
              <a:defRPr sz="4000" b="1">
                <a:solidFill>
                  <a:schemeClr val="bg1"/>
                </a:solidFill>
                <a:latin typeface="Rockwell Extra Bold" panose="02060903040505020403" pitchFamily="18" charset="0"/>
                <a:cs typeface="Arial" panose="020B0604020202020204" pitchFamily="34" charset="0"/>
              </a:defRPr>
            </a:lvl4pPr>
            <a:lvl5pPr marL="2057400" indent="-228600" defTabSz="941388">
              <a:defRPr sz="4000" b="1">
                <a:solidFill>
                  <a:schemeClr val="bg1"/>
                </a:solidFill>
                <a:latin typeface="Rockwell Extra Bold" panose="02060903040505020403" pitchFamily="18" charset="0"/>
                <a:cs typeface="Arial" panose="020B0604020202020204" pitchFamily="34"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fld id="{F8EC6890-7A10-41F7-9FD4-02AA514BEDAE}" type="slidenum">
              <a:rPr lang="en-US" altLang="en-US" sz="1200" b="0">
                <a:solidFill>
                  <a:schemeClr val="tx1"/>
                </a:solidFill>
                <a:latin typeface="Times New Roman" panose="02020603050405020304" pitchFamily="18" charset="0"/>
              </a:rPr>
              <a:pPr/>
              <a:t>254</a:t>
            </a:fld>
            <a:endParaRPr lang="en-US" altLang="en-US" sz="1200" b="0" dirty="0">
              <a:solidFill>
                <a:schemeClr val="tx1"/>
              </a:solidFill>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xfrm>
            <a:off x="2173288" y="703263"/>
            <a:ext cx="2752725" cy="3513137"/>
          </a:xfrm>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87832793"/>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4000" b="1">
                <a:solidFill>
                  <a:schemeClr val="bg1"/>
                </a:solidFill>
                <a:latin typeface="Rockwell Extra Bold" panose="02060903040505020403" pitchFamily="18" charset="0"/>
                <a:cs typeface="Arial" panose="020B0604020202020204" pitchFamily="34" charset="0"/>
              </a:defRPr>
            </a:lvl1pPr>
            <a:lvl2pPr marL="742950" indent="-285750" defTabSz="941388">
              <a:defRPr sz="4000" b="1">
                <a:solidFill>
                  <a:schemeClr val="bg1"/>
                </a:solidFill>
                <a:latin typeface="Rockwell Extra Bold" panose="02060903040505020403" pitchFamily="18" charset="0"/>
                <a:cs typeface="Arial" panose="020B0604020202020204" pitchFamily="34" charset="0"/>
              </a:defRPr>
            </a:lvl2pPr>
            <a:lvl3pPr marL="1143000" indent="-228600" defTabSz="941388">
              <a:defRPr sz="4000" b="1">
                <a:solidFill>
                  <a:schemeClr val="bg1"/>
                </a:solidFill>
                <a:latin typeface="Rockwell Extra Bold" panose="02060903040505020403" pitchFamily="18" charset="0"/>
                <a:cs typeface="Arial" panose="020B0604020202020204" pitchFamily="34" charset="0"/>
              </a:defRPr>
            </a:lvl3pPr>
            <a:lvl4pPr marL="1600200" indent="-228600" defTabSz="941388">
              <a:defRPr sz="4000" b="1">
                <a:solidFill>
                  <a:schemeClr val="bg1"/>
                </a:solidFill>
                <a:latin typeface="Rockwell Extra Bold" panose="02060903040505020403" pitchFamily="18" charset="0"/>
                <a:cs typeface="Arial" panose="020B0604020202020204" pitchFamily="34" charset="0"/>
              </a:defRPr>
            </a:lvl4pPr>
            <a:lvl5pPr marL="2057400" indent="-228600" defTabSz="941388">
              <a:defRPr sz="4000" b="1">
                <a:solidFill>
                  <a:schemeClr val="bg1"/>
                </a:solidFill>
                <a:latin typeface="Rockwell Extra Bold" panose="02060903040505020403" pitchFamily="18" charset="0"/>
                <a:cs typeface="Arial" panose="020B0604020202020204" pitchFamily="34"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fld id="{7BB9FD6D-E89E-4AE7-AFFD-16D7F10A24A1}" type="slidenum">
              <a:rPr lang="en-US" altLang="en-US" sz="1200" b="0">
                <a:solidFill>
                  <a:schemeClr val="tx1"/>
                </a:solidFill>
                <a:latin typeface="Times New Roman" panose="02020603050405020304" pitchFamily="18" charset="0"/>
              </a:rPr>
              <a:pPr/>
              <a:t>255</a:t>
            </a:fld>
            <a:endParaRPr lang="en-US" altLang="en-US" sz="1200" b="0" dirty="0">
              <a:solidFill>
                <a:schemeClr val="tx1"/>
              </a:solidFill>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xfrm>
            <a:off x="2173288" y="703263"/>
            <a:ext cx="2752725" cy="3513137"/>
          </a:xfrm>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28990457"/>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31DCDB27-60EE-49A1-8F98-540D35F49117}" type="slidenum">
              <a:rPr lang="en-US" altLang="en-US" sz="1200" b="0" smtClean="0">
                <a:solidFill>
                  <a:schemeClr val="tx1"/>
                </a:solidFill>
                <a:latin typeface="Times New Roman" panose="02020603050405020304" pitchFamily="18" charset="0"/>
              </a:rPr>
              <a:pPr/>
              <a:t>256</a:t>
            </a:fld>
            <a:endParaRPr lang="en-US" altLang="en-US" sz="1200" b="0" dirty="0">
              <a:solidFill>
                <a:schemeClr val="tx1"/>
              </a:solidFill>
              <a:latin typeface="Times New Roman" panose="02020603050405020304" pitchFamily="18" charset="0"/>
            </a:endParaRPr>
          </a:p>
        </p:txBody>
      </p:sp>
      <p:sp>
        <p:nvSpPr>
          <p:cNvPr id="458755" name="Rectangle 2"/>
          <p:cNvSpPr>
            <a:spLocks noGrp="1" noRot="1" noChangeAspect="1" noChangeArrowheads="1" noTextEdit="1"/>
          </p:cNvSpPr>
          <p:nvPr>
            <p:ph type="sldImg"/>
          </p:nvPr>
        </p:nvSpPr>
        <p:spPr>
          <a:ln/>
        </p:spPr>
      </p:sp>
      <p:sp>
        <p:nvSpPr>
          <p:cNvPr id="458756"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93417099"/>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D6799B9F-4034-42EF-9BCB-468872343FBD}" type="slidenum">
              <a:rPr lang="en-US" altLang="en-US" sz="1200" b="0" smtClean="0">
                <a:solidFill>
                  <a:schemeClr val="tx1"/>
                </a:solidFill>
                <a:latin typeface="Times New Roman" panose="02020603050405020304" pitchFamily="18" charset="0"/>
              </a:rPr>
              <a:pPr/>
              <a:t>257</a:t>
            </a:fld>
            <a:endParaRPr lang="en-US" altLang="en-US" sz="1200" b="0" dirty="0">
              <a:solidFill>
                <a:schemeClr val="tx1"/>
              </a:solidFill>
              <a:latin typeface="Times New Roman" panose="02020603050405020304" pitchFamily="18" charset="0"/>
            </a:endParaRPr>
          </a:p>
        </p:txBody>
      </p:sp>
      <p:sp>
        <p:nvSpPr>
          <p:cNvPr id="456707" name="Rectangle 2"/>
          <p:cNvSpPr>
            <a:spLocks noGrp="1" noRot="1" noChangeAspect="1" noChangeArrowheads="1" noTextEdit="1"/>
          </p:cNvSpPr>
          <p:nvPr>
            <p:ph type="sldImg"/>
          </p:nvPr>
        </p:nvSpPr>
        <p:spPr>
          <a:ln/>
        </p:spPr>
      </p:sp>
      <p:sp>
        <p:nvSpPr>
          <p:cNvPr id="45670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36111284"/>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A8AFAB20-C0FD-4CED-863B-434579DECCDD}" type="slidenum">
              <a:rPr lang="en-US" altLang="en-US" sz="1200" b="0" smtClean="0">
                <a:solidFill>
                  <a:schemeClr val="tx1"/>
                </a:solidFill>
                <a:latin typeface="Times New Roman" panose="02020603050405020304" pitchFamily="18" charset="0"/>
              </a:rPr>
              <a:pPr/>
              <a:t>258</a:t>
            </a:fld>
            <a:endParaRPr lang="en-US" altLang="en-US" sz="1200" b="0" dirty="0">
              <a:solidFill>
                <a:schemeClr val="tx1"/>
              </a:solidFill>
              <a:latin typeface="Times New Roman" panose="02020603050405020304" pitchFamily="18" charset="0"/>
            </a:endParaRPr>
          </a:p>
        </p:txBody>
      </p:sp>
      <p:sp>
        <p:nvSpPr>
          <p:cNvPr id="460803" name="Rectangle 2"/>
          <p:cNvSpPr>
            <a:spLocks noGrp="1" noRot="1" noChangeAspect="1" noChangeArrowheads="1" noTextEdit="1"/>
          </p:cNvSpPr>
          <p:nvPr>
            <p:ph type="sldImg"/>
          </p:nvPr>
        </p:nvSpPr>
        <p:spPr>
          <a:ln/>
        </p:spPr>
      </p:sp>
      <p:sp>
        <p:nvSpPr>
          <p:cNvPr id="46080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4000" b="1">
                <a:solidFill>
                  <a:schemeClr val="bg1"/>
                </a:solidFill>
                <a:latin typeface="Rockwell Extra Bold" panose="02060903040505020403" pitchFamily="18" charset="0"/>
                <a:cs typeface="Arial" panose="020B0604020202020204" pitchFamily="34" charset="0"/>
              </a:defRPr>
            </a:lvl1pPr>
            <a:lvl2pPr marL="742950" indent="-285750" defTabSz="941388">
              <a:defRPr sz="4000" b="1">
                <a:solidFill>
                  <a:schemeClr val="bg1"/>
                </a:solidFill>
                <a:latin typeface="Rockwell Extra Bold" panose="02060903040505020403" pitchFamily="18" charset="0"/>
                <a:cs typeface="Arial" panose="020B0604020202020204" pitchFamily="34" charset="0"/>
              </a:defRPr>
            </a:lvl2pPr>
            <a:lvl3pPr marL="1143000" indent="-228600" defTabSz="941388">
              <a:defRPr sz="4000" b="1">
                <a:solidFill>
                  <a:schemeClr val="bg1"/>
                </a:solidFill>
                <a:latin typeface="Rockwell Extra Bold" panose="02060903040505020403" pitchFamily="18" charset="0"/>
                <a:cs typeface="Arial" panose="020B0604020202020204" pitchFamily="34" charset="0"/>
              </a:defRPr>
            </a:lvl3pPr>
            <a:lvl4pPr marL="1600200" indent="-228600" defTabSz="941388">
              <a:defRPr sz="4000" b="1">
                <a:solidFill>
                  <a:schemeClr val="bg1"/>
                </a:solidFill>
                <a:latin typeface="Rockwell Extra Bold" panose="02060903040505020403" pitchFamily="18" charset="0"/>
                <a:cs typeface="Arial" panose="020B0604020202020204" pitchFamily="34" charset="0"/>
              </a:defRPr>
            </a:lvl4pPr>
            <a:lvl5pPr marL="2057400" indent="-228600" defTabSz="941388">
              <a:defRPr sz="4000" b="1">
                <a:solidFill>
                  <a:schemeClr val="bg1"/>
                </a:solidFill>
                <a:latin typeface="Rockwell Extra Bold" panose="02060903040505020403" pitchFamily="18" charset="0"/>
                <a:cs typeface="Arial" panose="020B0604020202020204" pitchFamily="34"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fld id="{D68768AF-B76D-4778-A4D6-499A73B907A2}" type="slidenum">
              <a:rPr lang="en-US" altLang="en-US" sz="1200" b="0">
                <a:solidFill>
                  <a:schemeClr val="tx1"/>
                </a:solidFill>
                <a:latin typeface="Times New Roman" panose="02020603050405020304" pitchFamily="18" charset="0"/>
              </a:rPr>
              <a:pPr/>
              <a:t>259</a:t>
            </a:fld>
            <a:endParaRPr lang="en-US" altLang="en-US" sz="1200" b="0" dirty="0">
              <a:solidFill>
                <a:schemeClr val="tx1"/>
              </a:solidFill>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xfrm>
            <a:off x="2173288" y="703263"/>
            <a:ext cx="2752725" cy="3513137"/>
          </a:xfrm>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29671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8670B588-BF5A-407E-B373-AD1E35B09576}" type="slidenum">
              <a:rPr lang="en-US" altLang="en-US" sz="1200" b="0" smtClean="0">
                <a:solidFill>
                  <a:schemeClr val="tx1"/>
                </a:solidFill>
                <a:latin typeface="Times New Roman" panose="02020603050405020304" pitchFamily="18" charset="0"/>
              </a:rPr>
              <a:pPr/>
              <a:t>26</a:t>
            </a:fld>
            <a:endParaRPr lang="en-US" altLang="en-US" sz="1200" b="0" dirty="0">
              <a:solidFill>
                <a:schemeClr val="tx1"/>
              </a:solidFill>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xfrm>
            <a:off x="942975" y="4786313"/>
            <a:ext cx="5191125" cy="4213225"/>
          </a:xfrm>
          <a:solidFill>
            <a:srgbClr val="FFFFFF"/>
          </a:solidFill>
          <a:ln>
            <a:solidFill>
              <a:srgbClr val="000000"/>
            </a:solidFill>
            <a:miter lim="800000"/>
            <a:headEnd/>
            <a:tailEnd/>
          </a:ln>
        </p:spPr>
        <p:txBody>
          <a:bodyPr lIns="94266" tIns="47131" rIns="94266" bIns="47131"/>
          <a:lstStyle/>
          <a:p>
            <a:pPr marL="228600" indent="-228600"/>
            <a:r>
              <a:rPr lang="en-US" altLang="en-US" sz="1600" dirty="0"/>
              <a:t>The history of the church is a full cycle.  God wants to              restore us back to the original Church in the book of Acts.  Garden of Eden state restored to this earth in the Millennia.  Israel restored from Egypt to the land of their forefathers.  God’s will to restore us to the Apostolic ministry of the Church Fathers of the first church in the Book of Acts.</a:t>
            </a:r>
          </a:p>
          <a:p>
            <a:pPr marL="228600" indent="-228600"/>
            <a:r>
              <a:rPr lang="en-US" altLang="en-US" sz="1600" dirty="0"/>
              <a:t>Our Choices: </a:t>
            </a:r>
          </a:p>
          <a:p>
            <a:pPr marL="228600" indent="-228600"/>
            <a:r>
              <a:rPr lang="en-US" altLang="en-US" sz="1600" dirty="0"/>
              <a:t>(8)  Be a part of  The Falling Away The Short Cut – Deception   </a:t>
            </a:r>
            <a:r>
              <a:rPr lang="en-US" altLang="en-US" sz="1400" dirty="0"/>
              <a:t>Thess 2:3 Let no man deceive you by any means: for that day shall not come, except there come a falling away first, and that man of sin be revealed, the son of perdition;</a:t>
            </a:r>
          </a:p>
          <a:p>
            <a:pPr marL="228600" indent="-228600">
              <a:buFontTx/>
              <a:buAutoNum type="arabicParenBoth" startAt="9"/>
            </a:pPr>
            <a:r>
              <a:rPr lang="en-US" altLang="en-US" sz="1600" dirty="0"/>
              <a:t>Too many things we do or don’t do is driven by a Heaven or Hell logic.  If we really love souls (like our very own son an daughter) our logic will be: “Lost souls and Heaven or Hell for them”.</a:t>
            </a:r>
          </a:p>
          <a:p>
            <a:pPr marL="228600" indent="-228600"/>
            <a:r>
              <a:rPr lang="en-US" altLang="en-US" sz="1600" dirty="0"/>
              <a:t>     </a:t>
            </a:r>
          </a:p>
          <a:p>
            <a:pPr marL="228600" indent="-228600"/>
            <a:r>
              <a:rPr lang="en-US" altLang="en-US" sz="1600" dirty="0"/>
              <a:t>     </a:t>
            </a:r>
          </a:p>
          <a:p>
            <a:pPr marL="228600" indent="-228600"/>
            <a:r>
              <a:rPr lang="en-US" altLang="en-US" sz="1600" dirty="0"/>
              <a:t>   </a:t>
            </a:r>
          </a:p>
          <a:p>
            <a:pPr marL="228600" indent="-228600"/>
            <a:r>
              <a:rPr lang="en-US" altLang="en-US" sz="1600" dirty="0"/>
              <a:t>     </a:t>
            </a:r>
          </a:p>
          <a:p>
            <a:pPr marL="228600" indent="-228600">
              <a:buFontTx/>
              <a:buAutoNum type="arabicPeriod"/>
            </a:pPr>
            <a:endParaRPr lang="en-US" altLang="en-US" sz="1400" dirty="0"/>
          </a:p>
          <a:p>
            <a:pPr marL="228600" indent="-228600"/>
            <a:endParaRPr lang="en-US" altLang="en-US" sz="1600" dirty="0"/>
          </a:p>
          <a:p>
            <a:pPr marL="228600" indent="-228600">
              <a:buFontTx/>
              <a:buAutoNum type="arabicPeriod"/>
            </a:pPr>
            <a:endParaRPr lang="en-US" altLang="en-US" sz="1600" dirty="0"/>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miter lim="800000"/>
            <a:headEnd/>
            <a:tailEnd/>
          </a:ln>
        </p:spPr>
        <p:txBody>
          <a:bodyPr/>
          <a:lstStyle/>
          <a:p>
            <a:fld id="{5B8FB8A2-CA8A-40DE-923B-084419FD52BC}" type="slidenum">
              <a:rPr lang="en-US" altLang="en-US" smtClean="0">
                <a:cs typeface="Arial" charset="0"/>
              </a:rPr>
              <a:pPr/>
              <a:t>260</a:t>
            </a:fld>
            <a:endParaRPr lang="en-US" altLang="en-US" dirty="0">
              <a:cs typeface="Arial"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97241962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9C416BEB-E8F3-4B15-875A-8FEDA38114FF}" type="slidenum">
              <a:rPr lang="en-US" altLang="en-US" sz="1200" b="0" smtClean="0">
                <a:solidFill>
                  <a:schemeClr val="tx1"/>
                </a:solidFill>
                <a:latin typeface="Times New Roman" panose="02020603050405020304" pitchFamily="18" charset="0"/>
              </a:rPr>
              <a:pPr/>
              <a:t>261</a:t>
            </a:fld>
            <a:endParaRPr lang="en-US" altLang="en-US" sz="1200" b="0" dirty="0">
              <a:solidFill>
                <a:schemeClr val="tx1"/>
              </a:solidFill>
              <a:latin typeface="Times New Roman" panose="02020603050405020304" pitchFamily="18" charset="0"/>
            </a:endParaRPr>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789587612"/>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3D00FFAC-B1A0-47A2-910F-1896552B25A5}" type="slidenum">
              <a:rPr lang="en-US" altLang="en-US" sz="1200" b="0" smtClean="0">
                <a:solidFill>
                  <a:schemeClr val="tx1"/>
                </a:solidFill>
                <a:latin typeface="Times New Roman" panose="02020603050405020304" pitchFamily="18" charset="0"/>
              </a:rPr>
              <a:pPr/>
              <a:t>262</a:t>
            </a:fld>
            <a:endParaRPr lang="en-US" altLang="en-US" sz="1200" b="0" dirty="0">
              <a:solidFill>
                <a:schemeClr val="tx1"/>
              </a:solidFill>
              <a:latin typeface="Times New Roman" panose="02020603050405020304" pitchFamily="18" charset="0"/>
            </a:endParaRPr>
          </a:p>
        </p:txBody>
      </p:sp>
      <p:sp>
        <p:nvSpPr>
          <p:cNvPr id="462851" name="Rectangle 2"/>
          <p:cNvSpPr>
            <a:spLocks noGrp="1" noRot="1" noChangeAspect="1" noChangeArrowheads="1" noTextEdit="1"/>
          </p:cNvSpPr>
          <p:nvPr>
            <p:ph type="sldImg"/>
          </p:nvPr>
        </p:nvSpPr>
        <p:spPr>
          <a:ln/>
        </p:spPr>
      </p:sp>
      <p:sp>
        <p:nvSpPr>
          <p:cNvPr id="46285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759925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490E93AC-68A9-462A-92C7-067A95B64643}" type="slidenum">
              <a:rPr lang="en-US" altLang="en-US" sz="1200" b="0" smtClean="0">
                <a:solidFill>
                  <a:schemeClr val="tx1"/>
                </a:solidFill>
                <a:latin typeface="Times New Roman" panose="02020603050405020304" pitchFamily="18" charset="0"/>
              </a:rPr>
              <a:pPr/>
              <a:t>263</a:t>
            </a:fld>
            <a:endParaRPr lang="en-US" altLang="en-US" sz="1200" b="0" dirty="0">
              <a:solidFill>
                <a:schemeClr val="tx1"/>
              </a:solidFill>
              <a:latin typeface="Times New Roman" panose="02020603050405020304" pitchFamily="18" charset="0"/>
            </a:endParaRPr>
          </a:p>
        </p:txBody>
      </p:sp>
      <p:sp>
        <p:nvSpPr>
          <p:cNvPr id="555011" name="Rectangle 2"/>
          <p:cNvSpPr>
            <a:spLocks noGrp="1" noRot="1" noChangeAspect="1" noChangeArrowheads="1" noTextEdit="1"/>
          </p:cNvSpPr>
          <p:nvPr>
            <p:ph type="sldImg"/>
          </p:nvPr>
        </p:nvSpPr>
        <p:spPr>
          <a:ln/>
        </p:spPr>
      </p:sp>
      <p:sp>
        <p:nvSpPr>
          <p:cNvPr id="55501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774123676"/>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miter lim="800000"/>
            <a:headEnd/>
            <a:tailEnd/>
          </a:ln>
        </p:spPr>
        <p:txBody>
          <a:bodyPr/>
          <a:lstStyle/>
          <a:p>
            <a:fld id="{924ECE84-EDF7-4BEF-BE92-695DB174FC37}" type="slidenum">
              <a:rPr lang="en-US" altLang="en-US" smtClean="0">
                <a:cs typeface="Arial" charset="0"/>
              </a:rPr>
              <a:pPr/>
              <a:t>264</a:t>
            </a:fld>
            <a:endParaRPr lang="en-US" altLang="en-US" dirty="0">
              <a:cs typeface="Arial"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762370113"/>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0A8711ED-5F83-413A-B432-C2F6C685240A}" type="slidenum">
              <a:rPr lang="en-US" altLang="en-US" sz="1200" b="0" smtClean="0">
                <a:solidFill>
                  <a:schemeClr val="tx1"/>
                </a:solidFill>
                <a:latin typeface="Times New Roman" panose="02020603050405020304" pitchFamily="18" charset="0"/>
              </a:rPr>
              <a:pPr/>
              <a:t>267</a:t>
            </a:fld>
            <a:endParaRPr lang="en-US" altLang="en-US" sz="1200" b="0" dirty="0">
              <a:solidFill>
                <a:schemeClr val="tx1"/>
              </a:solidFill>
              <a:latin typeface="Times New Roman" panose="02020603050405020304" pitchFamily="18" charset="0"/>
            </a:endParaRPr>
          </a:p>
        </p:txBody>
      </p:sp>
      <p:sp>
        <p:nvSpPr>
          <p:cNvPr id="557059" name="Rectangle 2"/>
          <p:cNvSpPr>
            <a:spLocks noGrp="1" noRot="1" noChangeAspect="1" noChangeArrowheads="1" noTextEdit="1"/>
          </p:cNvSpPr>
          <p:nvPr>
            <p:ph type="sldImg"/>
          </p:nvPr>
        </p:nvSpPr>
        <p:spPr>
          <a:ln/>
        </p:spPr>
      </p:sp>
      <p:sp>
        <p:nvSpPr>
          <p:cNvPr id="557060"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424187729"/>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0F4F29A3-D51E-450F-9B58-46A932B406E2}" type="slidenum">
              <a:rPr lang="en-US" altLang="en-US" sz="1200" b="0" smtClean="0">
                <a:solidFill>
                  <a:schemeClr val="tx1"/>
                </a:solidFill>
                <a:latin typeface="Times New Roman" panose="02020603050405020304" pitchFamily="18" charset="0"/>
              </a:rPr>
              <a:pPr/>
              <a:t>268</a:t>
            </a:fld>
            <a:endParaRPr lang="en-US" altLang="en-US" sz="1200" b="0" dirty="0">
              <a:solidFill>
                <a:schemeClr val="tx1"/>
              </a:solidFill>
              <a:latin typeface="Times New Roman" panose="02020603050405020304" pitchFamily="18" charset="0"/>
            </a:endParaRPr>
          </a:p>
        </p:txBody>
      </p:sp>
      <p:sp>
        <p:nvSpPr>
          <p:cNvPr id="464899" name="Rectangle 2"/>
          <p:cNvSpPr>
            <a:spLocks noGrp="1" noRot="1" noChangeAspect="1" noChangeArrowheads="1" noTextEdit="1"/>
          </p:cNvSpPr>
          <p:nvPr>
            <p:ph type="sldImg"/>
          </p:nvPr>
        </p:nvSpPr>
        <p:spPr>
          <a:ln/>
        </p:spPr>
      </p:sp>
      <p:sp>
        <p:nvSpPr>
          <p:cNvPr id="464900"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629310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7316611C-D790-4157-85CF-7DB2EED3F531}" type="slidenum">
              <a:rPr lang="en-US" altLang="en-US" sz="1200" b="0" smtClean="0">
                <a:solidFill>
                  <a:schemeClr val="tx1"/>
                </a:solidFill>
                <a:latin typeface="Times New Roman" panose="02020603050405020304" pitchFamily="18" charset="0"/>
              </a:rPr>
              <a:pPr/>
              <a:t>27</a:t>
            </a:fld>
            <a:endParaRPr lang="en-US" altLang="en-US" sz="1200" b="0" dirty="0">
              <a:solidFill>
                <a:schemeClr val="tx1"/>
              </a:solidFill>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62CD4A94-14C6-4F0C-ACD4-96383F527126}" type="slidenum">
              <a:rPr lang="en-US" altLang="en-US" sz="1200" b="0" smtClean="0">
                <a:solidFill>
                  <a:schemeClr val="tx1"/>
                </a:solidFill>
                <a:latin typeface="Times New Roman" panose="02020603050405020304" pitchFamily="18" charset="0"/>
              </a:rPr>
              <a:pPr/>
              <a:t>28</a:t>
            </a:fld>
            <a:endParaRPr lang="en-US" altLang="en-US" sz="1200" b="0" dirty="0">
              <a:solidFill>
                <a:schemeClr val="tx1"/>
              </a:solidFill>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60632759-6B98-4B24-87A5-2D84D40E939C}" type="slidenum">
              <a:rPr lang="en-US" altLang="en-US" sz="1200" b="0" smtClean="0">
                <a:solidFill>
                  <a:schemeClr val="tx1"/>
                </a:solidFill>
                <a:latin typeface="Times New Roman" panose="02020603050405020304" pitchFamily="18" charset="0"/>
              </a:rPr>
              <a:pPr/>
              <a:t>29</a:t>
            </a:fld>
            <a:endParaRPr lang="en-US" altLang="en-US" sz="1200" b="0" dirty="0">
              <a:solidFill>
                <a:schemeClr val="tx1"/>
              </a:solidFill>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BC593ACC-6FEC-4DFC-8A2A-A57393C794D5}" type="slidenum">
              <a:rPr lang="en-US" altLang="en-US" sz="1200" b="0" smtClean="0">
                <a:solidFill>
                  <a:schemeClr val="tx1"/>
                </a:solidFill>
                <a:latin typeface="Times New Roman" panose="02020603050405020304" pitchFamily="18" charset="0"/>
              </a:rPr>
              <a:pPr/>
              <a:t>30</a:t>
            </a:fld>
            <a:endParaRPr lang="en-US" altLang="en-US" sz="1200" b="0" dirty="0">
              <a:solidFill>
                <a:schemeClr val="tx1"/>
              </a:solidFill>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67C5893-8E70-4276-9B8A-1D313F0D5B7C}"/>
              </a:ext>
            </a:extLst>
          </p:cNvPr>
          <p:cNvSpPr>
            <a:spLocks noGrp="1" noChangeArrowheads="1"/>
          </p:cNvSpPr>
          <p:nvPr>
            <p:ph type="sldNum" sz="quarter" idx="5"/>
          </p:nvPr>
        </p:nvSpPr>
        <p:spPr>
          <a:ln/>
        </p:spPr>
        <p:txBody>
          <a:bodyPr/>
          <a:lstStyle/>
          <a:p>
            <a:fld id="{6AD8C992-7133-4DD8-B657-072EEF2C4E10}" type="slidenum">
              <a:rPr lang="en-US" altLang="en-US"/>
              <a:pPr/>
              <a:t>33</a:t>
            </a:fld>
            <a:endParaRPr lang="en-US" altLang="en-US"/>
          </a:p>
        </p:txBody>
      </p:sp>
      <p:sp>
        <p:nvSpPr>
          <p:cNvPr id="158722" name="Rectangle 2">
            <a:extLst>
              <a:ext uri="{FF2B5EF4-FFF2-40B4-BE49-F238E27FC236}">
                <a16:creationId xmlns:a16="http://schemas.microsoft.com/office/drawing/2014/main" id="{268C763D-3FF7-4576-8FA8-6AA82ED5FED5}"/>
              </a:ext>
            </a:extLst>
          </p:cNvPr>
          <p:cNvSpPr>
            <a:spLocks noRot="1" noChangeArrowheads="1" noTextEdit="1"/>
          </p:cNvSpPr>
          <p:nvPr>
            <p:ph type="sldImg"/>
          </p:nvPr>
        </p:nvSpPr>
        <p:spPr>
          <a:xfrm>
            <a:off x="2163763" y="701675"/>
            <a:ext cx="2751137" cy="3511550"/>
          </a:xfrm>
          <a:ln/>
        </p:spPr>
      </p:sp>
      <p:sp>
        <p:nvSpPr>
          <p:cNvPr id="158723" name="Rectangle 3">
            <a:extLst>
              <a:ext uri="{FF2B5EF4-FFF2-40B4-BE49-F238E27FC236}">
                <a16:creationId xmlns:a16="http://schemas.microsoft.com/office/drawing/2014/main" id="{7F7D4328-E2F3-4043-B251-359CC97D70E8}"/>
              </a:ext>
            </a:extLst>
          </p:cNvPr>
          <p:cNvSpPr>
            <a:spLocks noGrp="1" noChangeArrowheads="1"/>
          </p:cNvSpPr>
          <p:nvPr>
            <p:ph type="body" idx="1"/>
          </p:nvPr>
        </p:nvSpPr>
        <p:spPr>
          <a:xfrm>
            <a:off x="708025" y="4448175"/>
            <a:ext cx="5661025" cy="4213225"/>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95F165-130B-43DB-B0E4-60939E6E39D4}"/>
              </a:ext>
            </a:extLst>
          </p:cNvPr>
          <p:cNvSpPr>
            <a:spLocks noGrp="1" noChangeArrowheads="1"/>
          </p:cNvSpPr>
          <p:nvPr>
            <p:ph type="sldNum" sz="quarter" idx="5"/>
          </p:nvPr>
        </p:nvSpPr>
        <p:spPr>
          <a:ln/>
        </p:spPr>
        <p:txBody>
          <a:bodyPr/>
          <a:lstStyle/>
          <a:p>
            <a:fld id="{A8732067-01D2-4A0D-8669-A1D2D64A4C3C}" type="slidenum">
              <a:rPr lang="en-US" altLang="en-US"/>
              <a:pPr/>
              <a:t>4</a:t>
            </a:fld>
            <a:endParaRPr lang="en-US" altLang="en-US"/>
          </a:p>
        </p:txBody>
      </p:sp>
      <p:sp>
        <p:nvSpPr>
          <p:cNvPr id="156674" name="Rectangle 2">
            <a:extLst>
              <a:ext uri="{FF2B5EF4-FFF2-40B4-BE49-F238E27FC236}">
                <a16:creationId xmlns:a16="http://schemas.microsoft.com/office/drawing/2014/main" id="{E87A5EA4-0C83-4BC7-A247-30D97AB0786D}"/>
              </a:ext>
            </a:extLst>
          </p:cNvPr>
          <p:cNvSpPr>
            <a:spLocks noRot="1" noChangeArrowheads="1" noTextEdit="1"/>
          </p:cNvSpPr>
          <p:nvPr>
            <p:ph type="sldImg"/>
          </p:nvPr>
        </p:nvSpPr>
        <p:spPr>
          <a:xfrm>
            <a:off x="2163763" y="701675"/>
            <a:ext cx="2751137" cy="3511550"/>
          </a:xfrm>
          <a:ln/>
        </p:spPr>
      </p:sp>
      <p:sp>
        <p:nvSpPr>
          <p:cNvPr id="156675" name="Rectangle 3">
            <a:extLst>
              <a:ext uri="{FF2B5EF4-FFF2-40B4-BE49-F238E27FC236}">
                <a16:creationId xmlns:a16="http://schemas.microsoft.com/office/drawing/2014/main" id="{8B0D12DD-1FE1-4E56-ACB3-F02DE9AAB494}"/>
              </a:ext>
            </a:extLst>
          </p:cNvPr>
          <p:cNvSpPr>
            <a:spLocks noGrp="1" noChangeArrowheads="1"/>
          </p:cNvSpPr>
          <p:nvPr>
            <p:ph type="body" idx="1"/>
          </p:nvPr>
        </p:nvSpPr>
        <p:spPr>
          <a:xfrm>
            <a:off x="708025" y="4448175"/>
            <a:ext cx="5661025" cy="4213225"/>
          </a:xfrm>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3DC54FD-EFBA-4F6C-8ABF-36E14367D1EF}" type="slidenum">
              <a:rPr lang="en-US" altLang="en-US" sz="1200" b="0" smtClean="0">
                <a:solidFill>
                  <a:schemeClr val="tx1"/>
                </a:solidFill>
                <a:latin typeface="Times New Roman" panose="02020603050405020304" pitchFamily="18" charset="0"/>
              </a:rPr>
              <a:pPr/>
              <a:t>34</a:t>
            </a:fld>
            <a:endParaRPr lang="en-US" altLang="en-US" sz="1200" b="0" dirty="0">
              <a:solidFill>
                <a:schemeClr val="tx1"/>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501E71EE-7958-4AB7-AC5E-655299B83935}" type="slidenum">
              <a:rPr lang="en-US" altLang="en-US" sz="1200" b="0" smtClean="0">
                <a:solidFill>
                  <a:schemeClr val="tx1"/>
                </a:solidFill>
                <a:latin typeface="Times New Roman" panose="02020603050405020304" pitchFamily="18" charset="0"/>
              </a:rPr>
              <a:pPr/>
              <a:t>35</a:t>
            </a:fld>
            <a:endParaRPr lang="en-US" altLang="en-US" sz="1200" b="0" dirty="0">
              <a:solidFill>
                <a:schemeClr val="tx1"/>
              </a:solidFill>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88F28BD2-4A7F-4319-8EEC-979A895438D1}" type="slidenum">
              <a:rPr lang="en-US" altLang="en-US" sz="1200" b="0" smtClean="0">
                <a:solidFill>
                  <a:schemeClr val="tx1"/>
                </a:solidFill>
                <a:latin typeface="Times New Roman" panose="02020603050405020304" pitchFamily="18" charset="0"/>
              </a:rPr>
              <a:pPr/>
              <a:t>36</a:t>
            </a:fld>
            <a:endParaRPr lang="en-US" altLang="en-US" sz="1200" b="0" dirty="0">
              <a:solidFill>
                <a:schemeClr val="tx1"/>
              </a:solidFill>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66962404-1285-4DA8-898E-142560B93908}" type="slidenum">
              <a:rPr lang="en-US" altLang="en-US" sz="1200" b="0" smtClean="0">
                <a:solidFill>
                  <a:schemeClr val="tx1"/>
                </a:solidFill>
                <a:latin typeface="Times New Roman" panose="02020603050405020304" pitchFamily="18" charset="0"/>
              </a:rPr>
              <a:pPr/>
              <a:t>37</a:t>
            </a:fld>
            <a:endParaRPr lang="en-US" altLang="en-US" sz="1200" b="0" dirty="0">
              <a:solidFill>
                <a:schemeClr val="tx1"/>
              </a:solidFill>
              <a:latin typeface="Times New Roman" panose="02020603050405020304" pitchFamily="18" charset="0"/>
            </a:endParaRPr>
          </a:p>
        </p:txBody>
      </p:sp>
      <p:sp>
        <p:nvSpPr>
          <p:cNvPr id="425987" name="Rectangle 2"/>
          <p:cNvSpPr>
            <a:spLocks noGrp="1" noRot="1" noChangeAspect="1" noChangeArrowheads="1" noTextEdit="1"/>
          </p:cNvSpPr>
          <p:nvPr>
            <p:ph type="sldImg"/>
          </p:nvPr>
        </p:nvSpPr>
        <p:spPr>
          <a:xfrm>
            <a:off x="2162175" y="703263"/>
            <a:ext cx="2752725" cy="3509962"/>
          </a:xfrm>
          <a:ln/>
        </p:spPr>
      </p:sp>
      <p:sp>
        <p:nvSpPr>
          <p:cNvPr id="425988" name="Rectangle 3"/>
          <p:cNvSpPr>
            <a:spLocks noGrp="1" noChangeArrowheads="1"/>
          </p:cNvSpPr>
          <p:nvPr>
            <p:ph type="body" idx="1"/>
          </p:nvPr>
        </p:nvSpPr>
        <p:spPr>
          <a:xfrm>
            <a:off x="708025" y="4446588"/>
            <a:ext cx="5661025" cy="4213225"/>
          </a:xfrm>
          <a:noFill/>
        </p:spPr>
        <p:txBody>
          <a:bodyPr/>
          <a:lstStyle/>
          <a:p>
            <a:endParaRPr lang="en-US" altLang="en-US" dirty="0"/>
          </a:p>
        </p:txBody>
      </p:sp>
    </p:spTree>
    <p:extLst>
      <p:ext uri="{BB962C8B-B14F-4D97-AF65-F5344CB8AC3E}">
        <p14:creationId xmlns:p14="http://schemas.microsoft.com/office/powerpoint/2010/main" val="4145371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00096EAF-B16E-4CA8-B4EB-C51FD2B3707C}" type="slidenum">
              <a:rPr lang="en-US" altLang="en-US" sz="1200" b="0" smtClean="0">
                <a:solidFill>
                  <a:schemeClr val="tx1"/>
                </a:solidFill>
                <a:latin typeface="Times New Roman" panose="02020603050405020304" pitchFamily="18" charset="0"/>
              </a:rPr>
              <a:pPr/>
              <a:t>38</a:t>
            </a:fld>
            <a:endParaRPr lang="en-US" altLang="en-US" sz="1200" b="0" dirty="0">
              <a:solidFill>
                <a:schemeClr val="tx1"/>
              </a:solidFill>
              <a:latin typeface="Times New Roman" panose="02020603050405020304" pitchFamily="18" charset="0"/>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87317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DC6D5EF1-FE4E-47BE-BD51-93CEDF4F087F}" type="slidenum">
              <a:rPr lang="en-US" altLang="en-US" sz="1200" b="0" smtClean="0">
                <a:solidFill>
                  <a:schemeClr val="tx1"/>
                </a:solidFill>
                <a:latin typeface="Times New Roman" panose="02020603050405020304" pitchFamily="18" charset="0"/>
              </a:rPr>
              <a:pPr/>
              <a:t>39</a:t>
            </a:fld>
            <a:endParaRPr lang="en-US" altLang="en-US" sz="1200" b="0" dirty="0">
              <a:solidFill>
                <a:schemeClr val="tx1"/>
              </a:solidFill>
              <a:latin typeface="Times New Roman" panose="02020603050405020304" pitchFamily="18" charset="0"/>
            </a:endParaRPr>
          </a:p>
        </p:txBody>
      </p:sp>
      <p:sp>
        <p:nvSpPr>
          <p:cNvPr id="432131" name="Rectangle 2"/>
          <p:cNvSpPr>
            <a:spLocks noGrp="1" noRot="1" noChangeAspect="1" noChangeArrowheads="1" noTextEdit="1"/>
          </p:cNvSpPr>
          <p:nvPr>
            <p:ph type="sldImg"/>
          </p:nvPr>
        </p:nvSpPr>
        <p:spPr>
          <a:xfrm>
            <a:off x="2163763" y="701675"/>
            <a:ext cx="2751137" cy="3511550"/>
          </a:xfrm>
          <a:ln/>
        </p:spPr>
      </p:sp>
      <p:sp>
        <p:nvSpPr>
          <p:cNvPr id="432132" name="Rectangle 3"/>
          <p:cNvSpPr>
            <a:spLocks noGrp="1" noChangeArrowheads="1"/>
          </p:cNvSpPr>
          <p:nvPr>
            <p:ph type="body" idx="1"/>
          </p:nvPr>
        </p:nvSpPr>
        <p:spPr>
          <a:xfrm>
            <a:off x="708025" y="4448175"/>
            <a:ext cx="5661025" cy="4213225"/>
          </a:xfrm>
          <a:noFill/>
        </p:spPr>
        <p:txBody>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8E8D2DED-71B4-4AC8-A3F2-3BC0AC2F8284}" type="slidenum">
              <a:rPr lang="en-US" altLang="en-US" sz="1200" b="0" smtClean="0">
                <a:solidFill>
                  <a:schemeClr val="tx1"/>
                </a:solidFill>
                <a:latin typeface="Times New Roman" panose="02020603050405020304" pitchFamily="18" charset="0"/>
              </a:rPr>
              <a:pPr/>
              <a:t>40</a:t>
            </a:fld>
            <a:endParaRPr lang="en-US" altLang="en-US" sz="1200" b="0" dirty="0">
              <a:solidFill>
                <a:schemeClr val="tx1"/>
              </a:solidFill>
              <a:latin typeface="Times New Roman" panose="02020603050405020304" pitchFamily="18" charset="0"/>
            </a:endParaRPr>
          </a:p>
        </p:txBody>
      </p:sp>
      <p:sp>
        <p:nvSpPr>
          <p:cNvPr id="434179" name="Rectangle 2"/>
          <p:cNvSpPr>
            <a:spLocks noGrp="1" noRot="1" noChangeAspect="1" noChangeArrowheads="1" noTextEdit="1"/>
          </p:cNvSpPr>
          <p:nvPr>
            <p:ph type="sldImg"/>
          </p:nvPr>
        </p:nvSpPr>
        <p:spPr>
          <a:xfrm>
            <a:off x="2162175" y="703263"/>
            <a:ext cx="2752725" cy="3509962"/>
          </a:xfrm>
          <a:ln/>
        </p:spPr>
      </p:sp>
      <p:sp>
        <p:nvSpPr>
          <p:cNvPr id="434180" name="Rectangle 3"/>
          <p:cNvSpPr>
            <a:spLocks noGrp="1" noChangeArrowheads="1"/>
          </p:cNvSpPr>
          <p:nvPr>
            <p:ph type="body" idx="1"/>
          </p:nvPr>
        </p:nvSpPr>
        <p:spPr>
          <a:xfrm>
            <a:off x="708025" y="4446588"/>
            <a:ext cx="5661025" cy="4213225"/>
          </a:xfrm>
          <a:noFill/>
        </p:spPr>
        <p:txBody>
          <a:bodyPr/>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25B1A500-BDCF-45C8-AB0D-C78AC327471E}" type="slidenum">
              <a:rPr lang="en-US" altLang="en-US" sz="1200" b="0" smtClean="0">
                <a:solidFill>
                  <a:schemeClr val="tx1"/>
                </a:solidFill>
                <a:latin typeface="Times New Roman" panose="02020603050405020304" pitchFamily="18" charset="0"/>
              </a:rPr>
              <a:pPr/>
              <a:t>41</a:t>
            </a:fld>
            <a:endParaRPr lang="en-US" altLang="en-US" sz="1200" b="0" dirty="0">
              <a:solidFill>
                <a:schemeClr val="tx1"/>
              </a:solidFill>
              <a:latin typeface="Times New Roman" panose="02020603050405020304" pitchFamily="18" charset="0"/>
            </a:endParaRPr>
          </a:p>
        </p:txBody>
      </p:sp>
      <p:sp>
        <p:nvSpPr>
          <p:cNvPr id="436227" name="Rectangle 2"/>
          <p:cNvSpPr>
            <a:spLocks noGrp="1" noRot="1" noChangeAspect="1" noChangeArrowheads="1" noTextEdit="1"/>
          </p:cNvSpPr>
          <p:nvPr>
            <p:ph type="sldImg"/>
          </p:nvPr>
        </p:nvSpPr>
        <p:spPr>
          <a:ln/>
        </p:spPr>
      </p:sp>
      <p:sp>
        <p:nvSpPr>
          <p:cNvPr id="43622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0814252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8C66480D-D5C1-4016-817C-018DD158C855}" type="slidenum">
              <a:rPr lang="en-US" altLang="en-US" sz="1200" b="0" smtClean="0">
                <a:solidFill>
                  <a:schemeClr val="tx1"/>
                </a:solidFill>
                <a:latin typeface="Times New Roman" panose="02020603050405020304" pitchFamily="18" charset="0"/>
              </a:rPr>
              <a:pPr/>
              <a:t>42</a:t>
            </a:fld>
            <a:endParaRPr lang="en-US" altLang="en-US" sz="1200" b="0" dirty="0">
              <a:solidFill>
                <a:schemeClr val="tx1"/>
              </a:solidFill>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C27B420-2E3C-4635-8424-AA8976B9B902}" type="slidenum">
              <a:rPr lang="en-US" altLang="en-US" sz="1200" b="0" smtClean="0">
                <a:solidFill>
                  <a:schemeClr val="tx1"/>
                </a:solidFill>
                <a:latin typeface="Times New Roman" panose="02020603050405020304" pitchFamily="18" charset="0"/>
              </a:rPr>
              <a:pPr/>
              <a:t>43</a:t>
            </a:fld>
            <a:endParaRPr lang="en-US" altLang="en-US" sz="1200" b="0" dirty="0">
              <a:solidFill>
                <a:schemeClr val="tx1"/>
              </a:solidFill>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97FA1028-591B-4D83-A5BD-74B30964011D}" type="slidenum">
              <a:rPr lang="en-US" altLang="en-US" sz="1200" b="0" smtClean="0">
                <a:solidFill>
                  <a:schemeClr val="tx1"/>
                </a:solidFill>
                <a:latin typeface="Times New Roman" panose="02020603050405020304" pitchFamily="18" charset="0"/>
              </a:rPr>
              <a:pPr/>
              <a:t>5</a:t>
            </a:fld>
            <a:endParaRPr lang="en-US" altLang="en-US" sz="1200" b="0" dirty="0">
              <a:solidFill>
                <a:schemeClr val="tx1"/>
              </a:solidFill>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CBB8FC33-DBFA-4FFF-9520-48090123DDAF}" type="slidenum">
              <a:rPr lang="en-US" altLang="en-US" sz="1200" b="0" smtClean="0">
                <a:solidFill>
                  <a:schemeClr val="tx1"/>
                </a:solidFill>
                <a:latin typeface="Times New Roman" panose="02020603050405020304" pitchFamily="18" charset="0"/>
              </a:rPr>
              <a:pPr/>
              <a:t>44</a:t>
            </a:fld>
            <a:endParaRPr lang="en-US" altLang="en-US" sz="1200" b="0" dirty="0">
              <a:solidFill>
                <a:schemeClr val="tx1"/>
              </a:solidFill>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09ED3316-4473-46FB-8F3F-56CB49B9F5AE}" type="slidenum">
              <a:rPr lang="en-US" altLang="en-US" sz="1200" b="0" smtClean="0">
                <a:solidFill>
                  <a:schemeClr val="tx1"/>
                </a:solidFill>
                <a:latin typeface="Times New Roman" panose="02020603050405020304" pitchFamily="18" charset="0"/>
              </a:rPr>
              <a:pPr/>
              <a:t>45</a:t>
            </a:fld>
            <a:endParaRPr lang="en-US" altLang="en-US" sz="1200" b="0" dirty="0">
              <a:solidFill>
                <a:schemeClr val="tx1"/>
              </a:solidFill>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4609D372-3A14-4DBF-81E1-B204DD2F150C}" type="slidenum">
              <a:rPr lang="en-US" altLang="en-US" sz="1200" b="0" smtClean="0">
                <a:solidFill>
                  <a:schemeClr val="tx1"/>
                </a:solidFill>
                <a:latin typeface="Times New Roman" panose="02020603050405020304" pitchFamily="18" charset="0"/>
              </a:rPr>
              <a:pPr/>
              <a:t>46</a:t>
            </a:fld>
            <a:endParaRPr lang="en-US" altLang="en-US" sz="1200" b="0" dirty="0">
              <a:solidFill>
                <a:schemeClr val="tx1"/>
              </a:solidFill>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92D08EE-7D8C-47C6-A5DE-3178F742BAAB}" type="slidenum">
              <a:rPr lang="en-US" altLang="en-US" sz="1200" b="0" smtClean="0">
                <a:solidFill>
                  <a:schemeClr val="tx1"/>
                </a:solidFill>
                <a:latin typeface="Times New Roman" panose="02020603050405020304" pitchFamily="18" charset="0"/>
              </a:rPr>
              <a:pPr/>
              <a:t>47</a:t>
            </a:fld>
            <a:endParaRPr lang="en-US" altLang="en-US" sz="1200" b="0" dirty="0">
              <a:solidFill>
                <a:schemeClr val="tx1"/>
              </a:solidFill>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0D82A420-9579-41DE-9FA3-C0B46546DB1A}" type="slidenum">
              <a:rPr lang="en-US" altLang="en-US" sz="1200" b="0" smtClean="0">
                <a:solidFill>
                  <a:schemeClr val="tx1"/>
                </a:solidFill>
                <a:latin typeface="Times New Roman" panose="02020603050405020304" pitchFamily="18" charset="0"/>
              </a:rPr>
              <a:pPr/>
              <a:t>48</a:t>
            </a:fld>
            <a:endParaRPr lang="en-US" altLang="en-US" sz="1200" b="0" dirty="0">
              <a:solidFill>
                <a:schemeClr val="tx1"/>
              </a:solidFill>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8627557B-AAE8-4372-B051-86ECCD9A3BCE}" type="slidenum">
              <a:rPr lang="en-US" altLang="en-US" sz="1200" b="0" smtClean="0">
                <a:solidFill>
                  <a:schemeClr val="tx1"/>
                </a:solidFill>
                <a:latin typeface="Times New Roman" panose="02020603050405020304" pitchFamily="18" charset="0"/>
              </a:rPr>
              <a:pPr/>
              <a:t>49</a:t>
            </a:fld>
            <a:endParaRPr lang="en-US" altLang="en-US" sz="1200" b="0" dirty="0">
              <a:solidFill>
                <a:schemeClr val="tx1"/>
              </a:solidFill>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341A3A1F-828B-4166-AEDE-E29641A8D43B}" type="slidenum">
              <a:rPr lang="en-US" altLang="en-US" sz="1200" b="0" smtClean="0">
                <a:solidFill>
                  <a:schemeClr val="tx1"/>
                </a:solidFill>
                <a:latin typeface="Times New Roman" panose="02020603050405020304" pitchFamily="18" charset="0"/>
              </a:rPr>
              <a:pPr/>
              <a:t>50</a:t>
            </a:fld>
            <a:endParaRPr lang="en-US" altLang="en-US" sz="1200" b="0" dirty="0">
              <a:solidFill>
                <a:schemeClr val="tx1"/>
              </a:solidFill>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B77F85B0-DFD1-463C-8F48-48B6C65C442F}" type="slidenum">
              <a:rPr lang="en-US" altLang="en-US" sz="1200" b="0" smtClean="0">
                <a:solidFill>
                  <a:schemeClr val="tx1"/>
                </a:solidFill>
                <a:latin typeface="Times New Roman" panose="02020603050405020304" pitchFamily="18" charset="0"/>
              </a:rPr>
              <a:pPr/>
              <a:t>51</a:t>
            </a:fld>
            <a:endParaRPr lang="en-US" altLang="en-US" sz="1200" b="0" dirty="0">
              <a:solidFill>
                <a:schemeClr val="tx1"/>
              </a:solidFill>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miter lim="800000"/>
            <a:headEnd/>
            <a:tailEnd/>
          </a:ln>
        </p:spPr>
        <p:txBody>
          <a:bodyPr lIns="94266" tIns="47131" rIns="94266" bIns="47131"/>
          <a:lstStyle/>
          <a:p>
            <a:endParaRPr lang="en-US" altLang="en-US" dirty="0"/>
          </a:p>
          <a:p>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9FEB045A-7629-431D-8DFA-450862E0ACD6}" type="slidenum">
              <a:rPr lang="en-US" altLang="en-US" sz="1200" b="0" smtClean="0">
                <a:solidFill>
                  <a:schemeClr val="tx1"/>
                </a:solidFill>
                <a:latin typeface="Times New Roman" panose="02020603050405020304" pitchFamily="18" charset="0"/>
              </a:rPr>
              <a:pPr/>
              <a:t>52</a:t>
            </a:fld>
            <a:endParaRPr lang="en-US" altLang="en-US" sz="1200" b="0" dirty="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BB178F79-2E59-4E68-ABDD-E8DD738F54A8}" type="slidenum">
              <a:rPr lang="en-US" altLang="en-US" sz="1200" b="0" smtClean="0">
                <a:solidFill>
                  <a:schemeClr val="tx1"/>
                </a:solidFill>
                <a:latin typeface="Times New Roman" panose="02020603050405020304" pitchFamily="18" charset="0"/>
              </a:rPr>
              <a:pPr/>
              <a:t>53</a:t>
            </a:fld>
            <a:endParaRPr lang="en-US" altLang="en-US" sz="1200" b="0" dirty="0">
              <a:solidFill>
                <a:schemeClr val="tx1"/>
              </a:solidFill>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4000" b="1">
                <a:solidFill>
                  <a:schemeClr val="bg1"/>
                </a:solidFill>
                <a:latin typeface="Rockwell Extra Bold" panose="02060903040505020403" pitchFamily="18" charset="0"/>
                <a:cs typeface="Arial" panose="020B0604020202020204" pitchFamily="34" charset="0"/>
              </a:defRPr>
            </a:lvl1pPr>
            <a:lvl2pPr marL="742950" indent="-285750" defTabSz="941388">
              <a:defRPr sz="4000" b="1">
                <a:solidFill>
                  <a:schemeClr val="bg1"/>
                </a:solidFill>
                <a:latin typeface="Rockwell Extra Bold" panose="02060903040505020403" pitchFamily="18" charset="0"/>
                <a:cs typeface="Arial" panose="020B0604020202020204" pitchFamily="34" charset="0"/>
              </a:defRPr>
            </a:lvl2pPr>
            <a:lvl3pPr marL="1143000" indent="-228600" defTabSz="941388">
              <a:defRPr sz="4000" b="1">
                <a:solidFill>
                  <a:schemeClr val="bg1"/>
                </a:solidFill>
                <a:latin typeface="Rockwell Extra Bold" panose="02060903040505020403" pitchFamily="18" charset="0"/>
                <a:cs typeface="Arial" panose="020B0604020202020204" pitchFamily="34" charset="0"/>
              </a:defRPr>
            </a:lvl3pPr>
            <a:lvl4pPr marL="1600200" indent="-228600" defTabSz="941388">
              <a:defRPr sz="4000" b="1">
                <a:solidFill>
                  <a:schemeClr val="bg1"/>
                </a:solidFill>
                <a:latin typeface="Rockwell Extra Bold" panose="02060903040505020403" pitchFamily="18" charset="0"/>
                <a:cs typeface="Arial" panose="020B0604020202020204" pitchFamily="34" charset="0"/>
              </a:defRPr>
            </a:lvl4pPr>
            <a:lvl5pPr marL="2057400" indent="-228600" defTabSz="941388">
              <a:defRPr sz="4000" b="1">
                <a:solidFill>
                  <a:schemeClr val="bg1"/>
                </a:solidFill>
                <a:latin typeface="Rockwell Extra Bold" panose="02060903040505020403" pitchFamily="18" charset="0"/>
                <a:cs typeface="Arial" panose="020B0604020202020204" pitchFamily="34"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fld id="{60826837-35E9-491A-BD87-C5AB3930274A}" type="slidenum">
              <a:rPr lang="en-US" altLang="en-US" sz="1200" b="0" smtClean="0">
                <a:solidFill>
                  <a:schemeClr val="tx1"/>
                </a:solidFill>
                <a:latin typeface="Times New Roman" panose="02020603050405020304" pitchFamily="18" charset="0"/>
              </a:rPr>
              <a:pPr/>
              <a:t>6</a:t>
            </a:fld>
            <a:endParaRPr lang="en-US" altLang="en-US" sz="1200" b="0" dirty="0">
              <a:solidFill>
                <a:schemeClr val="tx1"/>
              </a:solidFill>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xfrm>
            <a:off x="2151063" y="708025"/>
            <a:ext cx="2774950" cy="3536950"/>
          </a:xfrm>
          <a:ln/>
        </p:spPr>
      </p:sp>
      <p:sp>
        <p:nvSpPr>
          <p:cNvPr id="6148" name="Rectangle 3"/>
          <p:cNvSpPr>
            <a:spLocks noGrp="1" noChangeArrowheads="1"/>
          </p:cNvSpPr>
          <p:nvPr>
            <p:ph type="body" idx="1"/>
          </p:nvPr>
        </p:nvSpPr>
        <p:spPr>
          <a:xfrm>
            <a:off x="942975" y="4479925"/>
            <a:ext cx="5191125" cy="416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165785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625F5376-1287-4FCA-BD94-E646912EF822}" type="slidenum">
              <a:rPr lang="en-US" altLang="en-US" sz="1200" b="0" smtClean="0">
                <a:solidFill>
                  <a:schemeClr val="tx1"/>
                </a:solidFill>
                <a:latin typeface="Times New Roman" panose="02020603050405020304" pitchFamily="18" charset="0"/>
              </a:rPr>
              <a:pPr/>
              <a:t>54</a:t>
            </a:fld>
            <a:endParaRPr lang="en-US" altLang="en-US" sz="1200" b="0" dirty="0">
              <a:solidFill>
                <a:schemeClr val="tx1"/>
              </a:solidFill>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DF86D8E5-53F0-418F-BFC9-EDFF3B052620}" type="slidenum">
              <a:rPr lang="en-US" altLang="en-US" sz="1200" b="0" smtClean="0">
                <a:solidFill>
                  <a:schemeClr val="tx1"/>
                </a:solidFill>
                <a:latin typeface="Times New Roman" panose="02020603050405020304" pitchFamily="18" charset="0"/>
              </a:rPr>
              <a:pPr/>
              <a:t>55</a:t>
            </a:fld>
            <a:endParaRPr lang="en-US" altLang="en-US" sz="1200" b="0" dirty="0">
              <a:solidFill>
                <a:schemeClr val="tx1"/>
              </a:solidFill>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58D4472D-709B-4001-9E7C-44F8F7C8532F}" type="slidenum">
              <a:rPr lang="en-US" altLang="en-US" sz="1200" b="0" smtClean="0">
                <a:solidFill>
                  <a:schemeClr val="tx1"/>
                </a:solidFill>
                <a:latin typeface="Times New Roman" panose="02020603050405020304" pitchFamily="18" charset="0"/>
              </a:rPr>
              <a:pPr/>
              <a:t>56</a:t>
            </a:fld>
            <a:endParaRPr lang="en-US" altLang="en-US" sz="1200" b="0" dirty="0">
              <a:solidFill>
                <a:schemeClr val="tx1"/>
              </a:solidFill>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C1C40EEB-104D-4803-9858-38E7512953C5}" type="slidenum">
              <a:rPr lang="en-US" altLang="en-US" sz="1200" b="0" smtClean="0">
                <a:solidFill>
                  <a:schemeClr val="tx1"/>
                </a:solidFill>
                <a:latin typeface="Times New Roman" panose="02020603050405020304" pitchFamily="18" charset="0"/>
              </a:rPr>
              <a:pPr/>
              <a:t>57</a:t>
            </a:fld>
            <a:endParaRPr lang="en-US" altLang="en-US" sz="1200" b="0" dirty="0">
              <a:solidFill>
                <a:schemeClr val="tx1"/>
              </a:solidFill>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C2CBEFE7-EFDC-411A-9B3D-6E879E2EAE2A}" type="slidenum">
              <a:rPr lang="en-US" altLang="en-US" sz="1200" b="0" smtClean="0">
                <a:solidFill>
                  <a:schemeClr val="tx1"/>
                </a:solidFill>
                <a:latin typeface="Times New Roman" panose="02020603050405020304" pitchFamily="18" charset="0"/>
              </a:rPr>
              <a:pPr/>
              <a:t>58</a:t>
            </a:fld>
            <a:endParaRPr lang="en-US" altLang="en-US" sz="1200" b="0" dirty="0">
              <a:solidFill>
                <a:schemeClr val="tx1"/>
              </a:solidFill>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0757D050-07E6-43FC-870B-11D798AC74D6}" type="slidenum">
              <a:rPr lang="en-US" altLang="en-US" sz="1200" b="0" smtClean="0">
                <a:solidFill>
                  <a:schemeClr val="tx1"/>
                </a:solidFill>
                <a:latin typeface="Times New Roman" panose="02020603050405020304" pitchFamily="18" charset="0"/>
              </a:rPr>
              <a:pPr/>
              <a:t>59</a:t>
            </a:fld>
            <a:endParaRPr lang="en-US" altLang="en-US" sz="1200" b="0" dirty="0">
              <a:solidFill>
                <a:schemeClr val="tx1"/>
              </a:solidFill>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DEDBC60E-6849-4773-9601-33B203052FCD}" type="slidenum">
              <a:rPr lang="en-US" altLang="en-US" sz="1200" b="0" smtClean="0">
                <a:solidFill>
                  <a:schemeClr val="tx1"/>
                </a:solidFill>
                <a:latin typeface="Times New Roman" panose="02020603050405020304" pitchFamily="18" charset="0"/>
              </a:rPr>
              <a:pPr/>
              <a:t>60</a:t>
            </a:fld>
            <a:endParaRPr lang="en-US" altLang="en-US" sz="1200" b="0" dirty="0">
              <a:solidFill>
                <a:schemeClr val="tx1"/>
              </a:solidFill>
              <a:latin typeface="Times New Roman" panose="02020603050405020304"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A311247A-44FF-40EB-A9B4-EB1A5218AD95}" type="slidenum">
              <a:rPr lang="en-US" altLang="en-US" sz="1200" b="0" smtClean="0">
                <a:solidFill>
                  <a:schemeClr val="tx1"/>
                </a:solidFill>
                <a:latin typeface="Times New Roman" panose="02020603050405020304" pitchFamily="18" charset="0"/>
              </a:rPr>
              <a:pPr/>
              <a:t>62</a:t>
            </a:fld>
            <a:endParaRPr lang="en-US" altLang="en-US" sz="1200" b="0" dirty="0">
              <a:solidFill>
                <a:schemeClr val="tx1"/>
              </a:solidFill>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903A783A-1C5D-4603-8B3F-D9DD96A81D93}" type="slidenum">
              <a:rPr lang="en-US" altLang="en-US" sz="1200" b="0" smtClean="0">
                <a:solidFill>
                  <a:schemeClr val="tx1"/>
                </a:solidFill>
                <a:latin typeface="Times New Roman" panose="02020603050405020304" pitchFamily="18" charset="0"/>
              </a:rPr>
              <a:pPr/>
              <a:t>63</a:t>
            </a:fld>
            <a:endParaRPr lang="en-US" altLang="en-US" sz="1200" b="0" dirty="0">
              <a:solidFill>
                <a:schemeClr val="tx1"/>
              </a:solidFill>
              <a:latin typeface="Times New Roman" panose="02020603050405020304"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B972786-36CC-4911-AFDA-B2C84E7E6B57}" type="slidenum">
              <a:rPr lang="en-US" altLang="en-US" sz="1200" b="0" smtClean="0">
                <a:solidFill>
                  <a:schemeClr val="tx1"/>
                </a:solidFill>
                <a:latin typeface="Times New Roman" panose="02020603050405020304" pitchFamily="18" charset="0"/>
              </a:rPr>
              <a:pPr/>
              <a:t>64</a:t>
            </a:fld>
            <a:endParaRPr lang="en-US" altLang="en-US" sz="1200" b="0" dirty="0">
              <a:solidFill>
                <a:schemeClr val="tx1"/>
              </a:solidFill>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2EB9A0A3-8367-431C-ACFB-2B2383691F5D}" type="slidenum">
              <a:rPr lang="en-US" altLang="en-US" sz="1200" b="0" smtClean="0">
                <a:solidFill>
                  <a:schemeClr val="tx1"/>
                </a:solidFill>
                <a:latin typeface="Times New Roman" panose="02020603050405020304" pitchFamily="18" charset="0"/>
              </a:rPr>
              <a:pPr/>
              <a:t>7</a:t>
            </a:fld>
            <a:endParaRPr lang="en-US" altLang="en-US" sz="1200" b="0" dirty="0">
              <a:solidFill>
                <a:schemeClr val="tx1"/>
              </a:solidFill>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B8AEA2EC-7DB5-4810-ABDE-5845593D7A1F}" type="slidenum">
              <a:rPr lang="en-US" altLang="en-US" sz="1200" b="0" smtClean="0">
                <a:solidFill>
                  <a:schemeClr val="tx1"/>
                </a:solidFill>
                <a:latin typeface="Times New Roman" panose="02020603050405020304" pitchFamily="18" charset="0"/>
              </a:rPr>
              <a:pPr/>
              <a:t>65</a:t>
            </a:fld>
            <a:endParaRPr lang="en-US" altLang="en-US" sz="1200" b="0" dirty="0">
              <a:solidFill>
                <a:schemeClr val="tx1"/>
              </a:solidFill>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22820192-B87C-4E6F-A830-FD40B797B471}" type="slidenum">
              <a:rPr lang="en-US" altLang="en-US" sz="1200" b="0" smtClean="0">
                <a:solidFill>
                  <a:schemeClr val="tx1"/>
                </a:solidFill>
                <a:latin typeface="Times New Roman" panose="02020603050405020304" pitchFamily="18" charset="0"/>
              </a:rPr>
              <a:pPr/>
              <a:t>66</a:t>
            </a:fld>
            <a:endParaRPr lang="en-US" altLang="en-US" sz="1200" b="0" dirty="0">
              <a:solidFill>
                <a:schemeClr val="tx1"/>
              </a:solidFill>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BC2DA962-F4F9-4DD2-8FC5-B5706C1F4598}" type="slidenum">
              <a:rPr lang="en-US" altLang="en-US" sz="1200" b="0" smtClean="0">
                <a:solidFill>
                  <a:schemeClr val="tx1"/>
                </a:solidFill>
                <a:latin typeface="Times New Roman" panose="02020603050405020304" pitchFamily="18" charset="0"/>
              </a:rPr>
              <a:pPr/>
              <a:t>67</a:t>
            </a:fld>
            <a:endParaRPr lang="en-US" altLang="en-US" sz="1200" b="0" dirty="0">
              <a:solidFill>
                <a:schemeClr val="tx1"/>
              </a:solidFill>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CC45F68D-570E-445C-9191-AED3BB88C946}" type="slidenum">
              <a:rPr lang="en-US" altLang="en-US" sz="1200" b="0" smtClean="0">
                <a:solidFill>
                  <a:schemeClr val="tx1"/>
                </a:solidFill>
                <a:latin typeface="Times New Roman" panose="02020603050405020304" pitchFamily="18" charset="0"/>
              </a:rPr>
              <a:pPr/>
              <a:t>68</a:t>
            </a:fld>
            <a:endParaRPr lang="en-US" altLang="en-US" sz="1200" b="0" dirty="0">
              <a:solidFill>
                <a:schemeClr val="tx1"/>
              </a:solidFill>
              <a:latin typeface="Times New Roman" panose="02020603050405020304" pitchFamily="18" charset="0"/>
            </a:endParaRPr>
          </a:p>
        </p:txBody>
      </p:sp>
      <p:sp>
        <p:nvSpPr>
          <p:cNvPr id="590851" name="Rectangle 2"/>
          <p:cNvSpPr>
            <a:spLocks noGrp="1" noRot="1" noChangeAspect="1" noChangeArrowheads="1" noTextEdit="1"/>
          </p:cNvSpPr>
          <p:nvPr>
            <p:ph type="sldImg"/>
          </p:nvPr>
        </p:nvSpPr>
        <p:spPr>
          <a:ln/>
        </p:spPr>
      </p:sp>
      <p:sp>
        <p:nvSpPr>
          <p:cNvPr id="59085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BAC0D593-B1BC-43EF-9CD4-6C6D7B666AB1}" type="slidenum">
              <a:rPr lang="en-US" altLang="en-US" sz="1200" b="0" smtClean="0">
                <a:solidFill>
                  <a:schemeClr val="tx1"/>
                </a:solidFill>
                <a:latin typeface="Times New Roman" panose="02020603050405020304" pitchFamily="18" charset="0"/>
              </a:rPr>
              <a:pPr/>
              <a:t>69</a:t>
            </a:fld>
            <a:endParaRPr lang="en-US" altLang="en-US" sz="1200" b="0" dirty="0">
              <a:solidFill>
                <a:schemeClr val="tx1"/>
              </a:solidFill>
              <a:latin typeface="Times New Roman" panose="02020603050405020304"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2840082C-4CCE-4C84-A30E-43903EB7430E}" type="slidenum">
              <a:rPr lang="en-US" altLang="en-US" sz="1200" b="0" smtClean="0">
                <a:solidFill>
                  <a:schemeClr val="tx1"/>
                </a:solidFill>
                <a:latin typeface="Times New Roman" panose="02020603050405020304" pitchFamily="18" charset="0"/>
              </a:rPr>
              <a:pPr/>
              <a:t>70</a:t>
            </a:fld>
            <a:endParaRPr lang="en-US" altLang="en-US" sz="1200" b="0" dirty="0">
              <a:solidFill>
                <a:schemeClr val="tx1"/>
              </a:solidFill>
              <a:latin typeface="Times New Roman" panose="02020603050405020304"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13D53646-F69A-4A76-8ABE-213569DBC3EC}" type="slidenum">
              <a:rPr lang="en-US" altLang="en-US" sz="1200" b="0" smtClean="0">
                <a:solidFill>
                  <a:schemeClr val="tx1"/>
                </a:solidFill>
                <a:latin typeface="Times New Roman" panose="02020603050405020304" pitchFamily="18" charset="0"/>
              </a:rPr>
              <a:pPr/>
              <a:t>71</a:t>
            </a:fld>
            <a:endParaRPr lang="en-US" altLang="en-US" sz="1200" b="0" dirty="0">
              <a:solidFill>
                <a:schemeClr val="tx1"/>
              </a:solidFill>
              <a:latin typeface="Times New Roman" panose="02020603050405020304" pitchFamily="18" charset="0"/>
            </a:endParaRPr>
          </a:p>
        </p:txBody>
      </p:sp>
      <p:sp>
        <p:nvSpPr>
          <p:cNvPr id="588803" name="Rectangle 2"/>
          <p:cNvSpPr>
            <a:spLocks noGrp="1" noRot="1" noChangeAspect="1" noChangeArrowheads="1" noTextEdit="1"/>
          </p:cNvSpPr>
          <p:nvPr>
            <p:ph type="sldImg"/>
          </p:nvPr>
        </p:nvSpPr>
        <p:spPr>
          <a:ln/>
        </p:spPr>
      </p:sp>
      <p:sp>
        <p:nvSpPr>
          <p:cNvPr id="58880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AF9FF002-8F88-4CE8-863E-01CD59C44096}" type="slidenum">
              <a:rPr lang="en-US" altLang="en-US" sz="1200" b="0" smtClean="0">
                <a:solidFill>
                  <a:schemeClr val="tx1"/>
                </a:solidFill>
                <a:latin typeface="Times New Roman" panose="02020603050405020304" pitchFamily="18" charset="0"/>
              </a:rPr>
              <a:pPr/>
              <a:t>72</a:t>
            </a:fld>
            <a:endParaRPr lang="en-US" altLang="en-US" sz="1200" b="0" dirty="0">
              <a:solidFill>
                <a:schemeClr val="tx1"/>
              </a:solidFill>
              <a:latin typeface="Times New Roman" panose="02020603050405020304"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58C651F9-90D0-452A-AEDE-143E060E7098}" type="slidenum">
              <a:rPr lang="en-US" altLang="en-US" sz="1200" b="0" smtClean="0">
                <a:solidFill>
                  <a:schemeClr val="tx1"/>
                </a:solidFill>
                <a:latin typeface="Times New Roman" panose="02020603050405020304" pitchFamily="18" charset="0"/>
              </a:rPr>
              <a:pPr/>
              <a:t>74</a:t>
            </a:fld>
            <a:endParaRPr lang="en-US" altLang="en-US" sz="1200" b="0" dirty="0">
              <a:solidFill>
                <a:schemeClr val="tx1"/>
              </a:solidFill>
              <a:latin typeface="Times New Roman" panose="02020603050405020304" pitchFamily="18" charset="0"/>
            </a:endParaRPr>
          </a:p>
        </p:txBody>
      </p:sp>
      <p:sp>
        <p:nvSpPr>
          <p:cNvPr id="518147" name="Rectangle 2"/>
          <p:cNvSpPr>
            <a:spLocks noGrp="1" noRot="1" noChangeAspect="1" noChangeArrowheads="1" noTextEdit="1"/>
          </p:cNvSpPr>
          <p:nvPr>
            <p:ph type="sldImg"/>
          </p:nvPr>
        </p:nvSpPr>
        <p:spPr>
          <a:ln/>
        </p:spPr>
      </p:sp>
      <p:sp>
        <p:nvSpPr>
          <p:cNvPr id="51814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1966C542-98AB-44EB-9C59-B9D28C4CC0B7}" type="slidenum">
              <a:rPr lang="en-US" altLang="en-US" sz="1200" b="0" smtClean="0">
                <a:solidFill>
                  <a:schemeClr val="tx1"/>
                </a:solidFill>
                <a:latin typeface="Times New Roman" panose="02020603050405020304" pitchFamily="18" charset="0"/>
              </a:rPr>
              <a:pPr/>
              <a:t>75</a:t>
            </a:fld>
            <a:endParaRPr lang="en-US" altLang="en-US" sz="1200" b="0" dirty="0">
              <a:solidFill>
                <a:schemeClr val="tx1"/>
              </a:solidFill>
              <a:latin typeface="Times New Roman" panose="02020603050405020304" pitchFamily="18" charset="0"/>
            </a:endParaRPr>
          </a:p>
        </p:txBody>
      </p:sp>
      <p:sp>
        <p:nvSpPr>
          <p:cNvPr id="139267" name="Rectangle 2"/>
          <p:cNvSpPr>
            <a:spLocks noGrp="1" noRot="1" noChangeAspect="1" noChangeArrowheads="1" noTextEdit="1"/>
          </p:cNvSpPr>
          <p:nvPr>
            <p:ph type="sldImg"/>
          </p:nvPr>
        </p:nvSpPr>
        <p:spPr>
          <a:xfrm>
            <a:off x="2173288" y="703263"/>
            <a:ext cx="2752725" cy="3513137"/>
          </a:xfrm>
          <a:ln/>
        </p:spPr>
      </p:sp>
      <p:sp>
        <p:nvSpPr>
          <p:cNvPr id="13926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442E8030-91A5-44B8-8A73-E41711DCBC9D}" type="slidenum">
              <a:rPr lang="en-US" altLang="en-US" sz="1200" b="0" smtClean="0">
                <a:solidFill>
                  <a:schemeClr val="tx1"/>
                </a:solidFill>
                <a:latin typeface="Times New Roman" panose="02020603050405020304" pitchFamily="18" charset="0"/>
              </a:rPr>
              <a:pPr/>
              <a:t>8</a:t>
            </a:fld>
            <a:endParaRPr lang="en-US" altLang="en-US" sz="1200" b="0" dirty="0">
              <a:solidFill>
                <a:schemeClr val="tx1"/>
              </a:solidFill>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E02C3378-6134-4CE3-A206-48EA6F63ACA2}" type="slidenum">
              <a:rPr lang="en-US" altLang="en-US" sz="1200" b="0" smtClean="0">
                <a:solidFill>
                  <a:schemeClr val="tx1"/>
                </a:solidFill>
                <a:latin typeface="Times New Roman" panose="02020603050405020304" pitchFamily="18" charset="0"/>
              </a:rPr>
              <a:pPr/>
              <a:t>76</a:t>
            </a:fld>
            <a:endParaRPr lang="en-US" altLang="en-US" sz="1200" b="0" dirty="0">
              <a:solidFill>
                <a:schemeClr val="tx1"/>
              </a:solidFill>
              <a:latin typeface="Times New Roman" panose="02020603050405020304" pitchFamily="18" charset="0"/>
            </a:endParaRPr>
          </a:p>
        </p:txBody>
      </p:sp>
      <p:sp>
        <p:nvSpPr>
          <p:cNvPr id="141315" name="Rectangle 2"/>
          <p:cNvSpPr>
            <a:spLocks noGrp="1" noRot="1" noChangeAspect="1" noChangeArrowheads="1" noTextEdit="1"/>
          </p:cNvSpPr>
          <p:nvPr>
            <p:ph type="sldImg"/>
          </p:nvPr>
        </p:nvSpPr>
        <p:spPr>
          <a:xfrm>
            <a:off x="2173288" y="703263"/>
            <a:ext cx="2752725" cy="3513137"/>
          </a:xfrm>
          <a:ln/>
        </p:spPr>
      </p:sp>
      <p:sp>
        <p:nvSpPr>
          <p:cNvPr id="14131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B1ADDB6D-7F28-49B5-8C18-B9013451CEB3}" type="slidenum">
              <a:rPr lang="en-US" altLang="en-US" sz="1200" b="0" smtClean="0">
                <a:solidFill>
                  <a:schemeClr val="tx1"/>
                </a:solidFill>
                <a:latin typeface="Times New Roman" panose="02020603050405020304" pitchFamily="18" charset="0"/>
              </a:rPr>
              <a:pPr/>
              <a:t>77</a:t>
            </a:fld>
            <a:endParaRPr lang="en-US" altLang="en-US" sz="1200" b="0" dirty="0">
              <a:solidFill>
                <a:schemeClr val="tx1"/>
              </a:solidFill>
              <a:latin typeface="Times New Roman" panose="02020603050405020304" pitchFamily="18" charset="0"/>
            </a:endParaRPr>
          </a:p>
        </p:txBody>
      </p:sp>
      <p:sp>
        <p:nvSpPr>
          <p:cNvPr id="143363" name="Rectangle 2"/>
          <p:cNvSpPr>
            <a:spLocks noGrp="1" noRot="1" noChangeAspect="1" noChangeArrowheads="1" noTextEdit="1"/>
          </p:cNvSpPr>
          <p:nvPr>
            <p:ph type="sldImg"/>
          </p:nvPr>
        </p:nvSpPr>
        <p:spPr>
          <a:xfrm>
            <a:off x="2173288" y="703263"/>
            <a:ext cx="2752725" cy="3513137"/>
          </a:xfrm>
          <a:ln/>
        </p:spPr>
      </p:sp>
      <p:sp>
        <p:nvSpPr>
          <p:cNvPr id="14336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F5E7124-D674-4E8C-8F88-D2BB0822CB90}" type="slidenum">
              <a:rPr lang="en-US" altLang="en-US" sz="1200" b="0" smtClean="0">
                <a:solidFill>
                  <a:schemeClr val="tx1"/>
                </a:solidFill>
                <a:latin typeface="Times New Roman" panose="02020603050405020304" pitchFamily="18" charset="0"/>
              </a:rPr>
              <a:pPr/>
              <a:t>78</a:t>
            </a:fld>
            <a:endParaRPr lang="en-US" altLang="en-US" sz="1200" b="0" dirty="0">
              <a:solidFill>
                <a:schemeClr val="tx1"/>
              </a:solidFill>
              <a:latin typeface="Times New Roman" panose="02020603050405020304" pitchFamily="18" charset="0"/>
            </a:endParaRPr>
          </a:p>
        </p:txBody>
      </p:sp>
      <p:sp>
        <p:nvSpPr>
          <p:cNvPr id="145411" name="Rectangle 2"/>
          <p:cNvSpPr>
            <a:spLocks noGrp="1" noRot="1" noChangeAspect="1" noChangeArrowheads="1" noTextEdit="1"/>
          </p:cNvSpPr>
          <p:nvPr>
            <p:ph type="sldImg"/>
          </p:nvPr>
        </p:nvSpPr>
        <p:spPr>
          <a:xfrm>
            <a:off x="2173288" y="703263"/>
            <a:ext cx="2752725" cy="3513137"/>
          </a:xfrm>
          <a:ln/>
        </p:spPr>
      </p:sp>
      <p:sp>
        <p:nvSpPr>
          <p:cNvPr id="14541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7C23153B-6D24-4F54-A1D7-72FF78B3EA1B}" type="slidenum">
              <a:rPr lang="en-US" altLang="en-US" sz="1200" b="0" smtClean="0">
                <a:solidFill>
                  <a:schemeClr val="tx1"/>
                </a:solidFill>
                <a:latin typeface="Times New Roman" panose="02020603050405020304" pitchFamily="18" charset="0"/>
              </a:rPr>
              <a:pPr/>
              <a:t>80</a:t>
            </a:fld>
            <a:endParaRPr lang="en-US" altLang="en-US" sz="1200" b="0" dirty="0">
              <a:solidFill>
                <a:schemeClr val="tx1"/>
              </a:solidFill>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02B8441A-8DF3-4D76-934B-C990B7463E78}" type="slidenum">
              <a:rPr lang="en-US" altLang="en-US" sz="1200" b="0" smtClean="0">
                <a:solidFill>
                  <a:schemeClr val="tx1"/>
                </a:solidFill>
                <a:latin typeface="Times New Roman" panose="02020603050405020304" pitchFamily="18" charset="0"/>
              </a:rPr>
              <a:pPr/>
              <a:t>81</a:t>
            </a:fld>
            <a:endParaRPr lang="en-US" altLang="en-US" sz="1200" b="0" dirty="0">
              <a:solidFill>
                <a:schemeClr val="tx1"/>
              </a:solidFill>
              <a:latin typeface="Times New Roman" panose="02020603050405020304"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E2D9FD37-33A0-46FC-939C-019C188F0D12}" type="slidenum">
              <a:rPr lang="en-US" altLang="en-US" sz="1200" b="0" smtClean="0">
                <a:solidFill>
                  <a:schemeClr val="tx1"/>
                </a:solidFill>
                <a:latin typeface="Times New Roman" panose="02020603050405020304" pitchFamily="18" charset="0"/>
              </a:rPr>
              <a:pPr/>
              <a:t>82</a:t>
            </a:fld>
            <a:endParaRPr lang="en-US" altLang="en-US" sz="1200" b="0" dirty="0">
              <a:solidFill>
                <a:schemeClr val="tx1"/>
              </a:solidFill>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70F385F2-101E-4A4B-9ABC-93415DF2B543}" type="slidenum">
              <a:rPr lang="en-US" altLang="en-US" sz="1200" b="0" smtClean="0">
                <a:solidFill>
                  <a:schemeClr val="tx1"/>
                </a:solidFill>
                <a:latin typeface="Times New Roman" panose="02020603050405020304" pitchFamily="18" charset="0"/>
              </a:rPr>
              <a:pPr/>
              <a:t>83</a:t>
            </a:fld>
            <a:endParaRPr lang="en-US" altLang="en-US" sz="1200" b="0" dirty="0">
              <a:solidFill>
                <a:schemeClr val="tx1"/>
              </a:solidFill>
              <a:latin typeface="Times New Roman" panose="02020603050405020304"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D00A348D-9123-472C-82BA-C0CE16CFC682}" type="slidenum">
              <a:rPr lang="en-US" altLang="en-US" sz="1200" b="0" smtClean="0">
                <a:solidFill>
                  <a:schemeClr val="tx1"/>
                </a:solidFill>
                <a:latin typeface="Times New Roman" panose="02020603050405020304" pitchFamily="18" charset="0"/>
              </a:rPr>
              <a:pPr/>
              <a:t>84</a:t>
            </a:fld>
            <a:endParaRPr lang="en-US" altLang="en-US" sz="1200" b="0" dirty="0">
              <a:solidFill>
                <a:schemeClr val="tx1"/>
              </a:solidFill>
              <a:latin typeface="Times New Roman" panose="02020603050405020304" pitchFamily="18" charset="0"/>
            </a:endParaRPr>
          </a:p>
        </p:txBody>
      </p:sp>
      <p:sp>
        <p:nvSpPr>
          <p:cNvPr id="137219" name="Rectangle 2"/>
          <p:cNvSpPr>
            <a:spLocks noGrp="1" noRot="1" noChangeAspect="1" noChangeArrowheads="1" noTextEdit="1"/>
          </p:cNvSpPr>
          <p:nvPr>
            <p:ph type="sldImg"/>
          </p:nvPr>
        </p:nvSpPr>
        <p:spPr>
          <a:xfrm>
            <a:off x="2173288" y="703263"/>
            <a:ext cx="2752725" cy="3513137"/>
          </a:xfrm>
          <a:ln/>
        </p:spPr>
      </p:sp>
      <p:sp>
        <p:nvSpPr>
          <p:cNvPr id="13722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206AFDDD-34C4-48C9-8345-82CCB79E5C06}" type="slidenum">
              <a:rPr lang="en-US" altLang="en-US" sz="1200" b="0" smtClean="0">
                <a:solidFill>
                  <a:schemeClr val="tx1"/>
                </a:solidFill>
                <a:latin typeface="Times New Roman" panose="02020603050405020304" pitchFamily="18" charset="0"/>
              </a:rPr>
              <a:pPr/>
              <a:t>85</a:t>
            </a:fld>
            <a:endParaRPr lang="en-US" altLang="en-US" sz="1200" b="0" dirty="0">
              <a:solidFill>
                <a:schemeClr val="tx1"/>
              </a:solidFill>
              <a:latin typeface="Times New Roman" panose="02020603050405020304"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4D1BDADE-8E07-4099-90F2-073B564F8F44}" type="slidenum">
              <a:rPr lang="en-US" altLang="en-US" sz="1200" b="0" smtClean="0">
                <a:solidFill>
                  <a:schemeClr val="tx1"/>
                </a:solidFill>
                <a:latin typeface="Times New Roman" panose="02020603050405020304" pitchFamily="18" charset="0"/>
              </a:rPr>
              <a:pPr/>
              <a:t>87</a:t>
            </a:fld>
            <a:endParaRPr lang="en-US" altLang="en-US" sz="1200" b="0" dirty="0">
              <a:solidFill>
                <a:schemeClr val="tx1"/>
              </a:solidFill>
              <a:latin typeface="Times New Roman" panose="02020603050405020304"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7EB2855A-984C-4008-860E-D67A4DD96E1E}" type="slidenum">
              <a:rPr lang="en-US" altLang="en-US" sz="1200" b="0" smtClean="0">
                <a:solidFill>
                  <a:schemeClr val="tx1"/>
                </a:solidFill>
                <a:latin typeface="Times New Roman" panose="02020603050405020304" pitchFamily="18" charset="0"/>
              </a:rPr>
              <a:pPr/>
              <a:t>9</a:t>
            </a:fld>
            <a:endParaRPr lang="en-US" altLang="en-US" sz="1200" b="0" dirty="0">
              <a:solidFill>
                <a:schemeClr val="tx1"/>
              </a:solidFill>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2D6B4DF8-B3F9-4DCC-8FFF-5604545BFE9B}" type="slidenum">
              <a:rPr lang="en-US" altLang="en-US" sz="1200" b="0" smtClean="0">
                <a:solidFill>
                  <a:schemeClr val="tx1"/>
                </a:solidFill>
                <a:latin typeface="Times New Roman" panose="02020603050405020304" pitchFamily="18" charset="0"/>
              </a:rPr>
              <a:pPr/>
              <a:t>88</a:t>
            </a:fld>
            <a:endParaRPr lang="en-US" altLang="en-US" sz="1200" b="0" dirty="0">
              <a:solidFill>
                <a:schemeClr val="tx1"/>
              </a:solidFill>
              <a:latin typeface="Times New Roman" panose="02020603050405020304" pitchFamily="18"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484EA61-F2D2-4C26-94B2-F4457DD9E2DD}" type="slidenum">
              <a:rPr lang="en-US" altLang="en-US" sz="1200" b="0" smtClean="0">
                <a:solidFill>
                  <a:schemeClr val="tx1"/>
                </a:solidFill>
                <a:latin typeface="Times New Roman" panose="02020603050405020304" pitchFamily="18" charset="0"/>
              </a:rPr>
              <a:pPr/>
              <a:t>89</a:t>
            </a:fld>
            <a:endParaRPr lang="en-US" altLang="en-US" sz="1200" b="0" dirty="0">
              <a:solidFill>
                <a:schemeClr val="tx1"/>
              </a:solidFill>
              <a:latin typeface="Times New Roman" panose="02020603050405020304"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4D594B41-2DDD-4798-9326-C3520C14762B}" type="slidenum">
              <a:rPr lang="en-US" altLang="en-US" sz="1200" b="0" smtClean="0">
                <a:solidFill>
                  <a:schemeClr val="tx1"/>
                </a:solidFill>
                <a:latin typeface="Times New Roman" panose="02020603050405020304" pitchFamily="18" charset="0"/>
              </a:rPr>
              <a:pPr/>
              <a:t>90</a:t>
            </a:fld>
            <a:endParaRPr lang="en-US" altLang="en-US" sz="1200" b="0" dirty="0">
              <a:solidFill>
                <a:schemeClr val="tx1"/>
              </a:solidFill>
              <a:latin typeface="Times New Roman" panose="02020603050405020304" pitchFamily="18"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13D97F27-E43C-4BB8-8022-284F34021BBF}" type="slidenum">
              <a:rPr lang="en-US" altLang="en-US" sz="1200" b="0" smtClean="0">
                <a:solidFill>
                  <a:schemeClr val="tx1"/>
                </a:solidFill>
                <a:latin typeface="Times New Roman" panose="02020603050405020304" pitchFamily="18" charset="0"/>
              </a:rPr>
              <a:pPr/>
              <a:t>91</a:t>
            </a:fld>
            <a:endParaRPr lang="en-US" altLang="en-US" sz="1200" b="0" dirty="0">
              <a:solidFill>
                <a:schemeClr val="tx1"/>
              </a:solidFill>
              <a:latin typeface="Times New Roman" panose="02020603050405020304" pitchFamily="18"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046E497C-C7B2-4A48-B48F-BB19291A0A18}" type="slidenum">
              <a:rPr lang="en-US" altLang="en-US" sz="1200" b="0" smtClean="0">
                <a:solidFill>
                  <a:schemeClr val="tx1"/>
                </a:solidFill>
                <a:latin typeface="Times New Roman" panose="02020603050405020304" pitchFamily="18" charset="0"/>
              </a:rPr>
              <a:pPr/>
              <a:t>95</a:t>
            </a:fld>
            <a:endParaRPr lang="en-US" altLang="en-US" sz="1200" b="0" dirty="0">
              <a:solidFill>
                <a:schemeClr val="tx1"/>
              </a:solidFill>
              <a:latin typeface="Times New Roman" panose="02020603050405020304" pitchFamily="18"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93E4E6E5-9F15-4851-A263-E93AE62DCAA6}" type="slidenum">
              <a:rPr lang="en-US" altLang="en-US" sz="1200" b="0" smtClean="0">
                <a:solidFill>
                  <a:schemeClr val="tx1"/>
                </a:solidFill>
                <a:latin typeface="Times New Roman" panose="02020603050405020304" pitchFamily="18" charset="0"/>
              </a:rPr>
              <a:pPr/>
              <a:t>96</a:t>
            </a:fld>
            <a:endParaRPr lang="en-US" altLang="en-US" sz="1200" b="0" dirty="0">
              <a:solidFill>
                <a:schemeClr val="tx1"/>
              </a:solidFill>
              <a:latin typeface="Times New Roman" panose="02020603050405020304" pitchFamily="18"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B0AF9C27-AFE0-4197-850E-9F73EE3D0C30}" type="slidenum">
              <a:rPr lang="en-US" altLang="en-US" sz="1200" b="0" smtClean="0">
                <a:solidFill>
                  <a:schemeClr val="tx1"/>
                </a:solidFill>
                <a:latin typeface="Times New Roman" panose="02020603050405020304" pitchFamily="18" charset="0"/>
              </a:rPr>
              <a:pPr/>
              <a:t>97</a:t>
            </a:fld>
            <a:endParaRPr lang="en-US" altLang="en-US" sz="1200" b="0" dirty="0">
              <a:solidFill>
                <a:schemeClr val="tx1"/>
              </a:solidFill>
              <a:latin typeface="Times New Roman" panose="02020603050405020304" pitchFamily="18"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8E226DEB-92FD-4E7E-845A-B3A98C063432}" type="slidenum">
              <a:rPr lang="en-US" altLang="en-US" sz="1200" b="0" smtClean="0">
                <a:solidFill>
                  <a:schemeClr val="tx1"/>
                </a:solidFill>
                <a:latin typeface="Times New Roman" panose="02020603050405020304" pitchFamily="18" charset="0"/>
              </a:rPr>
              <a:pPr/>
              <a:t>98</a:t>
            </a:fld>
            <a:endParaRPr lang="en-US" altLang="en-US" sz="1200" b="0" dirty="0">
              <a:solidFill>
                <a:schemeClr val="tx1"/>
              </a:solidFill>
              <a:latin typeface="Times New Roman" panose="02020603050405020304" pitchFamily="18"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03DCFE33-3D5C-44AF-B7DA-0C4B6087A63D}" type="slidenum">
              <a:rPr lang="en-US" altLang="en-US" sz="1200" b="0" smtClean="0">
                <a:solidFill>
                  <a:schemeClr val="tx1"/>
                </a:solidFill>
                <a:latin typeface="Times New Roman" panose="02020603050405020304" pitchFamily="18" charset="0"/>
              </a:rPr>
              <a:pPr/>
              <a:t>99</a:t>
            </a:fld>
            <a:endParaRPr lang="en-US" altLang="en-US" sz="1200" b="0" dirty="0">
              <a:solidFill>
                <a:schemeClr val="tx1"/>
              </a:solidFill>
              <a:latin typeface="Times New Roman" panose="02020603050405020304" pitchFamily="18"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390B0FD8-E4AC-4D95-AFBA-2C09139D24B3}" type="slidenum">
              <a:rPr lang="en-US" altLang="en-US" sz="1200" b="0" smtClean="0">
                <a:solidFill>
                  <a:schemeClr val="tx1"/>
                </a:solidFill>
                <a:latin typeface="Times New Roman" panose="02020603050405020304" pitchFamily="18" charset="0"/>
              </a:rPr>
              <a:pPr/>
              <a:t>100</a:t>
            </a:fld>
            <a:endParaRPr lang="en-US" altLang="en-US" sz="1200" b="0" dirty="0">
              <a:solidFill>
                <a:schemeClr val="tx1"/>
              </a:solidFill>
              <a:latin typeface="Times New Roman" panose="02020603050405020304" pitchFamily="18"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8B942ACD-783F-4667-A721-F232A27D80A4}" type="slidenum">
              <a:rPr lang="en-US" altLang="en-US" sz="1200" b="0" smtClean="0">
                <a:solidFill>
                  <a:schemeClr val="tx1"/>
                </a:solidFill>
                <a:latin typeface="Times New Roman" panose="02020603050405020304" pitchFamily="18" charset="0"/>
              </a:rPr>
              <a:pPr/>
              <a:t>10</a:t>
            </a:fld>
            <a:endParaRPr lang="en-US" altLang="en-US" sz="1200" b="0" dirty="0">
              <a:solidFill>
                <a:schemeClr val="tx1"/>
              </a:solidFill>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17147378-4FC3-4E2F-9B89-7CBD72BCA58F}" type="slidenum">
              <a:rPr lang="en-US" altLang="en-US" sz="1200" b="0" smtClean="0">
                <a:solidFill>
                  <a:schemeClr val="tx1"/>
                </a:solidFill>
                <a:latin typeface="Times New Roman" panose="02020603050405020304" pitchFamily="18" charset="0"/>
              </a:rPr>
              <a:pPr/>
              <a:t>101</a:t>
            </a:fld>
            <a:endParaRPr lang="en-US" altLang="en-US" sz="1200" b="0" dirty="0">
              <a:solidFill>
                <a:schemeClr val="tx1"/>
              </a:solidFill>
              <a:latin typeface="Times New Roman" panose="02020603050405020304" pitchFamily="18"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52FC7FB5-4F31-4788-8275-4D07DE994660}" type="slidenum">
              <a:rPr lang="en-US" altLang="en-US" sz="1200" b="0" smtClean="0">
                <a:solidFill>
                  <a:schemeClr val="tx1"/>
                </a:solidFill>
                <a:latin typeface="Times New Roman" panose="02020603050405020304" pitchFamily="18" charset="0"/>
              </a:rPr>
              <a:pPr/>
              <a:t>103</a:t>
            </a:fld>
            <a:endParaRPr lang="en-US" altLang="en-US" sz="1200" b="0" dirty="0">
              <a:solidFill>
                <a:schemeClr val="tx1"/>
              </a:solidFill>
              <a:latin typeface="Times New Roman" panose="02020603050405020304" pitchFamily="18" charset="0"/>
            </a:endParaRPr>
          </a:p>
        </p:txBody>
      </p:sp>
      <p:sp>
        <p:nvSpPr>
          <p:cNvPr id="485379"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9" tIns="46805" rIns="93609" bIns="46805" anchor="b"/>
          <a:lstStyle>
            <a:lvl1pPr defTabSz="941388">
              <a:spcBef>
                <a:spcPct val="30000"/>
              </a:spcBef>
              <a:defRPr sz="1200">
                <a:solidFill>
                  <a:schemeClr val="tx1"/>
                </a:solidFill>
                <a:latin typeface="Times New Roman" panose="02020603050405020304" pitchFamily="18" charset="0"/>
              </a:defRPr>
            </a:lvl1pPr>
            <a:lvl2pPr marL="742950" indent="-285750" defTabSz="941388">
              <a:spcBef>
                <a:spcPct val="30000"/>
              </a:spcBef>
              <a:defRPr sz="1200">
                <a:solidFill>
                  <a:schemeClr val="tx1"/>
                </a:solidFill>
                <a:latin typeface="Times New Roman" panose="02020603050405020304" pitchFamily="18" charset="0"/>
              </a:defRPr>
            </a:lvl2pPr>
            <a:lvl3pPr marL="1143000" indent="-228600" defTabSz="941388">
              <a:spcBef>
                <a:spcPct val="30000"/>
              </a:spcBef>
              <a:defRPr sz="1200">
                <a:solidFill>
                  <a:schemeClr val="tx1"/>
                </a:solidFill>
                <a:latin typeface="Times New Roman" panose="02020603050405020304" pitchFamily="18" charset="0"/>
              </a:defRPr>
            </a:lvl3pPr>
            <a:lvl4pPr marL="1600200" indent="-228600"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3CDE083-748B-455F-ACAC-21FCB99DC691}" type="slidenum">
              <a:rPr lang="en-US" altLang="en-US" b="0"/>
              <a:pPr algn="r">
                <a:spcBef>
                  <a:spcPct val="0"/>
                </a:spcBef>
              </a:pPr>
              <a:t>103</a:t>
            </a:fld>
            <a:endParaRPr lang="en-US" altLang="en-US" b="0" dirty="0"/>
          </a:p>
        </p:txBody>
      </p:sp>
      <p:sp>
        <p:nvSpPr>
          <p:cNvPr id="485380" name="Rectangle 2"/>
          <p:cNvSpPr>
            <a:spLocks noGrp="1" noRot="1" noChangeAspect="1" noChangeArrowheads="1" noTextEdit="1"/>
          </p:cNvSpPr>
          <p:nvPr>
            <p:ph type="sldImg"/>
          </p:nvPr>
        </p:nvSpPr>
        <p:spPr>
          <a:xfrm>
            <a:off x="2173288" y="703263"/>
            <a:ext cx="2752725" cy="3513137"/>
          </a:xfrm>
          <a:ln/>
        </p:spPr>
      </p:sp>
      <p:sp>
        <p:nvSpPr>
          <p:cNvPr id="485381" name="Rectangle 3"/>
          <p:cNvSpPr>
            <a:spLocks noGrp="1" noChangeArrowheads="1"/>
          </p:cNvSpPr>
          <p:nvPr>
            <p:ph type="body" idx="1"/>
          </p:nvPr>
        </p:nvSpPr>
        <p:spPr>
          <a:noFill/>
        </p:spPr>
        <p:txBody>
          <a:bodyPr lIns="93609" tIns="46805" rIns="93609" bIns="46805"/>
          <a:lstStyle/>
          <a:p>
            <a:endParaRPr lang="en-US" altLang="en-US" dirty="0"/>
          </a:p>
        </p:txBody>
      </p:sp>
    </p:spTree>
    <p:extLst>
      <p:ext uri="{BB962C8B-B14F-4D97-AF65-F5344CB8AC3E}">
        <p14:creationId xmlns:p14="http://schemas.microsoft.com/office/powerpoint/2010/main" val="222574415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B954C64D-6A29-44CD-BCE7-3478AB396956}" type="slidenum">
              <a:rPr lang="en-US" altLang="en-US" sz="1200" b="0" smtClean="0">
                <a:solidFill>
                  <a:schemeClr val="tx1"/>
                </a:solidFill>
                <a:latin typeface="Times New Roman" panose="02020603050405020304" pitchFamily="18" charset="0"/>
              </a:rPr>
              <a:pPr/>
              <a:t>104</a:t>
            </a:fld>
            <a:endParaRPr lang="en-US" altLang="en-US" sz="1200" b="0" dirty="0">
              <a:solidFill>
                <a:schemeClr val="tx1"/>
              </a:solidFill>
              <a:latin typeface="Times New Roman" panose="02020603050405020304" pitchFamily="18" charset="0"/>
            </a:endParaRPr>
          </a:p>
        </p:txBody>
      </p:sp>
      <p:sp>
        <p:nvSpPr>
          <p:cNvPr id="483331"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9" tIns="46805" rIns="93609" bIns="46805" anchor="b"/>
          <a:lstStyle>
            <a:lvl1pPr defTabSz="941388">
              <a:spcBef>
                <a:spcPct val="30000"/>
              </a:spcBef>
              <a:defRPr sz="1200">
                <a:solidFill>
                  <a:schemeClr val="tx1"/>
                </a:solidFill>
                <a:latin typeface="Times New Roman" panose="02020603050405020304" pitchFamily="18" charset="0"/>
              </a:defRPr>
            </a:lvl1pPr>
            <a:lvl2pPr marL="742950" indent="-285750" defTabSz="941388">
              <a:spcBef>
                <a:spcPct val="30000"/>
              </a:spcBef>
              <a:defRPr sz="1200">
                <a:solidFill>
                  <a:schemeClr val="tx1"/>
                </a:solidFill>
                <a:latin typeface="Times New Roman" panose="02020603050405020304" pitchFamily="18" charset="0"/>
              </a:defRPr>
            </a:lvl2pPr>
            <a:lvl3pPr marL="1143000" indent="-228600" defTabSz="941388">
              <a:spcBef>
                <a:spcPct val="30000"/>
              </a:spcBef>
              <a:defRPr sz="1200">
                <a:solidFill>
                  <a:schemeClr val="tx1"/>
                </a:solidFill>
                <a:latin typeface="Times New Roman" panose="02020603050405020304" pitchFamily="18" charset="0"/>
              </a:defRPr>
            </a:lvl3pPr>
            <a:lvl4pPr marL="1600200" indent="-228600"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F60CCBE0-59FF-4308-8EDA-5BFB4B271EFA}" type="slidenum">
              <a:rPr lang="en-US" altLang="en-US" b="0"/>
              <a:pPr algn="r">
                <a:spcBef>
                  <a:spcPct val="0"/>
                </a:spcBef>
              </a:pPr>
              <a:t>104</a:t>
            </a:fld>
            <a:endParaRPr lang="en-US" altLang="en-US" b="0" dirty="0"/>
          </a:p>
        </p:txBody>
      </p:sp>
      <p:sp>
        <p:nvSpPr>
          <p:cNvPr id="483332" name="Rectangle 2"/>
          <p:cNvSpPr>
            <a:spLocks noGrp="1" noRot="1" noChangeAspect="1" noChangeArrowheads="1" noTextEdit="1"/>
          </p:cNvSpPr>
          <p:nvPr>
            <p:ph type="sldImg"/>
          </p:nvPr>
        </p:nvSpPr>
        <p:spPr>
          <a:xfrm>
            <a:off x="2173288" y="703263"/>
            <a:ext cx="2752725" cy="3513137"/>
          </a:xfrm>
          <a:ln/>
        </p:spPr>
      </p:sp>
      <p:sp>
        <p:nvSpPr>
          <p:cNvPr id="483333" name="Rectangle 3"/>
          <p:cNvSpPr>
            <a:spLocks noGrp="1" noChangeArrowheads="1"/>
          </p:cNvSpPr>
          <p:nvPr>
            <p:ph type="body" idx="1"/>
          </p:nvPr>
        </p:nvSpPr>
        <p:spPr>
          <a:noFill/>
        </p:spPr>
        <p:txBody>
          <a:bodyPr lIns="93609" tIns="46805" rIns="93609" bIns="46805"/>
          <a:lstStyle/>
          <a:p>
            <a:endParaRPr lang="en-US" alt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C53BF7FF-FE95-4F93-ABED-23F6DB3618F1}" type="slidenum">
              <a:rPr lang="en-US" altLang="en-US" sz="1200" b="0" smtClean="0">
                <a:solidFill>
                  <a:schemeClr val="tx1"/>
                </a:solidFill>
                <a:latin typeface="Times New Roman" panose="02020603050405020304" pitchFamily="18" charset="0"/>
              </a:rPr>
              <a:pPr/>
              <a:t>105</a:t>
            </a:fld>
            <a:endParaRPr lang="en-US" altLang="en-US" sz="1200" b="0" dirty="0">
              <a:solidFill>
                <a:schemeClr val="tx1"/>
              </a:solidFill>
              <a:latin typeface="Times New Roman" panose="02020603050405020304" pitchFamily="18" charset="0"/>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46032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197E6C60-465E-4BD9-99C2-9F2911C13E70}" type="slidenum">
              <a:rPr lang="en-US" altLang="en-US" sz="1200" b="0" smtClean="0">
                <a:solidFill>
                  <a:schemeClr val="tx1"/>
                </a:solidFill>
                <a:latin typeface="Times New Roman" panose="02020603050405020304" pitchFamily="18" charset="0"/>
              </a:rPr>
              <a:pPr/>
              <a:t>106</a:t>
            </a:fld>
            <a:endParaRPr lang="en-US" altLang="en-US" sz="1200" b="0" dirty="0">
              <a:solidFill>
                <a:schemeClr val="tx1"/>
              </a:solidFill>
              <a:latin typeface="Times New Roman" panose="02020603050405020304" pitchFamily="18"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DB2A12A7-861D-448A-86EC-6A809B738757}" type="slidenum">
              <a:rPr lang="en-US" altLang="en-US" sz="1200" b="0" smtClean="0">
                <a:solidFill>
                  <a:schemeClr val="tx1"/>
                </a:solidFill>
                <a:latin typeface="Times New Roman" panose="02020603050405020304" pitchFamily="18" charset="0"/>
              </a:rPr>
              <a:pPr/>
              <a:t>107</a:t>
            </a:fld>
            <a:endParaRPr lang="en-US" altLang="en-US" sz="1200" b="0" dirty="0">
              <a:solidFill>
                <a:schemeClr val="tx1"/>
              </a:solidFill>
              <a:latin typeface="Times New Roman" panose="02020603050405020304" pitchFamily="18" charset="0"/>
            </a:endParaRPr>
          </a:p>
        </p:txBody>
      </p:sp>
      <p:sp>
        <p:nvSpPr>
          <p:cNvPr id="186371" name="Rectangle 2"/>
          <p:cNvSpPr>
            <a:spLocks noGrp="1" noRot="1" noChangeAspect="1" noChangeArrowheads="1" noTextEdit="1"/>
          </p:cNvSpPr>
          <p:nvPr>
            <p:ph type="sldImg"/>
          </p:nvPr>
        </p:nvSpPr>
        <p:spPr>
          <a:solidFill>
            <a:srgbClr val="FFFFFF"/>
          </a:solidFill>
          <a:ln/>
        </p:spPr>
      </p:sp>
      <p:sp>
        <p:nvSpPr>
          <p:cNvPr id="186372" name="Rectangle 3"/>
          <p:cNvSpPr>
            <a:spLocks noGrp="1" noChangeArrowheads="1"/>
          </p:cNvSpPr>
          <p:nvPr>
            <p:ph type="body" idx="1"/>
          </p:nvPr>
        </p:nvSpPr>
        <p:spPr>
          <a:solidFill>
            <a:srgbClr val="FFFFFF"/>
          </a:solidFill>
          <a:ln>
            <a:solidFill>
              <a:srgbClr val="000000"/>
            </a:solidFill>
            <a:miter lim="800000"/>
            <a:headEnd/>
            <a:tailEnd/>
          </a:ln>
        </p:spPr>
        <p:txBody>
          <a:bodyPr lIns="94266" tIns="47131" rIns="94266" bIns="47131"/>
          <a:lstStyle/>
          <a:p>
            <a:endParaRPr lang="en-US" altLang="en-US" dirty="0"/>
          </a:p>
          <a:p>
            <a:endParaRPr lang="en-US" alt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6885EB5B-E415-4B63-A568-CAD30AE179CC}" type="slidenum">
              <a:rPr lang="en-US" altLang="en-US" sz="1200" b="0" smtClean="0">
                <a:solidFill>
                  <a:schemeClr val="tx1"/>
                </a:solidFill>
                <a:latin typeface="Times New Roman" panose="02020603050405020304" pitchFamily="18" charset="0"/>
              </a:rPr>
              <a:pPr/>
              <a:t>108</a:t>
            </a:fld>
            <a:endParaRPr lang="en-US" altLang="en-US" sz="1200" b="0" dirty="0">
              <a:solidFill>
                <a:schemeClr val="tx1"/>
              </a:solidFill>
              <a:latin typeface="Times New Roman" panose="02020603050405020304" pitchFamily="18" charset="0"/>
            </a:endParaRPr>
          </a:p>
        </p:txBody>
      </p:sp>
      <p:sp>
        <p:nvSpPr>
          <p:cNvPr id="188419" name="Rectangle 2"/>
          <p:cNvSpPr>
            <a:spLocks noGrp="1" noRot="1" noChangeAspect="1" noChangeArrowheads="1" noTextEdit="1"/>
          </p:cNvSpPr>
          <p:nvPr>
            <p:ph type="sldImg"/>
          </p:nvPr>
        </p:nvSpPr>
        <p:spPr>
          <a:solidFill>
            <a:srgbClr val="FFFFFF"/>
          </a:solidFill>
          <a:ln/>
        </p:spPr>
      </p:sp>
      <p:sp>
        <p:nvSpPr>
          <p:cNvPr id="188420" name="Rectangle 3"/>
          <p:cNvSpPr>
            <a:spLocks noGrp="1" noChangeArrowheads="1"/>
          </p:cNvSpPr>
          <p:nvPr>
            <p:ph type="body" idx="1"/>
          </p:nvPr>
        </p:nvSpPr>
        <p:spPr>
          <a:solidFill>
            <a:srgbClr val="FFFFFF"/>
          </a:solidFill>
          <a:ln>
            <a:solidFill>
              <a:srgbClr val="000000"/>
            </a:solidFill>
            <a:miter lim="800000"/>
            <a:headEnd/>
            <a:tailEnd/>
          </a:ln>
        </p:spPr>
        <p:txBody>
          <a:bodyPr lIns="93659" tIns="46833" rIns="93659" bIns="46833"/>
          <a:lstStyle/>
          <a:p>
            <a:endParaRPr lang="en-US" altLang="en-US" dirty="0"/>
          </a:p>
          <a:p>
            <a:endParaRPr lang="en-US" alt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EE00999D-577C-4787-9200-42AFB376CF74}" type="slidenum">
              <a:rPr lang="en-US" altLang="en-US" sz="1200" b="0" smtClean="0">
                <a:solidFill>
                  <a:schemeClr val="tx1"/>
                </a:solidFill>
                <a:latin typeface="Times New Roman" panose="02020603050405020304" pitchFamily="18" charset="0"/>
              </a:rPr>
              <a:pPr/>
              <a:t>109</a:t>
            </a:fld>
            <a:endParaRPr lang="en-US" altLang="en-US" sz="1200" b="0" dirty="0">
              <a:solidFill>
                <a:schemeClr val="tx1"/>
              </a:solidFill>
              <a:latin typeface="Times New Roman" panose="02020603050405020304" pitchFamily="18"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BF9B1472-0255-4612-A6A3-437C8137B0C5}" type="slidenum">
              <a:rPr lang="en-US" altLang="en-US" sz="1200" b="0" smtClean="0">
                <a:solidFill>
                  <a:schemeClr val="tx1"/>
                </a:solidFill>
                <a:latin typeface="Times New Roman" panose="02020603050405020304" pitchFamily="18" charset="0"/>
              </a:rPr>
              <a:pPr/>
              <a:t>110</a:t>
            </a:fld>
            <a:endParaRPr lang="en-US" altLang="en-US" sz="1200" b="0" dirty="0">
              <a:solidFill>
                <a:schemeClr val="tx1"/>
              </a:solidFill>
              <a:latin typeface="Times New Roman" panose="02020603050405020304" pitchFamily="18"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EB1E7ED9-EFCC-4972-9910-A3639F108450}" type="slidenum">
              <a:rPr lang="en-US" altLang="en-US" sz="1200" b="0" smtClean="0">
                <a:solidFill>
                  <a:schemeClr val="tx1"/>
                </a:solidFill>
                <a:latin typeface="Times New Roman" panose="02020603050405020304" pitchFamily="18" charset="0"/>
              </a:rPr>
              <a:pPr/>
              <a:t>111</a:t>
            </a:fld>
            <a:endParaRPr lang="en-US" altLang="en-US" sz="1200" b="0" dirty="0">
              <a:solidFill>
                <a:schemeClr val="tx1"/>
              </a:solidFill>
              <a:latin typeface="Times New Roman" panose="02020603050405020304" pitchFamily="18"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5588"/>
            <a:ext cx="5486400" cy="324802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914400" y="4899025"/>
            <a:ext cx="5486400" cy="22510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a:lvl1pPr>
          </a:lstStyle>
          <a:p>
            <a:pPr>
              <a:defRPr/>
            </a:pPr>
            <a:fld id="{CD46B53B-4390-4B02-B299-20D7EDC14FB1}" type="slidenum">
              <a:rPr lang="en-US" altLang="en-US"/>
              <a:pPr>
                <a:defRPr/>
              </a:pPr>
              <a:t>‹#›</a:t>
            </a:fld>
            <a:endParaRPr lang="en-US" altLang="en-US" dirty="0"/>
          </a:p>
        </p:txBody>
      </p:sp>
    </p:spTree>
    <p:extLst>
      <p:ext uri="{BB962C8B-B14F-4D97-AF65-F5344CB8AC3E}">
        <p14:creationId xmlns:p14="http://schemas.microsoft.com/office/powerpoint/2010/main" val="3225468818"/>
      </p:ext>
    </p:extLst>
  </p:cSld>
  <p:clrMapOvr>
    <a:masterClrMapping/>
  </p:clrMapOvr>
  <p:transition spd="slow">
    <p:checker/>
    <p:sndAc>
      <p:stSnd>
        <p:snd r:embed="rId1" name="projcto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a:lvl1pPr>
          </a:lstStyle>
          <a:p>
            <a:pPr>
              <a:defRPr/>
            </a:pPr>
            <a:fld id="{3BA87FEB-99E3-4053-AF43-18F779179CF1}" type="slidenum">
              <a:rPr lang="en-US" altLang="en-US"/>
              <a:pPr>
                <a:defRPr/>
              </a:pPr>
              <a:t>‹#›</a:t>
            </a:fld>
            <a:endParaRPr lang="en-US" altLang="en-US" dirty="0"/>
          </a:p>
        </p:txBody>
      </p:sp>
    </p:spTree>
    <p:extLst>
      <p:ext uri="{BB962C8B-B14F-4D97-AF65-F5344CB8AC3E}">
        <p14:creationId xmlns:p14="http://schemas.microsoft.com/office/powerpoint/2010/main" val="178391261"/>
      </p:ext>
    </p:extLst>
  </p:cSld>
  <p:clrMapOvr>
    <a:masterClrMapping/>
  </p:clrMapOvr>
  <p:transition spd="slow">
    <p:checker/>
    <p:sndAc>
      <p:stSnd>
        <p:snd r:embed="rId1" name="projcto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13350" y="827088"/>
            <a:ext cx="1554163" cy="7464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7688" y="827088"/>
            <a:ext cx="4513262" cy="7464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a:lvl1pPr>
          </a:lstStyle>
          <a:p>
            <a:pPr>
              <a:defRPr/>
            </a:pPr>
            <a:fld id="{1ABCB51A-6A67-4139-B4FA-E365FDC69814}" type="slidenum">
              <a:rPr lang="en-US" altLang="en-US"/>
              <a:pPr>
                <a:defRPr/>
              </a:pPr>
              <a:t>‹#›</a:t>
            </a:fld>
            <a:endParaRPr lang="en-US" altLang="en-US" dirty="0"/>
          </a:p>
        </p:txBody>
      </p:sp>
    </p:spTree>
    <p:extLst>
      <p:ext uri="{BB962C8B-B14F-4D97-AF65-F5344CB8AC3E}">
        <p14:creationId xmlns:p14="http://schemas.microsoft.com/office/powerpoint/2010/main" val="3379168990"/>
      </p:ext>
    </p:extLst>
  </p:cSld>
  <p:clrMapOvr>
    <a:masterClrMapping/>
  </p:clrMapOvr>
  <p:transition spd="slow">
    <p:checker/>
    <p:sndAc>
      <p:stSnd>
        <p:snd r:embed="rId1" name="projctor.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7688" y="827088"/>
            <a:ext cx="6219825" cy="1554162"/>
          </a:xfrm>
        </p:spPr>
        <p:txBody>
          <a:bodyPr/>
          <a:lstStyle/>
          <a:p>
            <a:r>
              <a:rPr lang="en-US"/>
              <a:t>Click to edit Master title style</a:t>
            </a:r>
          </a:p>
        </p:txBody>
      </p:sp>
      <p:sp>
        <p:nvSpPr>
          <p:cNvPr id="3" name="Text Placeholder 2"/>
          <p:cNvSpPr>
            <a:spLocks noGrp="1"/>
          </p:cNvSpPr>
          <p:nvPr>
            <p:ph type="body" sz="half" idx="1"/>
          </p:nvPr>
        </p:nvSpPr>
        <p:spPr>
          <a:xfrm>
            <a:off x="547688" y="2693988"/>
            <a:ext cx="3033712" cy="559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33800" y="2693988"/>
            <a:ext cx="3033713" cy="559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US" altLang="en-US" dirty="0"/>
          </a:p>
        </p:txBody>
      </p:sp>
      <p:sp>
        <p:nvSpPr>
          <p:cNvPr id="6" name="Footer Placeholder 5"/>
          <p:cNvSpPr>
            <a:spLocks noGrp="1" noChangeArrowheads="1"/>
          </p:cNvSpPr>
          <p:nvPr>
            <p:ph type="ftr" sz="quarter" idx="11"/>
          </p:nvPr>
        </p:nvSpPr>
        <p:spPr/>
        <p:txBody>
          <a:bodyPr/>
          <a:lstStyle>
            <a:lvl1pPr>
              <a:defRPr/>
            </a:lvl1pPr>
          </a:lstStyle>
          <a:p>
            <a:pPr>
              <a:defRPr/>
            </a:pPr>
            <a:endParaRPr lang="en-US" altLang="en-US" dirty="0"/>
          </a:p>
        </p:txBody>
      </p:sp>
      <p:sp>
        <p:nvSpPr>
          <p:cNvPr id="7" name="Slide Number Placeholder 6"/>
          <p:cNvSpPr>
            <a:spLocks noGrp="1" noChangeArrowheads="1"/>
          </p:cNvSpPr>
          <p:nvPr>
            <p:ph type="sldNum" sz="quarter" idx="12"/>
          </p:nvPr>
        </p:nvSpPr>
        <p:spPr/>
        <p:txBody>
          <a:bodyPr/>
          <a:lstStyle>
            <a:lvl1pPr>
              <a:defRPr/>
            </a:lvl1pPr>
          </a:lstStyle>
          <a:p>
            <a:pPr>
              <a:defRPr/>
            </a:pPr>
            <a:fld id="{48F90E1E-7A8A-44DC-9CF6-F3ED462BE83C}" type="slidenum">
              <a:rPr lang="en-US" altLang="en-US"/>
              <a:pPr>
                <a:defRPr/>
              </a:pPr>
              <a:t>‹#›</a:t>
            </a:fld>
            <a:endParaRPr lang="en-US" altLang="en-US" dirty="0"/>
          </a:p>
        </p:txBody>
      </p:sp>
    </p:spTree>
    <p:extLst>
      <p:ext uri="{BB962C8B-B14F-4D97-AF65-F5344CB8AC3E}">
        <p14:creationId xmlns:p14="http://schemas.microsoft.com/office/powerpoint/2010/main" val="2553196587"/>
      </p:ext>
    </p:extLst>
  </p:cSld>
  <p:clrMapOvr>
    <a:masterClrMapping/>
  </p:clrMapOvr>
  <p:transition spd="slow">
    <p:checker/>
    <p:sndAc>
      <p:stSnd>
        <p:snd r:embed="rId1" name="projctor.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7688" y="827088"/>
            <a:ext cx="6219825" cy="746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a:defRPr/>
            </a:lvl1pPr>
          </a:lstStyle>
          <a:p>
            <a:pPr>
              <a:defRPr/>
            </a:pPr>
            <a:fld id="{E5B3E543-E65D-4C6E-A003-0569D43948B0}" type="slidenum">
              <a:rPr lang="en-US" altLang="en-US"/>
              <a:pPr>
                <a:defRPr/>
              </a:pPr>
              <a:t>‹#›</a:t>
            </a:fld>
            <a:endParaRPr lang="en-US" altLang="en-US" dirty="0"/>
          </a:p>
        </p:txBody>
      </p:sp>
    </p:spTree>
    <p:extLst>
      <p:ext uri="{BB962C8B-B14F-4D97-AF65-F5344CB8AC3E}">
        <p14:creationId xmlns:p14="http://schemas.microsoft.com/office/powerpoint/2010/main" val="751258287"/>
      </p:ext>
    </p:extLst>
  </p:cSld>
  <p:clrMapOvr>
    <a:masterClrMapping/>
  </p:clrMapOvr>
  <p:transition spd="slow">
    <p:checker/>
    <p:sndAc>
      <p:stSnd>
        <p:snd r:embed="rId1" name="projcto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a:lvl1pPr>
          </a:lstStyle>
          <a:p>
            <a:pPr>
              <a:defRPr/>
            </a:pPr>
            <a:fld id="{A1EB5750-4302-4A25-A99A-F2FC99DF8A01}" type="slidenum">
              <a:rPr lang="en-US" altLang="en-US"/>
              <a:pPr>
                <a:defRPr/>
              </a:pPr>
              <a:t>‹#›</a:t>
            </a:fld>
            <a:endParaRPr lang="en-US" altLang="en-US" dirty="0"/>
          </a:p>
        </p:txBody>
      </p:sp>
    </p:spTree>
    <p:extLst>
      <p:ext uri="{BB962C8B-B14F-4D97-AF65-F5344CB8AC3E}">
        <p14:creationId xmlns:p14="http://schemas.microsoft.com/office/powerpoint/2010/main" val="613162412"/>
      </p:ext>
    </p:extLst>
  </p:cSld>
  <p:clrMapOvr>
    <a:masterClrMapping/>
  </p:clrMapOvr>
  <p:transition spd="slow">
    <p:checker/>
    <p:sndAc>
      <p:stSnd>
        <p:snd r:embed="rId1" name="projcto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2325688"/>
            <a:ext cx="6310313" cy="38798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98475" y="6242050"/>
            <a:ext cx="6310313" cy="20399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a:lvl1pPr>
          </a:lstStyle>
          <a:p>
            <a:pPr>
              <a:defRPr/>
            </a:pPr>
            <a:fld id="{8075C785-E652-48D0-862B-D18C814E51E0}" type="slidenum">
              <a:rPr lang="en-US" altLang="en-US"/>
              <a:pPr>
                <a:defRPr/>
              </a:pPr>
              <a:t>‹#›</a:t>
            </a:fld>
            <a:endParaRPr lang="en-US" altLang="en-US" dirty="0"/>
          </a:p>
        </p:txBody>
      </p:sp>
    </p:spTree>
    <p:extLst>
      <p:ext uri="{BB962C8B-B14F-4D97-AF65-F5344CB8AC3E}">
        <p14:creationId xmlns:p14="http://schemas.microsoft.com/office/powerpoint/2010/main" val="3053632457"/>
      </p:ext>
    </p:extLst>
  </p:cSld>
  <p:clrMapOvr>
    <a:masterClrMapping/>
  </p:clrMapOvr>
  <p:transition spd="slow">
    <p:checker/>
    <p:sndAc>
      <p:stSnd>
        <p:snd r:embed="rId1" name="projcto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7688" y="2693988"/>
            <a:ext cx="3033712" cy="559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33800" y="2693988"/>
            <a:ext cx="3033713" cy="559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US" altLang="en-US" dirty="0"/>
          </a:p>
        </p:txBody>
      </p:sp>
      <p:sp>
        <p:nvSpPr>
          <p:cNvPr id="6" name="Footer Placeholder 5"/>
          <p:cNvSpPr>
            <a:spLocks noGrp="1" noChangeArrowheads="1"/>
          </p:cNvSpPr>
          <p:nvPr>
            <p:ph type="ftr" sz="quarter" idx="11"/>
          </p:nvPr>
        </p:nvSpPr>
        <p:spPr/>
        <p:txBody>
          <a:bodyPr/>
          <a:lstStyle>
            <a:lvl1pPr>
              <a:defRPr/>
            </a:lvl1pPr>
          </a:lstStyle>
          <a:p>
            <a:pPr>
              <a:defRPr/>
            </a:pPr>
            <a:endParaRPr lang="en-US" altLang="en-US" dirty="0"/>
          </a:p>
        </p:txBody>
      </p:sp>
      <p:sp>
        <p:nvSpPr>
          <p:cNvPr id="7" name="Slide Number Placeholder 6"/>
          <p:cNvSpPr>
            <a:spLocks noGrp="1" noChangeArrowheads="1"/>
          </p:cNvSpPr>
          <p:nvPr>
            <p:ph type="sldNum" sz="quarter" idx="12"/>
          </p:nvPr>
        </p:nvSpPr>
        <p:spPr/>
        <p:txBody>
          <a:bodyPr/>
          <a:lstStyle>
            <a:lvl1pPr>
              <a:defRPr/>
            </a:lvl1pPr>
          </a:lstStyle>
          <a:p>
            <a:pPr>
              <a:defRPr/>
            </a:pPr>
            <a:fld id="{0C422699-A8C2-4DE6-A94A-01C1A5C9611A}" type="slidenum">
              <a:rPr lang="en-US" altLang="en-US"/>
              <a:pPr>
                <a:defRPr/>
              </a:pPr>
              <a:t>‹#›</a:t>
            </a:fld>
            <a:endParaRPr lang="en-US" altLang="en-US" dirty="0"/>
          </a:p>
        </p:txBody>
      </p:sp>
    </p:spTree>
    <p:extLst>
      <p:ext uri="{BB962C8B-B14F-4D97-AF65-F5344CB8AC3E}">
        <p14:creationId xmlns:p14="http://schemas.microsoft.com/office/powerpoint/2010/main" val="85019284"/>
      </p:ext>
    </p:extLst>
  </p:cSld>
  <p:clrMapOvr>
    <a:masterClrMapping/>
  </p:clrMapOvr>
  <p:transition spd="slow">
    <p:checker/>
    <p:sndAc>
      <p:stSnd>
        <p:snd r:embed="rId1" name="projcto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496888"/>
            <a:ext cx="6310312" cy="1801812"/>
          </a:xfrm>
        </p:spPr>
        <p:txBody>
          <a:bodyPr/>
          <a:lstStyle/>
          <a:p>
            <a:r>
              <a:rPr lang="en-US"/>
              <a:t>Click to edit Master title style</a:t>
            </a:r>
          </a:p>
        </p:txBody>
      </p:sp>
      <p:sp>
        <p:nvSpPr>
          <p:cNvPr id="3" name="Text Placeholder 2"/>
          <p:cNvSpPr>
            <a:spLocks noGrp="1"/>
          </p:cNvSpPr>
          <p:nvPr>
            <p:ph type="body" idx="1"/>
          </p:nvPr>
        </p:nvSpPr>
        <p:spPr>
          <a:xfrm>
            <a:off x="503238" y="2286000"/>
            <a:ext cx="3095625" cy="1120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3406775"/>
            <a:ext cx="3095625" cy="5010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03638" y="2286000"/>
            <a:ext cx="3109912" cy="1120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03638" y="3406775"/>
            <a:ext cx="3109912" cy="5010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p:txBody>
          <a:bodyPr/>
          <a:lstStyle>
            <a:lvl1pPr>
              <a:defRPr/>
            </a:lvl1pPr>
          </a:lstStyle>
          <a:p>
            <a:pPr>
              <a:defRPr/>
            </a:pPr>
            <a:fld id="{0AA40F8D-DFCF-454E-9F4E-9A63E1ADBF2D}" type="slidenum">
              <a:rPr lang="en-US" altLang="en-US"/>
              <a:pPr>
                <a:defRPr/>
              </a:pPr>
              <a:t>‹#›</a:t>
            </a:fld>
            <a:endParaRPr lang="en-US" altLang="en-US" dirty="0"/>
          </a:p>
        </p:txBody>
      </p:sp>
    </p:spTree>
    <p:extLst>
      <p:ext uri="{BB962C8B-B14F-4D97-AF65-F5344CB8AC3E}">
        <p14:creationId xmlns:p14="http://schemas.microsoft.com/office/powerpoint/2010/main" val="4012226307"/>
      </p:ext>
    </p:extLst>
  </p:cSld>
  <p:clrMapOvr>
    <a:masterClrMapping/>
  </p:clrMapOvr>
  <p:transition spd="slow">
    <p:checker/>
    <p:sndAc>
      <p:stSnd>
        <p:snd r:embed="rId1" name="projcto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a:defRPr/>
            </a:lvl1pPr>
          </a:lstStyle>
          <a:p>
            <a:pPr>
              <a:defRPr/>
            </a:pPr>
            <a:fld id="{57E3F115-BA3B-43C5-ABD8-D384A00C93CB}" type="slidenum">
              <a:rPr lang="en-US" altLang="en-US"/>
              <a:pPr>
                <a:defRPr/>
              </a:pPr>
              <a:t>‹#›</a:t>
            </a:fld>
            <a:endParaRPr lang="en-US" altLang="en-US" dirty="0"/>
          </a:p>
        </p:txBody>
      </p:sp>
    </p:spTree>
    <p:extLst>
      <p:ext uri="{BB962C8B-B14F-4D97-AF65-F5344CB8AC3E}">
        <p14:creationId xmlns:p14="http://schemas.microsoft.com/office/powerpoint/2010/main" val="244114805"/>
      </p:ext>
    </p:extLst>
  </p:cSld>
  <p:clrMapOvr>
    <a:masterClrMapping/>
  </p:clrMapOvr>
  <p:transition spd="slow">
    <p:checker/>
    <p:sndAc>
      <p:stSnd>
        <p:snd r:embed="rId1" name="projcto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p:txBody>
          <a:bodyPr/>
          <a:lstStyle>
            <a:lvl1pPr>
              <a:defRPr/>
            </a:lvl1pPr>
          </a:lstStyle>
          <a:p>
            <a:pPr>
              <a:defRPr/>
            </a:pPr>
            <a:fld id="{0DBDE29F-3906-4F87-87EF-6F1E6484EE37}" type="slidenum">
              <a:rPr lang="en-US" altLang="en-US"/>
              <a:pPr>
                <a:defRPr/>
              </a:pPr>
              <a:t>‹#›</a:t>
            </a:fld>
            <a:endParaRPr lang="en-US" altLang="en-US" dirty="0"/>
          </a:p>
        </p:txBody>
      </p:sp>
    </p:spTree>
    <p:extLst>
      <p:ext uri="{BB962C8B-B14F-4D97-AF65-F5344CB8AC3E}">
        <p14:creationId xmlns:p14="http://schemas.microsoft.com/office/powerpoint/2010/main" val="3695799862"/>
      </p:ext>
    </p:extLst>
  </p:cSld>
  <p:clrMapOvr>
    <a:masterClrMapping/>
  </p:clrMapOvr>
  <p:transition spd="slow">
    <p:checker/>
    <p:sndAc>
      <p:stSnd>
        <p:snd r:embed="rId1" name="projcto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622300"/>
            <a:ext cx="2360612" cy="2176463"/>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109913" y="1343025"/>
            <a:ext cx="3703637" cy="66278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2798763"/>
            <a:ext cx="2360612" cy="51831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ltLang="en-US" dirty="0"/>
          </a:p>
        </p:txBody>
      </p:sp>
      <p:sp>
        <p:nvSpPr>
          <p:cNvPr id="6" name="Footer Placeholder 5"/>
          <p:cNvSpPr>
            <a:spLocks noGrp="1" noChangeArrowheads="1"/>
          </p:cNvSpPr>
          <p:nvPr>
            <p:ph type="ftr" sz="quarter" idx="11"/>
          </p:nvPr>
        </p:nvSpPr>
        <p:spPr/>
        <p:txBody>
          <a:bodyPr/>
          <a:lstStyle>
            <a:lvl1pPr>
              <a:defRPr/>
            </a:lvl1pPr>
          </a:lstStyle>
          <a:p>
            <a:pPr>
              <a:defRPr/>
            </a:pPr>
            <a:endParaRPr lang="en-US" altLang="en-US" dirty="0"/>
          </a:p>
        </p:txBody>
      </p:sp>
      <p:sp>
        <p:nvSpPr>
          <p:cNvPr id="7" name="Slide Number Placeholder 6"/>
          <p:cNvSpPr>
            <a:spLocks noGrp="1" noChangeArrowheads="1"/>
          </p:cNvSpPr>
          <p:nvPr>
            <p:ph type="sldNum" sz="quarter" idx="12"/>
          </p:nvPr>
        </p:nvSpPr>
        <p:spPr/>
        <p:txBody>
          <a:bodyPr/>
          <a:lstStyle>
            <a:lvl1pPr>
              <a:defRPr/>
            </a:lvl1pPr>
          </a:lstStyle>
          <a:p>
            <a:pPr>
              <a:defRPr/>
            </a:pPr>
            <a:fld id="{27D716AB-6E1B-4C79-936D-0855F13BD985}" type="slidenum">
              <a:rPr lang="en-US" altLang="en-US"/>
              <a:pPr>
                <a:defRPr/>
              </a:pPr>
              <a:t>‹#›</a:t>
            </a:fld>
            <a:endParaRPr lang="en-US" altLang="en-US" dirty="0"/>
          </a:p>
        </p:txBody>
      </p:sp>
    </p:spTree>
    <p:extLst>
      <p:ext uri="{BB962C8B-B14F-4D97-AF65-F5344CB8AC3E}">
        <p14:creationId xmlns:p14="http://schemas.microsoft.com/office/powerpoint/2010/main" val="3759769350"/>
      </p:ext>
    </p:extLst>
  </p:cSld>
  <p:clrMapOvr>
    <a:masterClrMapping/>
  </p:clrMapOvr>
  <p:transition spd="slow">
    <p:checker/>
    <p:sndAc>
      <p:stSnd>
        <p:snd r:embed="rId1" name="projcto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622300"/>
            <a:ext cx="2360612" cy="217646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109913" y="1343025"/>
            <a:ext cx="3703637" cy="6627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503238" y="2798763"/>
            <a:ext cx="2360612" cy="51831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ltLang="en-US" dirty="0"/>
          </a:p>
        </p:txBody>
      </p:sp>
      <p:sp>
        <p:nvSpPr>
          <p:cNvPr id="6" name="Footer Placeholder 5"/>
          <p:cNvSpPr>
            <a:spLocks noGrp="1" noChangeArrowheads="1"/>
          </p:cNvSpPr>
          <p:nvPr>
            <p:ph type="ftr" sz="quarter" idx="11"/>
          </p:nvPr>
        </p:nvSpPr>
        <p:spPr/>
        <p:txBody>
          <a:bodyPr/>
          <a:lstStyle>
            <a:lvl1pPr>
              <a:defRPr/>
            </a:lvl1pPr>
          </a:lstStyle>
          <a:p>
            <a:pPr>
              <a:defRPr/>
            </a:pPr>
            <a:endParaRPr lang="en-US" altLang="en-US" dirty="0"/>
          </a:p>
        </p:txBody>
      </p:sp>
      <p:sp>
        <p:nvSpPr>
          <p:cNvPr id="7" name="Slide Number Placeholder 6"/>
          <p:cNvSpPr>
            <a:spLocks noGrp="1" noChangeArrowheads="1"/>
          </p:cNvSpPr>
          <p:nvPr>
            <p:ph type="sldNum" sz="quarter" idx="12"/>
          </p:nvPr>
        </p:nvSpPr>
        <p:spPr/>
        <p:txBody>
          <a:bodyPr/>
          <a:lstStyle>
            <a:lvl1pPr>
              <a:defRPr/>
            </a:lvl1pPr>
          </a:lstStyle>
          <a:p>
            <a:pPr>
              <a:defRPr/>
            </a:pPr>
            <a:fld id="{90EAEA26-852C-48AC-9675-D1249972C74D}" type="slidenum">
              <a:rPr lang="en-US" altLang="en-US"/>
              <a:pPr>
                <a:defRPr/>
              </a:pPr>
              <a:t>‹#›</a:t>
            </a:fld>
            <a:endParaRPr lang="en-US" altLang="en-US" dirty="0"/>
          </a:p>
        </p:txBody>
      </p:sp>
    </p:spTree>
    <p:extLst>
      <p:ext uri="{BB962C8B-B14F-4D97-AF65-F5344CB8AC3E}">
        <p14:creationId xmlns:p14="http://schemas.microsoft.com/office/powerpoint/2010/main" val="3798429721"/>
      </p:ext>
    </p:extLst>
  </p:cSld>
  <p:clrMapOvr>
    <a:masterClrMapping/>
  </p:clrMapOvr>
  <p:transition spd="slow">
    <p:checker/>
    <p:sndAc>
      <p:stSnd>
        <p:snd r:embed="rId1" name="projcto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7688" y="827088"/>
            <a:ext cx="6219825"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17" tIns="46008" rIns="92017" bIns="4600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47688" y="2693988"/>
            <a:ext cx="6219825" cy="559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17" tIns="46008" rIns="92017" bIns="4600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547688" y="8499475"/>
            <a:ext cx="15240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17" tIns="46008" rIns="92017" bIns="46008" numCol="1" anchor="t" anchorCtr="0" compatLnSpc="1">
            <a:prstTxWarp prst="textNoShape">
              <a:avLst/>
            </a:prstTxWarp>
          </a:bodyPr>
          <a:lstStyle>
            <a:lvl1pPr algn="l" defTabSz="920750">
              <a:defRPr sz="1200" b="0">
                <a:solidFill>
                  <a:schemeClr val="tx1"/>
                </a:solidFill>
                <a:latin typeface="+mn-lt"/>
              </a:defRPr>
            </a:lvl1pPr>
          </a:lstStyle>
          <a:p>
            <a:pPr>
              <a:defRPr/>
            </a:pPr>
            <a:endParaRPr lang="en-US" altLang="en-US" dirty="0"/>
          </a:p>
        </p:txBody>
      </p:sp>
      <p:sp>
        <p:nvSpPr>
          <p:cNvPr id="1029" name="Rectangle 5"/>
          <p:cNvSpPr>
            <a:spLocks noGrp="1" noChangeArrowheads="1"/>
          </p:cNvSpPr>
          <p:nvPr>
            <p:ph type="ftr" sz="quarter" idx="3"/>
          </p:nvPr>
        </p:nvSpPr>
        <p:spPr bwMode="auto">
          <a:xfrm>
            <a:off x="2500313" y="8499475"/>
            <a:ext cx="2314575"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17" tIns="46008" rIns="92017" bIns="46008" numCol="1" anchor="t" anchorCtr="0" compatLnSpc="1">
            <a:prstTxWarp prst="textNoShape">
              <a:avLst/>
            </a:prstTxWarp>
          </a:bodyPr>
          <a:lstStyle>
            <a:lvl1pPr algn="ctr" defTabSz="920750">
              <a:defRPr sz="1200" b="0">
                <a:solidFill>
                  <a:schemeClr val="tx1"/>
                </a:solidFill>
                <a:latin typeface="+mn-lt"/>
              </a:defRPr>
            </a:lvl1pPr>
          </a:lstStyle>
          <a:p>
            <a:pPr>
              <a:defRPr/>
            </a:pPr>
            <a:endParaRPr lang="en-US" altLang="en-US" dirty="0"/>
          </a:p>
        </p:txBody>
      </p:sp>
      <p:sp>
        <p:nvSpPr>
          <p:cNvPr id="1030" name="Rectangle 6"/>
          <p:cNvSpPr>
            <a:spLocks noGrp="1" noChangeArrowheads="1"/>
          </p:cNvSpPr>
          <p:nvPr>
            <p:ph type="sldNum" sz="quarter" idx="4"/>
          </p:nvPr>
        </p:nvSpPr>
        <p:spPr bwMode="auto">
          <a:xfrm>
            <a:off x="5243513" y="8499475"/>
            <a:ext cx="15240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17" tIns="46008" rIns="92017" bIns="46008" numCol="1" anchor="t" anchorCtr="0" compatLnSpc="1">
            <a:prstTxWarp prst="textNoShape">
              <a:avLst/>
            </a:prstTxWarp>
          </a:bodyPr>
          <a:lstStyle>
            <a:lvl1pPr algn="r" defTabSz="920750">
              <a:defRPr sz="1200" b="0">
                <a:solidFill>
                  <a:schemeClr val="tx1"/>
                </a:solidFill>
                <a:latin typeface="+mn-lt"/>
              </a:defRPr>
            </a:lvl1pPr>
          </a:lstStyle>
          <a:p>
            <a:pPr>
              <a:defRPr/>
            </a:pPr>
            <a:fld id="{2ECF7C74-7722-4BB7-8697-EB7828AA2F4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455"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 id="2147484465" r:id="rId11"/>
    <p:sldLayoutId id="2147484466" r:id="rId12"/>
    <p:sldLayoutId id="2147484467" r:id="rId13"/>
  </p:sldLayoutIdLst>
  <p:transition spd="slow">
    <p:checker/>
    <p:sndAc>
      <p:stSnd>
        <p:snd r:embed="rId15" name="projctor.wav"/>
      </p:stSnd>
    </p:sndAc>
  </p:transition>
  <p:txStyles>
    <p:titleStyle>
      <a:lvl1pPr algn="ctr" defTabSz="920750" rtl="0" eaLnBrk="0" fontAlgn="base" hangingPunct="0">
        <a:spcBef>
          <a:spcPct val="0"/>
        </a:spcBef>
        <a:spcAft>
          <a:spcPct val="0"/>
        </a:spcAft>
        <a:defRPr sz="4500" kern="1200">
          <a:solidFill>
            <a:schemeClr val="tx2"/>
          </a:solidFill>
          <a:latin typeface="+mj-lt"/>
          <a:ea typeface="+mj-ea"/>
          <a:cs typeface="+mj-cs"/>
        </a:defRPr>
      </a:lvl1pPr>
      <a:lvl2pPr algn="ctr" defTabSz="920750" rtl="0" eaLnBrk="0" fontAlgn="base" hangingPunct="0">
        <a:spcBef>
          <a:spcPct val="0"/>
        </a:spcBef>
        <a:spcAft>
          <a:spcPct val="0"/>
        </a:spcAft>
        <a:defRPr sz="4500">
          <a:solidFill>
            <a:schemeClr val="tx2"/>
          </a:solidFill>
          <a:latin typeface="Times New Roman" panose="02020603050405020304" pitchFamily="18" charset="0"/>
        </a:defRPr>
      </a:lvl2pPr>
      <a:lvl3pPr algn="ctr" defTabSz="920750" rtl="0" eaLnBrk="0" fontAlgn="base" hangingPunct="0">
        <a:spcBef>
          <a:spcPct val="0"/>
        </a:spcBef>
        <a:spcAft>
          <a:spcPct val="0"/>
        </a:spcAft>
        <a:defRPr sz="4500">
          <a:solidFill>
            <a:schemeClr val="tx2"/>
          </a:solidFill>
          <a:latin typeface="Times New Roman" panose="02020603050405020304" pitchFamily="18" charset="0"/>
        </a:defRPr>
      </a:lvl3pPr>
      <a:lvl4pPr algn="ctr" defTabSz="920750" rtl="0" eaLnBrk="0" fontAlgn="base" hangingPunct="0">
        <a:spcBef>
          <a:spcPct val="0"/>
        </a:spcBef>
        <a:spcAft>
          <a:spcPct val="0"/>
        </a:spcAft>
        <a:defRPr sz="4500">
          <a:solidFill>
            <a:schemeClr val="tx2"/>
          </a:solidFill>
          <a:latin typeface="Times New Roman" panose="02020603050405020304" pitchFamily="18" charset="0"/>
        </a:defRPr>
      </a:lvl4pPr>
      <a:lvl5pPr algn="ctr" defTabSz="920750" rtl="0" eaLnBrk="0" fontAlgn="base" hangingPunct="0">
        <a:spcBef>
          <a:spcPct val="0"/>
        </a:spcBef>
        <a:spcAft>
          <a:spcPct val="0"/>
        </a:spcAft>
        <a:defRPr sz="4500">
          <a:solidFill>
            <a:schemeClr val="tx2"/>
          </a:solidFill>
          <a:latin typeface="Times New Roman" panose="02020603050405020304" pitchFamily="18" charset="0"/>
        </a:defRPr>
      </a:lvl5pPr>
      <a:lvl6pPr marL="457200" algn="ctr" defTabSz="920750" rtl="0" eaLnBrk="0" fontAlgn="base" hangingPunct="0">
        <a:spcBef>
          <a:spcPct val="0"/>
        </a:spcBef>
        <a:spcAft>
          <a:spcPct val="0"/>
        </a:spcAft>
        <a:defRPr sz="4500">
          <a:solidFill>
            <a:schemeClr val="tx2"/>
          </a:solidFill>
          <a:latin typeface="Times New Roman" panose="02020603050405020304" pitchFamily="18" charset="0"/>
        </a:defRPr>
      </a:lvl6pPr>
      <a:lvl7pPr marL="914400" algn="ctr" defTabSz="920750" rtl="0" eaLnBrk="0" fontAlgn="base" hangingPunct="0">
        <a:spcBef>
          <a:spcPct val="0"/>
        </a:spcBef>
        <a:spcAft>
          <a:spcPct val="0"/>
        </a:spcAft>
        <a:defRPr sz="4500">
          <a:solidFill>
            <a:schemeClr val="tx2"/>
          </a:solidFill>
          <a:latin typeface="Times New Roman" panose="02020603050405020304" pitchFamily="18" charset="0"/>
        </a:defRPr>
      </a:lvl7pPr>
      <a:lvl8pPr marL="1371600" algn="ctr" defTabSz="920750" rtl="0" eaLnBrk="0" fontAlgn="base" hangingPunct="0">
        <a:spcBef>
          <a:spcPct val="0"/>
        </a:spcBef>
        <a:spcAft>
          <a:spcPct val="0"/>
        </a:spcAft>
        <a:defRPr sz="4500">
          <a:solidFill>
            <a:schemeClr val="tx2"/>
          </a:solidFill>
          <a:latin typeface="Times New Roman" panose="02020603050405020304" pitchFamily="18" charset="0"/>
        </a:defRPr>
      </a:lvl8pPr>
      <a:lvl9pPr marL="1828800" algn="ctr" defTabSz="920750" rtl="0" eaLnBrk="0" fontAlgn="base" hangingPunct="0">
        <a:spcBef>
          <a:spcPct val="0"/>
        </a:spcBef>
        <a:spcAft>
          <a:spcPct val="0"/>
        </a:spcAft>
        <a:defRPr sz="4500">
          <a:solidFill>
            <a:schemeClr val="tx2"/>
          </a:solidFill>
          <a:latin typeface="Times New Roman" panose="02020603050405020304" pitchFamily="18" charset="0"/>
        </a:defRPr>
      </a:lvl9pPr>
    </p:titleStyle>
    <p:bodyStyle>
      <a:lvl1pPr marL="344488" indent="-344488" algn="l" defTabSz="920750" rtl="0" eaLnBrk="0" fontAlgn="base" hangingPunct="0">
        <a:spcBef>
          <a:spcPct val="20000"/>
        </a:spcBef>
        <a:spcAft>
          <a:spcPct val="0"/>
        </a:spcAft>
        <a:buChar char="•"/>
        <a:defRPr sz="3200" kern="1200">
          <a:solidFill>
            <a:schemeClr val="tx1"/>
          </a:solidFill>
          <a:latin typeface="+mn-lt"/>
          <a:ea typeface="+mn-ea"/>
          <a:cs typeface="+mn-cs"/>
        </a:defRPr>
      </a:lvl1pPr>
      <a:lvl2pPr marL="747713" indent="-287338" algn="l" defTabSz="920750" rtl="0" eaLnBrk="0" fontAlgn="base" hangingPunct="0">
        <a:spcBef>
          <a:spcPct val="20000"/>
        </a:spcBef>
        <a:spcAft>
          <a:spcPct val="0"/>
        </a:spcAft>
        <a:buChar char="–"/>
        <a:defRPr sz="2800" kern="1200">
          <a:solidFill>
            <a:schemeClr val="tx1"/>
          </a:solidFill>
          <a:latin typeface="+mn-lt"/>
          <a:ea typeface="+mn-ea"/>
          <a:cs typeface="+mn-cs"/>
        </a:defRPr>
      </a:lvl2pPr>
      <a:lvl3pPr marL="1150938" indent="-230188" algn="l" defTabSz="920750" rtl="0" eaLnBrk="0" fontAlgn="base" hangingPunct="0">
        <a:spcBef>
          <a:spcPct val="20000"/>
        </a:spcBef>
        <a:spcAft>
          <a:spcPct val="0"/>
        </a:spcAft>
        <a:buChar char="•"/>
        <a:defRPr sz="2400" kern="1200">
          <a:solidFill>
            <a:schemeClr val="tx1"/>
          </a:solidFill>
          <a:latin typeface="+mn-lt"/>
          <a:ea typeface="+mn-ea"/>
          <a:cs typeface="+mn-cs"/>
        </a:defRPr>
      </a:lvl3pPr>
      <a:lvl4pPr marL="1609725" indent="-228600" algn="l" defTabSz="920750" rtl="0" eaLnBrk="0" fontAlgn="base" hangingPunct="0">
        <a:spcBef>
          <a:spcPct val="20000"/>
        </a:spcBef>
        <a:spcAft>
          <a:spcPct val="0"/>
        </a:spcAft>
        <a:buChar char="–"/>
        <a:defRPr sz="2000" kern="1200">
          <a:solidFill>
            <a:schemeClr val="tx1"/>
          </a:solidFill>
          <a:latin typeface="+mn-lt"/>
          <a:ea typeface="+mn-ea"/>
          <a:cs typeface="+mn-cs"/>
        </a:defRPr>
      </a:lvl4pPr>
      <a:lvl5pPr marL="2071688" indent="-234950" algn="l" defTabSz="920750"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0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0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1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3.xml"/><Relationship Id="rId1" Type="http://schemas.openxmlformats.org/officeDocument/2006/relationships/slideLayout" Target="../slideLayouts/slideLayout7.xml"/><Relationship Id="rId5" Type="http://schemas.openxmlformats.org/officeDocument/2006/relationships/image" Target="../media/image23.wmf"/><Relationship Id="rId4" Type="http://schemas.openxmlformats.org/officeDocument/2006/relationships/image" Target="../media/image22.wmf"/></Relationships>
</file>

<file path=ppt/slides/_rels/slide1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0.xml"/><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2.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5.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0.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4.xml"/><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5.xml"/><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slide" Target="slide27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37.xml"/><Relationship Id="rId7"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audio" Target="../media/audio1.wav"/><Relationship Id="rId9" Type="http://schemas.openxmlformats.org/officeDocument/2006/relationships/image" Target="../media/image10.emf"/></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6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slide" Target="slide272.xml"/></Relationships>
</file>

<file path=ppt/slides/_rels/slide9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098"/>
          <p:cNvSpPr txBox="1">
            <a:spLocks noChangeArrowheads="1"/>
          </p:cNvSpPr>
          <p:nvPr/>
        </p:nvSpPr>
        <p:spPr bwMode="auto">
          <a:xfrm>
            <a:off x="990600" y="120650"/>
            <a:ext cx="5867400" cy="2187575"/>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endParaRPr lang="en-US" altLang="en-US" sz="600" b="0" dirty="0">
              <a:latin typeface="Arial Black" panose="020B0A04020102020204" pitchFamily="34" charset="0"/>
            </a:endParaRPr>
          </a:p>
          <a:p>
            <a:pPr algn="ctr">
              <a:spcBef>
                <a:spcPct val="50000"/>
              </a:spcBef>
            </a:pPr>
            <a:r>
              <a:rPr lang="en-US" altLang="en-US" sz="1400" b="0" dirty="0">
                <a:latin typeface="Arial Black" panose="020B0A04020102020204" pitchFamily="34" charset="0"/>
              </a:rPr>
              <a:t>BIBLICAL FOUNDATIONAL PRINCIPLES OF:</a:t>
            </a:r>
          </a:p>
          <a:p>
            <a:pPr algn="ctr">
              <a:spcBef>
                <a:spcPct val="50000"/>
              </a:spcBef>
            </a:pPr>
            <a:r>
              <a:rPr lang="en-US" altLang="en-US" sz="2100" b="0" dirty="0">
                <a:latin typeface="Arial Black" panose="020B0A04020102020204" pitchFamily="34" charset="0"/>
              </a:rPr>
              <a:t>GOD’S PURPOSE AND WILL FOR MAN</a:t>
            </a:r>
          </a:p>
          <a:p>
            <a:pPr algn="ctr">
              <a:spcBef>
                <a:spcPct val="50000"/>
              </a:spcBef>
            </a:pPr>
            <a:endParaRPr lang="en-US" altLang="en-US" sz="200" b="0" dirty="0">
              <a:latin typeface="Arial Black" panose="020B0A04020102020204" pitchFamily="34" charset="0"/>
            </a:endParaRPr>
          </a:p>
          <a:p>
            <a:pPr>
              <a:spcBef>
                <a:spcPct val="50000"/>
              </a:spcBef>
              <a:buFontTx/>
              <a:buChar char="•"/>
            </a:pPr>
            <a:r>
              <a:rPr lang="en-US" altLang="en-US" sz="1800" b="0" dirty="0">
                <a:latin typeface="Arial Black" panose="020B0A04020102020204" pitchFamily="34" charset="0"/>
              </a:rPr>
              <a:t> </a:t>
            </a:r>
            <a:r>
              <a:rPr lang="en-US" altLang="en-US" sz="1600" b="0" dirty="0">
                <a:latin typeface="Arial Black" panose="020B0A04020102020204" pitchFamily="34" charset="0"/>
              </a:rPr>
              <a:t>RELATIONSHIP</a:t>
            </a:r>
            <a:r>
              <a:rPr lang="en-US" altLang="en-US" sz="1600" dirty="0">
                <a:latin typeface="Arial Black" panose="020B0A04020102020204" pitchFamily="34" charset="0"/>
              </a:rPr>
              <a:t> </a:t>
            </a:r>
            <a:r>
              <a:rPr lang="en-US" altLang="en-US" sz="1600" b="0" dirty="0">
                <a:latin typeface="Arial Black" panose="020B0A04020102020204" pitchFamily="34" charset="0"/>
              </a:rPr>
              <a:t>with God  </a:t>
            </a:r>
            <a:r>
              <a:rPr lang="en-US" altLang="en-US" sz="1200" b="0" dirty="0">
                <a:latin typeface="Arial Black" panose="020B0A04020102020204" pitchFamily="34" charset="0"/>
              </a:rPr>
              <a:t>(Communication, Love, Trust)</a:t>
            </a:r>
          </a:p>
          <a:p>
            <a:pPr>
              <a:spcBef>
                <a:spcPct val="50000"/>
              </a:spcBef>
              <a:buFontTx/>
              <a:buChar char="•"/>
            </a:pPr>
            <a:r>
              <a:rPr lang="en-US" altLang="en-US" sz="1800" b="0" dirty="0">
                <a:latin typeface="Arial Black" panose="020B0A04020102020204" pitchFamily="34" charset="0"/>
              </a:rPr>
              <a:t> </a:t>
            </a:r>
            <a:r>
              <a:rPr lang="en-US" altLang="en-US" sz="1600" b="0" dirty="0">
                <a:latin typeface="Arial Black" panose="020B0A04020102020204" pitchFamily="34" charset="0"/>
              </a:rPr>
              <a:t>DOMINION on Earth</a:t>
            </a:r>
            <a:r>
              <a:rPr lang="en-US" altLang="en-US" sz="1700" b="0" dirty="0">
                <a:latin typeface="Arial Black" panose="020B0A04020102020204" pitchFamily="34" charset="0"/>
              </a:rPr>
              <a:t> </a:t>
            </a:r>
            <a:r>
              <a:rPr lang="en-US" altLang="en-US" sz="1400" b="0" dirty="0">
                <a:latin typeface="Arial Black" panose="020B0A04020102020204" pitchFamily="34" charset="0"/>
              </a:rPr>
              <a:t> </a:t>
            </a:r>
            <a:r>
              <a:rPr lang="en-US" altLang="en-US" sz="1200" b="0" dirty="0">
                <a:latin typeface="Arial Black" panose="020B0A04020102020204" pitchFamily="34" charset="0"/>
              </a:rPr>
              <a:t>(Doing God’s Will and Work)</a:t>
            </a:r>
          </a:p>
          <a:p>
            <a:pPr>
              <a:spcBef>
                <a:spcPct val="50000"/>
              </a:spcBef>
            </a:pPr>
            <a:endParaRPr lang="en-US" altLang="en-US" sz="1200" b="0" dirty="0">
              <a:latin typeface="Arial Black" panose="020B0A04020102020204" pitchFamily="34" charset="0"/>
            </a:endParaRPr>
          </a:p>
        </p:txBody>
      </p:sp>
      <p:sp>
        <p:nvSpPr>
          <p:cNvPr id="17411" name="Text Box 4099"/>
          <p:cNvSpPr txBox="1">
            <a:spLocks noChangeArrowheads="1"/>
          </p:cNvSpPr>
          <p:nvPr/>
        </p:nvSpPr>
        <p:spPr bwMode="auto">
          <a:xfrm>
            <a:off x="990600" y="2989263"/>
            <a:ext cx="5867400" cy="2513012"/>
          </a:xfrm>
          <a:prstGeom prst="rect">
            <a:avLst/>
          </a:prstGeom>
          <a:solidFill>
            <a:schemeClr val="accent2"/>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endParaRPr lang="en-US" altLang="en-US" sz="200" b="0" dirty="0">
              <a:latin typeface="Arial Black" panose="020B0A04020102020204" pitchFamily="34" charset="0"/>
            </a:endParaRPr>
          </a:p>
          <a:p>
            <a:pPr algn="ctr">
              <a:spcBef>
                <a:spcPct val="50000"/>
              </a:spcBef>
            </a:pPr>
            <a:r>
              <a:rPr lang="en-US" altLang="en-US" sz="1400" b="0" dirty="0">
                <a:latin typeface="Arial Black" panose="020B0A04020102020204" pitchFamily="34" charset="0"/>
              </a:rPr>
              <a:t>BIBLICAL FOUNDATIONAL PRINCIPLES OF:</a:t>
            </a:r>
          </a:p>
          <a:p>
            <a:pPr>
              <a:spcBef>
                <a:spcPct val="50000"/>
              </a:spcBef>
            </a:pPr>
            <a:r>
              <a:rPr lang="en-US" altLang="en-US" sz="2000" b="0" dirty="0">
                <a:latin typeface="Arial Black" panose="020B0A04020102020204" pitchFamily="34" charset="0"/>
              </a:rPr>
              <a:t>               Transformation</a:t>
            </a:r>
          </a:p>
          <a:p>
            <a:pPr lvl="1">
              <a:spcBef>
                <a:spcPct val="50000"/>
              </a:spcBef>
              <a:buFontTx/>
              <a:buChar char="•"/>
            </a:pPr>
            <a:r>
              <a:rPr lang="en-US" altLang="en-US" sz="1600" b="0" dirty="0">
                <a:latin typeface="Arial Black" panose="020B0A04020102020204" pitchFamily="34" charset="0"/>
              </a:rPr>
              <a:t>DOMINION OVER SIN AND </a:t>
            </a:r>
            <a:r>
              <a:rPr lang="en-US" altLang="en-US" sz="1600" b="0" u="sng" dirty="0">
                <a:latin typeface="Arial Black" panose="020B0A04020102020204" pitchFamily="34" charset="0"/>
              </a:rPr>
              <a:t>SELF</a:t>
            </a:r>
            <a:r>
              <a:rPr lang="en-US" altLang="en-US" sz="1200" b="0" dirty="0">
                <a:latin typeface="Arial Black" panose="020B0A04020102020204" pitchFamily="34" charset="0"/>
              </a:rPr>
              <a:t>        </a:t>
            </a:r>
            <a:r>
              <a:rPr lang="en-US" altLang="en-US" sz="200" b="0" dirty="0">
                <a:latin typeface="Arial Black" panose="020B0A04020102020204" pitchFamily="34" charset="0"/>
              </a:rPr>
              <a:t> </a:t>
            </a:r>
            <a:r>
              <a:rPr lang="en-US" altLang="en-US" sz="1200" b="0" dirty="0">
                <a:latin typeface="Arial Black" panose="020B0A04020102020204" pitchFamily="34" charset="0"/>
              </a:rPr>
              <a:t>            </a:t>
            </a:r>
            <a:r>
              <a:rPr lang="en-US" altLang="en-US" sz="200" b="0" dirty="0">
                <a:latin typeface="Arial Black" panose="020B0A04020102020204" pitchFamily="34" charset="0"/>
              </a:rPr>
              <a:t>.  </a:t>
            </a:r>
            <a:r>
              <a:rPr lang="en-US" altLang="en-US" sz="1200" b="0" dirty="0">
                <a:latin typeface="Arial Black" panose="020B0A04020102020204" pitchFamily="34" charset="0"/>
              </a:rPr>
              <a:t>          </a:t>
            </a:r>
            <a:r>
              <a:rPr lang="en-US" altLang="en-US" sz="200" b="0" dirty="0">
                <a:latin typeface="Arial Black" panose="020B0A04020102020204" pitchFamily="34" charset="0"/>
              </a:rPr>
              <a:t>  </a:t>
            </a:r>
            <a:r>
              <a:rPr lang="en-US" altLang="en-US" sz="1200" b="0" dirty="0">
                <a:latin typeface="Arial Black" panose="020B0A04020102020204" pitchFamily="34" charset="0"/>
              </a:rPr>
              <a:t>           </a:t>
            </a:r>
            <a:r>
              <a:rPr lang="en-US" altLang="en-US" sz="200" b="0" dirty="0">
                <a:solidFill>
                  <a:srgbClr val="0000CC"/>
                </a:solidFill>
                <a:latin typeface="Arial Black" panose="020B0A04020102020204" pitchFamily="34" charset="0"/>
              </a:rPr>
              <a:t>. </a:t>
            </a:r>
            <a:r>
              <a:rPr lang="en-US" altLang="en-US" sz="1200" b="0" dirty="0">
                <a:solidFill>
                  <a:srgbClr val="0000CC"/>
                </a:solidFill>
                <a:latin typeface="Arial Black" panose="020B0A04020102020204" pitchFamily="34" charset="0"/>
              </a:rPr>
              <a:t>     </a:t>
            </a:r>
            <a:r>
              <a:rPr lang="en-US" altLang="en-US" sz="1200" b="0" dirty="0">
                <a:latin typeface="Arial Black" panose="020B0A04020102020204" pitchFamily="34" charset="0"/>
              </a:rPr>
              <a:t> - The Complete Man   (Spirit, Soul &amp; Body)</a:t>
            </a:r>
            <a:r>
              <a:rPr lang="en-US" altLang="en-US" sz="1800" b="0" dirty="0">
                <a:latin typeface="Arial Black" panose="020B0A04020102020204" pitchFamily="34" charset="0"/>
              </a:rPr>
              <a:t> </a:t>
            </a:r>
          </a:p>
          <a:p>
            <a:pPr>
              <a:spcBef>
                <a:spcPct val="50000"/>
              </a:spcBef>
              <a:buFontTx/>
              <a:buChar char="•"/>
            </a:pPr>
            <a:r>
              <a:rPr lang="en-US" altLang="en-US" sz="1800" b="0" dirty="0">
                <a:latin typeface="Arial Black" panose="020B0A04020102020204" pitchFamily="34" charset="0"/>
              </a:rPr>
              <a:t>  </a:t>
            </a:r>
            <a:r>
              <a:rPr lang="en-US" altLang="en-US" sz="1600" b="0" dirty="0">
                <a:latin typeface="Arial Black" panose="020B0A04020102020204" pitchFamily="34" charset="0"/>
              </a:rPr>
              <a:t>PARTNERSHIP WITH A SUPERNATURAL GOD</a:t>
            </a:r>
            <a:r>
              <a:rPr lang="en-US" altLang="en-US" sz="1800" b="0" dirty="0">
                <a:latin typeface="Arial Black" panose="020B0A04020102020204" pitchFamily="34" charset="0"/>
              </a:rPr>
              <a:t> </a:t>
            </a:r>
          </a:p>
          <a:p>
            <a:pPr>
              <a:spcBef>
                <a:spcPct val="50000"/>
              </a:spcBef>
            </a:pPr>
            <a:r>
              <a:rPr lang="en-US" altLang="en-US" sz="1200" b="0" dirty="0">
                <a:latin typeface="Arial Black" panose="020B0A04020102020204" pitchFamily="34" charset="0"/>
              </a:rPr>
              <a:t>     - Becoming More Effective in the Father’s Business</a:t>
            </a:r>
            <a:r>
              <a:rPr lang="en-US" altLang="en-US" sz="1200" b="0" dirty="0">
                <a:solidFill>
                  <a:schemeClr val="accent2"/>
                </a:solidFill>
                <a:latin typeface="Arial Black" panose="020B0A04020102020204" pitchFamily="34" charset="0"/>
              </a:rPr>
              <a:t> </a:t>
            </a:r>
            <a:r>
              <a:rPr lang="en-US" altLang="en-US" sz="1200" b="0" dirty="0">
                <a:latin typeface="Arial Black" panose="020B0A04020102020204" pitchFamily="34" charset="0"/>
              </a:rPr>
              <a:t>                                          </a:t>
            </a:r>
            <a:r>
              <a:rPr lang="en-US" altLang="en-US" sz="200" b="0" dirty="0">
                <a:latin typeface="Arial Black" panose="020B0A04020102020204" pitchFamily="34" charset="0"/>
              </a:rPr>
              <a:t>. </a:t>
            </a:r>
            <a:r>
              <a:rPr lang="en-US" altLang="en-US" sz="1200" b="0" dirty="0">
                <a:latin typeface="Arial Black" panose="020B0A04020102020204" pitchFamily="34" charset="0"/>
              </a:rPr>
              <a:t>     - Seven Fundamentals for Growth in our Partnership with God</a:t>
            </a:r>
          </a:p>
        </p:txBody>
      </p:sp>
      <p:sp>
        <p:nvSpPr>
          <p:cNvPr id="17412" name="Text Box 4100"/>
          <p:cNvSpPr txBox="1">
            <a:spLocks noChangeArrowheads="1"/>
          </p:cNvSpPr>
          <p:nvPr/>
        </p:nvSpPr>
        <p:spPr bwMode="auto">
          <a:xfrm>
            <a:off x="933450" y="6215063"/>
            <a:ext cx="5924550" cy="2468562"/>
          </a:xfrm>
          <a:prstGeom prst="rect">
            <a:avLst/>
          </a:prstGeom>
          <a:solidFill>
            <a:srgbClr val="0066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200" b="0" dirty="0">
                <a:latin typeface="Arial Black" panose="020B0A04020102020204" pitchFamily="34" charset="0"/>
              </a:rPr>
              <a:t>REVIVAL &amp; EVANGELISM </a:t>
            </a:r>
          </a:p>
          <a:p>
            <a:r>
              <a:rPr lang="en-US" altLang="en-US" sz="1800" b="0" dirty="0">
                <a:latin typeface="Arial Black" panose="020B0A04020102020204" pitchFamily="34" charset="0"/>
              </a:rPr>
              <a:t>                - Passion for God</a:t>
            </a:r>
          </a:p>
          <a:p>
            <a:r>
              <a:rPr lang="en-US" altLang="en-US" sz="1800" b="0" dirty="0">
                <a:latin typeface="Arial Black" panose="020B0A04020102020204" pitchFamily="34" charset="0"/>
              </a:rPr>
              <a:t>                - Compassion for the Lost</a:t>
            </a:r>
          </a:p>
          <a:p>
            <a:pPr>
              <a:spcBef>
                <a:spcPct val="50000"/>
              </a:spcBef>
              <a:buFontTx/>
              <a:buChar char="•"/>
            </a:pPr>
            <a:r>
              <a:rPr lang="en-US" altLang="en-US" sz="1800" b="0" dirty="0">
                <a:latin typeface="Arial Black" panose="020B0A04020102020204" pitchFamily="34" charset="0"/>
              </a:rPr>
              <a:t> </a:t>
            </a:r>
            <a:r>
              <a:rPr lang="en-US" altLang="en-US" sz="1600" b="0" dirty="0">
                <a:latin typeface="Arial Black" panose="020B0A04020102020204" pitchFamily="34" charset="0"/>
              </a:rPr>
              <a:t>BIBLICAL FOUNDATIONAL PRINCIPLES</a:t>
            </a:r>
          </a:p>
          <a:p>
            <a:pPr>
              <a:spcBef>
                <a:spcPct val="50000"/>
              </a:spcBef>
              <a:buFontTx/>
              <a:buChar char="•"/>
            </a:pPr>
            <a:r>
              <a:rPr lang="en-US" altLang="en-US" sz="1800" b="0" dirty="0">
                <a:latin typeface="Arial Black" panose="020B0A04020102020204" pitchFamily="34" charset="0"/>
              </a:rPr>
              <a:t> </a:t>
            </a:r>
            <a:r>
              <a:rPr lang="en-US" altLang="en-US" sz="1600" b="0" dirty="0">
                <a:latin typeface="Arial Black" panose="020B0A04020102020204" pitchFamily="34" charset="0"/>
              </a:rPr>
              <a:t>PUTTING THE PRINCIPLES INTO PRACTICE</a:t>
            </a:r>
            <a:r>
              <a:rPr lang="en-US" altLang="en-US" sz="1700" b="0" dirty="0">
                <a:latin typeface="Arial Black" panose="020B0A04020102020204" pitchFamily="34" charset="0"/>
              </a:rPr>
              <a:t> </a:t>
            </a:r>
          </a:p>
          <a:p>
            <a:r>
              <a:rPr lang="en-US" altLang="en-US" sz="1800" b="0" dirty="0">
                <a:latin typeface="Arial Black" panose="020B0A04020102020204" pitchFamily="34" charset="0"/>
              </a:rPr>
              <a:t>    </a:t>
            </a:r>
            <a:r>
              <a:rPr lang="en-US" altLang="en-US" sz="1500" b="0" dirty="0">
                <a:latin typeface="Arial Black" panose="020B0A04020102020204" pitchFamily="34" charset="0"/>
              </a:rPr>
              <a:t>- Prayer Ministry - </a:t>
            </a:r>
            <a:r>
              <a:rPr lang="en-US" altLang="en-US" sz="1200" b="0" dirty="0">
                <a:latin typeface="Arial Black" panose="020B0A04020102020204" pitchFamily="34" charset="0"/>
              </a:rPr>
              <a:t>Reaching for Him</a:t>
            </a:r>
          </a:p>
          <a:p>
            <a:endParaRPr lang="en-US" altLang="en-US" sz="400" b="0" dirty="0">
              <a:latin typeface="Arial Black" panose="020B0A04020102020204" pitchFamily="34" charset="0"/>
            </a:endParaRPr>
          </a:p>
          <a:p>
            <a:r>
              <a:rPr lang="en-US" altLang="en-US" sz="1200" b="0" dirty="0">
                <a:latin typeface="Arial Black" panose="020B0A04020102020204" pitchFamily="34" charset="0"/>
              </a:rPr>
              <a:t>      </a:t>
            </a:r>
            <a:r>
              <a:rPr lang="en-US" altLang="en-US" sz="1500" b="0" dirty="0">
                <a:latin typeface="Arial Black" panose="020B0A04020102020204" pitchFamily="34" charset="0"/>
              </a:rPr>
              <a:t>- Care Ministry - </a:t>
            </a:r>
            <a:r>
              <a:rPr lang="en-US" altLang="en-US" sz="1200" b="0" dirty="0">
                <a:latin typeface="Arial Black" panose="020B0A04020102020204" pitchFamily="34" charset="0"/>
              </a:rPr>
              <a:t>Reaching for Them</a:t>
            </a:r>
            <a:r>
              <a:rPr lang="en-US" altLang="en-US" sz="1600" b="0" dirty="0">
                <a:latin typeface="Arial Black" panose="020B0A04020102020204" pitchFamily="34" charset="0"/>
              </a:rPr>
              <a:t> </a:t>
            </a:r>
            <a:r>
              <a:rPr lang="en-US" altLang="en-US" sz="1200" b="0" dirty="0">
                <a:latin typeface="Arial Black" panose="020B0A04020102020204" pitchFamily="34" charset="0"/>
              </a:rPr>
              <a:t>(Attract, Win &amp; Retain)</a:t>
            </a:r>
            <a:endParaRPr lang="en-US" altLang="en-US" sz="800" b="0" dirty="0">
              <a:latin typeface="Arial Black" panose="020B0A04020102020204" pitchFamily="34" charset="0"/>
            </a:endParaRPr>
          </a:p>
          <a:p>
            <a:endParaRPr lang="en-US" altLang="en-US" sz="200" b="0" dirty="0">
              <a:latin typeface="Arial Black" panose="020B0A04020102020204" pitchFamily="34" charset="0"/>
            </a:endParaRPr>
          </a:p>
        </p:txBody>
      </p:sp>
      <p:sp>
        <p:nvSpPr>
          <p:cNvPr id="17413" name="Text Box 4101"/>
          <p:cNvSpPr txBox="1">
            <a:spLocks noChangeArrowheads="1"/>
          </p:cNvSpPr>
          <p:nvPr/>
        </p:nvSpPr>
        <p:spPr bwMode="auto">
          <a:xfrm>
            <a:off x="404813" y="7112000"/>
            <a:ext cx="523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b="0" dirty="0">
                <a:solidFill>
                  <a:srgbClr val="006600"/>
                </a:solidFill>
                <a:latin typeface="Arial Black" panose="020B0A04020102020204" pitchFamily="34" charset="0"/>
              </a:rPr>
              <a:t>3</a:t>
            </a:r>
          </a:p>
        </p:txBody>
      </p:sp>
      <p:sp>
        <p:nvSpPr>
          <p:cNvPr id="17414" name="Text Box 4102"/>
          <p:cNvSpPr txBox="1">
            <a:spLocks noChangeArrowheads="1"/>
          </p:cNvSpPr>
          <p:nvPr/>
        </p:nvSpPr>
        <p:spPr bwMode="auto">
          <a:xfrm>
            <a:off x="392113" y="3883025"/>
            <a:ext cx="5222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b="0" dirty="0">
                <a:solidFill>
                  <a:schemeClr val="accent2"/>
                </a:solidFill>
                <a:latin typeface="Arial Black" panose="020B0A04020102020204" pitchFamily="34" charset="0"/>
              </a:rPr>
              <a:t>2</a:t>
            </a:r>
          </a:p>
        </p:txBody>
      </p:sp>
      <p:sp>
        <p:nvSpPr>
          <p:cNvPr id="17415" name="Text Box 4103"/>
          <p:cNvSpPr txBox="1">
            <a:spLocks noChangeArrowheads="1"/>
          </p:cNvSpPr>
          <p:nvPr/>
        </p:nvSpPr>
        <p:spPr bwMode="auto">
          <a:xfrm>
            <a:off x="392113" y="990600"/>
            <a:ext cx="5222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b="0" dirty="0">
                <a:solidFill>
                  <a:srgbClr val="FF0000"/>
                </a:solidFill>
                <a:latin typeface="Arial Black" panose="020B0A04020102020204" pitchFamily="34" charset="0"/>
              </a:rPr>
              <a:t>1</a:t>
            </a:r>
          </a:p>
        </p:txBody>
      </p:sp>
      <p:sp>
        <p:nvSpPr>
          <p:cNvPr id="17416" name="Text Box 4104"/>
          <p:cNvSpPr txBox="1">
            <a:spLocks noChangeArrowheads="1"/>
          </p:cNvSpPr>
          <p:nvPr/>
        </p:nvSpPr>
        <p:spPr bwMode="auto">
          <a:xfrm>
            <a:off x="990600" y="2305050"/>
            <a:ext cx="586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dirty="0">
                <a:solidFill>
                  <a:srgbClr val="FF0000"/>
                </a:solidFill>
                <a:latin typeface="Times New Roman" panose="02020603050405020304" pitchFamily="18" charset="0"/>
              </a:rPr>
              <a:t>Our Response to God’s Will and Purpose:</a:t>
            </a:r>
          </a:p>
          <a:p>
            <a:pPr algn="ctr"/>
            <a:r>
              <a:rPr lang="en-US" altLang="en-US" sz="1800" i="1" dirty="0">
                <a:solidFill>
                  <a:srgbClr val="FF0000"/>
                </a:solidFill>
                <a:latin typeface="Times New Roman" panose="02020603050405020304" pitchFamily="18" charset="0"/>
              </a:rPr>
              <a:t>“I  Must Be About My Father’s Business”</a:t>
            </a:r>
          </a:p>
        </p:txBody>
      </p:sp>
      <p:sp>
        <p:nvSpPr>
          <p:cNvPr id="17417" name="Text Box 4105"/>
          <p:cNvSpPr txBox="1">
            <a:spLocks noChangeArrowheads="1"/>
          </p:cNvSpPr>
          <p:nvPr/>
        </p:nvSpPr>
        <p:spPr bwMode="auto">
          <a:xfrm>
            <a:off x="1066800" y="5588000"/>
            <a:ext cx="571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dirty="0">
                <a:solidFill>
                  <a:schemeClr val="accent2"/>
                </a:solidFill>
                <a:latin typeface="Times New Roman" panose="02020603050405020304" pitchFamily="18" charset="0"/>
              </a:rPr>
              <a:t>The Father’s Response to Us - Favor with God:</a:t>
            </a:r>
          </a:p>
          <a:p>
            <a:pPr algn="ctr"/>
            <a:r>
              <a:rPr lang="en-US" altLang="en-US" sz="1800" i="1" dirty="0">
                <a:solidFill>
                  <a:schemeClr val="accent2"/>
                </a:solidFill>
                <a:latin typeface="Times New Roman" panose="02020603050405020304" pitchFamily="18" charset="0"/>
              </a:rPr>
              <a:t>“Thou Art My Beloved Son In Whom I Am Well Pleased”</a:t>
            </a:r>
          </a:p>
        </p:txBody>
      </p:sp>
      <p:sp>
        <p:nvSpPr>
          <p:cNvPr id="17418" name="Text Box 4106"/>
          <p:cNvSpPr txBox="1">
            <a:spLocks noChangeArrowheads="1"/>
          </p:cNvSpPr>
          <p:nvPr/>
        </p:nvSpPr>
        <p:spPr bwMode="auto">
          <a:xfrm>
            <a:off x="990600" y="8674100"/>
            <a:ext cx="5715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dirty="0">
                <a:solidFill>
                  <a:srgbClr val="006600"/>
                </a:solidFill>
                <a:latin typeface="Times New Roman" panose="02020603050405020304" pitchFamily="18" charset="0"/>
              </a:rPr>
              <a:t>The Father’s Confirmation to the Lost - Favor with Man:</a:t>
            </a:r>
          </a:p>
          <a:p>
            <a:pPr algn="ctr"/>
            <a:r>
              <a:rPr lang="en-US" altLang="en-US" sz="1800" i="1" dirty="0">
                <a:solidFill>
                  <a:srgbClr val="006600"/>
                </a:solidFill>
                <a:latin typeface="Times New Roman" panose="02020603050405020304" pitchFamily="18" charset="0"/>
              </a:rPr>
              <a:t>“This Is My Beloved Son In Whom I Am Well Pleased”</a:t>
            </a:r>
          </a:p>
          <a:p>
            <a:pPr algn="ctr"/>
            <a:endParaRPr lang="en-US" altLang="en-US" sz="1800" i="1" dirty="0">
              <a:solidFill>
                <a:srgbClr val="006600"/>
              </a:solidFill>
              <a:latin typeface="Times New Roman" panose="02020603050405020304" pitchFamily="18" charset="0"/>
            </a:endParaRPr>
          </a:p>
        </p:txBody>
      </p:sp>
      <p:sp>
        <p:nvSpPr>
          <p:cNvPr id="17419" name="Line 4107"/>
          <p:cNvSpPr>
            <a:spLocks noChangeShapeType="1"/>
          </p:cNvSpPr>
          <p:nvPr/>
        </p:nvSpPr>
        <p:spPr bwMode="auto">
          <a:xfrm flipV="1">
            <a:off x="304800" y="152400"/>
            <a:ext cx="0" cy="8610600"/>
          </a:xfrm>
          <a:prstGeom prst="line">
            <a:avLst/>
          </a:prstGeom>
          <a:noFill/>
          <a:ln w="76200">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20" name="Text Box 4108"/>
          <p:cNvSpPr txBox="1">
            <a:spLocks noChangeArrowheads="1"/>
          </p:cNvSpPr>
          <p:nvPr/>
        </p:nvSpPr>
        <p:spPr bwMode="auto">
          <a:xfrm>
            <a:off x="441325" y="7391400"/>
            <a:ext cx="18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200" b="0" dirty="0">
              <a:solidFill>
                <a:schemeClr val="tx1"/>
              </a:solidFill>
              <a:latin typeface="Arial Black" panose="020B0A04020102020204" pitchFamily="34" charset="0"/>
            </a:endParaRPr>
          </a:p>
        </p:txBody>
      </p:sp>
      <p:sp>
        <p:nvSpPr>
          <p:cNvPr id="17421" name="Text Box 4109"/>
          <p:cNvSpPr txBox="1">
            <a:spLocks noChangeArrowheads="1"/>
          </p:cNvSpPr>
          <p:nvPr/>
        </p:nvSpPr>
        <p:spPr bwMode="auto">
          <a:xfrm>
            <a:off x="365125" y="5715000"/>
            <a:ext cx="18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200" b="0" dirty="0">
              <a:solidFill>
                <a:schemeClr val="tx1"/>
              </a:solidFill>
              <a:latin typeface="Arial Black" panose="020B0A04020102020204" pitchFamily="34" charset="0"/>
            </a:endParaRPr>
          </a:p>
        </p:txBody>
      </p:sp>
      <p:sp>
        <p:nvSpPr>
          <p:cNvPr id="17422" name="Text Box 4110"/>
          <p:cNvSpPr txBox="1">
            <a:spLocks noChangeArrowheads="1"/>
          </p:cNvSpPr>
          <p:nvPr/>
        </p:nvSpPr>
        <p:spPr bwMode="auto">
          <a:xfrm>
            <a:off x="319088" y="5578475"/>
            <a:ext cx="5191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b="0" dirty="0">
                <a:solidFill>
                  <a:schemeClr val="tx1"/>
                </a:solidFill>
                <a:latin typeface="Arial Black" panose="020B0A04020102020204" pitchFamily="34" charset="0"/>
              </a:rPr>
              <a:t>=</a:t>
            </a:r>
          </a:p>
        </p:txBody>
      </p:sp>
      <p:sp>
        <p:nvSpPr>
          <p:cNvPr id="17423" name="Text Box 4111"/>
          <p:cNvSpPr txBox="1">
            <a:spLocks noChangeArrowheads="1"/>
          </p:cNvSpPr>
          <p:nvPr/>
        </p:nvSpPr>
        <p:spPr bwMode="auto">
          <a:xfrm>
            <a:off x="381000" y="2362200"/>
            <a:ext cx="5191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b="0" dirty="0">
                <a:solidFill>
                  <a:schemeClr val="tx1"/>
                </a:solidFill>
                <a:latin typeface="Arial Black" panose="020B0A04020102020204" pitchFamily="34" charset="0"/>
              </a:rPr>
              <a:t>+</a:t>
            </a:r>
          </a:p>
        </p:txBody>
      </p:sp>
      <p:sp>
        <p:nvSpPr>
          <p:cNvPr id="17424" name="Text Box 4112"/>
          <p:cNvSpPr txBox="1">
            <a:spLocks noChangeArrowheads="1"/>
          </p:cNvSpPr>
          <p:nvPr/>
        </p:nvSpPr>
        <p:spPr bwMode="auto">
          <a:xfrm>
            <a:off x="6858000" y="7010400"/>
            <a:ext cx="33655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006600"/>
                </a:solidFill>
                <a:latin typeface="Arial Black" panose="020B0A04020102020204" pitchFamily="34" charset="0"/>
              </a:rPr>
              <a:t>V</a:t>
            </a:r>
          </a:p>
          <a:p>
            <a:r>
              <a:rPr lang="en-US" altLang="en-US" sz="1200" b="0" dirty="0">
                <a:solidFill>
                  <a:srgbClr val="006600"/>
                </a:solidFill>
                <a:latin typeface="Arial Black" panose="020B0A04020102020204" pitchFamily="34" charset="0"/>
              </a:rPr>
              <a:t>O</a:t>
            </a:r>
          </a:p>
          <a:p>
            <a:r>
              <a:rPr lang="en-US" altLang="en-US" sz="1200" b="0" dirty="0">
                <a:solidFill>
                  <a:srgbClr val="006600"/>
                </a:solidFill>
                <a:latin typeface="Arial Black" panose="020B0A04020102020204" pitchFamily="34" charset="0"/>
              </a:rPr>
              <a:t>L.</a:t>
            </a:r>
          </a:p>
          <a:p>
            <a:endParaRPr lang="en-US" altLang="en-US" sz="800" b="0" dirty="0">
              <a:solidFill>
                <a:srgbClr val="006600"/>
              </a:solidFill>
              <a:latin typeface="Arial Black" panose="020B0A04020102020204" pitchFamily="34" charset="0"/>
            </a:endParaRPr>
          </a:p>
          <a:p>
            <a:r>
              <a:rPr lang="en-US" altLang="en-US" sz="1200" b="0" dirty="0">
                <a:solidFill>
                  <a:srgbClr val="006600"/>
                </a:solidFill>
                <a:latin typeface="Arial Black" panose="020B0A04020102020204" pitchFamily="34" charset="0"/>
              </a:rPr>
              <a:t>5</a:t>
            </a:r>
          </a:p>
        </p:txBody>
      </p:sp>
      <p:sp>
        <p:nvSpPr>
          <p:cNvPr id="17425" name="Text Box 4113"/>
          <p:cNvSpPr txBox="1">
            <a:spLocks noChangeArrowheads="1"/>
          </p:cNvSpPr>
          <p:nvPr/>
        </p:nvSpPr>
        <p:spPr bwMode="auto">
          <a:xfrm>
            <a:off x="6902450" y="3657600"/>
            <a:ext cx="336550"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003399"/>
                </a:solidFill>
                <a:latin typeface="Arial Black" panose="020B0A04020102020204" pitchFamily="34" charset="0"/>
              </a:rPr>
              <a:t>V</a:t>
            </a:r>
          </a:p>
          <a:p>
            <a:r>
              <a:rPr lang="en-US" altLang="en-US" sz="1200" b="0" dirty="0">
                <a:solidFill>
                  <a:srgbClr val="003399"/>
                </a:solidFill>
                <a:latin typeface="Arial Black" panose="020B0A04020102020204" pitchFamily="34" charset="0"/>
              </a:rPr>
              <a:t>O</a:t>
            </a:r>
          </a:p>
          <a:p>
            <a:r>
              <a:rPr lang="en-US" altLang="en-US" sz="1200" b="0" dirty="0">
                <a:solidFill>
                  <a:srgbClr val="003399"/>
                </a:solidFill>
                <a:latin typeface="Arial Black" panose="020B0A04020102020204" pitchFamily="34" charset="0"/>
              </a:rPr>
              <a:t>L.</a:t>
            </a:r>
          </a:p>
          <a:p>
            <a:endParaRPr lang="en-US" altLang="en-US" sz="800" b="0" dirty="0">
              <a:solidFill>
                <a:srgbClr val="003399"/>
              </a:solidFill>
              <a:latin typeface="Arial Black" panose="020B0A04020102020204" pitchFamily="34" charset="0"/>
            </a:endParaRPr>
          </a:p>
          <a:p>
            <a:r>
              <a:rPr lang="en-US" altLang="en-US" sz="1200" b="0" dirty="0">
                <a:solidFill>
                  <a:srgbClr val="003399"/>
                </a:solidFill>
                <a:latin typeface="Arial Black" panose="020B0A04020102020204" pitchFamily="34" charset="0"/>
              </a:rPr>
              <a:t>3</a:t>
            </a:r>
          </a:p>
          <a:p>
            <a:r>
              <a:rPr lang="en-US" altLang="en-US" sz="1200" b="0" dirty="0">
                <a:solidFill>
                  <a:srgbClr val="003399"/>
                </a:solidFill>
                <a:latin typeface="Arial Black" panose="020B0A04020102020204" pitchFamily="34" charset="0"/>
              </a:rPr>
              <a:t>&amp;</a:t>
            </a:r>
          </a:p>
          <a:p>
            <a:r>
              <a:rPr lang="en-US" altLang="en-US" sz="1200" b="0" dirty="0">
                <a:solidFill>
                  <a:srgbClr val="003399"/>
                </a:solidFill>
                <a:latin typeface="Arial Black" panose="020B0A04020102020204" pitchFamily="34" charset="0"/>
              </a:rPr>
              <a:t>4</a:t>
            </a:r>
          </a:p>
        </p:txBody>
      </p:sp>
      <p:sp>
        <p:nvSpPr>
          <p:cNvPr id="17426" name="Text Box 4114"/>
          <p:cNvSpPr txBox="1">
            <a:spLocks noChangeArrowheads="1"/>
          </p:cNvSpPr>
          <p:nvPr/>
        </p:nvSpPr>
        <p:spPr bwMode="auto">
          <a:xfrm>
            <a:off x="6902450" y="457200"/>
            <a:ext cx="336550"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FF0000"/>
                </a:solidFill>
                <a:latin typeface="Arial Black" panose="020B0A04020102020204" pitchFamily="34" charset="0"/>
              </a:rPr>
              <a:t>V</a:t>
            </a:r>
          </a:p>
          <a:p>
            <a:r>
              <a:rPr lang="en-US" altLang="en-US" sz="1200" b="0" dirty="0">
                <a:solidFill>
                  <a:srgbClr val="FF0000"/>
                </a:solidFill>
                <a:latin typeface="Arial Black" panose="020B0A04020102020204" pitchFamily="34" charset="0"/>
              </a:rPr>
              <a:t>O</a:t>
            </a:r>
          </a:p>
          <a:p>
            <a:r>
              <a:rPr lang="en-US" altLang="en-US" sz="1200" b="0" dirty="0">
                <a:solidFill>
                  <a:srgbClr val="FF0000"/>
                </a:solidFill>
                <a:latin typeface="Arial Black" panose="020B0A04020102020204" pitchFamily="34" charset="0"/>
              </a:rPr>
              <a:t>L.</a:t>
            </a:r>
          </a:p>
          <a:p>
            <a:endParaRPr lang="en-US" altLang="en-US" sz="800" b="0" dirty="0">
              <a:solidFill>
                <a:srgbClr val="FF0000"/>
              </a:solidFill>
              <a:latin typeface="Arial Black" panose="020B0A04020102020204" pitchFamily="34" charset="0"/>
            </a:endParaRPr>
          </a:p>
          <a:p>
            <a:r>
              <a:rPr lang="en-US" altLang="en-US" sz="1200" b="0" dirty="0">
                <a:solidFill>
                  <a:srgbClr val="FF0000"/>
                </a:solidFill>
                <a:latin typeface="Arial Black" panose="020B0A04020102020204" pitchFamily="34" charset="0"/>
              </a:rPr>
              <a:t>1</a:t>
            </a:r>
          </a:p>
          <a:p>
            <a:endParaRPr lang="en-US" altLang="en-US" sz="600" b="0" dirty="0">
              <a:solidFill>
                <a:srgbClr val="FF0000"/>
              </a:solidFill>
              <a:latin typeface="Arial Black" panose="020B0A04020102020204" pitchFamily="34" charset="0"/>
            </a:endParaRPr>
          </a:p>
          <a:p>
            <a:r>
              <a:rPr lang="en-US" altLang="en-US" sz="1200" b="0" dirty="0">
                <a:solidFill>
                  <a:srgbClr val="FF0000"/>
                </a:solidFill>
                <a:latin typeface="Arial Black" panose="020B0A04020102020204" pitchFamily="34" charset="0"/>
              </a:rPr>
              <a:t>&amp;</a:t>
            </a:r>
          </a:p>
          <a:p>
            <a:endParaRPr lang="en-US" altLang="en-US" sz="600" b="0" dirty="0">
              <a:solidFill>
                <a:srgbClr val="FF0000"/>
              </a:solidFill>
              <a:latin typeface="Arial Black" panose="020B0A04020102020204" pitchFamily="34" charset="0"/>
            </a:endParaRPr>
          </a:p>
          <a:p>
            <a:r>
              <a:rPr lang="en-US" altLang="en-US" sz="1200" b="0" dirty="0">
                <a:solidFill>
                  <a:srgbClr val="FF0000"/>
                </a:solidFill>
                <a:latin typeface="Arial Black" panose="020B0A04020102020204" pitchFamily="34" charset="0"/>
              </a:rPr>
              <a:t>2</a:t>
            </a:r>
          </a:p>
        </p:txBody>
      </p:sp>
    </p:spTree>
  </p:cSld>
  <p:clrMapOvr>
    <a:masterClrMapping/>
  </p:clrMapOvr>
  <p:transition spd="slow">
    <p:checker/>
    <p:sndAc>
      <p:stSnd>
        <p:snd r:embed="rId3" name="projctor.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iscipl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44513"/>
            <a:ext cx="7010400" cy="861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sndAc>
      <p:stSnd>
        <p:snd r:embed="rId3" name="projctor.wav"/>
      </p:stSnd>
    </p:sndAc>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Oval 1026"/>
          <p:cNvSpPr>
            <a:spLocks noChangeArrowheads="1"/>
          </p:cNvSpPr>
          <p:nvPr/>
        </p:nvSpPr>
        <p:spPr bwMode="auto">
          <a:xfrm>
            <a:off x="685800" y="1905000"/>
            <a:ext cx="5638800" cy="6400800"/>
          </a:xfrm>
          <a:prstGeom prst="ellipse">
            <a:avLst/>
          </a:prstGeom>
          <a:noFill/>
          <a:ln w="762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75107" name="Line 1027"/>
          <p:cNvSpPr>
            <a:spLocks noChangeShapeType="1"/>
          </p:cNvSpPr>
          <p:nvPr/>
        </p:nvSpPr>
        <p:spPr bwMode="auto">
          <a:xfrm>
            <a:off x="5181600" y="2514600"/>
            <a:ext cx="228600" cy="228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5108" name="Line 1028"/>
          <p:cNvSpPr>
            <a:spLocks noChangeShapeType="1"/>
          </p:cNvSpPr>
          <p:nvPr/>
        </p:nvSpPr>
        <p:spPr bwMode="auto">
          <a:xfrm flipH="1" flipV="1">
            <a:off x="674688" y="5486400"/>
            <a:ext cx="76200" cy="304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5109" name="Line 1029"/>
          <p:cNvSpPr>
            <a:spLocks noChangeShapeType="1"/>
          </p:cNvSpPr>
          <p:nvPr/>
        </p:nvSpPr>
        <p:spPr bwMode="auto">
          <a:xfrm flipH="1">
            <a:off x="5257800" y="7391400"/>
            <a:ext cx="228600" cy="228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5110" name="Text Box 1030"/>
          <p:cNvSpPr txBox="1">
            <a:spLocks noChangeArrowheads="1"/>
          </p:cNvSpPr>
          <p:nvPr/>
        </p:nvSpPr>
        <p:spPr bwMode="auto">
          <a:xfrm>
            <a:off x="5181600" y="4038600"/>
            <a:ext cx="21304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u="sng" dirty="0">
                <a:solidFill>
                  <a:srgbClr val="FF0000"/>
                </a:solidFill>
                <a:latin typeface="Arial Black" panose="020B0A04020102020204" pitchFamily="34" charset="0"/>
              </a:rPr>
              <a:t>Impartation</a:t>
            </a:r>
          </a:p>
          <a:p>
            <a:r>
              <a:rPr lang="en-US" altLang="en-US" sz="200" b="0" dirty="0">
                <a:solidFill>
                  <a:srgbClr val="FF0000"/>
                </a:solidFill>
                <a:latin typeface="Times New Roman" panose="02020603050405020304" pitchFamily="18" charset="0"/>
              </a:rPr>
              <a:t>  </a:t>
            </a:r>
            <a:r>
              <a:rPr lang="en-US" altLang="en-US" sz="1800" b="0" dirty="0">
                <a:solidFill>
                  <a:srgbClr val="FF0000"/>
                </a:solidFill>
                <a:latin typeface="Times New Roman" panose="02020603050405020304" pitchFamily="18" charset="0"/>
              </a:rPr>
              <a:t>         </a:t>
            </a:r>
            <a:r>
              <a:rPr lang="en-US" altLang="en-US" sz="2000" b="0" i="1" dirty="0">
                <a:solidFill>
                  <a:srgbClr val="FF0000"/>
                </a:solidFill>
                <a:latin typeface="Arial Black" panose="020B0A04020102020204" pitchFamily="34" charset="0"/>
              </a:rPr>
              <a:t>(Revival)</a:t>
            </a:r>
          </a:p>
          <a:p>
            <a:r>
              <a:rPr lang="en-US" altLang="en-US" sz="1400" dirty="0">
                <a:solidFill>
                  <a:srgbClr val="FF0000"/>
                </a:solidFill>
                <a:latin typeface="Times New Roman" panose="02020603050405020304" pitchFamily="18" charset="0"/>
              </a:rPr>
              <a:t>         </a:t>
            </a:r>
            <a:r>
              <a:rPr lang="en-US" altLang="en-US" sz="1800" dirty="0">
                <a:solidFill>
                  <a:srgbClr val="FF0000"/>
                </a:solidFill>
                <a:latin typeface="Times New Roman" panose="02020603050405020304" pitchFamily="18" charset="0"/>
              </a:rPr>
              <a:t>Being  Full of </a:t>
            </a:r>
          </a:p>
          <a:p>
            <a:r>
              <a:rPr lang="en-US" altLang="en-US" sz="1800" dirty="0">
                <a:solidFill>
                  <a:srgbClr val="FF0000"/>
                </a:solidFill>
                <a:latin typeface="Times New Roman" panose="02020603050405020304" pitchFamily="18" charset="0"/>
              </a:rPr>
              <a:t>            the  Spirit</a:t>
            </a:r>
          </a:p>
        </p:txBody>
      </p:sp>
      <p:sp>
        <p:nvSpPr>
          <p:cNvPr id="175111" name="Text Box 1031"/>
          <p:cNvSpPr txBox="1">
            <a:spLocks noChangeArrowheads="1"/>
          </p:cNvSpPr>
          <p:nvPr/>
        </p:nvSpPr>
        <p:spPr bwMode="auto">
          <a:xfrm>
            <a:off x="2238375" y="6464300"/>
            <a:ext cx="2743200"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solidFill>
                  <a:schemeClr val="accent2"/>
                </a:solidFill>
                <a:latin typeface="Arial Black" panose="020B0A04020102020204" pitchFamily="34" charset="0"/>
              </a:rPr>
              <a:t> Encounter &amp; </a:t>
            </a:r>
          </a:p>
          <a:p>
            <a:pPr algn="ctr"/>
            <a:r>
              <a:rPr lang="en-US" altLang="en-US" sz="2400" b="0" u="sng" dirty="0">
                <a:solidFill>
                  <a:schemeClr val="accent2"/>
                </a:solidFill>
                <a:latin typeface="Arial Black" panose="020B0A04020102020204" pitchFamily="34" charset="0"/>
              </a:rPr>
              <a:t>Engagement</a:t>
            </a:r>
          </a:p>
          <a:p>
            <a:pPr algn="ctr"/>
            <a:endParaRPr lang="en-US" altLang="en-US" sz="400" b="0" u="sng" dirty="0">
              <a:solidFill>
                <a:schemeClr val="accent2"/>
              </a:solidFill>
              <a:latin typeface="Arial Black" panose="020B0A04020102020204" pitchFamily="34" charset="0"/>
            </a:endParaRPr>
          </a:p>
          <a:p>
            <a:pPr algn="ctr"/>
            <a:r>
              <a:rPr lang="en-US" altLang="en-US" sz="1400" b="0" dirty="0">
                <a:solidFill>
                  <a:schemeClr val="accent2"/>
                </a:solidFill>
                <a:latin typeface="Arial Black" panose="020B0A04020102020204" pitchFamily="34" charset="0"/>
              </a:rPr>
              <a:t>With the Opposing Forces of Satan and Sickness</a:t>
            </a:r>
          </a:p>
          <a:p>
            <a:pPr algn="ctr"/>
            <a:endParaRPr lang="en-US" altLang="en-US" sz="400" b="0" dirty="0">
              <a:solidFill>
                <a:schemeClr val="accent2"/>
              </a:solidFill>
              <a:latin typeface="Arial Black" panose="020B0A04020102020204" pitchFamily="34" charset="0"/>
            </a:endParaRPr>
          </a:p>
          <a:p>
            <a:pPr algn="ctr"/>
            <a:r>
              <a:rPr lang="en-US" altLang="en-US" sz="2000" b="0" i="1" dirty="0">
                <a:solidFill>
                  <a:schemeClr val="accent2"/>
                </a:solidFill>
                <a:latin typeface="Arial Black" panose="020B0A04020102020204" pitchFamily="34" charset="0"/>
              </a:rPr>
              <a:t>(Evangelism)</a:t>
            </a:r>
          </a:p>
        </p:txBody>
      </p:sp>
      <p:sp>
        <p:nvSpPr>
          <p:cNvPr id="175112" name="Text Box 1032"/>
          <p:cNvSpPr txBox="1">
            <a:spLocks noChangeArrowheads="1"/>
          </p:cNvSpPr>
          <p:nvPr/>
        </p:nvSpPr>
        <p:spPr bwMode="auto">
          <a:xfrm>
            <a:off x="457200" y="3960813"/>
            <a:ext cx="2338388"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rgbClr val="006600"/>
                </a:solidFill>
                <a:latin typeface="Arial Black" panose="020B0A04020102020204" pitchFamily="34" charset="0"/>
              </a:rPr>
              <a:t>     </a:t>
            </a:r>
            <a:r>
              <a:rPr lang="en-US" altLang="en-US" sz="2200" b="0" dirty="0">
                <a:solidFill>
                  <a:srgbClr val="006600"/>
                </a:solidFill>
                <a:latin typeface="Arial Black" panose="020B0A04020102020204" pitchFamily="34" charset="0"/>
              </a:rPr>
              <a:t>Releases</a:t>
            </a:r>
          </a:p>
          <a:p>
            <a:r>
              <a:rPr lang="en-US" altLang="en-US" sz="2200" b="0" dirty="0">
                <a:solidFill>
                  <a:srgbClr val="006600"/>
                </a:solidFill>
                <a:latin typeface="Arial Black" panose="020B0A04020102020204" pitchFamily="34" charset="0"/>
              </a:rPr>
              <a:t>  Supernatural</a:t>
            </a:r>
          </a:p>
          <a:p>
            <a:r>
              <a:rPr lang="en-US" altLang="en-US" sz="2200" b="0" dirty="0">
                <a:solidFill>
                  <a:srgbClr val="006600"/>
                </a:solidFill>
                <a:latin typeface="Arial Black" panose="020B0A04020102020204" pitchFamily="34" charset="0"/>
              </a:rPr>
              <a:t>       </a:t>
            </a:r>
            <a:r>
              <a:rPr lang="en-US" altLang="en-US" sz="2200" b="0" u="sng" dirty="0">
                <a:solidFill>
                  <a:srgbClr val="006600"/>
                </a:solidFill>
                <a:latin typeface="Arial Black" panose="020B0A04020102020204" pitchFamily="34" charset="0"/>
              </a:rPr>
              <a:t>Power</a:t>
            </a:r>
          </a:p>
          <a:p>
            <a:endParaRPr lang="en-US" altLang="en-US" sz="600" b="0" dirty="0">
              <a:solidFill>
                <a:srgbClr val="006600"/>
              </a:solidFill>
              <a:latin typeface="Arial Black" panose="020B0A04020102020204" pitchFamily="34" charset="0"/>
            </a:endParaRPr>
          </a:p>
          <a:p>
            <a:r>
              <a:rPr lang="en-US" altLang="en-US" sz="1000" b="0" dirty="0">
                <a:solidFill>
                  <a:srgbClr val="006600"/>
                </a:solidFill>
                <a:latin typeface="Arial Black" panose="020B0A04020102020204" pitchFamily="34" charset="0"/>
              </a:rPr>
              <a:t>         </a:t>
            </a:r>
            <a:r>
              <a:rPr lang="en-US" altLang="en-US" sz="1100" b="0" i="1" dirty="0">
                <a:solidFill>
                  <a:srgbClr val="006600"/>
                </a:solidFill>
                <a:latin typeface="Arial Black" panose="020B0A04020102020204" pitchFamily="34" charset="0"/>
              </a:rPr>
              <a:t>Signs and Miracles</a:t>
            </a:r>
          </a:p>
          <a:p>
            <a:r>
              <a:rPr lang="en-US" altLang="en-US" sz="1100" b="0" i="1" dirty="0">
                <a:solidFill>
                  <a:srgbClr val="006600"/>
                </a:solidFill>
                <a:latin typeface="Arial Black" panose="020B0A04020102020204" pitchFamily="34" charset="0"/>
              </a:rPr>
              <a:t>     Following the Believer.</a:t>
            </a:r>
          </a:p>
          <a:p>
            <a:endParaRPr lang="en-US" altLang="en-US" sz="300" b="0" i="1" dirty="0">
              <a:solidFill>
                <a:srgbClr val="006600"/>
              </a:solidFill>
              <a:latin typeface="Arial Black" panose="020B0A04020102020204" pitchFamily="34" charset="0"/>
            </a:endParaRPr>
          </a:p>
          <a:p>
            <a:r>
              <a:rPr lang="en-US" altLang="en-US" sz="1000" b="0" i="1" dirty="0">
                <a:solidFill>
                  <a:srgbClr val="006600"/>
                </a:solidFill>
                <a:latin typeface="Arial Black" panose="020B0A04020102020204" pitchFamily="34" charset="0"/>
              </a:rPr>
              <a:t>               </a:t>
            </a:r>
            <a:r>
              <a:rPr lang="en-US" altLang="en-US" sz="900" b="0" i="1" dirty="0">
                <a:solidFill>
                  <a:schemeClr val="tx1"/>
                </a:solidFill>
                <a:latin typeface="Arial Black" panose="020B0A04020102020204" pitchFamily="34" charset="0"/>
              </a:rPr>
              <a:t>Mark 16:17-18</a:t>
            </a:r>
            <a:endParaRPr lang="en-US" altLang="en-US" sz="1600" dirty="0">
              <a:solidFill>
                <a:srgbClr val="006600"/>
              </a:solidFill>
              <a:latin typeface="Times New Roman" panose="02020603050405020304" pitchFamily="18" charset="0"/>
            </a:endParaRPr>
          </a:p>
        </p:txBody>
      </p:sp>
      <p:sp>
        <p:nvSpPr>
          <p:cNvPr id="175113" name="Text Box 1033"/>
          <p:cNvSpPr txBox="1">
            <a:spLocks noChangeArrowheads="1"/>
          </p:cNvSpPr>
          <p:nvPr/>
        </p:nvSpPr>
        <p:spPr bwMode="auto">
          <a:xfrm rot="-3100755">
            <a:off x="4933156" y="7182644"/>
            <a:ext cx="64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FF0000"/>
                </a:solidFill>
                <a:latin typeface="Arial Black" panose="020B0A04020102020204" pitchFamily="34" charset="0"/>
              </a:rPr>
              <a:t>Flow</a:t>
            </a:r>
          </a:p>
        </p:txBody>
      </p:sp>
      <p:sp>
        <p:nvSpPr>
          <p:cNvPr id="175114" name="Rectangle 1034"/>
          <p:cNvSpPr>
            <a:spLocks noChangeArrowheads="1"/>
          </p:cNvSpPr>
          <p:nvPr/>
        </p:nvSpPr>
        <p:spPr bwMode="auto">
          <a:xfrm rot="2961297">
            <a:off x="4704556" y="2610644"/>
            <a:ext cx="64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FF0000"/>
                </a:solidFill>
                <a:latin typeface="Arial Black" panose="020B0A04020102020204" pitchFamily="34" charset="0"/>
              </a:rPr>
              <a:t>Flow</a:t>
            </a:r>
          </a:p>
        </p:txBody>
      </p:sp>
      <p:sp>
        <p:nvSpPr>
          <p:cNvPr id="175115" name="Rectangle 1035"/>
          <p:cNvSpPr>
            <a:spLocks noChangeArrowheads="1"/>
          </p:cNvSpPr>
          <p:nvPr/>
        </p:nvSpPr>
        <p:spPr bwMode="auto">
          <a:xfrm rot="-6359230">
            <a:off x="665956" y="5847557"/>
            <a:ext cx="649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FF0000"/>
                </a:solidFill>
                <a:latin typeface="Arial Black" panose="020B0A04020102020204" pitchFamily="34" charset="0"/>
              </a:rPr>
              <a:t>Flow</a:t>
            </a:r>
          </a:p>
        </p:txBody>
      </p:sp>
      <p:sp>
        <p:nvSpPr>
          <p:cNvPr id="175116" name="Text Box 1036"/>
          <p:cNvSpPr txBox="1">
            <a:spLocks noChangeArrowheads="1"/>
          </p:cNvSpPr>
          <p:nvPr/>
        </p:nvSpPr>
        <p:spPr bwMode="auto">
          <a:xfrm rot="-2862607">
            <a:off x="473869" y="2494757"/>
            <a:ext cx="1931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rgbClr val="FF0000"/>
                </a:solidFill>
                <a:latin typeface="Arial Black" panose="020B0A04020102020204" pitchFamily="34" charset="0"/>
              </a:rPr>
              <a:t>Passion for God</a:t>
            </a:r>
          </a:p>
        </p:txBody>
      </p:sp>
      <p:sp>
        <p:nvSpPr>
          <p:cNvPr id="175117" name="Text Box 1037"/>
          <p:cNvSpPr txBox="1">
            <a:spLocks noChangeArrowheads="1"/>
          </p:cNvSpPr>
          <p:nvPr/>
        </p:nvSpPr>
        <p:spPr bwMode="auto">
          <a:xfrm rot="-3738712">
            <a:off x="5482432" y="6417468"/>
            <a:ext cx="15367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chemeClr val="accent2"/>
                </a:solidFill>
                <a:latin typeface="Arial Black" panose="020B0A04020102020204" pitchFamily="34" charset="0"/>
              </a:rPr>
              <a:t>Compassion</a:t>
            </a:r>
          </a:p>
          <a:p>
            <a:r>
              <a:rPr lang="en-US" altLang="en-US" sz="1600" b="0" dirty="0">
                <a:solidFill>
                  <a:schemeClr val="accent2"/>
                </a:solidFill>
                <a:latin typeface="Arial Black" panose="020B0A04020102020204" pitchFamily="34" charset="0"/>
              </a:rPr>
              <a:t> for the lost</a:t>
            </a:r>
          </a:p>
        </p:txBody>
      </p:sp>
      <p:sp>
        <p:nvSpPr>
          <p:cNvPr id="175118" name="Text Box 1038"/>
          <p:cNvSpPr txBox="1">
            <a:spLocks noChangeArrowheads="1"/>
          </p:cNvSpPr>
          <p:nvPr/>
        </p:nvSpPr>
        <p:spPr bwMode="auto">
          <a:xfrm>
            <a:off x="4648200" y="3930650"/>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3600" b="0" dirty="0">
                <a:solidFill>
                  <a:srgbClr val="FF0000"/>
                </a:solidFill>
                <a:latin typeface="Arial Black" panose="020B0A04020102020204" pitchFamily="34" charset="0"/>
              </a:rPr>
              <a:t>1.</a:t>
            </a:r>
          </a:p>
        </p:txBody>
      </p:sp>
      <p:sp>
        <p:nvSpPr>
          <p:cNvPr id="175119" name="Rectangle 1039"/>
          <p:cNvSpPr>
            <a:spLocks noChangeArrowheads="1"/>
          </p:cNvSpPr>
          <p:nvPr/>
        </p:nvSpPr>
        <p:spPr bwMode="auto">
          <a:xfrm>
            <a:off x="1762125" y="6572250"/>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3600" b="0" dirty="0">
                <a:solidFill>
                  <a:schemeClr val="accent2"/>
                </a:solidFill>
                <a:latin typeface="Arial Black" panose="020B0A04020102020204" pitchFamily="34" charset="0"/>
              </a:rPr>
              <a:t>2.</a:t>
            </a:r>
          </a:p>
        </p:txBody>
      </p:sp>
      <p:sp>
        <p:nvSpPr>
          <p:cNvPr id="175120" name="Rectangle 1040"/>
          <p:cNvSpPr>
            <a:spLocks noChangeArrowheads="1"/>
          </p:cNvSpPr>
          <p:nvPr/>
        </p:nvSpPr>
        <p:spPr bwMode="auto">
          <a:xfrm>
            <a:off x="130175" y="4114800"/>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3600" b="0" dirty="0">
                <a:solidFill>
                  <a:srgbClr val="006600"/>
                </a:solidFill>
                <a:latin typeface="Arial Black" panose="020B0A04020102020204" pitchFamily="34" charset="0"/>
              </a:rPr>
              <a:t>3.</a:t>
            </a:r>
          </a:p>
        </p:txBody>
      </p:sp>
      <p:sp>
        <p:nvSpPr>
          <p:cNvPr id="175121" name="Text Box 1041"/>
          <p:cNvSpPr txBox="1">
            <a:spLocks noChangeArrowheads="1"/>
          </p:cNvSpPr>
          <p:nvPr/>
        </p:nvSpPr>
        <p:spPr bwMode="auto">
          <a:xfrm>
            <a:off x="3433763" y="84582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800" b="0" dirty="0">
              <a:solidFill>
                <a:schemeClr val="tx1"/>
              </a:solidFill>
              <a:latin typeface="Arial Black" panose="020B0A04020102020204" pitchFamily="34" charset="0"/>
            </a:endParaRPr>
          </a:p>
        </p:txBody>
      </p:sp>
      <p:sp>
        <p:nvSpPr>
          <p:cNvPr id="175122" name="Text Box 1042"/>
          <p:cNvSpPr txBox="1">
            <a:spLocks noChangeArrowheads="1"/>
          </p:cNvSpPr>
          <p:nvPr/>
        </p:nvSpPr>
        <p:spPr bwMode="auto">
          <a:xfrm>
            <a:off x="381000" y="8991600"/>
            <a:ext cx="6629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dirty="0">
                <a:solidFill>
                  <a:schemeClr val="accent2"/>
                </a:solidFill>
                <a:latin typeface="Times New Roman" panose="02020603050405020304" pitchFamily="18" charset="0"/>
              </a:rPr>
              <a:t>Ministering to someone in need blesses them - and in turn blesses you.</a:t>
            </a:r>
          </a:p>
        </p:txBody>
      </p:sp>
      <p:sp>
        <p:nvSpPr>
          <p:cNvPr id="175123" name="Text Box 1043"/>
          <p:cNvSpPr txBox="1">
            <a:spLocks noChangeArrowheads="1"/>
          </p:cNvSpPr>
          <p:nvPr/>
        </p:nvSpPr>
        <p:spPr bwMode="auto">
          <a:xfrm>
            <a:off x="3048000" y="1333500"/>
            <a:ext cx="990600" cy="495300"/>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latin typeface="Arial Black" panose="020B0A04020102020204" pitchFamily="34" charset="0"/>
              </a:rPr>
              <a:t>GOD</a:t>
            </a:r>
          </a:p>
        </p:txBody>
      </p:sp>
      <p:sp>
        <p:nvSpPr>
          <p:cNvPr id="175124" name="Text Box 1044"/>
          <p:cNvSpPr txBox="1">
            <a:spLocks noChangeArrowheads="1"/>
          </p:cNvSpPr>
          <p:nvPr/>
        </p:nvSpPr>
        <p:spPr bwMode="auto">
          <a:xfrm>
            <a:off x="2930525" y="4456113"/>
            <a:ext cx="1574800" cy="973137"/>
          </a:xfrm>
          <a:prstGeom prst="rect">
            <a:avLst/>
          </a:prstGeom>
          <a:solidFill>
            <a:schemeClr val="accent2"/>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latin typeface="Arial Black" panose="020B0A04020102020204" pitchFamily="34" charset="0"/>
              </a:rPr>
              <a:t>Operating</a:t>
            </a:r>
          </a:p>
          <a:p>
            <a:pPr algn="ctr"/>
            <a:r>
              <a:rPr lang="en-US" altLang="en-US" sz="1800" b="0" dirty="0">
                <a:latin typeface="Arial Black" panose="020B0A04020102020204" pitchFamily="34" charset="0"/>
              </a:rPr>
              <a:t>as a</a:t>
            </a:r>
          </a:p>
          <a:p>
            <a:pPr algn="ctr"/>
            <a:r>
              <a:rPr lang="en-US" altLang="en-US" sz="1800" b="0" dirty="0">
                <a:latin typeface="Arial Black" panose="020B0A04020102020204" pitchFamily="34" charset="0"/>
              </a:rPr>
              <a:t>son of God</a:t>
            </a:r>
          </a:p>
        </p:txBody>
      </p:sp>
      <p:sp>
        <p:nvSpPr>
          <p:cNvPr id="175125" name="Text Box 1045"/>
          <p:cNvSpPr txBox="1">
            <a:spLocks noChangeArrowheads="1"/>
          </p:cNvSpPr>
          <p:nvPr/>
        </p:nvSpPr>
        <p:spPr bwMode="auto">
          <a:xfrm>
            <a:off x="2667000" y="8480425"/>
            <a:ext cx="1944688" cy="434975"/>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b="0" dirty="0">
                <a:latin typeface="Arial Black" panose="020B0A04020102020204" pitchFamily="34" charset="0"/>
              </a:rPr>
              <a:t>Man in Need</a:t>
            </a:r>
          </a:p>
        </p:txBody>
      </p:sp>
      <p:sp>
        <p:nvSpPr>
          <p:cNvPr id="175126" name="Line 1046"/>
          <p:cNvSpPr>
            <a:spLocks noChangeShapeType="1"/>
          </p:cNvSpPr>
          <p:nvPr/>
        </p:nvSpPr>
        <p:spPr bwMode="auto">
          <a:xfrm>
            <a:off x="4562475" y="4953000"/>
            <a:ext cx="6096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5127" name="Line 1047"/>
          <p:cNvSpPr>
            <a:spLocks noChangeShapeType="1"/>
          </p:cNvSpPr>
          <p:nvPr/>
        </p:nvSpPr>
        <p:spPr bwMode="auto">
          <a:xfrm>
            <a:off x="3657600" y="5524500"/>
            <a:ext cx="0" cy="6858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5128" name="Line 1048"/>
          <p:cNvSpPr>
            <a:spLocks noChangeShapeType="1"/>
          </p:cNvSpPr>
          <p:nvPr/>
        </p:nvSpPr>
        <p:spPr bwMode="auto">
          <a:xfrm flipH="1" flipV="1">
            <a:off x="2276475" y="4953000"/>
            <a:ext cx="6096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5129" name="Text Box 1049"/>
          <p:cNvSpPr txBox="1">
            <a:spLocks noChangeArrowheads="1"/>
          </p:cNvSpPr>
          <p:nvPr/>
        </p:nvSpPr>
        <p:spPr bwMode="auto">
          <a:xfrm>
            <a:off x="457200" y="92075"/>
            <a:ext cx="6477000" cy="10636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dirty="0">
                <a:solidFill>
                  <a:schemeClr val="tx1"/>
                </a:solidFill>
                <a:latin typeface="Arial Black" panose="020B0A04020102020204" pitchFamily="34" charset="0"/>
              </a:rPr>
              <a:t>Impartation  + Encounter  and  Engagement  with  the  Forces of Satan and Sickness</a:t>
            </a:r>
          </a:p>
          <a:p>
            <a:pPr algn="ctr"/>
            <a:r>
              <a:rPr lang="en-US" altLang="en-US" sz="2000" dirty="0">
                <a:solidFill>
                  <a:schemeClr val="tx1"/>
                </a:solidFill>
                <a:latin typeface="Arial Black" panose="020B0A04020102020204" pitchFamily="34" charset="0"/>
              </a:rPr>
              <a:t>Releases  Supernatural  Power!</a:t>
            </a:r>
          </a:p>
        </p:txBody>
      </p:sp>
      <p:sp>
        <p:nvSpPr>
          <p:cNvPr id="175130" name="Text Box 1050"/>
          <p:cNvSpPr txBox="1">
            <a:spLocks noChangeArrowheads="1"/>
          </p:cNvSpPr>
          <p:nvPr/>
        </p:nvSpPr>
        <p:spPr bwMode="auto">
          <a:xfrm>
            <a:off x="1295400" y="2019300"/>
            <a:ext cx="4495800"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solidFill>
                  <a:srgbClr val="FF0000"/>
                </a:solidFill>
                <a:latin typeface="Arial Black" panose="020B0A04020102020204" pitchFamily="34" charset="0"/>
              </a:rPr>
              <a:t>You become</a:t>
            </a:r>
          </a:p>
          <a:p>
            <a:pPr algn="ctr"/>
            <a:r>
              <a:rPr lang="en-US" altLang="en-US" sz="1400" b="0" dirty="0">
                <a:solidFill>
                  <a:srgbClr val="FF0000"/>
                </a:solidFill>
                <a:latin typeface="Arial Black" panose="020B0A04020102020204" pitchFamily="34" charset="0"/>
              </a:rPr>
              <a:t> more Christlike</a:t>
            </a:r>
          </a:p>
          <a:p>
            <a:pPr algn="ctr"/>
            <a:r>
              <a:rPr lang="en-US" altLang="en-US" sz="1400" b="0" dirty="0">
                <a:solidFill>
                  <a:srgbClr val="0000CC"/>
                </a:solidFill>
                <a:latin typeface="Arial Black" panose="020B0A04020102020204" pitchFamily="34" charset="0"/>
              </a:rPr>
              <a:t>with more</a:t>
            </a:r>
          </a:p>
          <a:p>
            <a:pPr algn="ctr"/>
            <a:r>
              <a:rPr lang="en-US" altLang="en-US" sz="1400" b="0" dirty="0">
                <a:solidFill>
                  <a:srgbClr val="0000CC"/>
                </a:solidFill>
                <a:latin typeface="Arial Black" panose="020B0A04020102020204" pitchFamily="34" charset="0"/>
              </a:rPr>
              <a:t>Christlike actions !</a:t>
            </a:r>
          </a:p>
          <a:p>
            <a:pPr algn="ctr"/>
            <a:endParaRPr lang="en-US" altLang="en-US" sz="1000" b="0" dirty="0">
              <a:solidFill>
                <a:srgbClr val="0000CC"/>
              </a:solidFill>
              <a:latin typeface="Arial Black" panose="020B0A04020102020204" pitchFamily="34" charset="0"/>
            </a:endParaRPr>
          </a:p>
          <a:p>
            <a:pPr algn="ctr"/>
            <a:r>
              <a:rPr lang="en-US" altLang="en-US" sz="1200" b="0" dirty="0">
                <a:solidFill>
                  <a:srgbClr val="FF0000"/>
                </a:solidFill>
                <a:latin typeface="Arial Black" panose="020B0A04020102020204" pitchFamily="34" charset="0"/>
              </a:rPr>
              <a:t>- Partakers of His divine nature. </a:t>
            </a:r>
          </a:p>
          <a:p>
            <a:pPr algn="ctr"/>
            <a:endParaRPr lang="en-US" altLang="en-US" sz="400" b="0" dirty="0">
              <a:solidFill>
                <a:srgbClr val="FF0000"/>
              </a:solidFill>
              <a:latin typeface="Arial Black" panose="020B0A04020102020204" pitchFamily="34" charset="0"/>
            </a:endParaRPr>
          </a:p>
          <a:p>
            <a:pPr algn="ctr">
              <a:buFontTx/>
              <a:buChar char="-"/>
            </a:pPr>
            <a:r>
              <a:rPr lang="en-US" altLang="en-US" sz="1200" b="0" dirty="0">
                <a:solidFill>
                  <a:srgbClr val="006600"/>
                </a:solidFill>
                <a:latin typeface="Arial Black" panose="020B0A04020102020204" pitchFamily="34" charset="0"/>
              </a:rPr>
              <a:t> Power to become a son of God</a:t>
            </a:r>
            <a:r>
              <a:rPr lang="en-US" altLang="en-US" sz="1200" b="0" dirty="0">
                <a:solidFill>
                  <a:schemeClr val="tx1"/>
                </a:solidFill>
                <a:latin typeface="Arial Black" panose="020B0A04020102020204" pitchFamily="34" charset="0"/>
              </a:rPr>
              <a:t>.</a:t>
            </a:r>
          </a:p>
          <a:p>
            <a:pPr algn="ctr"/>
            <a:endParaRPr lang="en-US" altLang="en-US" sz="400" b="0" dirty="0">
              <a:solidFill>
                <a:schemeClr val="tx1"/>
              </a:solidFill>
              <a:latin typeface="Arial Black" panose="020B0A04020102020204" pitchFamily="34" charset="0"/>
            </a:endParaRPr>
          </a:p>
          <a:p>
            <a:pPr algn="ctr"/>
            <a:r>
              <a:rPr lang="en-US" altLang="en-US" sz="1200" b="0" dirty="0">
                <a:solidFill>
                  <a:srgbClr val="FF0000"/>
                </a:solidFill>
                <a:latin typeface="Arial Black" panose="020B0A04020102020204" pitchFamily="34" charset="0"/>
              </a:rPr>
              <a:t>- Freely you have received,</a:t>
            </a:r>
            <a:r>
              <a:rPr lang="en-US" altLang="en-US" sz="1200" b="0" dirty="0">
                <a:solidFill>
                  <a:srgbClr val="0000CC"/>
                </a:solidFill>
                <a:latin typeface="Arial Black" panose="020B0A04020102020204" pitchFamily="34" charset="0"/>
              </a:rPr>
              <a:t> freely give</a:t>
            </a:r>
            <a:r>
              <a:rPr lang="en-US" altLang="en-US" sz="1200" b="0" dirty="0">
                <a:solidFill>
                  <a:schemeClr val="tx1"/>
                </a:solidFill>
                <a:latin typeface="Arial Black" panose="020B0A04020102020204" pitchFamily="34" charset="0"/>
              </a:rPr>
              <a:t>.</a:t>
            </a:r>
          </a:p>
          <a:p>
            <a:pPr algn="ctr"/>
            <a:endParaRPr lang="en-US" altLang="en-US" sz="1200" b="0" dirty="0">
              <a:solidFill>
                <a:schemeClr val="tx1"/>
              </a:solidFill>
              <a:latin typeface="Arial Black" panose="020B0A04020102020204" pitchFamily="34" charset="0"/>
            </a:endParaRPr>
          </a:p>
        </p:txBody>
      </p:sp>
      <p:sp>
        <p:nvSpPr>
          <p:cNvPr id="175131" name="Text Box 1055"/>
          <p:cNvSpPr txBox="1">
            <a:spLocks noChangeArrowheads="1"/>
          </p:cNvSpPr>
          <p:nvPr/>
        </p:nvSpPr>
        <p:spPr bwMode="auto">
          <a:xfrm>
            <a:off x="5562600" y="7970838"/>
            <a:ext cx="15240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100" b="0" i="1" dirty="0">
                <a:solidFill>
                  <a:srgbClr val="FF0000"/>
                </a:solidFill>
                <a:latin typeface="Arial Black" panose="020B0A04020102020204" pitchFamily="34" charset="0"/>
              </a:rPr>
              <a:t>Jesus went into </a:t>
            </a:r>
          </a:p>
          <a:p>
            <a:pPr algn="ctr"/>
            <a:r>
              <a:rPr lang="en-US" altLang="en-US" sz="1100" b="0" i="1" dirty="0">
                <a:solidFill>
                  <a:srgbClr val="FF0000"/>
                </a:solidFill>
                <a:latin typeface="Arial Black" panose="020B0A04020102020204" pitchFamily="34" charset="0"/>
              </a:rPr>
              <a:t>the  wilderness </a:t>
            </a:r>
          </a:p>
          <a:p>
            <a:pPr algn="ctr"/>
            <a:r>
              <a:rPr lang="en-US" altLang="en-US" sz="1100" b="0" i="1" dirty="0">
                <a:solidFill>
                  <a:srgbClr val="FF0000"/>
                </a:solidFill>
                <a:latin typeface="Arial Black" panose="020B0A04020102020204" pitchFamily="34" charset="0"/>
              </a:rPr>
              <a:t>full of the Spirit.</a:t>
            </a:r>
          </a:p>
          <a:p>
            <a:pPr algn="ctr"/>
            <a:endParaRPr lang="en-US" altLang="en-US" sz="400" b="0" i="1" dirty="0">
              <a:solidFill>
                <a:srgbClr val="FF0000"/>
              </a:solidFill>
              <a:latin typeface="Arial Black" panose="020B0A04020102020204" pitchFamily="34" charset="0"/>
            </a:endParaRPr>
          </a:p>
          <a:p>
            <a:pPr algn="ctr"/>
            <a:r>
              <a:rPr lang="en-US" altLang="en-US" sz="1000" b="0" i="1" dirty="0">
                <a:solidFill>
                  <a:schemeClr val="tx1"/>
                </a:solidFill>
                <a:latin typeface="Arial Black" panose="020B0A04020102020204" pitchFamily="34" charset="0"/>
              </a:rPr>
              <a:t>Luke 4:1</a:t>
            </a:r>
          </a:p>
        </p:txBody>
      </p:sp>
      <p:sp>
        <p:nvSpPr>
          <p:cNvPr id="175132" name="Text Box 1056"/>
          <p:cNvSpPr txBox="1">
            <a:spLocks noChangeArrowheads="1"/>
          </p:cNvSpPr>
          <p:nvPr/>
        </p:nvSpPr>
        <p:spPr bwMode="auto">
          <a:xfrm>
            <a:off x="0" y="8007350"/>
            <a:ext cx="22098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100" b="0" i="1" dirty="0">
                <a:solidFill>
                  <a:srgbClr val="006600"/>
                </a:solidFill>
                <a:latin typeface="Arial Black" panose="020B0A04020102020204" pitchFamily="34" charset="0"/>
              </a:rPr>
              <a:t>Jesus  came out of the</a:t>
            </a:r>
          </a:p>
          <a:p>
            <a:pPr algn="ctr"/>
            <a:r>
              <a:rPr lang="en-US" altLang="en-US" sz="1100" b="0" i="1" dirty="0">
                <a:solidFill>
                  <a:srgbClr val="006600"/>
                </a:solidFill>
                <a:latin typeface="Arial Black" panose="020B0A04020102020204" pitchFamily="34" charset="0"/>
              </a:rPr>
              <a:t>  wilderness in the power </a:t>
            </a:r>
          </a:p>
          <a:p>
            <a:pPr algn="ctr"/>
            <a:r>
              <a:rPr lang="en-US" altLang="en-US" sz="1100" b="0" i="1" dirty="0">
                <a:solidFill>
                  <a:srgbClr val="006600"/>
                </a:solidFill>
                <a:latin typeface="Arial Black" panose="020B0A04020102020204" pitchFamily="34" charset="0"/>
              </a:rPr>
              <a:t>of  the  Spirit  and  His </a:t>
            </a:r>
          </a:p>
          <a:p>
            <a:pPr algn="ctr"/>
            <a:r>
              <a:rPr lang="en-US" altLang="en-US" sz="1100" b="0" i="1" dirty="0">
                <a:solidFill>
                  <a:srgbClr val="006600"/>
                </a:solidFill>
                <a:latin typeface="Arial Black" panose="020B0A04020102020204" pitchFamily="34" charset="0"/>
              </a:rPr>
              <a:t>miracle ministry began.</a:t>
            </a:r>
          </a:p>
          <a:p>
            <a:pPr algn="ctr"/>
            <a:endParaRPr lang="en-US" altLang="en-US" sz="400" b="0" i="1" dirty="0">
              <a:solidFill>
                <a:srgbClr val="006600"/>
              </a:solidFill>
              <a:latin typeface="Arial Black" panose="020B0A04020102020204" pitchFamily="34" charset="0"/>
            </a:endParaRPr>
          </a:p>
          <a:p>
            <a:pPr algn="ctr"/>
            <a:r>
              <a:rPr lang="en-US" altLang="en-US" sz="1000" b="0" i="1" dirty="0">
                <a:solidFill>
                  <a:schemeClr val="tx1"/>
                </a:solidFill>
                <a:latin typeface="Arial Black" panose="020B0A04020102020204" pitchFamily="34" charset="0"/>
              </a:rPr>
              <a:t>Luke 4:14</a:t>
            </a:r>
            <a:endParaRPr lang="en-US" altLang="en-US" sz="1000" dirty="0">
              <a:solidFill>
                <a:schemeClr val="tx1"/>
              </a:solidFill>
            </a:endParaRPr>
          </a:p>
        </p:txBody>
      </p:sp>
    </p:spTree>
  </p:cSld>
  <p:clrMapOvr>
    <a:masterClrMapping/>
  </p:clrMapOvr>
  <p:transition spd="slow">
    <p:checker/>
    <p:sndAc>
      <p:stSnd>
        <p:snd r:embed="rId3" name="projctor.wav"/>
      </p:stSnd>
    </p:sndAc>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4876800" y="3200400"/>
            <a:ext cx="1905000" cy="31242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chemeClr val="tx1"/>
              </a:solidFill>
              <a:latin typeface="Arial Black" panose="020B0A04020102020204" pitchFamily="34" charset="0"/>
            </a:endParaRPr>
          </a:p>
        </p:txBody>
      </p:sp>
      <p:sp>
        <p:nvSpPr>
          <p:cNvPr id="179203" name="Rectangle 3"/>
          <p:cNvSpPr>
            <a:spLocks noChangeArrowheads="1"/>
          </p:cNvSpPr>
          <p:nvPr/>
        </p:nvSpPr>
        <p:spPr bwMode="auto">
          <a:xfrm>
            <a:off x="1066800" y="3200400"/>
            <a:ext cx="1905000" cy="3124200"/>
          </a:xfrm>
          <a:prstGeom prst="rect">
            <a:avLst/>
          </a:prstGeom>
          <a:solidFill>
            <a:srgbClr val="00CC00"/>
          </a:solidFill>
          <a:ln w="9525">
            <a:solidFill>
              <a:srgbClr val="66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rgbClr val="66FF66"/>
              </a:solidFill>
              <a:latin typeface="Arial Black" panose="020B0A04020102020204" pitchFamily="34" charset="0"/>
            </a:endParaRPr>
          </a:p>
        </p:txBody>
      </p:sp>
      <p:sp>
        <p:nvSpPr>
          <p:cNvPr id="179204" name="Rectangle 4"/>
          <p:cNvSpPr>
            <a:spLocks noChangeArrowheads="1"/>
          </p:cNvSpPr>
          <p:nvPr/>
        </p:nvSpPr>
        <p:spPr bwMode="auto">
          <a:xfrm>
            <a:off x="2971800" y="3200400"/>
            <a:ext cx="1905000" cy="3124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chemeClr val="tx1"/>
              </a:solidFill>
              <a:latin typeface="Arial Black" panose="020B0A04020102020204" pitchFamily="34" charset="0"/>
            </a:endParaRPr>
          </a:p>
        </p:txBody>
      </p:sp>
      <p:sp>
        <p:nvSpPr>
          <p:cNvPr id="179205" name="Line 5"/>
          <p:cNvSpPr>
            <a:spLocks noChangeShapeType="1"/>
          </p:cNvSpPr>
          <p:nvPr/>
        </p:nvSpPr>
        <p:spPr bwMode="auto">
          <a:xfrm>
            <a:off x="1066800" y="3200400"/>
            <a:ext cx="5715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9206" name="Line 6"/>
          <p:cNvSpPr>
            <a:spLocks noChangeShapeType="1"/>
          </p:cNvSpPr>
          <p:nvPr/>
        </p:nvSpPr>
        <p:spPr bwMode="auto">
          <a:xfrm>
            <a:off x="1066800" y="6324600"/>
            <a:ext cx="5715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9207" name="Line 7"/>
          <p:cNvSpPr>
            <a:spLocks noChangeShapeType="1"/>
          </p:cNvSpPr>
          <p:nvPr/>
        </p:nvSpPr>
        <p:spPr bwMode="auto">
          <a:xfrm>
            <a:off x="1066800" y="3200400"/>
            <a:ext cx="0" cy="3124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9208" name="Line 8"/>
          <p:cNvSpPr>
            <a:spLocks noChangeShapeType="1"/>
          </p:cNvSpPr>
          <p:nvPr/>
        </p:nvSpPr>
        <p:spPr bwMode="auto">
          <a:xfrm>
            <a:off x="6781800" y="3200400"/>
            <a:ext cx="0" cy="3124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9209" name="Text Box 9"/>
          <p:cNvSpPr txBox="1">
            <a:spLocks noChangeArrowheads="1"/>
          </p:cNvSpPr>
          <p:nvPr/>
        </p:nvSpPr>
        <p:spPr bwMode="auto">
          <a:xfrm>
            <a:off x="1290638" y="3810000"/>
            <a:ext cx="11477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u="sng" dirty="0">
                <a:latin typeface="Arial Black" panose="020B0A04020102020204" pitchFamily="34" charset="0"/>
              </a:rPr>
              <a:t>BODY</a:t>
            </a:r>
          </a:p>
          <a:p>
            <a:endParaRPr lang="en-US" altLang="en-US" sz="2400" b="0" dirty="0">
              <a:solidFill>
                <a:schemeClr val="tx1"/>
              </a:solidFill>
              <a:latin typeface="Arial Black" panose="020B0A04020102020204" pitchFamily="34" charset="0"/>
            </a:endParaRPr>
          </a:p>
        </p:txBody>
      </p:sp>
      <p:sp>
        <p:nvSpPr>
          <p:cNvPr id="179210" name="Text Box 10"/>
          <p:cNvSpPr txBox="1">
            <a:spLocks noChangeArrowheads="1"/>
          </p:cNvSpPr>
          <p:nvPr/>
        </p:nvSpPr>
        <p:spPr bwMode="auto">
          <a:xfrm>
            <a:off x="4956175" y="3810000"/>
            <a:ext cx="1427163" cy="233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solidFill>
                  <a:schemeClr val="tx1"/>
                </a:solidFill>
                <a:latin typeface="Arial Black" panose="020B0A04020102020204" pitchFamily="34" charset="0"/>
              </a:rPr>
              <a:t> </a:t>
            </a:r>
            <a:r>
              <a:rPr lang="en-US" altLang="en-US" sz="2400" b="0" u="sng" dirty="0">
                <a:latin typeface="Arial Black" panose="020B0A04020102020204" pitchFamily="34" charset="0"/>
              </a:rPr>
              <a:t>SPIRIT</a:t>
            </a:r>
          </a:p>
          <a:p>
            <a:pPr algn="ctr"/>
            <a:endParaRPr lang="en-US" altLang="en-US" sz="2400" b="0" u="sng" dirty="0">
              <a:latin typeface="Arial Black" panose="020B0A04020102020204" pitchFamily="34" charset="0"/>
            </a:endParaRPr>
          </a:p>
          <a:p>
            <a:pPr algn="ctr"/>
            <a:r>
              <a:rPr lang="en-US" altLang="en-US" sz="2800" b="0" dirty="0">
                <a:latin typeface="Arial Black" panose="020B0A04020102020204" pitchFamily="34" charset="0"/>
              </a:rPr>
              <a:t>KING</a:t>
            </a:r>
          </a:p>
          <a:p>
            <a:pPr algn="ctr"/>
            <a:r>
              <a:rPr lang="en-US" altLang="en-US" sz="2800" b="0" dirty="0">
                <a:latin typeface="Arial Black" panose="020B0A04020102020204" pitchFamily="34" charset="0"/>
              </a:rPr>
              <a:t>DAVID</a:t>
            </a:r>
          </a:p>
          <a:p>
            <a:pPr algn="ctr"/>
            <a:endParaRPr lang="en-US" altLang="en-US" sz="2800" b="0" dirty="0">
              <a:solidFill>
                <a:schemeClr val="tx1"/>
              </a:solidFill>
              <a:latin typeface="Arial Black" panose="020B0A04020102020204" pitchFamily="34" charset="0"/>
            </a:endParaRPr>
          </a:p>
          <a:p>
            <a:pPr algn="ctr"/>
            <a:endParaRPr lang="en-US" altLang="en-US" sz="1500" b="0" u="sng" dirty="0">
              <a:latin typeface="Arial Black" panose="020B0A04020102020204" pitchFamily="34" charset="0"/>
            </a:endParaRPr>
          </a:p>
        </p:txBody>
      </p:sp>
      <p:sp>
        <p:nvSpPr>
          <p:cNvPr id="179211" name="Text Box 11"/>
          <p:cNvSpPr txBox="1">
            <a:spLocks noChangeArrowheads="1"/>
          </p:cNvSpPr>
          <p:nvPr/>
        </p:nvSpPr>
        <p:spPr bwMode="auto">
          <a:xfrm>
            <a:off x="3303588" y="3810000"/>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u="sng" dirty="0">
                <a:latin typeface="Arial Black" panose="020B0A04020102020204" pitchFamily="34" charset="0"/>
              </a:rPr>
              <a:t>SOUL</a:t>
            </a:r>
          </a:p>
        </p:txBody>
      </p:sp>
      <p:sp>
        <p:nvSpPr>
          <p:cNvPr id="179212" name="Line 12"/>
          <p:cNvSpPr>
            <a:spLocks noChangeShapeType="1"/>
          </p:cNvSpPr>
          <p:nvPr/>
        </p:nvSpPr>
        <p:spPr bwMode="auto">
          <a:xfrm flipH="1">
            <a:off x="152400" y="2438400"/>
            <a:ext cx="2590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9213" name="Line 13"/>
          <p:cNvSpPr>
            <a:spLocks noChangeShapeType="1"/>
          </p:cNvSpPr>
          <p:nvPr/>
        </p:nvSpPr>
        <p:spPr bwMode="auto">
          <a:xfrm>
            <a:off x="4495800" y="7391400"/>
            <a:ext cx="243840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9214" name="Text Box 14"/>
          <p:cNvSpPr txBox="1">
            <a:spLocks noChangeArrowheads="1"/>
          </p:cNvSpPr>
          <p:nvPr/>
        </p:nvSpPr>
        <p:spPr bwMode="auto">
          <a:xfrm>
            <a:off x="274638" y="1722438"/>
            <a:ext cx="212248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u="sng" dirty="0">
                <a:solidFill>
                  <a:schemeClr val="tx1"/>
                </a:solidFill>
              </a:rPr>
              <a:t>CARNAL  MAN</a:t>
            </a:r>
          </a:p>
          <a:p>
            <a:endParaRPr lang="en-US" altLang="en-US" sz="400" b="0" dirty="0">
              <a:solidFill>
                <a:schemeClr val="tx1"/>
              </a:solidFill>
            </a:endParaRPr>
          </a:p>
          <a:p>
            <a:r>
              <a:rPr lang="en-US" altLang="en-US" sz="1400" b="0" dirty="0">
                <a:solidFill>
                  <a:schemeClr val="tx1"/>
                </a:solidFill>
                <a:latin typeface="Arial Black" panose="020B0A04020102020204" pitchFamily="34" charset="0"/>
              </a:rPr>
              <a:t>FLESHLY APPETITE</a:t>
            </a:r>
          </a:p>
        </p:txBody>
      </p:sp>
      <p:sp>
        <p:nvSpPr>
          <p:cNvPr id="179215" name="Text Box 15"/>
          <p:cNvSpPr txBox="1">
            <a:spLocks noChangeArrowheads="1"/>
          </p:cNvSpPr>
          <p:nvPr/>
        </p:nvSpPr>
        <p:spPr bwMode="auto">
          <a:xfrm>
            <a:off x="4572000" y="7497763"/>
            <a:ext cx="2327275"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u="sng" dirty="0">
                <a:solidFill>
                  <a:srgbClr val="FF3300"/>
                </a:solidFill>
              </a:rPr>
              <a:t>SPIRITUAL  MAN</a:t>
            </a:r>
          </a:p>
          <a:p>
            <a:endParaRPr lang="en-US" altLang="en-US" sz="400" b="0" u="sng" dirty="0">
              <a:solidFill>
                <a:srgbClr val="FF3300"/>
              </a:solidFill>
            </a:endParaRPr>
          </a:p>
          <a:p>
            <a:r>
              <a:rPr lang="en-US" altLang="en-US" sz="1400" b="0" dirty="0">
                <a:solidFill>
                  <a:srgbClr val="FF3300"/>
                </a:solidFill>
                <a:latin typeface="Arial Black" panose="020B0A04020102020204" pitchFamily="34" charset="0"/>
              </a:rPr>
              <a:t>SPIRITUAL APPETITE</a:t>
            </a:r>
          </a:p>
          <a:p>
            <a:r>
              <a:rPr lang="en-US" altLang="en-US" sz="1600" b="0" dirty="0">
                <a:solidFill>
                  <a:schemeClr val="tx1"/>
                </a:solidFill>
                <a:latin typeface="Arial Black" panose="020B0A04020102020204" pitchFamily="34" charset="0"/>
              </a:rPr>
              <a:t>  </a:t>
            </a:r>
          </a:p>
        </p:txBody>
      </p:sp>
      <p:sp>
        <p:nvSpPr>
          <p:cNvPr id="179216" name="AutoShape 16"/>
          <p:cNvSpPr>
            <a:spLocks noChangeArrowheads="1"/>
          </p:cNvSpPr>
          <p:nvPr/>
        </p:nvSpPr>
        <p:spPr bwMode="auto">
          <a:xfrm>
            <a:off x="4495800" y="320675"/>
            <a:ext cx="2514600" cy="1371600"/>
          </a:xfrm>
          <a:prstGeom prst="star16">
            <a:avLst>
              <a:gd name="adj" fmla="val 37500"/>
            </a:avLst>
          </a:prstGeom>
          <a:solidFill>
            <a:schemeClr val="bg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solidFill>
                  <a:srgbClr val="FF3300"/>
                </a:solidFill>
                <a:latin typeface="Arial Black" panose="020B0A04020102020204" pitchFamily="34" charset="0"/>
              </a:rPr>
              <a:t>GOD’S</a:t>
            </a:r>
          </a:p>
          <a:p>
            <a:pPr algn="ctr"/>
            <a:r>
              <a:rPr lang="en-US" altLang="en-US" sz="2400" b="0" dirty="0">
                <a:solidFill>
                  <a:srgbClr val="FF3300"/>
                </a:solidFill>
                <a:latin typeface="Arial Black" panose="020B0A04020102020204" pitchFamily="34" charset="0"/>
              </a:rPr>
              <a:t>SPIRIT</a:t>
            </a:r>
          </a:p>
        </p:txBody>
      </p:sp>
      <p:cxnSp>
        <p:nvCxnSpPr>
          <p:cNvPr id="179217" name="AutoShape 17"/>
          <p:cNvCxnSpPr>
            <a:cxnSpLocks noChangeShapeType="1"/>
            <a:stCxn id="179216" idx="3"/>
          </p:cNvCxnSpPr>
          <p:nvPr/>
        </p:nvCxnSpPr>
        <p:spPr bwMode="auto">
          <a:xfrm rot="16200000" flipH="1">
            <a:off x="5476875" y="1987550"/>
            <a:ext cx="1504950" cy="952500"/>
          </a:xfrm>
          <a:prstGeom prst="curvedConnector3">
            <a:avLst>
              <a:gd name="adj1" fmla="val 49366"/>
            </a:avLst>
          </a:prstGeom>
          <a:noFill/>
          <a:ln w="57150">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9218" name="Line 18"/>
          <p:cNvSpPr>
            <a:spLocks noChangeShapeType="1"/>
          </p:cNvSpPr>
          <p:nvPr/>
        </p:nvSpPr>
        <p:spPr bwMode="auto">
          <a:xfrm flipH="1">
            <a:off x="1524000" y="2895600"/>
            <a:ext cx="4953000" cy="0"/>
          </a:xfrm>
          <a:prstGeom prst="line">
            <a:avLst/>
          </a:prstGeom>
          <a:noFill/>
          <a:ln w="38100">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9219" name="Text Box 19"/>
          <p:cNvSpPr txBox="1">
            <a:spLocks noChangeArrowheads="1"/>
          </p:cNvSpPr>
          <p:nvPr/>
        </p:nvSpPr>
        <p:spPr bwMode="auto">
          <a:xfrm>
            <a:off x="1889125" y="2590800"/>
            <a:ext cx="3735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i="1" dirty="0">
                <a:solidFill>
                  <a:srgbClr val="FF3300"/>
                </a:solidFill>
                <a:latin typeface="Arial Black" panose="020B0A04020102020204" pitchFamily="34" charset="0"/>
              </a:rPr>
              <a:t>GOD WORKS FROM THE INSIDE OUT</a:t>
            </a:r>
          </a:p>
        </p:txBody>
      </p:sp>
      <p:sp>
        <p:nvSpPr>
          <p:cNvPr id="179220" name="AutoShape 20"/>
          <p:cNvSpPr>
            <a:spLocks noChangeArrowheads="1"/>
          </p:cNvSpPr>
          <p:nvPr/>
        </p:nvSpPr>
        <p:spPr bwMode="auto">
          <a:xfrm>
            <a:off x="76200" y="7666038"/>
            <a:ext cx="1752600" cy="1554162"/>
          </a:xfrm>
          <a:prstGeom prst="irregularSeal1">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latin typeface="Arial Black" panose="020B0A04020102020204" pitchFamily="34" charset="0"/>
              </a:rPr>
              <a:t>SATAN</a:t>
            </a:r>
          </a:p>
        </p:txBody>
      </p:sp>
      <p:sp>
        <p:nvSpPr>
          <p:cNvPr id="179221" name="Line 21"/>
          <p:cNvSpPr>
            <a:spLocks noChangeShapeType="1"/>
          </p:cNvSpPr>
          <p:nvPr/>
        </p:nvSpPr>
        <p:spPr bwMode="auto">
          <a:xfrm>
            <a:off x="1905000" y="6781800"/>
            <a:ext cx="4876800" cy="0"/>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9222" name="Text Box 22"/>
          <p:cNvSpPr txBox="1">
            <a:spLocks noChangeArrowheads="1"/>
          </p:cNvSpPr>
          <p:nvPr/>
        </p:nvSpPr>
        <p:spPr bwMode="auto">
          <a:xfrm>
            <a:off x="1676400" y="6400800"/>
            <a:ext cx="5638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i="1" dirty="0">
                <a:solidFill>
                  <a:schemeClr val="tx1"/>
                </a:solidFill>
                <a:latin typeface="Arial Black" panose="020B0A04020102020204" pitchFamily="34" charset="0"/>
              </a:rPr>
              <a:t>  SATAN WORKS FROM THE OUTSIDE IN</a:t>
            </a:r>
          </a:p>
          <a:p>
            <a:endParaRPr lang="en-US" altLang="en-US" sz="1400" b="0" i="1" dirty="0">
              <a:solidFill>
                <a:schemeClr val="tx1"/>
              </a:solidFill>
              <a:latin typeface="Arial Black" panose="020B0A04020102020204" pitchFamily="34" charset="0"/>
            </a:endParaRPr>
          </a:p>
          <a:p>
            <a:r>
              <a:rPr lang="en-US" altLang="en-US" sz="1400" b="0" i="1" dirty="0">
                <a:solidFill>
                  <a:schemeClr val="tx1"/>
                </a:solidFill>
                <a:latin typeface="Arial Black" panose="020B0A04020102020204" pitchFamily="34" charset="0"/>
              </a:rPr>
              <a:t>  </a:t>
            </a:r>
            <a:r>
              <a:rPr lang="en-US" altLang="en-US" sz="1400" b="0" i="1" dirty="0">
                <a:solidFill>
                  <a:srgbClr val="0000CC"/>
                </a:solidFill>
                <a:latin typeface="Arial Black" panose="020B0A04020102020204" pitchFamily="34" charset="0"/>
              </a:rPr>
              <a:t>YOU WORK ON YOURSELF FROM THE OUTSIDE IN</a:t>
            </a:r>
          </a:p>
        </p:txBody>
      </p:sp>
      <p:sp>
        <p:nvSpPr>
          <p:cNvPr id="179223" name="Text Box 23"/>
          <p:cNvSpPr txBox="1">
            <a:spLocks noChangeArrowheads="1"/>
          </p:cNvSpPr>
          <p:nvPr/>
        </p:nvSpPr>
        <p:spPr bwMode="auto">
          <a:xfrm>
            <a:off x="277813" y="2971800"/>
            <a:ext cx="341312" cy="3505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latin typeface="Arial Black" panose="020B0A04020102020204" pitchFamily="34" charset="0"/>
              </a:rPr>
              <a:t>F</a:t>
            </a:r>
          </a:p>
          <a:p>
            <a:r>
              <a:rPr lang="en-US" altLang="en-US" sz="1400" b="0" dirty="0">
                <a:latin typeface="Arial Black" panose="020B0A04020102020204" pitchFamily="34" charset="0"/>
              </a:rPr>
              <a:t>A</a:t>
            </a:r>
          </a:p>
          <a:p>
            <a:r>
              <a:rPr lang="en-US" altLang="en-US" sz="1400" b="0" dirty="0">
                <a:latin typeface="Arial Black" panose="020B0A04020102020204" pitchFamily="34" charset="0"/>
              </a:rPr>
              <a:t>T</a:t>
            </a:r>
          </a:p>
          <a:p>
            <a:r>
              <a:rPr lang="en-US" altLang="en-US" sz="1400" b="0" dirty="0">
                <a:latin typeface="Arial Black" panose="020B0A04020102020204" pitchFamily="34" charset="0"/>
              </a:rPr>
              <a:t>A</a:t>
            </a:r>
          </a:p>
          <a:p>
            <a:r>
              <a:rPr lang="en-US" altLang="en-US" sz="1400" b="0" dirty="0">
                <a:latin typeface="Arial Black" panose="020B0A04020102020204" pitchFamily="34" charset="0"/>
              </a:rPr>
              <a:t>L</a:t>
            </a:r>
          </a:p>
          <a:p>
            <a:endParaRPr lang="en-US" altLang="en-US" sz="1400" b="0" dirty="0">
              <a:latin typeface="Arial Black" panose="020B0A04020102020204" pitchFamily="34" charset="0"/>
            </a:endParaRPr>
          </a:p>
          <a:p>
            <a:r>
              <a:rPr lang="en-US" altLang="en-US" sz="1400" b="0" dirty="0">
                <a:latin typeface="Arial Black" panose="020B0A04020102020204" pitchFamily="34" charset="0"/>
              </a:rPr>
              <a:t>A</a:t>
            </a:r>
          </a:p>
          <a:p>
            <a:r>
              <a:rPr lang="en-US" altLang="en-US" sz="1400" b="0" dirty="0">
                <a:latin typeface="Arial Black" panose="020B0A04020102020204" pitchFamily="34" charset="0"/>
              </a:rPr>
              <a:t>T</a:t>
            </a:r>
          </a:p>
          <a:p>
            <a:r>
              <a:rPr lang="en-US" altLang="en-US" sz="1400" b="0" dirty="0">
                <a:latin typeface="Arial Black" panose="020B0A04020102020204" pitchFamily="34" charset="0"/>
              </a:rPr>
              <a:t>T</a:t>
            </a:r>
          </a:p>
          <a:p>
            <a:r>
              <a:rPr lang="en-US" altLang="en-US" sz="1400" b="0" dirty="0">
                <a:latin typeface="Arial Black" panose="020B0A04020102020204" pitchFamily="34" charset="0"/>
              </a:rPr>
              <a:t>R</a:t>
            </a:r>
          </a:p>
          <a:p>
            <a:r>
              <a:rPr lang="en-US" altLang="en-US" sz="1400" b="0" dirty="0">
                <a:latin typeface="Arial Black" panose="020B0A04020102020204" pitchFamily="34" charset="0"/>
              </a:rPr>
              <a:t>A</a:t>
            </a:r>
          </a:p>
          <a:p>
            <a:r>
              <a:rPr lang="en-US" altLang="en-US" sz="1400" b="0" dirty="0">
                <a:latin typeface="Arial Black" panose="020B0A04020102020204" pitchFamily="34" charset="0"/>
              </a:rPr>
              <a:t>C</a:t>
            </a:r>
          </a:p>
          <a:p>
            <a:r>
              <a:rPr lang="en-US" altLang="en-US" sz="1400" b="0" dirty="0">
                <a:latin typeface="Arial Black" panose="020B0A04020102020204" pitchFamily="34" charset="0"/>
              </a:rPr>
              <a:t>T</a:t>
            </a:r>
          </a:p>
          <a:p>
            <a:r>
              <a:rPr lang="en-US" altLang="en-US" sz="1400" b="0" dirty="0">
                <a:latin typeface="Arial Black" panose="020B0A04020102020204" pitchFamily="34" charset="0"/>
              </a:rPr>
              <a:t>I</a:t>
            </a:r>
          </a:p>
          <a:p>
            <a:r>
              <a:rPr lang="en-US" altLang="en-US" sz="1400" b="0" dirty="0">
                <a:latin typeface="Arial Black" panose="020B0A04020102020204" pitchFamily="34" charset="0"/>
              </a:rPr>
              <a:t>O</a:t>
            </a:r>
          </a:p>
          <a:p>
            <a:r>
              <a:rPr lang="en-US" altLang="en-US" sz="1400" b="0" dirty="0">
                <a:latin typeface="Arial Black" panose="020B0A04020102020204" pitchFamily="34" charset="0"/>
              </a:rPr>
              <a:t>N</a:t>
            </a:r>
          </a:p>
        </p:txBody>
      </p:sp>
      <p:sp>
        <p:nvSpPr>
          <p:cNvPr id="179224" name="Text Box 24"/>
          <p:cNvSpPr txBox="1">
            <a:spLocks noChangeArrowheads="1"/>
          </p:cNvSpPr>
          <p:nvPr/>
        </p:nvSpPr>
        <p:spPr bwMode="auto">
          <a:xfrm>
            <a:off x="4724400" y="8153400"/>
            <a:ext cx="2163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i="1" dirty="0">
                <a:solidFill>
                  <a:srgbClr val="FF3300"/>
                </a:solidFill>
                <a:latin typeface="Arial Black" panose="020B0A04020102020204" pitchFamily="34" charset="0"/>
              </a:rPr>
              <a:t>WE ARE PARTAKERS</a:t>
            </a:r>
          </a:p>
          <a:p>
            <a:r>
              <a:rPr lang="en-US" altLang="en-US" sz="1200" b="0" i="1" dirty="0">
                <a:solidFill>
                  <a:srgbClr val="FF3300"/>
                </a:solidFill>
                <a:latin typeface="Arial Black" panose="020B0A04020102020204" pitchFamily="34" charset="0"/>
              </a:rPr>
              <a:t>OF HIS DIVINE NATURE</a:t>
            </a:r>
          </a:p>
        </p:txBody>
      </p:sp>
      <p:sp>
        <p:nvSpPr>
          <p:cNvPr id="179225" name="Text Box 25"/>
          <p:cNvSpPr txBox="1">
            <a:spLocks noChangeArrowheads="1"/>
          </p:cNvSpPr>
          <p:nvPr/>
        </p:nvSpPr>
        <p:spPr bwMode="auto">
          <a:xfrm>
            <a:off x="2895600" y="4637088"/>
            <a:ext cx="200818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chemeClr val="tx1"/>
                </a:solidFill>
                <a:latin typeface="Arial Black" panose="020B0A04020102020204" pitchFamily="34" charset="0"/>
              </a:rPr>
              <a:t> </a:t>
            </a:r>
            <a:r>
              <a:rPr lang="en-US" altLang="en-US" sz="2200" b="0" dirty="0">
                <a:latin typeface="Arial Black" panose="020B0A04020102020204" pitchFamily="34" charset="0"/>
              </a:rPr>
              <a:t>JONATHAN</a:t>
            </a:r>
          </a:p>
        </p:txBody>
      </p:sp>
      <p:sp>
        <p:nvSpPr>
          <p:cNvPr id="179226" name="Text Box 26"/>
          <p:cNvSpPr txBox="1">
            <a:spLocks noChangeArrowheads="1"/>
          </p:cNvSpPr>
          <p:nvPr/>
        </p:nvSpPr>
        <p:spPr bwMode="auto">
          <a:xfrm>
            <a:off x="1295400" y="4333875"/>
            <a:ext cx="13319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600" b="0" dirty="0">
              <a:latin typeface="Arial Black" panose="020B0A04020102020204" pitchFamily="34" charset="0"/>
            </a:endParaRPr>
          </a:p>
          <a:p>
            <a:r>
              <a:rPr lang="en-US" altLang="en-US" sz="2800" b="0" dirty="0">
                <a:latin typeface="Arial Black" panose="020B0A04020102020204" pitchFamily="34" charset="0"/>
              </a:rPr>
              <a:t>KING </a:t>
            </a:r>
          </a:p>
          <a:p>
            <a:r>
              <a:rPr lang="en-US" altLang="en-US" sz="2800" b="0" dirty="0">
                <a:latin typeface="Arial Black" panose="020B0A04020102020204" pitchFamily="34" charset="0"/>
              </a:rPr>
              <a:t>SAUL</a:t>
            </a:r>
          </a:p>
        </p:txBody>
      </p:sp>
      <p:sp>
        <p:nvSpPr>
          <p:cNvPr id="179227" name="Line 27"/>
          <p:cNvSpPr>
            <a:spLocks noChangeShapeType="1"/>
          </p:cNvSpPr>
          <p:nvPr/>
        </p:nvSpPr>
        <p:spPr bwMode="auto">
          <a:xfrm>
            <a:off x="4876800" y="3276600"/>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9228" name="Line 28"/>
          <p:cNvSpPr>
            <a:spLocks noChangeShapeType="1"/>
          </p:cNvSpPr>
          <p:nvPr/>
        </p:nvSpPr>
        <p:spPr bwMode="auto">
          <a:xfrm>
            <a:off x="2971800" y="32004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9229" name="AutoShape 29"/>
          <p:cNvSpPr>
            <a:spLocks noChangeArrowheads="1"/>
          </p:cNvSpPr>
          <p:nvPr/>
        </p:nvSpPr>
        <p:spPr bwMode="auto">
          <a:xfrm>
            <a:off x="1981200" y="7742238"/>
            <a:ext cx="1600200" cy="1477962"/>
          </a:xfrm>
          <a:prstGeom prst="irregularSeal1">
            <a:avLst/>
          </a:prstGeom>
          <a:solidFill>
            <a:schemeClr val="bg1"/>
          </a:solidFill>
          <a:ln w="381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solidFill>
                  <a:schemeClr val="accent2"/>
                </a:solidFill>
                <a:latin typeface="Arial Black" panose="020B0A04020102020204" pitchFamily="34" charset="0"/>
              </a:rPr>
              <a:t>SELF</a:t>
            </a:r>
          </a:p>
        </p:txBody>
      </p:sp>
      <p:sp>
        <p:nvSpPr>
          <p:cNvPr id="179230" name="Text Box 30"/>
          <p:cNvSpPr txBox="1">
            <a:spLocks noChangeArrowheads="1"/>
          </p:cNvSpPr>
          <p:nvPr/>
        </p:nvSpPr>
        <p:spPr bwMode="auto">
          <a:xfrm>
            <a:off x="152400" y="2000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2000" b="0" dirty="0">
              <a:solidFill>
                <a:schemeClr val="tx1"/>
              </a:solidFill>
              <a:latin typeface="Arial Black" panose="020B0A04020102020204" pitchFamily="34" charset="0"/>
            </a:endParaRPr>
          </a:p>
        </p:txBody>
      </p:sp>
      <p:sp>
        <p:nvSpPr>
          <p:cNvPr id="179231" name="Line 31"/>
          <p:cNvSpPr>
            <a:spLocks noChangeShapeType="1"/>
          </p:cNvSpPr>
          <p:nvPr/>
        </p:nvSpPr>
        <p:spPr bwMode="auto">
          <a:xfrm flipH="1" flipV="1">
            <a:off x="1524000" y="6400800"/>
            <a:ext cx="838200" cy="1600200"/>
          </a:xfrm>
          <a:prstGeom prst="line">
            <a:avLst/>
          </a:prstGeom>
          <a:noFill/>
          <a:ln w="57150">
            <a:solidFill>
              <a:srgbClr val="00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9232" name="Line 32"/>
          <p:cNvSpPr>
            <a:spLocks noChangeShapeType="1"/>
          </p:cNvSpPr>
          <p:nvPr/>
        </p:nvSpPr>
        <p:spPr bwMode="auto">
          <a:xfrm flipV="1">
            <a:off x="457200" y="6553200"/>
            <a:ext cx="0" cy="1371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9233" name="Text Box 33"/>
          <p:cNvSpPr txBox="1">
            <a:spLocks noChangeArrowheads="1"/>
          </p:cNvSpPr>
          <p:nvPr/>
        </p:nvSpPr>
        <p:spPr bwMode="auto">
          <a:xfrm>
            <a:off x="892175" y="15875"/>
            <a:ext cx="5051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solidFill>
                  <a:schemeClr val="tx1"/>
                </a:solidFill>
                <a:latin typeface="Arial Black" panose="020B0A04020102020204" pitchFamily="34" charset="0"/>
              </a:rPr>
              <a:t>Death of Self for the Spirit to Reign</a:t>
            </a:r>
          </a:p>
        </p:txBody>
      </p:sp>
    </p:spTree>
  </p:cSld>
  <p:clrMapOvr>
    <a:masterClrMapping/>
  </p:clrMapOvr>
  <p:transition spd="slow">
    <p:checker/>
    <p:sndAc>
      <p:stSnd>
        <p:snd r:embed="rId3" name="projctor.wav"/>
      </p:stSnd>
    </p:sndAc>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511118" y="2986881"/>
            <a:ext cx="6172908" cy="1846659"/>
          </a:xfrm>
          <a:prstGeom prst="rect">
            <a:avLst/>
          </a:prstGeom>
          <a:noFill/>
        </p:spPr>
        <p:txBody>
          <a:bodyPr wrap="none" rtlCol="0">
            <a:spAutoFit/>
          </a:bodyPr>
          <a:lstStyle/>
          <a:p>
            <a:pPr algn="ctr"/>
            <a:r>
              <a:rPr lang="en-US" dirty="0">
                <a:solidFill>
                  <a:schemeClr val="tx1"/>
                </a:solidFill>
              </a:rPr>
              <a:t>Section G</a:t>
            </a:r>
          </a:p>
          <a:p>
            <a:pPr algn="ctr"/>
            <a:endParaRPr lang="en-US" sz="1000" dirty="0">
              <a:solidFill>
                <a:schemeClr val="tx1"/>
              </a:solidFill>
            </a:endParaRPr>
          </a:p>
          <a:p>
            <a:pPr algn="ctr"/>
            <a:r>
              <a:rPr lang="en-US" sz="3200" dirty="0">
                <a:solidFill>
                  <a:schemeClr val="tx1"/>
                </a:solidFill>
              </a:rPr>
              <a:t>Soul Winning</a:t>
            </a:r>
          </a:p>
          <a:p>
            <a:pPr algn="ctr"/>
            <a:r>
              <a:rPr lang="en-US" sz="3200" dirty="0">
                <a:solidFill>
                  <a:schemeClr val="tx1"/>
                </a:solidFill>
              </a:rPr>
              <a:t>Working in the Kingdom</a:t>
            </a:r>
          </a:p>
        </p:txBody>
      </p:sp>
    </p:spTree>
    <p:extLst>
      <p:ext uri="{BB962C8B-B14F-4D97-AF65-F5344CB8AC3E}">
        <p14:creationId xmlns:p14="http://schemas.microsoft.com/office/powerpoint/2010/main" val="4258082947"/>
      </p:ext>
    </p:extLst>
  </p:cSld>
  <p:clrMapOvr>
    <a:masterClrMapping/>
  </p:clrMapOvr>
  <p:transition spd="slow">
    <p:checker/>
    <p:sndAc>
      <p:stSnd>
        <p:snd r:embed="rId2" name="projctor.wav"/>
      </p:stSnd>
    </p:sndAc>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4354" name="Picture 4" descr="Value od human life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315200" cy="93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6648F8A-1EF5-446A-8FAB-463581512B64}"/>
              </a:ext>
            </a:extLst>
          </p:cNvPr>
          <p:cNvSpPr txBox="1"/>
          <p:nvPr/>
        </p:nvSpPr>
        <p:spPr>
          <a:xfrm>
            <a:off x="79578" y="8473281"/>
            <a:ext cx="7235622" cy="954107"/>
          </a:xfrm>
          <a:prstGeom prst="rect">
            <a:avLst/>
          </a:prstGeom>
          <a:noFill/>
        </p:spPr>
        <p:txBody>
          <a:bodyPr wrap="square" rtlCol="0">
            <a:spAutoFit/>
          </a:bodyPr>
          <a:lstStyle/>
          <a:p>
            <a:pPr algn="ctr"/>
            <a:r>
              <a:rPr lang="en-US" sz="2800" dirty="0">
                <a:solidFill>
                  <a:srgbClr val="FF0000"/>
                </a:solidFill>
                <a:latin typeface="Arial Black" panose="020B0A04020102020204" pitchFamily="34" charset="0"/>
              </a:rPr>
              <a:t>Is worth more than the value of </a:t>
            </a:r>
          </a:p>
          <a:p>
            <a:pPr algn="ctr"/>
            <a:r>
              <a:rPr lang="en-US" sz="2800" dirty="0">
                <a:solidFill>
                  <a:srgbClr val="FF0000"/>
                </a:solidFill>
                <a:latin typeface="Arial Black" panose="020B0A04020102020204" pitchFamily="34" charset="0"/>
              </a:rPr>
              <a:t>the whole world. </a:t>
            </a:r>
            <a:r>
              <a:rPr lang="en-US" sz="2400" dirty="0">
                <a:solidFill>
                  <a:srgbClr val="FF0000"/>
                </a:solidFill>
                <a:latin typeface="+mj-lt"/>
              </a:rPr>
              <a:t>(Matt. 16:26)</a:t>
            </a:r>
            <a:endParaRPr lang="en-US" sz="2400" dirty="0">
              <a:solidFill>
                <a:srgbClr val="FF0000"/>
              </a:solidFill>
              <a:latin typeface="Arial Black" panose="020B0A04020102020204" pitchFamily="34" charset="0"/>
            </a:endParaRPr>
          </a:p>
        </p:txBody>
      </p:sp>
      <p:sp>
        <p:nvSpPr>
          <p:cNvPr id="4" name="TextBox 3">
            <a:extLst>
              <a:ext uri="{FF2B5EF4-FFF2-40B4-BE49-F238E27FC236}">
                <a16:creationId xmlns:a16="http://schemas.microsoft.com/office/drawing/2014/main" id="{8A41A314-66AD-464D-A8CB-4FCD3C22075A}"/>
              </a:ext>
            </a:extLst>
          </p:cNvPr>
          <p:cNvSpPr txBox="1"/>
          <p:nvPr/>
        </p:nvSpPr>
        <p:spPr>
          <a:xfrm>
            <a:off x="32516" y="50066"/>
            <a:ext cx="7282684" cy="1969770"/>
          </a:xfrm>
          <a:prstGeom prst="rect">
            <a:avLst/>
          </a:prstGeom>
          <a:noFill/>
        </p:spPr>
        <p:txBody>
          <a:bodyPr wrap="square" rtlCol="0">
            <a:spAutoFit/>
          </a:bodyPr>
          <a:lstStyle/>
          <a:p>
            <a:pPr algn="ctr"/>
            <a:r>
              <a:rPr lang="en-US" sz="2400" dirty="0">
                <a:latin typeface="+mn-lt"/>
              </a:rPr>
              <a:t>The Father’s Business </a:t>
            </a:r>
          </a:p>
          <a:p>
            <a:r>
              <a:rPr lang="en-US" sz="2000" dirty="0">
                <a:latin typeface="Arial Black" panose="020B0A04020102020204" pitchFamily="34" charset="0"/>
              </a:rPr>
              <a:t>  The Battle -</a:t>
            </a:r>
            <a:r>
              <a:rPr lang="en-US" sz="2400" dirty="0">
                <a:latin typeface="+mn-lt"/>
              </a:rPr>
              <a:t> </a:t>
            </a:r>
            <a:r>
              <a:rPr lang="en-US" sz="2000" dirty="0">
                <a:latin typeface="+mn-lt"/>
              </a:rPr>
              <a:t>deliverance for those bound &amp; blinded by Satan</a:t>
            </a:r>
          </a:p>
          <a:p>
            <a:endParaRPr lang="en-US" sz="600" dirty="0">
              <a:latin typeface="+mn-lt"/>
            </a:endParaRPr>
          </a:p>
          <a:p>
            <a:r>
              <a:rPr lang="en-US" sz="2000" dirty="0">
                <a:latin typeface="Arial Black" panose="020B0A04020102020204" pitchFamily="34" charset="0"/>
              </a:rPr>
              <a:t>  The Harvest -</a:t>
            </a:r>
            <a:r>
              <a:rPr lang="en-US" sz="2000" dirty="0">
                <a:latin typeface="+mj-lt"/>
              </a:rPr>
              <a:t> attracting, winning and making disciples</a:t>
            </a:r>
          </a:p>
          <a:p>
            <a:pPr marL="342900" indent="-342900">
              <a:buFontTx/>
              <a:buChar char="-"/>
            </a:pPr>
            <a:endParaRPr lang="en-US" sz="2400" dirty="0">
              <a:latin typeface="+mn-lt"/>
            </a:endParaRPr>
          </a:p>
          <a:p>
            <a:pPr algn="ctr"/>
            <a:endParaRPr lang="en-US" sz="2400" dirty="0">
              <a:latin typeface="Arial Black" panose="020B0A04020102020204" pitchFamily="34" charset="0"/>
            </a:endParaRPr>
          </a:p>
        </p:txBody>
      </p:sp>
    </p:spTree>
    <p:extLst>
      <p:ext uri="{BB962C8B-B14F-4D97-AF65-F5344CB8AC3E}">
        <p14:creationId xmlns:p14="http://schemas.microsoft.com/office/powerpoint/2010/main" val="2727511456"/>
      </p:ext>
    </p:extLst>
  </p:cSld>
  <p:clrMapOvr>
    <a:masterClrMapping/>
  </p:clrMapOvr>
  <p:transition spd="slow">
    <p:checker/>
    <p:sndAc>
      <p:stSnd>
        <p:snd r:embed="rId3" name="projctor.wav"/>
      </p:stSnd>
    </p:sndAc>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Title 1"/>
          <p:cNvSpPr>
            <a:spLocks noGrp="1"/>
          </p:cNvSpPr>
          <p:nvPr>
            <p:ph type="ctrTitle" idx="4294967295"/>
          </p:nvPr>
        </p:nvSpPr>
        <p:spPr>
          <a:xfrm>
            <a:off x="549275" y="2897188"/>
            <a:ext cx="6216650" cy="1998662"/>
          </a:xfrm>
        </p:spPr>
        <p:txBody>
          <a:bodyPr lIns="92004" tIns="46002" rIns="92004" bIns="46002"/>
          <a:lstStyle/>
          <a:p>
            <a:endParaRPr lang="es-ES" altLang="en-US" dirty="0"/>
          </a:p>
        </p:txBody>
      </p:sp>
      <p:sp>
        <p:nvSpPr>
          <p:cNvPr id="482307" name="Subtitle 2"/>
          <p:cNvSpPr>
            <a:spLocks noGrp="1"/>
          </p:cNvSpPr>
          <p:nvPr>
            <p:ph type="subTitle" idx="4294967295"/>
          </p:nvPr>
        </p:nvSpPr>
        <p:spPr>
          <a:xfrm>
            <a:off x="1095375" y="5284788"/>
            <a:ext cx="5124450" cy="2386012"/>
          </a:xfrm>
        </p:spPr>
        <p:txBody>
          <a:bodyPr lIns="92004" tIns="46002" rIns="92004" bIns="46002"/>
          <a:lstStyle/>
          <a:p>
            <a:pPr marL="0" indent="0" algn="ctr">
              <a:buFontTx/>
              <a:buNone/>
            </a:pPr>
            <a:endParaRPr lang="es-ES" altLang="en-US" dirty="0">
              <a:solidFill>
                <a:srgbClr val="898989"/>
              </a:solidFill>
            </a:endParaRPr>
          </a:p>
        </p:txBody>
      </p:sp>
      <p:pic>
        <p:nvPicPr>
          <p:cNvPr id="482308" name="Picture 3" descr="What is he Worth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315200" cy="93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A02C2F0-32A1-4CE5-9457-F82941A312D6}"/>
              </a:ext>
            </a:extLst>
          </p:cNvPr>
          <p:cNvSpPr txBox="1"/>
          <p:nvPr/>
        </p:nvSpPr>
        <p:spPr>
          <a:xfrm>
            <a:off x="243637" y="8244681"/>
            <a:ext cx="6707862" cy="1077218"/>
          </a:xfrm>
          <a:prstGeom prst="rect">
            <a:avLst/>
          </a:prstGeom>
          <a:noFill/>
        </p:spPr>
        <p:txBody>
          <a:bodyPr wrap="none" rtlCol="0">
            <a:spAutoFit/>
          </a:bodyPr>
          <a:lstStyle/>
          <a:p>
            <a:pPr algn="ctr"/>
            <a:r>
              <a:rPr lang="en-US" sz="3200" dirty="0">
                <a:solidFill>
                  <a:srgbClr val="FFFF00"/>
                </a:solidFill>
                <a:latin typeface="+mj-lt"/>
              </a:rPr>
              <a:t>His soul is worth more than the value</a:t>
            </a:r>
          </a:p>
          <a:p>
            <a:pPr algn="ctr"/>
            <a:r>
              <a:rPr lang="en-US" sz="3200" dirty="0">
                <a:solidFill>
                  <a:srgbClr val="FFFF00"/>
                </a:solidFill>
                <a:latin typeface="+mj-lt"/>
              </a:rPr>
              <a:t> of the whole world.  </a:t>
            </a:r>
            <a:r>
              <a:rPr lang="en-US" sz="2400" dirty="0">
                <a:solidFill>
                  <a:srgbClr val="FFFF00"/>
                </a:solidFill>
                <a:latin typeface="+mj-lt"/>
              </a:rPr>
              <a:t>(Matt. 16:26)</a:t>
            </a:r>
          </a:p>
        </p:txBody>
      </p:sp>
    </p:spTree>
  </p:cSld>
  <p:clrMapOvr>
    <a:masterClrMapping/>
  </p:clrMapOvr>
  <p:transition spd="slow">
    <p:checker/>
    <p:sndAc>
      <p:stSnd>
        <p:snd r:embed="rId3" name="projctor.wav"/>
      </p:stSnd>
    </p:sndAc>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ext Box 2"/>
          <p:cNvSpPr txBox="1">
            <a:spLocks noChangeArrowheads="1"/>
          </p:cNvSpPr>
          <p:nvPr/>
        </p:nvSpPr>
        <p:spPr bwMode="auto">
          <a:xfrm>
            <a:off x="67965" y="98337"/>
            <a:ext cx="7162801" cy="1123360"/>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100" b="0" dirty="0">
                <a:solidFill>
                  <a:schemeClr val="tx1"/>
                </a:solidFill>
                <a:latin typeface="Arial Black" panose="020B0A04020102020204" pitchFamily="34" charset="0"/>
              </a:rPr>
              <a:t>Becoming a book of Acts Christian and Church Core Ministries: </a:t>
            </a:r>
          </a:p>
          <a:p>
            <a:pPr algn="ctr"/>
            <a:r>
              <a:rPr lang="en-US" altLang="en-US" sz="2100" b="0" dirty="0">
                <a:solidFill>
                  <a:schemeClr val="tx1"/>
                </a:solidFill>
                <a:latin typeface="Arial Black" panose="020B0A04020102020204" pitchFamily="34" charset="0"/>
              </a:rPr>
              <a:t> The Word, Compassion And Care, Prayer </a:t>
            </a:r>
          </a:p>
          <a:p>
            <a:pPr algn="ctr"/>
            <a:endParaRPr lang="en-US" altLang="en-US" sz="400" b="0" dirty="0">
              <a:solidFill>
                <a:schemeClr val="tx1"/>
              </a:solidFill>
              <a:latin typeface="Arial Black" panose="020B0A04020102020204" pitchFamily="34" charset="0"/>
            </a:endParaRPr>
          </a:p>
        </p:txBody>
      </p:sp>
      <p:sp>
        <p:nvSpPr>
          <p:cNvPr id="367619" name="Text Box 3"/>
          <p:cNvSpPr txBox="1">
            <a:spLocks noChangeArrowheads="1"/>
          </p:cNvSpPr>
          <p:nvPr/>
        </p:nvSpPr>
        <p:spPr bwMode="auto">
          <a:xfrm>
            <a:off x="838200" y="27432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1800" dirty="0">
              <a:solidFill>
                <a:schemeClr val="tx1"/>
              </a:solidFill>
              <a:latin typeface="Arial Black" panose="020B0A04020102020204" pitchFamily="34" charset="0"/>
            </a:endParaRPr>
          </a:p>
        </p:txBody>
      </p:sp>
      <p:sp>
        <p:nvSpPr>
          <p:cNvPr id="367620" name="Text Box 4"/>
          <p:cNvSpPr txBox="1">
            <a:spLocks noChangeArrowheads="1"/>
          </p:cNvSpPr>
          <p:nvPr/>
        </p:nvSpPr>
        <p:spPr bwMode="auto">
          <a:xfrm>
            <a:off x="381000" y="1777206"/>
            <a:ext cx="3099479" cy="1677358"/>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r>
              <a:rPr lang="en-US" altLang="en-US" sz="1600" b="0" dirty="0">
                <a:latin typeface="Arial Black" panose="020B0A04020102020204" pitchFamily="34" charset="0"/>
              </a:rPr>
              <a:t>PREACHING &amp; TEACHING</a:t>
            </a:r>
          </a:p>
          <a:p>
            <a:pPr algn="ctr">
              <a:spcBef>
                <a:spcPct val="50000"/>
              </a:spcBef>
            </a:pPr>
            <a:endParaRPr lang="en-US" altLang="en-US" sz="400" b="0" dirty="0">
              <a:latin typeface="Arial Black" panose="020B0A04020102020204" pitchFamily="34" charset="0"/>
            </a:endParaRPr>
          </a:p>
          <a:p>
            <a:pPr algn="ctr">
              <a:spcBef>
                <a:spcPct val="50000"/>
              </a:spcBef>
            </a:pPr>
            <a:r>
              <a:rPr lang="en-US" altLang="en-US" sz="1600" b="0" dirty="0">
                <a:latin typeface="Arial Black" panose="020B0A04020102020204" pitchFamily="34" charset="0"/>
              </a:rPr>
              <a:t>Biblical Foundational</a:t>
            </a:r>
          </a:p>
          <a:p>
            <a:pPr algn="ctr">
              <a:spcBef>
                <a:spcPct val="50000"/>
              </a:spcBef>
            </a:pPr>
            <a:r>
              <a:rPr lang="en-US" altLang="en-US" sz="1600" b="0" dirty="0">
                <a:latin typeface="Arial Black" panose="020B0A04020102020204" pitchFamily="34" charset="0"/>
              </a:rPr>
              <a:t>Principles</a:t>
            </a:r>
          </a:p>
          <a:p>
            <a:pPr algn="ctr">
              <a:spcBef>
                <a:spcPct val="50000"/>
              </a:spcBef>
            </a:pPr>
            <a:endParaRPr lang="en-US" altLang="en-US" sz="200" b="0" dirty="0">
              <a:latin typeface="Arial Black" panose="020B0A04020102020204" pitchFamily="34" charset="0"/>
            </a:endParaRPr>
          </a:p>
          <a:p>
            <a:pPr algn="ctr">
              <a:spcBef>
                <a:spcPct val="50000"/>
              </a:spcBef>
            </a:pPr>
            <a:r>
              <a:rPr lang="en-US" altLang="en-US" sz="1600" b="0" dirty="0">
                <a:latin typeface="Arial Black" panose="020B0A04020102020204" pitchFamily="34" charset="0"/>
              </a:rPr>
              <a:t>(WHY </a:t>
            </a:r>
            <a:r>
              <a:rPr lang="en-US" altLang="en-US" sz="1600" dirty="0">
                <a:latin typeface="Times New Roman" panose="02020603050405020304" pitchFamily="18" charset="0"/>
              </a:rPr>
              <a:t>we do it</a:t>
            </a:r>
            <a:r>
              <a:rPr lang="en-US" altLang="en-US" sz="1600" b="0" dirty="0">
                <a:latin typeface="Arial Black" panose="020B0A04020102020204" pitchFamily="34" charset="0"/>
              </a:rPr>
              <a:t>)</a:t>
            </a:r>
          </a:p>
          <a:p>
            <a:pPr algn="ctr">
              <a:spcBef>
                <a:spcPct val="50000"/>
              </a:spcBef>
            </a:pPr>
            <a:endParaRPr lang="en-US" altLang="en-US" sz="400" b="0" dirty="0">
              <a:latin typeface="Arial Black" panose="020B0A04020102020204" pitchFamily="34" charset="0"/>
            </a:endParaRPr>
          </a:p>
        </p:txBody>
      </p:sp>
      <p:sp>
        <p:nvSpPr>
          <p:cNvPr id="367621" name="Text Box 5"/>
          <p:cNvSpPr txBox="1">
            <a:spLocks noChangeArrowheads="1"/>
          </p:cNvSpPr>
          <p:nvPr/>
        </p:nvSpPr>
        <p:spPr bwMode="auto">
          <a:xfrm>
            <a:off x="3937679" y="1777206"/>
            <a:ext cx="3072722" cy="1677358"/>
          </a:xfrm>
          <a:prstGeom prst="rect">
            <a:avLst/>
          </a:prstGeom>
          <a:solidFill>
            <a:srgbClr val="0000CC"/>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r>
              <a:rPr lang="en-US" altLang="en-US" sz="1600" b="0" dirty="0">
                <a:latin typeface="Arial Black" panose="020B0A04020102020204" pitchFamily="34" charset="0"/>
              </a:rPr>
              <a:t>TEACHING &amp; TRAINING</a:t>
            </a:r>
          </a:p>
          <a:p>
            <a:pPr algn="ctr">
              <a:spcBef>
                <a:spcPct val="50000"/>
              </a:spcBef>
            </a:pPr>
            <a:endParaRPr lang="en-US" altLang="en-US" sz="400" b="0" dirty="0">
              <a:latin typeface="Arial Black" panose="020B0A04020102020204" pitchFamily="34" charset="0"/>
            </a:endParaRPr>
          </a:p>
          <a:p>
            <a:pPr algn="ctr">
              <a:spcBef>
                <a:spcPct val="50000"/>
              </a:spcBef>
            </a:pPr>
            <a:r>
              <a:rPr lang="en-US" altLang="en-US" sz="1600" b="0" dirty="0">
                <a:latin typeface="Arial Black" panose="020B0A04020102020204" pitchFamily="34" charset="0"/>
              </a:rPr>
              <a:t>Practical application</a:t>
            </a:r>
          </a:p>
          <a:p>
            <a:pPr algn="ctr">
              <a:spcBef>
                <a:spcPct val="50000"/>
              </a:spcBef>
            </a:pPr>
            <a:r>
              <a:rPr lang="en-US" altLang="en-US" sz="1600" b="0" dirty="0">
                <a:latin typeface="Arial Black" panose="020B0A04020102020204" pitchFamily="34" charset="0"/>
              </a:rPr>
              <a:t>of the principles</a:t>
            </a:r>
          </a:p>
          <a:p>
            <a:pPr algn="ctr">
              <a:spcBef>
                <a:spcPct val="50000"/>
              </a:spcBef>
            </a:pPr>
            <a:r>
              <a:rPr lang="en-US" altLang="en-US" sz="1600" b="0" dirty="0">
                <a:latin typeface="Arial Black" panose="020B0A04020102020204" pitchFamily="34" charset="0"/>
              </a:rPr>
              <a:t>(WHAT &amp; How </a:t>
            </a:r>
            <a:r>
              <a:rPr lang="en-US" altLang="en-US" sz="1600" dirty="0">
                <a:latin typeface="Times New Roman" panose="02020603050405020304" pitchFamily="18" charset="0"/>
              </a:rPr>
              <a:t>to do it</a:t>
            </a:r>
            <a:r>
              <a:rPr lang="en-US" altLang="en-US" sz="1800" b="0" dirty="0">
                <a:latin typeface="Arial Black" panose="020B0A04020102020204" pitchFamily="34" charset="0"/>
              </a:rPr>
              <a:t>)</a:t>
            </a:r>
          </a:p>
          <a:p>
            <a:pPr algn="ctr">
              <a:spcBef>
                <a:spcPct val="50000"/>
              </a:spcBef>
            </a:pPr>
            <a:endParaRPr lang="en-US" altLang="en-US" sz="400" b="0" dirty="0">
              <a:latin typeface="Arial Black" panose="020B0A04020102020204" pitchFamily="34" charset="0"/>
            </a:endParaRPr>
          </a:p>
        </p:txBody>
      </p:sp>
      <p:sp>
        <p:nvSpPr>
          <p:cNvPr id="367623" name="Text Box 7"/>
          <p:cNvSpPr txBox="1">
            <a:spLocks noChangeArrowheads="1"/>
          </p:cNvSpPr>
          <p:nvPr/>
        </p:nvSpPr>
        <p:spPr bwMode="auto">
          <a:xfrm>
            <a:off x="1656165" y="1234281"/>
            <a:ext cx="4592235" cy="52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dirty="0">
                <a:solidFill>
                  <a:schemeClr val="tx1"/>
                </a:solidFill>
                <a:latin typeface="Arial Black" panose="020B0A04020102020204" pitchFamily="34" charset="0"/>
              </a:rPr>
              <a:t>A.            +             B.   </a:t>
            </a:r>
          </a:p>
        </p:txBody>
      </p:sp>
      <p:sp>
        <p:nvSpPr>
          <p:cNvPr id="367624" name="Text Box 8"/>
          <p:cNvSpPr txBox="1">
            <a:spLocks noChangeArrowheads="1"/>
          </p:cNvSpPr>
          <p:nvPr/>
        </p:nvSpPr>
        <p:spPr bwMode="auto">
          <a:xfrm>
            <a:off x="533400" y="3577431"/>
            <a:ext cx="6191247" cy="52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dirty="0">
                <a:solidFill>
                  <a:schemeClr val="tx1"/>
                </a:solidFill>
                <a:latin typeface="Arial Black" panose="020B0A04020102020204" pitchFamily="34" charset="0"/>
              </a:rPr>
              <a:t>= C. </a:t>
            </a:r>
            <a:r>
              <a:rPr lang="en-US" altLang="en-US" sz="2000" dirty="0">
                <a:solidFill>
                  <a:schemeClr val="tx1"/>
                </a:solidFill>
                <a:latin typeface="Arial Black" panose="020B0A04020102020204" pitchFamily="34" charset="0"/>
              </a:rPr>
              <a:t> Fulfillment of the Great Commission</a:t>
            </a:r>
            <a:endParaRPr lang="en-US" altLang="en-US" sz="1800" dirty="0">
              <a:solidFill>
                <a:schemeClr val="tx1"/>
              </a:solidFill>
              <a:latin typeface="Arial Black" panose="020B0A04020102020204" pitchFamily="34" charset="0"/>
            </a:endParaRPr>
          </a:p>
        </p:txBody>
      </p:sp>
      <p:sp>
        <p:nvSpPr>
          <p:cNvPr id="367625" name="Oval 9"/>
          <p:cNvSpPr>
            <a:spLocks noChangeArrowheads="1"/>
          </p:cNvSpPr>
          <p:nvPr/>
        </p:nvSpPr>
        <p:spPr bwMode="auto">
          <a:xfrm>
            <a:off x="533400" y="4425156"/>
            <a:ext cx="6400800" cy="1295400"/>
          </a:xfrm>
          <a:prstGeom prst="ellipse">
            <a:avLst/>
          </a:prstGeom>
          <a:gradFill rotWithShape="0">
            <a:gsLst>
              <a:gs pos="0">
                <a:srgbClr val="FF0000"/>
              </a:gs>
              <a:gs pos="50000">
                <a:srgbClr val="FFFF00"/>
              </a:gs>
              <a:gs pos="100000">
                <a:srgbClr val="FF0000"/>
              </a:gs>
            </a:gsLst>
            <a:lin ang="5400000" scaled="1"/>
          </a:gra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400" b="0" dirty="0">
              <a:solidFill>
                <a:schemeClr val="tx1"/>
              </a:solidFill>
              <a:latin typeface="Arial Black" panose="020B0A04020102020204" pitchFamily="34" charset="0"/>
            </a:endParaRPr>
          </a:p>
          <a:p>
            <a:pPr algn="ctr"/>
            <a:r>
              <a:rPr lang="en-US" altLang="en-US" sz="1600" b="0" dirty="0">
                <a:solidFill>
                  <a:schemeClr val="tx1"/>
                </a:solidFill>
                <a:latin typeface="Arial Black" panose="020B0A04020102020204" pitchFamily="34" charset="0"/>
              </a:rPr>
              <a:t>PREACHING, TEACHING AND </a:t>
            </a:r>
            <a:r>
              <a:rPr lang="en-US" altLang="en-US" sz="1600" b="0" u="sng" dirty="0">
                <a:solidFill>
                  <a:schemeClr val="tx1"/>
                </a:solidFill>
                <a:latin typeface="Arial Black" panose="020B0A04020102020204" pitchFamily="34" charset="0"/>
              </a:rPr>
              <a:t>TRAINING</a:t>
            </a:r>
            <a:r>
              <a:rPr lang="en-US" altLang="en-US" sz="1600" b="0" dirty="0">
                <a:solidFill>
                  <a:schemeClr val="tx1"/>
                </a:solidFill>
                <a:latin typeface="Arial Black" panose="020B0A04020102020204" pitchFamily="34" charset="0"/>
              </a:rPr>
              <a:t> OF  </a:t>
            </a:r>
          </a:p>
          <a:p>
            <a:pPr algn="ctr"/>
            <a:r>
              <a:rPr lang="en-US" altLang="en-US" sz="1600" b="0" dirty="0">
                <a:solidFill>
                  <a:schemeClr val="tx1"/>
                </a:solidFill>
                <a:latin typeface="Arial Black" panose="020B0A04020102020204" pitchFamily="34" charset="0"/>
              </a:rPr>
              <a:t>BIBLICAL PRINCIPLES BRINGS INDIVIDUAL GROWTH  </a:t>
            </a:r>
          </a:p>
          <a:p>
            <a:pPr algn="ctr"/>
            <a:r>
              <a:rPr lang="en-US" altLang="en-US" sz="1600" b="0" dirty="0">
                <a:solidFill>
                  <a:schemeClr val="tx1"/>
                </a:solidFill>
                <a:latin typeface="Arial Black" panose="020B0A04020102020204" pitchFamily="34" charset="0"/>
              </a:rPr>
              <a:t> AND CHURCH GROWTH</a:t>
            </a:r>
          </a:p>
        </p:txBody>
      </p:sp>
      <p:sp>
        <p:nvSpPr>
          <p:cNvPr id="367626" name="Text Box 10"/>
          <p:cNvSpPr txBox="1">
            <a:spLocks noChangeArrowheads="1"/>
          </p:cNvSpPr>
          <p:nvPr/>
        </p:nvSpPr>
        <p:spPr bwMode="auto">
          <a:xfrm>
            <a:off x="76200" y="5806281"/>
            <a:ext cx="7162800" cy="346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dirty="0">
                <a:solidFill>
                  <a:srgbClr val="FF0000"/>
                </a:solidFill>
                <a:latin typeface="Arial Black" panose="020B0A04020102020204" pitchFamily="34" charset="0"/>
              </a:rPr>
              <a:t>PREACHING AND TEACHING THE CORE FOUNDATIONAL BIBLICAL PRINCIPLES:</a:t>
            </a:r>
          </a:p>
          <a:p>
            <a:pPr>
              <a:spcBef>
                <a:spcPct val="0"/>
              </a:spcBef>
              <a:buFontTx/>
              <a:buNone/>
            </a:pPr>
            <a:endParaRPr lang="en-US" altLang="en-US" sz="400" dirty="0">
              <a:solidFill>
                <a:srgbClr val="FF0000"/>
              </a:solidFill>
              <a:latin typeface="Arial Black" panose="020B0A04020102020204" pitchFamily="34" charset="0"/>
            </a:endParaRPr>
          </a:p>
          <a:p>
            <a:pPr>
              <a:spcBef>
                <a:spcPct val="0"/>
              </a:spcBef>
              <a:buFontTx/>
              <a:buNone/>
            </a:pPr>
            <a:r>
              <a:rPr lang="en-US" altLang="en-US" sz="1200" b="0" dirty="0">
                <a:latin typeface="Arial Black" panose="020B0A04020102020204" pitchFamily="34" charset="0"/>
              </a:rPr>
              <a:t>    </a:t>
            </a:r>
            <a:r>
              <a:rPr lang="en-US" altLang="en-US" sz="1200" b="0" dirty="0">
                <a:solidFill>
                  <a:srgbClr val="FF0000"/>
                </a:solidFill>
                <a:latin typeface="Arial Black" panose="020B0A04020102020204" pitchFamily="34" charset="0"/>
              </a:rPr>
              <a:t>- Becoming a book of Acts Christian and church core ministries: Word, Soul Winning and Prayer, working in the love of God. </a:t>
            </a:r>
          </a:p>
          <a:p>
            <a:pPr>
              <a:spcBef>
                <a:spcPct val="0"/>
              </a:spcBef>
              <a:buFontTx/>
              <a:buNone/>
            </a:pPr>
            <a:endParaRPr lang="en-US" altLang="en-US" sz="400" b="0" dirty="0">
              <a:solidFill>
                <a:srgbClr val="FF0000"/>
              </a:solidFill>
              <a:latin typeface="Arial Black" panose="020B0A04020102020204" pitchFamily="34" charset="0"/>
            </a:endParaRPr>
          </a:p>
          <a:p>
            <a:pPr>
              <a:spcBef>
                <a:spcPct val="0"/>
              </a:spcBef>
              <a:buFontTx/>
              <a:buNone/>
            </a:pPr>
            <a:r>
              <a:rPr lang="en-US" altLang="en-US" sz="1200" b="0" dirty="0">
                <a:solidFill>
                  <a:srgbClr val="FF0000"/>
                </a:solidFill>
                <a:latin typeface="Arial Black" panose="020B0A04020102020204" pitchFamily="34" charset="0"/>
              </a:rPr>
              <a:t>    - Spiritual Growth Cycle: Relationship with God (upward focus), Transformation of the Inner man – the will, mind and emotions (inward focus) and Dominion</a:t>
            </a:r>
            <a:r>
              <a:rPr lang="en-US" altLang="en-US" sz="500" b="0" dirty="0">
                <a:solidFill>
                  <a:srgbClr val="FF0000"/>
                </a:solidFill>
                <a:latin typeface="Arial Black" panose="020B0A04020102020204" pitchFamily="34" charset="0"/>
              </a:rPr>
              <a:t> </a:t>
            </a:r>
            <a:r>
              <a:rPr lang="en-US" altLang="en-US" sz="1200" b="0" dirty="0">
                <a:solidFill>
                  <a:srgbClr val="FF0000"/>
                </a:solidFill>
                <a:latin typeface="Arial Black" panose="020B0A04020102020204" pitchFamily="34" charset="0"/>
              </a:rPr>
              <a:t>over Satan and Sickness (outward focus)</a:t>
            </a:r>
            <a:r>
              <a:rPr lang="en-US" altLang="en-US" sz="500" b="0" dirty="0">
                <a:solidFill>
                  <a:srgbClr val="FF0000"/>
                </a:solidFill>
                <a:latin typeface="Arial Black" panose="020B0A04020102020204" pitchFamily="34" charset="0"/>
              </a:rPr>
              <a:t> </a:t>
            </a:r>
          </a:p>
          <a:p>
            <a:pPr>
              <a:spcBef>
                <a:spcPct val="0"/>
              </a:spcBef>
              <a:buFontTx/>
              <a:buNone/>
            </a:pPr>
            <a:r>
              <a:rPr lang="en-US" altLang="en-US" sz="700" b="0" dirty="0">
                <a:solidFill>
                  <a:srgbClr val="FF0000"/>
                </a:solidFill>
                <a:latin typeface="Arial Black" panose="020B0A04020102020204" pitchFamily="34" charset="0"/>
              </a:rPr>
              <a:t> </a:t>
            </a:r>
          </a:p>
          <a:p>
            <a:pPr>
              <a:spcBef>
                <a:spcPct val="0"/>
              </a:spcBef>
              <a:buFontTx/>
              <a:buNone/>
            </a:pPr>
            <a:r>
              <a:rPr lang="en-US" altLang="en-US" sz="1200" dirty="0">
                <a:solidFill>
                  <a:srgbClr val="3333FF"/>
                </a:solidFill>
                <a:latin typeface="Arial Black" panose="020B0A04020102020204" pitchFamily="34" charset="0"/>
              </a:rPr>
              <a:t>TEACHING, TRAINING, TOOLS, HELPS:  Development and Implementation of the processes, includes organization structures and teams</a:t>
            </a:r>
            <a:endParaRPr lang="en-US" altLang="en-US" sz="1100" dirty="0">
              <a:solidFill>
                <a:srgbClr val="3333FF"/>
              </a:solidFill>
              <a:latin typeface="Arial Black" panose="020B0A04020102020204" pitchFamily="34" charset="0"/>
            </a:endParaRPr>
          </a:p>
          <a:p>
            <a:pPr>
              <a:spcBef>
                <a:spcPct val="0"/>
              </a:spcBef>
              <a:buFontTx/>
              <a:buNone/>
            </a:pPr>
            <a:endParaRPr lang="en-US" altLang="en-US" sz="1200" b="0" i="1" dirty="0">
              <a:latin typeface="Arial Black" panose="020B0A04020102020204" pitchFamily="34" charset="0"/>
            </a:endParaRPr>
          </a:p>
          <a:p>
            <a:pPr marL="0" marR="0" indent="0">
              <a:lnSpc>
                <a:spcPct val="107000"/>
              </a:lnSpc>
              <a:spcBef>
                <a:spcPts val="0"/>
              </a:spcBef>
              <a:spcAft>
                <a:spcPts val="0"/>
              </a:spcAft>
              <a:buNone/>
            </a:pPr>
            <a:r>
              <a:rPr lang="en-US" sz="1200" b="0" dirty="0">
                <a:latin typeface="Arial Black" panose="020B0A04020102020204" pitchFamily="34" charset="0"/>
                <a:ea typeface="Calibri" panose="020F0502020204030204" pitchFamily="34" charset="0"/>
                <a:cs typeface="Times New Roman" panose="02020603050405020304" pitchFamily="18" charset="0"/>
              </a:rPr>
              <a:t>Eph 4:11-13</a:t>
            </a:r>
          </a:p>
          <a:p>
            <a:pPr marL="0" marR="0" indent="0">
              <a:lnSpc>
                <a:spcPct val="107000"/>
              </a:lnSpc>
              <a:spcBef>
                <a:spcPts val="0"/>
              </a:spcBef>
              <a:spcAft>
                <a:spcPts val="0"/>
              </a:spcAft>
              <a:buNone/>
            </a:pPr>
            <a:r>
              <a:rPr lang="en-US" sz="1200" b="0" dirty="0">
                <a:latin typeface="Arial Black" panose="020B0A04020102020204" pitchFamily="34" charset="0"/>
                <a:ea typeface="Calibri" panose="020F0502020204030204" pitchFamily="34" charset="0"/>
                <a:cs typeface="Times New Roman" panose="02020603050405020304" pitchFamily="18" charset="0"/>
              </a:rPr>
              <a:t>And He gave some to be apostles, some prophets, some evangelists, some pastors and teachers, for the </a:t>
            </a:r>
            <a:r>
              <a:rPr lang="en-US" sz="1200" b="0" dirty="0">
                <a:solidFill>
                  <a:srgbClr val="006600"/>
                </a:solidFill>
                <a:latin typeface="Arial Black" panose="020B0A04020102020204" pitchFamily="34" charset="0"/>
                <a:ea typeface="Calibri" panose="020F0502020204030204" pitchFamily="34" charset="0"/>
                <a:cs typeface="Times New Roman" panose="02020603050405020304" pitchFamily="18" charset="0"/>
              </a:rPr>
              <a:t>training of the saints </a:t>
            </a:r>
            <a:r>
              <a:rPr lang="en-US" sz="1200" b="0" dirty="0">
                <a:latin typeface="Arial Black" panose="020B0A04020102020204" pitchFamily="34" charset="0"/>
                <a:ea typeface="Calibri" panose="020F0502020204030204" pitchFamily="34" charset="0"/>
                <a:cs typeface="Times New Roman" panose="02020603050405020304" pitchFamily="18" charset="0"/>
              </a:rPr>
              <a:t>in the work of ministry, to build up the body of Christ.  AST</a:t>
            </a:r>
          </a:p>
          <a:p>
            <a:pPr>
              <a:spcBef>
                <a:spcPct val="0"/>
              </a:spcBef>
              <a:buFontTx/>
              <a:buNone/>
            </a:pPr>
            <a:endParaRPr lang="en-US" altLang="en-US" sz="400" b="0" dirty="0">
              <a:solidFill>
                <a:srgbClr val="006600"/>
              </a:solidFill>
              <a:latin typeface="Arial Black" panose="020B0A04020102020204" pitchFamily="34" charset="0"/>
            </a:endParaRPr>
          </a:p>
          <a:p>
            <a:pPr algn="ctr">
              <a:spcBef>
                <a:spcPct val="0"/>
              </a:spcBef>
              <a:buFontTx/>
              <a:buNone/>
            </a:pPr>
            <a:r>
              <a:rPr lang="en-US" altLang="en-US" sz="1100" b="0" dirty="0">
                <a:solidFill>
                  <a:srgbClr val="800080"/>
                </a:solidFill>
                <a:latin typeface="Arial Black" panose="020B0A04020102020204" pitchFamily="34" charset="0"/>
              </a:rPr>
              <a:t>THE CHURCH IS A HOSPITAL.   </a:t>
            </a:r>
          </a:p>
          <a:p>
            <a:pPr algn="ctr">
              <a:spcBef>
                <a:spcPct val="0"/>
              </a:spcBef>
              <a:buFontTx/>
              <a:buNone/>
            </a:pPr>
            <a:r>
              <a:rPr lang="en-US" altLang="en-US" sz="1200" b="0" dirty="0">
                <a:solidFill>
                  <a:srgbClr val="800080"/>
                </a:solidFill>
                <a:latin typeface="Arial Black" panose="020B0A04020102020204" pitchFamily="34" charset="0"/>
              </a:rPr>
              <a:t>OUR GOAL: 70-80 of the saints ministering, like Jesus, first to physical needs and then spiritual needs (using their dual nature as son of man and son of God.</a:t>
            </a:r>
          </a:p>
        </p:txBody>
      </p:sp>
      <p:sp>
        <p:nvSpPr>
          <p:cNvPr id="367627" name="Line 11"/>
          <p:cNvSpPr>
            <a:spLocks noChangeShapeType="1"/>
          </p:cNvSpPr>
          <p:nvPr/>
        </p:nvSpPr>
        <p:spPr bwMode="auto">
          <a:xfrm>
            <a:off x="1188237" y="3434441"/>
            <a:ext cx="869164" cy="1074087"/>
          </a:xfrm>
          <a:prstGeom prst="line">
            <a:avLst/>
          </a:prstGeom>
          <a:noFill/>
          <a:ln w="76200" cap="rnd">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67628" name="Line 12"/>
          <p:cNvSpPr>
            <a:spLocks noChangeShapeType="1"/>
          </p:cNvSpPr>
          <p:nvPr/>
        </p:nvSpPr>
        <p:spPr bwMode="auto">
          <a:xfrm flipH="1">
            <a:off x="5334000" y="3444081"/>
            <a:ext cx="838200" cy="985313"/>
          </a:xfrm>
          <a:prstGeom prst="line">
            <a:avLst/>
          </a:prstGeom>
          <a:noFill/>
          <a:ln w="76200" cap="rnd">
            <a:solidFill>
              <a:srgbClr val="006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95708633"/>
      </p:ext>
    </p:extLst>
  </p:cSld>
  <p:clrMapOvr>
    <a:masterClrMapping/>
  </p:clrMapOvr>
  <p:transition spd="slow">
    <p:checker/>
    <p:sndAc>
      <p:stSnd>
        <p:snd r:embed="rId3" name="projctor.wav"/>
      </p:stSnd>
    </p:sndAc>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123825" y="777081"/>
            <a:ext cx="7086600" cy="3816405"/>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800" b="0" dirty="0">
              <a:latin typeface="Arial Black" panose="020B0A04020102020204" pitchFamily="34" charset="0"/>
            </a:endParaRPr>
          </a:p>
          <a:p>
            <a:pPr marL="342900" indent="-342900" algn="ctr">
              <a:buFontTx/>
              <a:buAutoNum type="alphaUcParenBoth"/>
            </a:pPr>
            <a:r>
              <a:rPr lang="en-US" altLang="en-US" sz="1600" b="0" dirty="0">
                <a:solidFill>
                  <a:srgbClr val="FFFF00"/>
                </a:solidFill>
                <a:latin typeface="Arial Black" panose="020B0A04020102020204" pitchFamily="34" charset="0"/>
              </a:rPr>
              <a:t>FOUNDATIONAL BIBLICAL PRINCIPLES (why we do it)</a:t>
            </a:r>
            <a:endParaRPr lang="en-US" altLang="en-US" sz="1400" b="0" dirty="0">
              <a:solidFill>
                <a:srgbClr val="FFFF00"/>
              </a:solidFill>
              <a:latin typeface="Arial Black" panose="020B0A04020102020204" pitchFamily="34" charset="0"/>
            </a:endParaRPr>
          </a:p>
          <a:p>
            <a:pPr marL="342900" indent="-342900" algn="ctr">
              <a:buAutoNum type="alphaUcParenBoth"/>
            </a:pPr>
            <a:endParaRPr lang="en-US" altLang="en-US" sz="1600" b="0" dirty="0">
              <a:solidFill>
                <a:srgbClr val="FFFF00"/>
              </a:solidFill>
              <a:latin typeface="Arial Black" panose="020B0A04020102020204" pitchFamily="34" charset="0"/>
            </a:endParaRPr>
          </a:p>
          <a:p>
            <a:pPr marL="342900" indent="-342900" algn="ctr">
              <a:buAutoNum type="alphaUcParenBoth"/>
            </a:pPr>
            <a:endParaRPr lang="en-US" altLang="en-US" sz="600" b="0" dirty="0">
              <a:latin typeface="Arial Black" panose="020B0A04020102020204" pitchFamily="34" charset="0"/>
            </a:endParaRPr>
          </a:p>
          <a:p>
            <a:r>
              <a:rPr lang="en-US" altLang="en-US" sz="1800" b="0" dirty="0">
                <a:latin typeface="Arial Black" panose="020B0A04020102020204" pitchFamily="34" charset="0"/>
              </a:rPr>
              <a:t> Becoming a book of Acts Christian – individual growth</a:t>
            </a:r>
          </a:p>
          <a:p>
            <a:endParaRPr lang="en-US" altLang="en-US" sz="200" b="0" dirty="0">
              <a:latin typeface="Arial Black" panose="020B0A04020102020204" pitchFamily="34" charset="0"/>
            </a:endParaRPr>
          </a:p>
          <a:p>
            <a:r>
              <a:rPr lang="en-US" altLang="en-US" sz="1600" b="0" dirty="0">
                <a:latin typeface="Arial Black" panose="020B0A04020102020204" pitchFamily="34" charset="0"/>
                <a:cs typeface="Times New Roman" panose="02020603050405020304" pitchFamily="18" charset="0"/>
              </a:rPr>
              <a:t>               - Relationship with God </a:t>
            </a:r>
            <a:r>
              <a:rPr lang="en-US" altLang="en-US" sz="1600" dirty="0">
                <a:latin typeface="+mj-lt"/>
                <a:cs typeface="Times New Roman" panose="02020603050405020304" pitchFamily="18" charset="0"/>
              </a:rPr>
              <a:t>(upward focus)</a:t>
            </a:r>
          </a:p>
          <a:p>
            <a:r>
              <a:rPr lang="en-US" altLang="en-US" sz="1600" b="0" dirty="0">
                <a:latin typeface="Arial Black" panose="020B0A04020102020204" pitchFamily="34" charset="0"/>
                <a:cs typeface="Times New Roman" panose="02020603050405020304" pitchFamily="18" charset="0"/>
              </a:rPr>
              <a:t>               - Transformation of the inner man </a:t>
            </a:r>
            <a:r>
              <a:rPr lang="en-US" altLang="en-US" sz="1600" dirty="0">
                <a:latin typeface="+mj-lt"/>
                <a:cs typeface="Times New Roman" panose="02020603050405020304" pitchFamily="18" charset="0"/>
              </a:rPr>
              <a:t>(inward focus)</a:t>
            </a:r>
          </a:p>
          <a:p>
            <a:r>
              <a:rPr lang="en-US" altLang="en-US" sz="1600" b="0" dirty="0">
                <a:latin typeface="Arial Black" panose="020B0A04020102020204" pitchFamily="34" charset="0"/>
                <a:cs typeface="Times New Roman" panose="02020603050405020304" pitchFamily="18" charset="0"/>
              </a:rPr>
              <a:t>               - Dominion over the devil and disease </a:t>
            </a:r>
            <a:r>
              <a:rPr lang="en-US" altLang="en-US" sz="1600" dirty="0">
                <a:latin typeface="+mj-lt"/>
                <a:cs typeface="Times New Roman" panose="02020603050405020304" pitchFamily="18" charset="0"/>
              </a:rPr>
              <a:t>(outward focus)</a:t>
            </a:r>
            <a:endParaRPr lang="en-US" altLang="en-US" sz="1400" b="0" dirty="0">
              <a:latin typeface="Arial Black" panose="020B0A04020102020204" pitchFamily="34" charset="0"/>
              <a:cs typeface="Times New Roman" panose="02020603050405020304" pitchFamily="18" charset="0"/>
            </a:endParaRPr>
          </a:p>
          <a:p>
            <a:endParaRPr lang="en-US" altLang="en-US" sz="400" b="0" dirty="0">
              <a:latin typeface="Arial Black" panose="020B0A04020102020204" pitchFamily="34" charset="0"/>
              <a:cs typeface="Times New Roman" panose="02020603050405020304" pitchFamily="18" charset="0"/>
            </a:endParaRPr>
          </a:p>
          <a:p>
            <a:pPr lvl="0"/>
            <a:r>
              <a:rPr lang="en-US" altLang="en-US" sz="1800" b="0" dirty="0">
                <a:latin typeface="Arial Black" panose="020B0A04020102020204" pitchFamily="34" charset="0"/>
              </a:rPr>
              <a:t> Becoming a book of Acts Church – Corporate growth</a:t>
            </a:r>
          </a:p>
          <a:p>
            <a:pPr lvl="0"/>
            <a:endParaRPr lang="en-US" altLang="en-US" sz="200" b="0" dirty="0">
              <a:latin typeface="Arial Black" panose="020B0A04020102020204" pitchFamily="34" charset="0"/>
            </a:endParaRPr>
          </a:p>
          <a:p>
            <a:r>
              <a:rPr lang="en-US" altLang="en-US" sz="2000" b="0" dirty="0">
                <a:latin typeface="Arial Black" panose="020B0A04020102020204" pitchFamily="34" charset="0"/>
              </a:rPr>
              <a:t>            </a:t>
            </a:r>
            <a:r>
              <a:rPr lang="en-US" altLang="en-US" sz="1600" b="0" dirty="0">
                <a:latin typeface="Arial Black" panose="020B0A04020102020204" pitchFamily="34" charset="0"/>
              </a:rPr>
              <a:t>- Pursuing God in a deeper study of the WORD</a:t>
            </a:r>
          </a:p>
          <a:p>
            <a:r>
              <a:rPr lang="en-US" altLang="en-US" sz="1600" b="0" dirty="0">
                <a:latin typeface="Arial Black" panose="020B0A04020102020204" pitchFamily="34" charset="0"/>
              </a:rPr>
              <a:t>               - Pursuing God in deeper life of PRAYER </a:t>
            </a:r>
          </a:p>
          <a:p>
            <a:r>
              <a:rPr lang="en-US" altLang="en-US" sz="1600" b="0" dirty="0">
                <a:latin typeface="Arial Black" panose="020B0A04020102020204" pitchFamily="34" charset="0"/>
              </a:rPr>
              <a:t>               - Soul Winning – ministering to needs </a:t>
            </a:r>
          </a:p>
          <a:p>
            <a:endParaRPr lang="en-US" altLang="en-US" sz="600" b="0" dirty="0">
              <a:latin typeface="Arial Black" panose="020B0A04020102020204" pitchFamily="34" charset="0"/>
            </a:endParaRPr>
          </a:p>
          <a:p>
            <a:r>
              <a:rPr lang="en-US" altLang="en-US" sz="1600" b="0" dirty="0">
                <a:solidFill>
                  <a:srgbClr val="FFFF00"/>
                </a:solidFill>
                <a:latin typeface="Arial Black" panose="020B0A04020102020204" pitchFamily="34" charset="0"/>
              </a:rPr>
              <a:t>                     (B) PROCESSES (what to do)</a:t>
            </a:r>
          </a:p>
          <a:p>
            <a:endParaRPr lang="en-US" altLang="en-US" sz="600" b="0" dirty="0">
              <a:latin typeface="Arial Black" panose="020B0A04020102020204" pitchFamily="34" charset="0"/>
            </a:endParaRPr>
          </a:p>
          <a:p>
            <a:r>
              <a:rPr lang="en-US" altLang="en-US" sz="1400" b="0" dirty="0">
                <a:latin typeface="Arial Black" panose="020B0A04020102020204" pitchFamily="34" charset="0"/>
              </a:rPr>
              <a:t>  </a:t>
            </a:r>
            <a:r>
              <a:rPr lang="en-US" altLang="en-US" sz="1400" b="0" dirty="0">
                <a:solidFill>
                  <a:srgbClr val="FFFF00"/>
                </a:solidFill>
                <a:latin typeface="Arial Black" panose="020B0A04020102020204" pitchFamily="34" charset="0"/>
              </a:rPr>
              <a:t>                       (C)  </a:t>
            </a:r>
            <a:r>
              <a:rPr lang="en-US" altLang="en-US" sz="1600" b="0" dirty="0">
                <a:solidFill>
                  <a:srgbClr val="FFFF00"/>
                </a:solidFill>
                <a:latin typeface="Arial Black" panose="020B0A04020102020204" pitchFamily="34" charset="0"/>
              </a:rPr>
              <a:t>PROGRAMS (how to do it)</a:t>
            </a:r>
            <a:endParaRPr lang="en-US" altLang="en-US" sz="1400" b="0" dirty="0">
              <a:solidFill>
                <a:srgbClr val="FFFF00"/>
              </a:solidFill>
              <a:latin typeface="Arial Black" panose="020B0A04020102020204" pitchFamily="34" charset="0"/>
            </a:endParaRPr>
          </a:p>
          <a:p>
            <a:endParaRPr lang="en-US" altLang="en-US" sz="800" b="0" dirty="0">
              <a:latin typeface="Arial Black" panose="020B0A04020102020204" pitchFamily="34" charset="0"/>
            </a:endParaRPr>
          </a:p>
        </p:txBody>
      </p:sp>
      <p:sp>
        <p:nvSpPr>
          <p:cNvPr id="183299" name="Text Box 3"/>
          <p:cNvSpPr txBox="1">
            <a:spLocks noChangeArrowheads="1"/>
          </p:cNvSpPr>
          <p:nvPr/>
        </p:nvSpPr>
        <p:spPr bwMode="auto">
          <a:xfrm>
            <a:off x="114300" y="4444206"/>
            <a:ext cx="7086600" cy="1508081"/>
          </a:xfrm>
          <a:prstGeom prst="rect">
            <a:avLst/>
          </a:prstGeom>
          <a:solidFill>
            <a:srgbClr val="0066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400" b="0" dirty="0">
                <a:latin typeface="Arial Black" panose="020B0A04020102020204" pitchFamily="34" charset="0"/>
              </a:rPr>
              <a:t> </a:t>
            </a:r>
          </a:p>
          <a:p>
            <a:pPr algn="ctr"/>
            <a:r>
              <a:rPr lang="en-US" altLang="en-US" sz="1800" b="0" dirty="0">
                <a:latin typeface="Arial Black" panose="020B0A04020102020204" pitchFamily="34" charset="0"/>
              </a:rPr>
              <a:t> (B &amp; C)  WITHOUT  (A)  </a:t>
            </a:r>
          </a:p>
          <a:p>
            <a:pPr algn="ctr"/>
            <a:r>
              <a:rPr lang="en-US" altLang="en-US" sz="1600" b="0" dirty="0">
                <a:latin typeface="Arial Black" panose="020B0A04020102020204" pitchFamily="34" charset="0"/>
              </a:rPr>
              <a:t>IS JUST ANOTHER OUTREACH PROGRAM</a:t>
            </a:r>
          </a:p>
          <a:p>
            <a:endParaRPr lang="en-US" altLang="en-US" sz="400" b="0" dirty="0">
              <a:latin typeface="Arial Black" panose="020B0A04020102020204" pitchFamily="34" charset="0"/>
            </a:endParaRPr>
          </a:p>
          <a:p>
            <a:pPr algn="just"/>
            <a:r>
              <a:rPr lang="en-US" altLang="en-US" sz="1400" b="0" dirty="0">
                <a:latin typeface="Arial Black" panose="020B0A04020102020204" pitchFamily="34" charset="0"/>
              </a:rPr>
              <a:t>Processes &amp; programs alone without knowing and following the biblical foundational principles is just another program that will not be effective and will fade with time.</a:t>
            </a:r>
          </a:p>
          <a:p>
            <a:endParaRPr lang="en-US" altLang="en-US" sz="800" b="0" dirty="0">
              <a:latin typeface="Arial Black" panose="020B0A04020102020204" pitchFamily="34" charset="0"/>
            </a:endParaRPr>
          </a:p>
        </p:txBody>
      </p:sp>
      <p:sp>
        <p:nvSpPr>
          <p:cNvPr id="183300" name="Text Box 4"/>
          <p:cNvSpPr txBox="1">
            <a:spLocks noChangeArrowheads="1"/>
          </p:cNvSpPr>
          <p:nvPr/>
        </p:nvSpPr>
        <p:spPr bwMode="auto">
          <a:xfrm>
            <a:off x="104775" y="6044406"/>
            <a:ext cx="7086600" cy="1384970"/>
          </a:xfrm>
          <a:prstGeom prst="rect">
            <a:avLst/>
          </a:prstGeom>
          <a:solidFill>
            <a:srgbClr val="0000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marL="609600" indent="-609600">
              <a:spcBef>
                <a:spcPct val="20000"/>
              </a:spcBef>
              <a:buChar char="•"/>
              <a:defRPr sz="3200">
                <a:solidFill>
                  <a:schemeClr val="tx1"/>
                </a:solidFill>
                <a:latin typeface="Times New Roman" panose="02020603050405020304" pitchFamily="18" charset="0"/>
              </a:defRPr>
            </a:lvl1pPr>
            <a:lvl2pPr marL="1066800" indent="-609600">
              <a:spcBef>
                <a:spcPct val="20000"/>
              </a:spcBef>
              <a:buChar char="–"/>
              <a:defRPr sz="2800">
                <a:solidFill>
                  <a:schemeClr val="tx1"/>
                </a:solidFill>
                <a:latin typeface="Times New Roman" panose="02020603050405020304" pitchFamily="18" charset="0"/>
              </a:defRPr>
            </a:lvl2pPr>
            <a:lvl3pPr marL="1524000" indent="-609600">
              <a:spcBef>
                <a:spcPct val="20000"/>
              </a:spcBef>
              <a:buChar char="•"/>
              <a:defRPr sz="2400">
                <a:solidFill>
                  <a:schemeClr val="tx1"/>
                </a:solidFill>
                <a:latin typeface="Times New Roman" panose="02020603050405020304" pitchFamily="18" charset="0"/>
              </a:defRPr>
            </a:lvl3pPr>
            <a:lvl4pPr marL="1981200" indent="-609600">
              <a:spcBef>
                <a:spcPct val="20000"/>
              </a:spcBef>
              <a:buChar char="–"/>
              <a:defRPr sz="2000">
                <a:solidFill>
                  <a:schemeClr val="tx1"/>
                </a:solidFill>
                <a:latin typeface="Times New Roman" panose="02020603050405020304" pitchFamily="18" charset="0"/>
              </a:defRPr>
            </a:lvl4pPr>
            <a:lvl5pPr marL="2438400" indent="-609600">
              <a:spcBef>
                <a:spcPct val="20000"/>
              </a:spcBef>
              <a:buChar char="»"/>
              <a:defRPr sz="2000">
                <a:solidFill>
                  <a:schemeClr val="tx1"/>
                </a:solidFill>
                <a:latin typeface="Times New Roman" panose="02020603050405020304" pitchFamily="18" charset="0"/>
              </a:defRPr>
            </a:lvl5pPr>
            <a:lvl6pPr marL="2895600" indent="-609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352800" indent="-609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810000" indent="-609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267200" indent="-609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800" b="0" dirty="0">
              <a:solidFill>
                <a:schemeClr val="bg1"/>
              </a:solidFill>
              <a:latin typeface="Arial Black" panose="020B0A04020102020204" pitchFamily="34" charset="0"/>
            </a:endParaRPr>
          </a:p>
          <a:p>
            <a:pPr algn="ctr">
              <a:spcBef>
                <a:spcPct val="0"/>
              </a:spcBef>
              <a:buFontTx/>
              <a:buNone/>
            </a:pPr>
            <a:r>
              <a:rPr lang="en-US" altLang="en-US" sz="1800" b="0" dirty="0">
                <a:solidFill>
                  <a:schemeClr val="bg1"/>
                </a:solidFill>
                <a:latin typeface="Arial Black" panose="020B0A04020102020204" pitchFamily="34" charset="0"/>
              </a:rPr>
              <a:t>  (A)  WITHOUT  (B &amp; C) </a:t>
            </a:r>
          </a:p>
          <a:p>
            <a:pPr>
              <a:spcBef>
                <a:spcPct val="0"/>
              </a:spcBef>
              <a:buFontTx/>
              <a:buNone/>
            </a:pPr>
            <a:r>
              <a:rPr lang="en-US" altLang="en-US" sz="1800" b="0" dirty="0">
                <a:solidFill>
                  <a:schemeClr val="bg1"/>
                </a:solidFill>
                <a:latin typeface="Arial Black" panose="020B0A04020102020204" pitchFamily="34" charset="0"/>
              </a:rPr>
              <a:t> </a:t>
            </a:r>
            <a:r>
              <a:rPr lang="en-US" altLang="en-US" sz="1600" b="0" dirty="0">
                <a:solidFill>
                  <a:schemeClr val="bg1"/>
                </a:solidFill>
                <a:latin typeface="Arial Black" panose="020B0A04020102020204" pitchFamily="34" charset="0"/>
              </a:rPr>
              <a:t>Will bring frustration and guilt in  knowing that one should be</a:t>
            </a:r>
          </a:p>
          <a:p>
            <a:pPr marL="0" indent="0">
              <a:spcBef>
                <a:spcPct val="0"/>
              </a:spcBef>
              <a:buFontTx/>
              <a:buNone/>
            </a:pPr>
            <a:r>
              <a:rPr lang="en-US" altLang="en-US" sz="1600" b="0" dirty="0">
                <a:solidFill>
                  <a:schemeClr val="bg1"/>
                </a:solidFill>
                <a:latin typeface="Arial Black" panose="020B0A04020102020204" pitchFamily="34" charset="0"/>
              </a:rPr>
              <a:t> involved in the mission of the church,  but not knowing what to do or how to do it.</a:t>
            </a:r>
          </a:p>
          <a:p>
            <a:pPr>
              <a:spcBef>
                <a:spcPct val="0"/>
              </a:spcBef>
              <a:buFontTx/>
              <a:buNone/>
            </a:pPr>
            <a:endParaRPr lang="en-US" altLang="en-US" sz="800" b="0" dirty="0">
              <a:solidFill>
                <a:schemeClr val="bg1"/>
              </a:solidFill>
              <a:latin typeface="Arial Black" panose="020B0A04020102020204" pitchFamily="34" charset="0"/>
            </a:endParaRPr>
          </a:p>
        </p:txBody>
      </p:sp>
      <p:sp>
        <p:nvSpPr>
          <p:cNvPr id="183301" name="Text Box 5"/>
          <p:cNvSpPr txBox="1">
            <a:spLocks noChangeArrowheads="1"/>
          </p:cNvSpPr>
          <p:nvPr/>
        </p:nvSpPr>
        <p:spPr bwMode="auto">
          <a:xfrm>
            <a:off x="228600" y="64644"/>
            <a:ext cx="6858000"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solidFill>
                  <a:schemeClr val="tx1"/>
                </a:solidFill>
                <a:latin typeface="Arial Black" panose="020B0A04020102020204" pitchFamily="34" charset="0"/>
              </a:rPr>
              <a:t> MOBILIZING THE LAITY FOR INVOLVEMENT IN THE MISSION &amp; PURPOSE OF THE CHURCH</a:t>
            </a:r>
            <a:r>
              <a:rPr lang="en-US" altLang="en-US" sz="800" b="0" dirty="0">
                <a:solidFill>
                  <a:schemeClr val="tx1"/>
                </a:solidFill>
                <a:latin typeface="Arial Black" panose="020B0A04020102020204" pitchFamily="34" charset="0"/>
              </a:rPr>
              <a:t> </a:t>
            </a:r>
          </a:p>
        </p:txBody>
      </p:sp>
      <p:sp>
        <p:nvSpPr>
          <p:cNvPr id="183302" name="Text Box 6"/>
          <p:cNvSpPr txBox="1">
            <a:spLocks noChangeArrowheads="1"/>
          </p:cNvSpPr>
          <p:nvPr/>
        </p:nvSpPr>
        <p:spPr bwMode="auto">
          <a:xfrm>
            <a:off x="95250" y="7522369"/>
            <a:ext cx="7086600" cy="1846262"/>
          </a:xfrm>
          <a:prstGeom prst="rect">
            <a:avLst/>
          </a:prstGeom>
          <a:solidFill>
            <a:srgbClr val="80008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800" b="0" dirty="0">
              <a:latin typeface="Arial Black" panose="020B0A04020102020204" pitchFamily="34" charset="0"/>
            </a:endParaRPr>
          </a:p>
          <a:p>
            <a:pPr algn="ctr"/>
            <a:r>
              <a:rPr lang="en-US" altLang="en-US" sz="1800" b="0" dirty="0">
                <a:latin typeface="Arial Black" panose="020B0A04020102020204" pitchFamily="34" charset="0"/>
              </a:rPr>
              <a:t>THE BEST APPROACH:  (A) + (B) + (C) IS A MINISTRY</a:t>
            </a:r>
          </a:p>
          <a:p>
            <a:pPr algn="ctr"/>
            <a:endParaRPr lang="en-US" altLang="en-US" sz="400" b="0" dirty="0">
              <a:latin typeface="Arial Black" panose="020B0A04020102020204" pitchFamily="34" charset="0"/>
            </a:endParaRPr>
          </a:p>
          <a:p>
            <a:r>
              <a:rPr lang="en-US" altLang="en-US" sz="1600" b="0" dirty="0">
                <a:latin typeface="Arial Black" panose="020B0A04020102020204" pitchFamily="34" charset="0"/>
              </a:rPr>
              <a:t>              </a:t>
            </a:r>
            <a:r>
              <a:rPr lang="en-US" altLang="en-US" sz="1800" b="0" dirty="0">
                <a:latin typeface="Arial Black" panose="020B0A04020102020204" pitchFamily="34" charset="0"/>
              </a:rPr>
              <a:t>Preaching, Teaching and Training:</a:t>
            </a:r>
          </a:p>
          <a:p>
            <a:endParaRPr lang="en-US" altLang="en-US" sz="200" b="0" dirty="0">
              <a:latin typeface="Arial Black" panose="020B0A04020102020204" pitchFamily="34" charset="0"/>
            </a:endParaRPr>
          </a:p>
          <a:p>
            <a:r>
              <a:rPr lang="en-US" altLang="en-US" sz="1600" b="0" dirty="0">
                <a:latin typeface="Arial Black" panose="020B0A04020102020204" pitchFamily="34" charset="0"/>
              </a:rPr>
              <a:t>                   - Why  (Principles)   </a:t>
            </a:r>
          </a:p>
          <a:p>
            <a:r>
              <a:rPr lang="en-US" altLang="en-US" sz="200" b="0" dirty="0">
                <a:latin typeface="Arial Black" panose="020B0A04020102020204" pitchFamily="34" charset="0"/>
              </a:rPr>
              <a:t>         </a:t>
            </a:r>
          </a:p>
          <a:p>
            <a:r>
              <a:rPr lang="en-US" altLang="en-US" sz="1600" b="0" dirty="0">
                <a:latin typeface="Arial Black" panose="020B0A04020102020204" pitchFamily="34" charset="0"/>
              </a:rPr>
              <a:t>                      - What  (Processes)</a:t>
            </a:r>
          </a:p>
          <a:p>
            <a:endParaRPr lang="en-US" altLang="en-US" sz="200" b="0" dirty="0">
              <a:latin typeface="Arial Black" panose="020B0A04020102020204" pitchFamily="34" charset="0"/>
            </a:endParaRPr>
          </a:p>
          <a:p>
            <a:r>
              <a:rPr lang="en-US" altLang="en-US" sz="1600" b="0" dirty="0">
                <a:latin typeface="Arial Black" panose="020B0A04020102020204" pitchFamily="34" charset="0"/>
              </a:rPr>
              <a:t>                         - How  (Programs) </a:t>
            </a:r>
            <a:r>
              <a:rPr lang="en-US" altLang="en-US" sz="1200" b="0" dirty="0">
                <a:latin typeface="Arial Black" panose="020B0A04020102020204" pitchFamily="34" charset="0"/>
              </a:rPr>
              <a:t>Includes organization and teams</a:t>
            </a:r>
          </a:p>
          <a:p>
            <a:r>
              <a:rPr lang="en-US" altLang="en-US" sz="800" b="0" dirty="0">
                <a:latin typeface="Arial Black" panose="020B0A04020102020204" pitchFamily="34" charset="0"/>
              </a:rPr>
              <a:t> </a:t>
            </a:r>
          </a:p>
        </p:txBody>
      </p:sp>
    </p:spTree>
  </p:cSld>
  <p:clrMapOvr>
    <a:masterClrMapping/>
  </p:clrMapOvr>
  <p:transition spd="slow">
    <p:checker/>
    <p:sndAc>
      <p:stSnd>
        <p:snd r:embed="rId3" name="projctor.wav"/>
      </p:stSnd>
    </p:sndAc>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Oval 2"/>
          <p:cNvSpPr>
            <a:spLocks noChangeArrowheads="1"/>
          </p:cNvSpPr>
          <p:nvPr/>
        </p:nvSpPr>
        <p:spPr bwMode="auto">
          <a:xfrm rot="5436787">
            <a:off x="2740025" y="4803775"/>
            <a:ext cx="1752600" cy="6775450"/>
          </a:xfrm>
          <a:prstGeom prst="ellipse">
            <a:avLst/>
          </a:prstGeom>
          <a:gradFill rotWithShape="0">
            <a:gsLst>
              <a:gs pos="0">
                <a:schemeClr val="accent2">
                  <a:gamma/>
                  <a:shade val="25882"/>
                  <a:invGamma/>
                </a:schemeClr>
              </a:gs>
              <a:gs pos="50000">
                <a:schemeClr val="accent2"/>
              </a:gs>
              <a:gs pos="100000">
                <a:schemeClr val="accent2">
                  <a:gamma/>
                  <a:shade val="25882"/>
                  <a:invGamma/>
                </a:schemeClr>
              </a:gs>
            </a:gsLst>
            <a:lin ang="5400000" scaled="1"/>
          </a:gra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16" tIns="45708" rIns="91416" bIns="45708" anchor="ctr"/>
          <a:lstStyle/>
          <a:p>
            <a:pPr algn="ctr" eaLnBrk="1" hangingPunct="1">
              <a:defRPr/>
            </a:pPr>
            <a:endParaRPr lang="en-US" altLang="en-US" sz="2400" b="0" dirty="0">
              <a:solidFill>
                <a:schemeClr val="tx1"/>
              </a:solidFill>
              <a:latin typeface="Times New Roman" panose="02020603050405020304" pitchFamily="18" charset="0"/>
            </a:endParaRPr>
          </a:p>
        </p:txBody>
      </p:sp>
      <p:sp>
        <p:nvSpPr>
          <p:cNvPr id="185347" name="Text Box 3"/>
          <p:cNvSpPr txBox="1">
            <a:spLocks noChangeArrowheads="1"/>
          </p:cNvSpPr>
          <p:nvPr/>
        </p:nvSpPr>
        <p:spPr bwMode="auto">
          <a:xfrm>
            <a:off x="3082925" y="196850"/>
            <a:ext cx="26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eaLnBrk="1" hangingPunct="1"/>
            <a:r>
              <a:rPr lang="en-US" altLang="en-US" sz="2400" b="0" dirty="0">
                <a:solidFill>
                  <a:schemeClr val="tx1"/>
                </a:solidFill>
              </a:rPr>
              <a:t> </a:t>
            </a:r>
          </a:p>
        </p:txBody>
      </p:sp>
      <p:sp>
        <p:nvSpPr>
          <p:cNvPr id="185348" name="Text Box 4"/>
          <p:cNvSpPr txBox="1">
            <a:spLocks noChangeArrowheads="1"/>
          </p:cNvSpPr>
          <p:nvPr/>
        </p:nvSpPr>
        <p:spPr bwMode="auto">
          <a:xfrm>
            <a:off x="382588" y="60325"/>
            <a:ext cx="66246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eaLnBrk="1" hangingPunct="1"/>
            <a:r>
              <a:rPr lang="en-US" altLang="en-US" sz="1900" b="0" u="sng" dirty="0">
                <a:solidFill>
                  <a:schemeClr val="tx1"/>
                </a:solidFill>
                <a:latin typeface="Arial Black" panose="020B0A04020102020204" pitchFamily="34" charset="0"/>
              </a:rPr>
              <a:t>FOUNDATIONAL PRINCIPLES OF SOUL WINNING</a:t>
            </a:r>
            <a:endParaRPr lang="en-US" altLang="en-US" sz="1900" b="0" i="1" dirty="0">
              <a:solidFill>
                <a:schemeClr val="tx1"/>
              </a:solidFill>
              <a:latin typeface="Arial Black" panose="020B0A04020102020204" pitchFamily="34" charset="0"/>
            </a:endParaRPr>
          </a:p>
        </p:txBody>
      </p:sp>
      <p:sp>
        <p:nvSpPr>
          <p:cNvPr id="185349" name="Text Box 5"/>
          <p:cNvSpPr txBox="1">
            <a:spLocks noChangeArrowheads="1"/>
          </p:cNvSpPr>
          <p:nvPr/>
        </p:nvSpPr>
        <p:spPr bwMode="auto">
          <a:xfrm>
            <a:off x="76200" y="914400"/>
            <a:ext cx="3048000" cy="5184775"/>
          </a:xfrm>
          <a:prstGeom prst="rect">
            <a:avLst/>
          </a:prstGeom>
          <a:gradFill rotWithShape="0">
            <a:gsLst>
              <a:gs pos="0">
                <a:srgbClr val="5C0D0D"/>
              </a:gs>
              <a:gs pos="50000">
                <a:srgbClr val="E11F1F"/>
              </a:gs>
              <a:gs pos="100000">
                <a:srgbClr val="5C0D0D"/>
              </a:gs>
            </a:gsLst>
            <a:lin ang="5400000" scaled="1"/>
          </a:gradFill>
          <a:ln w="571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900" dirty="0">
                <a:solidFill>
                  <a:schemeClr val="bg1"/>
                </a:solidFill>
                <a:latin typeface="Arial" panose="020B0604020202020204" pitchFamily="34" charset="0"/>
              </a:rPr>
              <a:t>PERFECT  THE  SAINTS</a:t>
            </a:r>
          </a:p>
          <a:p>
            <a:pPr eaLnBrk="1" hangingPunct="1">
              <a:spcBef>
                <a:spcPct val="0"/>
              </a:spcBef>
              <a:buFontTx/>
              <a:buNone/>
            </a:pPr>
            <a:r>
              <a:rPr lang="en-US" altLang="en-US" sz="800" b="0" dirty="0">
                <a:solidFill>
                  <a:schemeClr val="bg1"/>
                </a:solidFill>
                <a:latin typeface="Arial" panose="020B0604020202020204" pitchFamily="34" charset="0"/>
              </a:rPr>
              <a:t>                  </a:t>
            </a:r>
          </a:p>
          <a:p>
            <a:pPr eaLnBrk="1" hangingPunct="1">
              <a:spcBef>
                <a:spcPct val="0"/>
              </a:spcBef>
              <a:buFontTx/>
              <a:buNone/>
            </a:pPr>
            <a:endParaRPr lang="en-US" altLang="en-US" sz="400" b="0" dirty="0">
              <a:solidFill>
                <a:schemeClr val="bg1"/>
              </a:solidFill>
              <a:latin typeface="Arial" panose="020B0604020202020204" pitchFamily="34" charset="0"/>
            </a:endParaRPr>
          </a:p>
          <a:p>
            <a:pPr eaLnBrk="1" hangingPunct="1">
              <a:spcBef>
                <a:spcPct val="0"/>
              </a:spcBef>
              <a:buFontTx/>
              <a:buNone/>
            </a:pPr>
            <a:r>
              <a:rPr lang="en-US" altLang="en-US" sz="2400" dirty="0">
                <a:solidFill>
                  <a:schemeClr val="bg1"/>
                </a:solidFill>
                <a:latin typeface="Arial" panose="020B0604020202020204" pitchFamily="34" charset="0"/>
              </a:rPr>
              <a:t>- </a:t>
            </a:r>
            <a:r>
              <a:rPr lang="en-US" altLang="en-US" sz="2000" dirty="0">
                <a:solidFill>
                  <a:schemeClr val="bg1"/>
                </a:solidFill>
                <a:latin typeface="Arial" panose="020B0604020202020204" pitchFamily="34" charset="0"/>
              </a:rPr>
              <a:t>RELATIONSHIP </a:t>
            </a:r>
          </a:p>
          <a:p>
            <a:pPr eaLnBrk="1" hangingPunct="1">
              <a:spcBef>
                <a:spcPct val="0"/>
              </a:spcBef>
              <a:buFontTx/>
              <a:buNone/>
            </a:pPr>
            <a:r>
              <a:rPr lang="en-US" altLang="en-US" sz="140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WITH  GOD</a:t>
            </a:r>
            <a:r>
              <a:rPr lang="en-US" altLang="en-US" sz="1400" dirty="0">
                <a:solidFill>
                  <a:schemeClr val="bg1"/>
                </a:solidFill>
                <a:latin typeface="Arial" panose="020B0604020202020204" pitchFamily="34" charset="0"/>
              </a:rPr>
              <a:t> </a:t>
            </a:r>
          </a:p>
          <a:p>
            <a:pPr eaLnBrk="1" hangingPunct="1">
              <a:spcBef>
                <a:spcPct val="0"/>
              </a:spcBef>
              <a:buFontTx/>
              <a:buNone/>
            </a:pPr>
            <a:r>
              <a:rPr lang="en-US" altLang="en-US" sz="1400" dirty="0">
                <a:solidFill>
                  <a:schemeClr val="bg1"/>
                </a:solidFill>
                <a:latin typeface="Arial" panose="020B0604020202020204" pitchFamily="34" charset="0"/>
              </a:rPr>
              <a:t>       - 1</a:t>
            </a:r>
            <a:r>
              <a:rPr lang="en-US" altLang="en-US" sz="1400" baseline="30000" dirty="0">
                <a:solidFill>
                  <a:schemeClr val="bg1"/>
                </a:solidFill>
                <a:latin typeface="Arial" panose="020B0604020202020204" pitchFamily="34" charset="0"/>
              </a:rPr>
              <a:t>ST</a:t>
            </a:r>
            <a:r>
              <a:rPr lang="en-US" altLang="en-US" sz="1400" dirty="0">
                <a:solidFill>
                  <a:schemeClr val="bg1"/>
                </a:solidFill>
                <a:latin typeface="Arial" panose="020B0604020202020204" pitchFamily="34" charset="0"/>
              </a:rPr>
              <a:t>  DIMENSION  OF  REL.</a:t>
            </a:r>
          </a:p>
          <a:p>
            <a:pPr eaLnBrk="1" hangingPunct="1">
              <a:spcBef>
                <a:spcPct val="0"/>
              </a:spcBef>
              <a:buFontTx/>
              <a:buNone/>
            </a:pPr>
            <a:r>
              <a:rPr lang="en-US" altLang="en-US" sz="1400" dirty="0">
                <a:solidFill>
                  <a:schemeClr val="bg1"/>
                </a:solidFill>
                <a:latin typeface="Arial" panose="020B0604020202020204" pitchFamily="34" charset="0"/>
              </a:rPr>
              <a:t>       - 2</a:t>
            </a:r>
            <a:r>
              <a:rPr lang="en-US" altLang="en-US" sz="1400" baseline="30000" dirty="0">
                <a:solidFill>
                  <a:schemeClr val="bg1"/>
                </a:solidFill>
                <a:latin typeface="Arial" panose="020B0604020202020204" pitchFamily="34" charset="0"/>
              </a:rPr>
              <a:t>ND </a:t>
            </a:r>
            <a:r>
              <a:rPr lang="en-US" altLang="en-US" sz="1400" dirty="0">
                <a:solidFill>
                  <a:schemeClr val="bg1"/>
                </a:solidFill>
                <a:latin typeface="Arial" panose="020B0604020202020204" pitchFamily="34" charset="0"/>
              </a:rPr>
              <a:t> DIMENSION  OF  REL.</a:t>
            </a:r>
          </a:p>
          <a:p>
            <a:pPr eaLnBrk="1" hangingPunct="1">
              <a:spcBef>
                <a:spcPct val="0"/>
              </a:spcBef>
              <a:buFontTx/>
              <a:buNone/>
            </a:pPr>
            <a:endParaRPr lang="en-US" altLang="en-US" sz="400" dirty="0">
              <a:solidFill>
                <a:schemeClr val="bg1"/>
              </a:solidFill>
              <a:latin typeface="Arial" panose="020B0604020202020204" pitchFamily="34" charset="0"/>
            </a:endParaRPr>
          </a:p>
          <a:p>
            <a:pPr eaLnBrk="1" hangingPunct="1">
              <a:spcBef>
                <a:spcPct val="0"/>
              </a:spcBef>
              <a:buFontTx/>
              <a:buNone/>
            </a:pPr>
            <a:r>
              <a:rPr lang="en-US" altLang="en-US" sz="2400" dirty="0">
                <a:solidFill>
                  <a:schemeClr val="bg1"/>
                </a:solidFill>
                <a:latin typeface="Arial" panose="020B0604020202020204" pitchFamily="34" charset="0"/>
              </a:rPr>
              <a:t>- </a:t>
            </a:r>
            <a:r>
              <a:rPr lang="en-US" altLang="en-US" sz="2000" dirty="0">
                <a:solidFill>
                  <a:schemeClr val="bg1"/>
                </a:solidFill>
                <a:latin typeface="Arial" panose="020B0604020202020204" pitchFamily="34" charset="0"/>
              </a:rPr>
              <a:t>REVELATION </a:t>
            </a:r>
          </a:p>
          <a:p>
            <a:pPr eaLnBrk="1" hangingPunct="1">
              <a:spcBef>
                <a:spcPct val="0"/>
              </a:spcBef>
              <a:buFontTx/>
              <a:buNone/>
            </a:pPr>
            <a:r>
              <a:rPr lang="en-US" altLang="en-US" sz="1400" dirty="0">
                <a:solidFill>
                  <a:schemeClr val="bg1"/>
                </a:solidFill>
                <a:latin typeface="Arial" panose="020B0604020202020204" pitchFamily="34" charset="0"/>
              </a:rPr>
              <a:t>     OF GOD,  HIS PURPOSE</a:t>
            </a:r>
          </a:p>
          <a:p>
            <a:pPr eaLnBrk="1" hangingPunct="1">
              <a:spcBef>
                <a:spcPct val="0"/>
              </a:spcBef>
              <a:buFontTx/>
              <a:buNone/>
            </a:pPr>
            <a:r>
              <a:rPr lang="en-US" altLang="en-US" sz="1400" dirty="0">
                <a:solidFill>
                  <a:schemeClr val="bg1"/>
                </a:solidFill>
                <a:latin typeface="Arial" panose="020B0604020202020204" pitchFamily="34" charset="0"/>
              </a:rPr>
              <a:t>     HIS  WILL,  HIS  WAYS,  HIS</a:t>
            </a:r>
          </a:p>
          <a:p>
            <a:pPr eaLnBrk="1" hangingPunct="1">
              <a:spcBef>
                <a:spcPct val="0"/>
              </a:spcBef>
              <a:buFontTx/>
              <a:buNone/>
            </a:pPr>
            <a:r>
              <a:rPr lang="en-US" altLang="en-US" sz="1400" dirty="0">
                <a:solidFill>
                  <a:schemeClr val="bg1"/>
                </a:solidFill>
                <a:latin typeface="Arial" panose="020B0604020202020204" pitchFamily="34" charset="0"/>
              </a:rPr>
              <a:t>     LORDSHIP,  END-TIME</a:t>
            </a:r>
          </a:p>
          <a:p>
            <a:pPr eaLnBrk="1" hangingPunct="1">
              <a:spcBef>
                <a:spcPct val="0"/>
              </a:spcBef>
              <a:buFontTx/>
              <a:buNone/>
            </a:pPr>
            <a:endParaRPr lang="en-US" altLang="en-US" sz="400" dirty="0">
              <a:solidFill>
                <a:schemeClr val="bg1"/>
              </a:solidFill>
              <a:latin typeface="Arial" panose="020B0604020202020204" pitchFamily="34" charset="0"/>
            </a:endParaRPr>
          </a:p>
          <a:p>
            <a:pPr eaLnBrk="1" hangingPunct="1">
              <a:spcBef>
                <a:spcPct val="0"/>
              </a:spcBef>
              <a:buFontTx/>
              <a:buNone/>
            </a:pPr>
            <a:r>
              <a:rPr lang="en-US" altLang="en-US" sz="2400" dirty="0">
                <a:solidFill>
                  <a:schemeClr val="bg1"/>
                </a:solidFill>
                <a:latin typeface="Arial" panose="020B0604020202020204" pitchFamily="34" charset="0"/>
              </a:rPr>
              <a:t>- </a:t>
            </a:r>
            <a:r>
              <a:rPr lang="en-US" altLang="en-US" sz="2000" dirty="0">
                <a:solidFill>
                  <a:schemeClr val="bg1"/>
                </a:solidFill>
                <a:latin typeface="Arial" panose="020B0604020202020204" pitchFamily="34" charset="0"/>
              </a:rPr>
              <a:t>REVIVAL  &amp;  RESTR.</a:t>
            </a:r>
            <a:endParaRPr lang="en-US" altLang="en-US" sz="1600" dirty="0">
              <a:solidFill>
                <a:schemeClr val="bg1"/>
              </a:solidFill>
              <a:latin typeface="Arial" panose="020B0604020202020204" pitchFamily="34" charset="0"/>
            </a:endParaRPr>
          </a:p>
          <a:p>
            <a:pPr eaLnBrk="1" hangingPunct="1">
              <a:spcBef>
                <a:spcPct val="0"/>
              </a:spcBef>
              <a:buFontTx/>
              <a:buNone/>
            </a:pPr>
            <a:r>
              <a:rPr lang="en-US" altLang="en-US" sz="2000" dirty="0">
                <a:solidFill>
                  <a:schemeClr val="bg1"/>
                </a:solidFill>
                <a:latin typeface="Arial" panose="020B0604020202020204" pitchFamily="34" charset="0"/>
              </a:rPr>
              <a:t>   </a:t>
            </a:r>
            <a:r>
              <a:rPr lang="en-US" altLang="en-US" sz="1400" dirty="0">
                <a:solidFill>
                  <a:schemeClr val="bg1"/>
                </a:solidFill>
                <a:latin typeface="Arial" panose="020B0604020202020204" pitchFamily="34" charset="0"/>
              </a:rPr>
              <a:t>OF</a:t>
            </a:r>
            <a:r>
              <a:rPr lang="en-US" altLang="en-US" sz="1400" b="0" dirty="0">
                <a:solidFill>
                  <a:schemeClr val="bg1"/>
                </a:solidFill>
                <a:latin typeface="Arial" panose="020B0604020202020204" pitchFamily="34" charset="0"/>
              </a:rPr>
              <a:t> </a:t>
            </a:r>
            <a:r>
              <a:rPr lang="en-US" altLang="en-US" sz="1400" dirty="0">
                <a:solidFill>
                  <a:schemeClr val="bg1"/>
                </a:solidFill>
                <a:latin typeface="Arial" panose="020B0604020202020204" pitchFamily="34" charset="0"/>
              </a:rPr>
              <a:t>THE CHURCH WITH:</a:t>
            </a:r>
          </a:p>
          <a:p>
            <a:pPr eaLnBrk="1" hangingPunct="1">
              <a:spcBef>
                <a:spcPct val="0"/>
              </a:spcBef>
              <a:buFontTx/>
              <a:buNone/>
            </a:pPr>
            <a:r>
              <a:rPr lang="en-US" altLang="en-US" sz="1400" dirty="0">
                <a:solidFill>
                  <a:schemeClr val="bg1"/>
                </a:solidFill>
                <a:latin typeface="Arial" panose="020B0604020202020204" pitchFamily="34" charset="0"/>
              </a:rPr>
              <a:t>     </a:t>
            </a:r>
            <a:r>
              <a:rPr lang="en-US" altLang="en-US" sz="1800" dirty="0">
                <a:solidFill>
                  <a:schemeClr val="bg1"/>
                </a:solidFill>
                <a:latin typeface="Arial" panose="020B0604020202020204" pitchFamily="34" charset="0"/>
              </a:rPr>
              <a:t>-</a:t>
            </a:r>
            <a:r>
              <a:rPr lang="en-US" altLang="en-US" sz="140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DIVINE  DIRECTION</a:t>
            </a:r>
          </a:p>
          <a:p>
            <a:pPr eaLnBrk="1" hangingPunct="1">
              <a:spcBef>
                <a:spcPct val="0"/>
              </a:spcBef>
              <a:buFontTx/>
              <a:buNone/>
            </a:pPr>
            <a:r>
              <a:rPr lang="en-US" altLang="en-US" sz="1400" dirty="0">
                <a:solidFill>
                  <a:schemeClr val="bg1"/>
                </a:solidFill>
                <a:latin typeface="Arial" panose="020B0604020202020204" pitchFamily="34" charset="0"/>
              </a:rPr>
              <a:t>         - MISSION  &amp;  VISION</a:t>
            </a:r>
          </a:p>
          <a:p>
            <a:pPr eaLnBrk="1" hangingPunct="1">
              <a:spcBef>
                <a:spcPct val="0"/>
              </a:spcBef>
              <a:buFontTx/>
              <a:buNone/>
            </a:pPr>
            <a:endParaRPr lang="en-US" altLang="en-US" sz="200" dirty="0">
              <a:solidFill>
                <a:schemeClr val="bg1"/>
              </a:solidFill>
              <a:latin typeface="Arial" panose="020B0604020202020204" pitchFamily="34" charset="0"/>
            </a:endParaRPr>
          </a:p>
          <a:p>
            <a:pPr eaLnBrk="1" hangingPunct="1">
              <a:spcBef>
                <a:spcPct val="0"/>
              </a:spcBef>
              <a:buFontTx/>
              <a:buNone/>
            </a:pPr>
            <a:r>
              <a:rPr lang="en-US" altLang="en-US" sz="1400" dirty="0">
                <a:solidFill>
                  <a:schemeClr val="bg1"/>
                </a:solidFill>
                <a:latin typeface="Arial" panose="020B0604020202020204" pitchFamily="34" charset="0"/>
              </a:rPr>
              <a:t>     </a:t>
            </a:r>
            <a:r>
              <a:rPr lang="en-US" altLang="en-US" sz="1800" dirty="0">
                <a:solidFill>
                  <a:schemeClr val="bg1"/>
                </a:solidFill>
                <a:latin typeface="Arial" panose="020B0604020202020204" pitchFamily="34" charset="0"/>
              </a:rPr>
              <a:t>-</a:t>
            </a:r>
            <a:r>
              <a:rPr lang="en-US" altLang="en-US" sz="140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DIVINE  POWER</a:t>
            </a:r>
          </a:p>
          <a:p>
            <a:pPr eaLnBrk="1" hangingPunct="1">
              <a:spcBef>
                <a:spcPct val="0"/>
              </a:spcBef>
              <a:buFontTx/>
              <a:buNone/>
            </a:pPr>
            <a:r>
              <a:rPr lang="en-US" altLang="en-US" sz="1400" dirty="0">
                <a:solidFill>
                  <a:schemeClr val="bg1"/>
                </a:solidFill>
                <a:latin typeface="Arial" panose="020B0604020202020204" pitchFamily="34" charset="0"/>
              </a:rPr>
              <a:t>         - PRAYER  &amp;  FASTING</a:t>
            </a:r>
          </a:p>
          <a:p>
            <a:pPr eaLnBrk="1" hangingPunct="1">
              <a:spcBef>
                <a:spcPct val="0"/>
              </a:spcBef>
              <a:buFontTx/>
              <a:buNone/>
            </a:pPr>
            <a:endParaRPr lang="en-US" altLang="en-US" sz="200" dirty="0">
              <a:solidFill>
                <a:schemeClr val="bg1"/>
              </a:solidFill>
              <a:latin typeface="Arial" panose="020B0604020202020204" pitchFamily="34" charset="0"/>
            </a:endParaRPr>
          </a:p>
          <a:p>
            <a:pPr eaLnBrk="1" hangingPunct="1">
              <a:spcBef>
                <a:spcPct val="0"/>
              </a:spcBef>
              <a:buFontTx/>
              <a:buNone/>
            </a:pPr>
            <a:r>
              <a:rPr lang="en-US" altLang="en-US" sz="1400" dirty="0">
                <a:solidFill>
                  <a:schemeClr val="bg1"/>
                </a:solidFill>
                <a:latin typeface="Arial" panose="020B0604020202020204" pitchFamily="34" charset="0"/>
              </a:rPr>
              <a:t>     </a:t>
            </a:r>
            <a:r>
              <a:rPr lang="en-US" altLang="en-US" sz="1800" dirty="0">
                <a:solidFill>
                  <a:schemeClr val="bg1"/>
                </a:solidFill>
                <a:latin typeface="Arial" panose="020B0604020202020204" pitchFamily="34" charset="0"/>
              </a:rPr>
              <a:t>- </a:t>
            </a:r>
            <a:r>
              <a:rPr lang="en-US" altLang="en-US" sz="140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APOSTOLIC  ACTIONS</a:t>
            </a:r>
            <a:r>
              <a:rPr lang="en-US" altLang="en-US" sz="1400" dirty="0">
                <a:solidFill>
                  <a:schemeClr val="bg1"/>
                </a:solidFill>
                <a:latin typeface="Arial" panose="020B0604020202020204" pitchFamily="34" charset="0"/>
              </a:rPr>
              <a:t>  </a:t>
            </a:r>
          </a:p>
          <a:p>
            <a:pPr eaLnBrk="1" hangingPunct="1">
              <a:spcBef>
                <a:spcPct val="0"/>
              </a:spcBef>
              <a:buFontTx/>
              <a:buNone/>
            </a:pPr>
            <a:r>
              <a:rPr lang="en-US" altLang="en-US" sz="1400" dirty="0">
                <a:solidFill>
                  <a:schemeClr val="bg1"/>
                </a:solidFill>
                <a:latin typeface="Arial" panose="020B0604020202020204" pitchFamily="34" charset="0"/>
              </a:rPr>
              <a:t>         - SOUL  WINNING</a:t>
            </a:r>
          </a:p>
          <a:p>
            <a:pPr eaLnBrk="1" hangingPunct="1">
              <a:spcBef>
                <a:spcPct val="0"/>
              </a:spcBef>
              <a:buFontTx/>
              <a:buNone/>
            </a:pPr>
            <a:r>
              <a:rPr lang="en-US" altLang="en-US" sz="1400" dirty="0">
                <a:solidFill>
                  <a:schemeClr val="bg1"/>
                </a:solidFill>
                <a:latin typeface="Arial" panose="020B0604020202020204" pitchFamily="34" charset="0"/>
              </a:rPr>
              <a:t>         - MAKING  DISCIPLES</a:t>
            </a:r>
          </a:p>
        </p:txBody>
      </p:sp>
      <p:sp>
        <p:nvSpPr>
          <p:cNvPr id="185350" name="Text Box 6"/>
          <p:cNvSpPr txBox="1">
            <a:spLocks noChangeArrowheads="1"/>
          </p:cNvSpPr>
          <p:nvPr/>
        </p:nvSpPr>
        <p:spPr bwMode="auto">
          <a:xfrm>
            <a:off x="4267200" y="914400"/>
            <a:ext cx="2978150" cy="5265738"/>
          </a:xfrm>
          <a:prstGeom prst="rect">
            <a:avLst/>
          </a:prstGeom>
          <a:gradFill rotWithShape="0">
            <a:gsLst>
              <a:gs pos="0">
                <a:srgbClr val="174417"/>
              </a:gs>
              <a:gs pos="50000">
                <a:srgbClr val="339933"/>
              </a:gs>
              <a:gs pos="100000">
                <a:srgbClr val="174417"/>
              </a:gs>
            </a:gsLst>
            <a:lin ang="5400000" scaled="1"/>
          </a:gradFill>
          <a:ln>
            <a:noFill/>
          </a:ln>
          <a:effectLst/>
          <a:extLs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latin typeface="Arial" panose="020B0604020202020204" pitchFamily="34" charset="0"/>
              </a:rPr>
              <a:t>  </a:t>
            </a:r>
            <a:r>
              <a:rPr lang="en-US" altLang="en-US" sz="1900" dirty="0">
                <a:latin typeface="Arial" panose="020B0604020202020204" pitchFamily="34" charset="0"/>
              </a:rPr>
              <a:t>REACH  THE  LOST</a:t>
            </a:r>
          </a:p>
          <a:p>
            <a:endParaRPr lang="en-US" altLang="en-US" sz="800" u="sng" dirty="0">
              <a:latin typeface="Arial" panose="020B0604020202020204" pitchFamily="34" charset="0"/>
            </a:endParaRPr>
          </a:p>
          <a:p>
            <a:r>
              <a:rPr lang="en-US" altLang="en-US" sz="800" dirty="0">
                <a:latin typeface="Arial" panose="020B0604020202020204" pitchFamily="34" charset="0"/>
              </a:rPr>
              <a:t>   </a:t>
            </a:r>
          </a:p>
          <a:p>
            <a:endParaRPr lang="en-US" altLang="en-US" sz="400" dirty="0">
              <a:latin typeface="Arial" panose="020B0604020202020204" pitchFamily="34" charset="0"/>
            </a:endParaRPr>
          </a:p>
          <a:p>
            <a:r>
              <a:rPr lang="en-US" altLang="en-US" sz="2000" dirty="0">
                <a:latin typeface="Arial" panose="020B0604020202020204" pitchFamily="34" charset="0"/>
              </a:rPr>
              <a:t>    - </a:t>
            </a:r>
            <a:r>
              <a:rPr lang="en-US" altLang="en-US" sz="2200" dirty="0">
                <a:latin typeface="Arial" panose="020B0604020202020204" pitchFamily="34" charset="0"/>
              </a:rPr>
              <a:t> ATTRACTING</a:t>
            </a:r>
          </a:p>
          <a:p>
            <a:r>
              <a:rPr lang="en-US" altLang="en-US" sz="1200" dirty="0">
                <a:latin typeface="Arial" panose="020B0604020202020204" pitchFamily="34" charset="0"/>
              </a:rPr>
              <a:t>      </a:t>
            </a:r>
          </a:p>
          <a:p>
            <a:r>
              <a:rPr lang="en-US" altLang="en-US" sz="2000" dirty="0">
                <a:latin typeface="Arial" panose="020B0604020202020204" pitchFamily="34" charset="0"/>
              </a:rPr>
              <a:t>    -  </a:t>
            </a:r>
            <a:r>
              <a:rPr lang="en-US" altLang="en-US" sz="2200" dirty="0">
                <a:latin typeface="Arial" panose="020B0604020202020204" pitchFamily="34" charset="0"/>
              </a:rPr>
              <a:t>WINNING</a:t>
            </a:r>
          </a:p>
          <a:p>
            <a:endParaRPr lang="en-US" altLang="en-US" sz="1200" dirty="0">
              <a:latin typeface="Arial" panose="020B0604020202020204" pitchFamily="34" charset="0"/>
            </a:endParaRPr>
          </a:p>
          <a:p>
            <a:r>
              <a:rPr lang="en-US" altLang="en-US" sz="2000" dirty="0">
                <a:latin typeface="Arial" panose="020B0604020202020204" pitchFamily="34" charset="0"/>
              </a:rPr>
              <a:t>    -  </a:t>
            </a:r>
            <a:r>
              <a:rPr lang="en-US" altLang="en-US" sz="2200" dirty="0">
                <a:latin typeface="Arial" panose="020B0604020202020204" pitchFamily="34" charset="0"/>
              </a:rPr>
              <a:t>RETAINING</a:t>
            </a:r>
          </a:p>
          <a:p>
            <a:endParaRPr lang="en-US" altLang="en-US" sz="1200" dirty="0">
              <a:latin typeface="Arial" panose="020B0604020202020204" pitchFamily="34" charset="0"/>
            </a:endParaRPr>
          </a:p>
          <a:p>
            <a:r>
              <a:rPr lang="en-US" altLang="en-US" sz="2000" dirty="0">
                <a:latin typeface="Arial" panose="020B0604020202020204" pitchFamily="34" charset="0"/>
              </a:rPr>
              <a:t>    -  </a:t>
            </a:r>
            <a:r>
              <a:rPr lang="en-US" altLang="en-US" sz="2200" dirty="0">
                <a:latin typeface="Arial" panose="020B0604020202020204" pitchFamily="34" charset="0"/>
              </a:rPr>
              <a:t>MAKING</a:t>
            </a:r>
          </a:p>
          <a:p>
            <a:r>
              <a:rPr lang="en-US" altLang="en-US" sz="2200" dirty="0">
                <a:latin typeface="Arial" panose="020B0604020202020204" pitchFamily="34" charset="0"/>
              </a:rPr>
              <a:t>       DISCIPLES</a:t>
            </a:r>
          </a:p>
          <a:p>
            <a:endParaRPr lang="en-US" altLang="en-US" sz="200" dirty="0">
              <a:latin typeface="Arial" panose="020B0604020202020204" pitchFamily="34" charset="0"/>
            </a:endParaRPr>
          </a:p>
          <a:p>
            <a:r>
              <a:rPr lang="en-US" altLang="en-US" sz="1400" dirty="0">
                <a:latin typeface="Arial" panose="020B0604020202020204" pitchFamily="34" charset="0"/>
              </a:rPr>
              <a:t>               -  Mentor  Ministry</a:t>
            </a:r>
          </a:p>
          <a:p>
            <a:endParaRPr lang="en-US" altLang="en-US" sz="200" dirty="0">
              <a:latin typeface="Arial" panose="020B0604020202020204" pitchFamily="34" charset="0"/>
            </a:endParaRPr>
          </a:p>
          <a:p>
            <a:r>
              <a:rPr lang="en-US" altLang="en-US" sz="1400" dirty="0">
                <a:latin typeface="Arial" panose="020B0604020202020204" pitchFamily="34" charset="0"/>
              </a:rPr>
              <a:t>               -  Home  Bible  Study</a:t>
            </a:r>
          </a:p>
          <a:p>
            <a:endParaRPr lang="en-US" altLang="en-US" sz="200" dirty="0">
              <a:latin typeface="Arial" panose="020B0604020202020204" pitchFamily="34" charset="0"/>
            </a:endParaRPr>
          </a:p>
          <a:p>
            <a:r>
              <a:rPr lang="en-US" altLang="en-US" sz="1400" dirty="0">
                <a:latin typeface="Arial" panose="020B0604020202020204" pitchFamily="34" charset="0"/>
              </a:rPr>
              <a:t>               -  Home  Fellowship </a:t>
            </a:r>
          </a:p>
          <a:p>
            <a:r>
              <a:rPr lang="en-US" altLang="en-US" sz="1400" dirty="0">
                <a:latin typeface="Arial" panose="020B0604020202020204" pitchFamily="34" charset="0"/>
              </a:rPr>
              <a:t>                </a:t>
            </a:r>
          </a:p>
          <a:p>
            <a:pPr algn="ctr"/>
            <a:r>
              <a:rPr lang="en-US" altLang="en-US" sz="1200" dirty="0">
                <a:latin typeface="Arial" panose="020B0604020202020204" pitchFamily="34" charset="0"/>
              </a:rPr>
              <a:t> </a:t>
            </a:r>
            <a:r>
              <a:rPr lang="en-US" altLang="en-US" sz="1400" dirty="0">
                <a:latin typeface="Arial" panose="020B0604020202020204" pitchFamily="34" charset="0"/>
              </a:rPr>
              <a:t>Our Goal is not just retention,         </a:t>
            </a:r>
            <a:r>
              <a:rPr lang="en-US" altLang="en-US" sz="100" dirty="0">
                <a:latin typeface="Arial" panose="020B0604020202020204" pitchFamily="34" charset="0"/>
              </a:rPr>
              <a:t>…                </a:t>
            </a:r>
            <a:r>
              <a:rPr lang="en-US" altLang="en-US" sz="1400" dirty="0">
                <a:latin typeface="Arial" panose="020B0604020202020204" pitchFamily="34" charset="0"/>
              </a:rPr>
              <a:t>but making  disciples.</a:t>
            </a:r>
          </a:p>
          <a:p>
            <a:pPr algn="ctr"/>
            <a:endParaRPr lang="en-US" altLang="en-US" sz="2800" dirty="0">
              <a:latin typeface="Arial" panose="020B0604020202020204" pitchFamily="34" charset="0"/>
            </a:endParaRPr>
          </a:p>
          <a:p>
            <a:pPr algn="ctr"/>
            <a:r>
              <a:rPr lang="en-US" altLang="en-US" sz="1400" dirty="0">
                <a:latin typeface="Arial" panose="020B0604020202020204" pitchFamily="34" charset="0"/>
              </a:rPr>
              <a:t>  The  People  Business</a:t>
            </a:r>
            <a:endParaRPr lang="en-US" altLang="en-US" sz="1000" dirty="0">
              <a:latin typeface="Arial" panose="020B0604020202020204" pitchFamily="34" charset="0"/>
            </a:endParaRPr>
          </a:p>
          <a:p>
            <a:r>
              <a:rPr lang="en-US" altLang="en-US" sz="800" dirty="0">
                <a:latin typeface="Arial" panose="020B0604020202020204" pitchFamily="34" charset="0"/>
              </a:rPr>
              <a:t>        </a:t>
            </a:r>
          </a:p>
          <a:p>
            <a:r>
              <a:rPr lang="en-US" altLang="en-US" sz="1400" dirty="0">
                <a:latin typeface="Arial" panose="020B0604020202020204" pitchFamily="34" charset="0"/>
              </a:rPr>
              <a:t> </a:t>
            </a:r>
            <a:endParaRPr lang="en-US" altLang="en-US" sz="1000" dirty="0">
              <a:solidFill>
                <a:schemeClr val="tx1"/>
              </a:solidFill>
              <a:latin typeface="Times New Roman" panose="02020603050405020304" pitchFamily="18" charset="0"/>
            </a:endParaRPr>
          </a:p>
        </p:txBody>
      </p:sp>
      <p:sp>
        <p:nvSpPr>
          <p:cNvPr id="185351" name="Text Box 7"/>
          <p:cNvSpPr txBox="1">
            <a:spLocks noChangeArrowheads="1"/>
          </p:cNvSpPr>
          <p:nvPr/>
        </p:nvSpPr>
        <p:spPr bwMode="auto">
          <a:xfrm>
            <a:off x="2068513" y="7392988"/>
            <a:ext cx="3382962" cy="167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latin typeface="Arial Black" panose="020B0A04020102020204" pitchFamily="34" charset="0"/>
              </a:rPr>
              <a:t>BREAKTHROUGH</a:t>
            </a:r>
          </a:p>
          <a:p>
            <a:pPr algn="ctr"/>
            <a:endParaRPr lang="en-US" altLang="en-US" sz="800" b="0" dirty="0">
              <a:latin typeface="Arial Black" panose="020B0A04020102020204" pitchFamily="34" charset="0"/>
            </a:endParaRPr>
          </a:p>
          <a:p>
            <a:pPr algn="ctr"/>
            <a:r>
              <a:rPr lang="en-US" altLang="en-US" sz="2400" b="0" dirty="0">
                <a:latin typeface="Arial Black" panose="020B0A04020102020204" pitchFamily="34" charset="0"/>
              </a:rPr>
              <a:t>SOUL  WINNING</a:t>
            </a:r>
          </a:p>
          <a:p>
            <a:pPr algn="ctr"/>
            <a:r>
              <a:rPr lang="en-US" altLang="en-US" sz="2400" b="0" dirty="0">
                <a:latin typeface="Arial Black" panose="020B0A04020102020204" pitchFamily="34" charset="0"/>
              </a:rPr>
              <a:t>&amp;</a:t>
            </a:r>
          </a:p>
          <a:p>
            <a:pPr algn="ctr"/>
            <a:r>
              <a:rPr lang="en-US" altLang="en-US" sz="2400" b="0" dirty="0">
                <a:latin typeface="Arial Black" panose="020B0A04020102020204" pitchFamily="34" charset="0"/>
              </a:rPr>
              <a:t>CHURCH  GROWTH</a:t>
            </a:r>
          </a:p>
        </p:txBody>
      </p:sp>
      <p:sp>
        <p:nvSpPr>
          <p:cNvPr id="185352" name="Text Box 8"/>
          <p:cNvSpPr txBox="1">
            <a:spLocks noChangeArrowheads="1"/>
          </p:cNvSpPr>
          <p:nvPr/>
        </p:nvSpPr>
        <p:spPr bwMode="auto">
          <a:xfrm>
            <a:off x="6115050" y="4572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rgbClr val="339933"/>
                </a:solidFill>
                <a:latin typeface="Arial Black" panose="020B0A04020102020204" pitchFamily="34" charset="0"/>
              </a:rPr>
              <a:t>2.</a:t>
            </a:r>
          </a:p>
        </p:txBody>
      </p:sp>
      <p:sp>
        <p:nvSpPr>
          <p:cNvPr id="185353" name="Line 9"/>
          <p:cNvSpPr>
            <a:spLocks noChangeShapeType="1"/>
          </p:cNvSpPr>
          <p:nvPr/>
        </p:nvSpPr>
        <p:spPr bwMode="auto">
          <a:xfrm flipV="1">
            <a:off x="2819400" y="2743200"/>
            <a:ext cx="1371600" cy="2819400"/>
          </a:xfrm>
          <a:prstGeom prst="line">
            <a:avLst/>
          </a:prstGeom>
          <a:noFill/>
          <a:ln w="76200">
            <a:solidFill>
              <a:srgbClr val="339933"/>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5354" name="Line 10"/>
          <p:cNvSpPr>
            <a:spLocks noChangeShapeType="1"/>
          </p:cNvSpPr>
          <p:nvPr/>
        </p:nvSpPr>
        <p:spPr bwMode="auto">
          <a:xfrm flipH="1">
            <a:off x="3352800" y="3810000"/>
            <a:ext cx="1517650" cy="3276600"/>
          </a:xfrm>
          <a:prstGeom prst="line">
            <a:avLst/>
          </a:prstGeom>
          <a:noFill/>
          <a:ln w="762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5355" name="Text Box 11"/>
          <p:cNvSpPr txBox="1">
            <a:spLocks noChangeArrowheads="1"/>
          </p:cNvSpPr>
          <p:nvPr/>
        </p:nvSpPr>
        <p:spPr bwMode="auto">
          <a:xfrm>
            <a:off x="1600200" y="6932613"/>
            <a:ext cx="372427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chemeClr val="accent2"/>
                </a:solidFill>
                <a:latin typeface="Arial Black" panose="020B0A04020102020204" pitchFamily="34" charset="0"/>
              </a:rPr>
              <a:t>3.</a:t>
            </a:r>
            <a:r>
              <a:rPr lang="en-US" altLang="en-US" sz="2000" b="0" dirty="0">
                <a:solidFill>
                  <a:schemeClr val="accent2"/>
                </a:solidFill>
                <a:latin typeface="Arial Black" panose="020B0A04020102020204" pitchFamily="34" charset="0"/>
              </a:rPr>
              <a:t> </a:t>
            </a:r>
            <a:r>
              <a:rPr lang="en-US" altLang="en-US" sz="2200" dirty="0">
                <a:solidFill>
                  <a:schemeClr val="accent2"/>
                </a:solidFill>
                <a:latin typeface="Arial" panose="020B0604020202020204" pitchFamily="34" charset="0"/>
              </a:rPr>
              <a:t>APOSTOLIC    REVIVAL</a:t>
            </a:r>
          </a:p>
        </p:txBody>
      </p:sp>
      <p:sp>
        <p:nvSpPr>
          <p:cNvPr id="185356" name="Text Box 12"/>
          <p:cNvSpPr txBox="1">
            <a:spLocks noChangeArrowheads="1"/>
          </p:cNvSpPr>
          <p:nvPr/>
        </p:nvSpPr>
        <p:spPr bwMode="auto">
          <a:xfrm>
            <a:off x="0" y="6249988"/>
            <a:ext cx="353218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rgbClr val="E11F1F"/>
                </a:solidFill>
                <a:latin typeface="Arial" panose="020B0604020202020204" pitchFamily="34" charset="0"/>
              </a:rPr>
              <a:t>             </a:t>
            </a:r>
            <a:r>
              <a:rPr lang="en-US" altLang="en-US" sz="1400" u="sng" dirty="0">
                <a:solidFill>
                  <a:srgbClr val="E11F1F"/>
                </a:solidFill>
                <a:latin typeface="Arial" panose="020B0604020202020204" pitchFamily="34" charset="0"/>
              </a:rPr>
              <a:t>REACHING FOR HIM</a:t>
            </a:r>
            <a:r>
              <a:rPr lang="en-US" altLang="en-US" sz="1400" dirty="0">
                <a:solidFill>
                  <a:srgbClr val="E11F1F"/>
                </a:solidFill>
                <a:latin typeface="Arial" panose="020B0604020202020204" pitchFamily="34" charset="0"/>
              </a:rPr>
              <a:t> !</a:t>
            </a:r>
          </a:p>
          <a:p>
            <a:endParaRPr lang="en-US" altLang="en-US" sz="400" dirty="0">
              <a:solidFill>
                <a:srgbClr val="E11F1F"/>
              </a:solidFill>
              <a:latin typeface="Arial" panose="020B0604020202020204" pitchFamily="34" charset="0"/>
            </a:endParaRPr>
          </a:p>
          <a:p>
            <a:r>
              <a:rPr lang="en-US" altLang="en-US" sz="1400" dirty="0">
                <a:solidFill>
                  <a:srgbClr val="E11F1F"/>
                </a:solidFill>
                <a:latin typeface="Arial" panose="020B0604020202020204" pitchFamily="34" charset="0"/>
              </a:rPr>
              <a:t>There must be a Spiritual  Operation      </a:t>
            </a:r>
          </a:p>
          <a:p>
            <a:r>
              <a:rPr lang="en-US" altLang="en-US" sz="1400" dirty="0">
                <a:solidFill>
                  <a:srgbClr val="E11F1F"/>
                </a:solidFill>
                <a:latin typeface="Arial" panose="020B0604020202020204" pitchFamily="34" charset="0"/>
              </a:rPr>
              <a:t> in our lives  (What He does to us) </a:t>
            </a:r>
          </a:p>
        </p:txBody>
      </p:sp>
      <p:sp>
        <p:nvSpPr>
          <p:cNvPr id="185357" name="Text Box 13"/>
          <p:cNvSpPr txBox="1">
            <a:spLocks noChangeArrowheads="1"/>
          </p:cNvSpPr>
          <p:nvPr/>
        </p:nvSpPr>
        <p:spPr bwMode="auto">
          <a:xfrm>
            <a:off x="4191000" y="6219825"/>
            <a:ext cx="31178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rgbClr val="339933"/>
                </a:solidFill>
                <a:latin typeface="Arial" panose="020B0604020202020204" pitchFamily="34" charset="0"/>
              </a:rPr>
              <a:t>         </a:t>
            </a:r>
            <a:r>
              <a:rPr lang="en-US" altLang="en-US" sz="1400" u="sng" dirty="0">
                <a:solidFill>
                  <a:srgbClr val="339933"/>
                </a:solidFill>
                <a:latin typeface="Arial" panose="020B0604020202020204" pitchFamily="34" charset="0"/>
              </a:rPr>
              <a:t>REACHING FOR THEM</a:t>
            </a:r>
            <a:r>
              <a:rPr lang="en-US" altLang="en-US" sz="1400" dirty="0">
                <a:solidFill>
                  <a:srgbClr val="339933"/>
                </a:solidFill>
                <a:latin typeface="Arial" panose="020B0604020202020204" pitchFamily="34" charset="0"/>
              </a:rPr>
              <a:t> ! </a:t>
            </a:r>
          </a:p>
          <a:p>
            <a:endParaRPr lang="en-US" altLang="en-US" sz="400" dirty="0">
              <a:solidFill>
                <a:srgbClr val="339933"/>
              </a:solidFill>
              <a:latin typeface="Arial" panose="020B0604020202020204" pitchFamily="34" charset="0"/>
            </a:endParaRPr>
          </a:p>
          <a:p>
            <a:r>
              <a:rPr lang="en-US" altLang="en-US" sz="200" dirty="0">
                <a:solidFill>
                  <a:srgbClr val="339933"/>
                </a:solidFill>
                <a:latin typeface="Arial" panose="020B0604020202020204" pitchFamily="34" charset="0"/>
              </a:rPr>
              <a:t> </a:t>
            </a:r>
            <a:r>
              <a:rPr lang="en-US" altLang="en-US" sz="1400" dirty="0">
                <a:solidFill>
                  <a:srgbClr val="339933"/>
                </a:solidFill>
                <a:latin typeface="Arial" panose="020B0604020202020204" pitchFamily="34" charset="0"/>
              </a:rPr>
              <a:t>   That precedes our work in the </a:t>
            </a:r>
          </a:p>
          <a:p>
            <a:r>
              <a:rPr lang="en-US" altLang="en-US" sz="1400" dirty="0">
                <a:solidFill>
                  <a:srgbClr val="339933"/>
                </a:solidFill>
                <a:latin typeface="Arial" panose="020B0604020202020204" pitchFamily="34" charset="0"/>
              </a:rPr>
              <a:t>    Harvest   (What He does thru us)</a:t>
            </a:r>
          </a:p>
        </p:txBody>
      </p:sp>
      <p:sp>
        <p:nvSpPr>
          <p:cNvPr id="185358" name="Line 14"/>
          <p:cNvSpPr>
            <a:spLocks noChangeShapeType="1"/>
          </p:cNvSpPr>
          <p:nvPr/>
        </p:nvSpPr>
        <p:spPr bwMode="auto">
          <a:xfrm>
            <a:off x="0" y="1447800"/>
            <a:ext cx="3124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5359" name="Line 15"/>
          <p:cNvSpPr>
            <a:spLocks noChangeShapeType="1"/>
          </p:cNvSpPr>
          <p:nvPr/>
        </p:nvSpPr>
        <p:spPr bwMode="auto">
          <a:xfrm>
            <a:off x="4267200" y="1447800"/>
            <a:ext cx="2971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5360" name="Text Box 16"/>
          <p:cNvSpPr txBox="1">
            <a:spLocks noChangeArrowheads="1"/>
          </p:cNvSpPr>
          <p:nvPr/>
        </p:nvSpPr>
        <p:spPr bwMode="auto">
          <a:xfrm>
            <a:off x="457200" y="4191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rgbClr val="E11F1F"/>
                </a:solidFill>
                <a:latin typeface="Arial Black" panose="020B0A04020102020204" pitchFamily="34" charset="0"/>
              </a:rPr>
              <a:t>1.</a:t>
            </a:r>
          </a:p>
        </p:txBody>
      </p:sp>
      <p:sp>
        <p:nvSpPr>
          <p:cNvPr id="185361" name="Text Box 17"/>
          <p:cNvSpPr txBox="1">
            <a:spLocks noChangeArrowheads="1"/>
          </p:cNvSpPr>
          <p:nvPr/>
        </p:nvSpPr>
        <p:spPr bwMode="auto">
          <a:xfrm>
            <a:off x="152400" y="9036050"/>
            <a:ext cx="6911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i="1" dirty="0">
                <a:solidFill>
                  <a:schemeClr val="tx1"/>
                </a:solidFill>
                <a:latin typeface="Arial Black" panose="020B0A04020102020204" pitchFamily="34" charset="0"/>
              </a:rPr>
              <a:t>END-TIME -- URGENCY OF WORKING IN THE LAST HARVEST</a:t>
            </a:r>
          </a:p>
        </p:txBody>
      </p:sp>
      <p:sp>
        <p:nvSpPr>
          <p:cNvPr id="185362" name="Text Box 18"/>
          <p:cNvSpPr txBox="1">
            <a:spLocks noChangeArrowheads="1"/>
          </p:cNvSpPr>
          <p:nvPr/>
        </p:nvSpPr>
        <p:spPr bwMode="auto">
          <a:xfrm>
            <a:off x="1631950" y="533400"/>
            <a:ext cx="3775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700" dirty="0">
                <a:solidFill>
                  <a:schemeClr val="tx1"/>
                </a:solidFill>
                <a:latin typeface="Arial" panose="020B0604020202020204" pitchFamily="34" charset="0"/>
              </a:rPr>
              <a:t>(</a:t>
            </a:r>
            <a:r>
              <a:rPr lang="en-US" altLang="en-US" sz="1700" b="0" dirty="0">
                <a:solidFill>
                  <a:schemeClr val="tx1"/>
                </a:solidFill>
                <a:latin typeface="Arial Black" panose="020B0A04020102020204" pitchFamily="34" charset="0"/>
              </a:rPr>
              <a:t>PURPOSE  OF  THE  CHURCH)</a:t>
            </a:r>
          </a:p>
        </p:txBody>
      </p:sp>
      <p:sp>
        <p:nvSpPr>
          <p:cNvPr id="185363" name="Line 19"/>
          <p:cNvSpPr>
            <a:spLocks noChangeShapeType="1"/>
          </p:cNvSpPr>
          <p:nvPr/>
        </p:nvSpPr>
        <p:spPr bwMode="auto">
          <a:xfrm flipH="1">
            <a:off x="990600" y="685800"/>
            <a:ext cx="609600" cy="0"/>
          </a:xfrm>
          <a:prstGeom prst="line">
            <a:avLst/>
          </a:prstGeom>
          <a:noFill/>
          <a:ln w="38100">
            <a:solidFill>
              <a:srgbClr val="E11F1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5364" name="Line 20"/>
          <p:cNvSpPr>
            <a:spLocks noChangeShapeType="1"/>
          </p:cNvSpPr>
          <p:nvPr/>
        </p:nvSpPr>
        <p:spPr bwMode="auto">
          <a:xfrm>
            <a:off x="5486400" y="685800"/>
            <a:ext cx="609600" cy="0"/>
          </a:xfrm>
          <a:prstGeom prst="line">
            <a:avLst/>
          </a:prstGeom>
          <a:noFill/>
          <a:ln w="38100">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5365" name="Text Box 21"/>
          <p:cNvSpPr txBox="1">
            <a:spLocks noChangeArrowheads="1"/>
          </p:cNvSpPr>
          <p:nvPr/>
        </p:nvSpPr>
        <p:spPr bwMode="auto">
          <a:xfrm rot="-3847450">
            <a:off x="2754313" y="3470275"/>
            <a:ext cx="1395412"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700" dirty="0">
                <a:solidFill>
                  <a:srgbClr val="E11F1F"/>
                </a:solidFill>
                <a:latin typeface="Arial" panose="020B0604020202020204" pitchFamily="34" charset="0"/>
              </a:rPr>
              <a:t>ANOINTING</a:t>
            </a:r>
          </a:p>
        </p:txBody>
      </p:sp>
      <p:sp>
        <p:nvSpPr>
          <p:cNvPr id="185366" name="Text Box 22"/>
          <p:cNvSpPr txBox="1">
            <a:spLocks noChangeArrowheads="1"/>
          </p:cNvSpPr>
          <p:nvPr/>
        </p:nvSpPr>
        <p:spPr bwMode="auto">
          <a:xfrm>
            <a:off x="3113088" y="6491288"/>
            <a:ext cx="1325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rgbClr val="E11F1F"/>
                </a:solidFill>
                <a:latin typeface="Times New Roman" panose="02020603050405020304" pitchFamily="18" charset="0"/>
              </a:rPr>
              <a:t>. . . . . . . . . . </a:t>
            </a:r>
          </a:p>
        </p:txBody>
      </p:sp>
      <p:sp>
        <p:nvSpPr>
          <p:cNvPr id="185367" name="Text Box 23"/>
          <p:cNvSpPr txBox="1">
            <a:spLocks noChangeArrowheads="1"/>
          </p:cNvSpPr>
          <p:nvPr/>
        </p:nvSpPr>
        <p:spPr bwMode="auto">
          <a:xfrm rot="-3913094">
            <a:off x="2818607" y="4055269"/>
            <a:ext cx="1782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rgbClr val="E11F1F"/>
                </a:solidFill>
                <a:latin typeface="Arial" panose="020B0604020202020204" pitchFamily="34" charset="0"/>
              </a:rPr>
              <a:t>( DIVINE  ABILITY )</a:t>
            </a:r>
          </a:p>
        </p:txBody>
      </p:sp>
    </p:spTree>
  </p:cSld>
  <p:clrMapOvr>
    <a:masterClrMapping/>
  </p:clrMapOvr>
  <p:transition spd="slow">
    <p:checker/>
    <p:sndAc>
      <p:stSnd>
        <p:snd r:embed="rId3" name="REMINDER.WAV"/>
      </p:stSnd>
    </p:sndAc>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3082925" y="196850"/>
            <a:ext cx="26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eaLnBrk="1" hangingPunct="1"/>
            <a:r>
              <a:rPr lang="en-US" altLang="en-US" sz="2400" b="0" dirty="0">
                <a:solidFill>
                  <a:schemeClr val="tx1"/>
                </a:solidFill>
              </a:rPr>
              <a:t> </a:t>
            </a:r>
          </a:p>
        </p:txBody>
      </p:sp>
      <p:sp>
        <p:nvSpPr>
          <p:cNvPr id="187395" name="Text Box 3"/>
          <p:cNvSpPr txBox="1">
            <a:spLocks noChangeArrowheads="1"/>
          </p:cNvSpPr>
          <p:nvPr/>
        </p:nvSpPr>
        <p:spPr bwMode="auto">
          <a:xfrm>
            <a:off x="382588" y="60325"/>
            <a:ext cx="66246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eaLnBrk="1" hangingPunct="1"/>
            <a:r>
              <a:rPr lang="en-US" altLang="en-US" sz="1900" b="0" u="sng" dirty="0">
                <a:solidFill>
                  <a:schemeClr val="tx1"/>
                </a:solidFill>
                <a:latin typeface="Arial Black" panose="020B0A04020102020204" pitchFamily="34" charset="0"/>
              </a:rPr>
              <a:t>FOUNDATIONAL PRINCIPLES OF SOUL WINNING</a:t>
            </a:r>
            <a:endParaRPr lang="en-US" altLang="en-US" sz="1900" b="0" i="1" dirty="0">
              <a:solidFill>
                <a:schemeClr val="tx1"/>
              </a:solidFill>
              <a:latin typeface="Arial Black" panose="020B0A04020102020204" pitchFamily="34" charset="0"/>
            </a:endParaRPr>
          </a:p>
        </p:txBody>
      </p:sp>
      <p:sp>
        <p:nvSpPr>
          <p:cNvPr id="187396" name="Text Box 4"/>
          <p:cNvSpPr txBox="1">
            <a:spLocks noChangeArrowheads="1"/>
          </p:cNvSpPr>
          <p:nvPr/>
        </p:nvSpPr>
        <p:spPr bwMode="auto">
          <a:xfrm>
            <a:off x="76200" y="914400"/>
            <a:ext cx="3048000" cy="5184775"/>
          </a:xfrm>
          <a:prstGeom prst="rect">
            <a:avLst/>
          </a:prstGeom>
          <a:gradFill rotWithShape="0">
            <a:gsLst>
              <a:gs pos="0">
                <a:srgbClr val="5C0D0D"/>
              </a:gs>
              <a:gs pos="50000">
                <a:srgbClr val="E11F1F"/>
              </a:gs>
              <a:gs pos="100000">
                <a:srgbClr val="5C0D0D"/>
              </a:gs>
            </a:gsLst>
            <a:lin ang="5400000" scaled="1"/>
          </a:gradFill>
          <a:ln w="571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900" dirty="0">
                <a:solidFill>
                  <a:schemeClr val="bg1"/>
                </a:solidFill>
                <a:latin typeface="Arial" panose="020B0604020202020204" pitchFamily="34" charset="0"/>
              </a:rPr>
              <a:t>PERFECT  THE  SAINTS</a:t>
            </a:r>
          </a:p>
          <a:p>
            <a:pPr eaLnBrk="1" hangingPunct="1">
              <a:spcBef>
                <a:spcPct val="0"/>
              </a:spcBef>
              <a:buFontTx/>
              <a:buNone/>
            </a:pPr>
            <a:r>
              <a:rPr lang="en-US" altLang="en-US" sz="800" b="0" dirty="0">
                <a:solidFill>
                  <a:schemeClr val="bg1"/>
                </a:solidFill>
                <a:latin typeface="Arial" panose="020B0604020202020204" pitchFamily="34" charset="0"/>
              </a:rPr>
              <a:t>                  </a:t>
            </a:r>
          </a:p>
          <a:p>
            <a:pPr eaLnBrk="1" hangingPunct="1">
              <a:spcBef>
                <a:spcPct val="0"/>
              </a:spcBef>
              <a:buFontTx/>
              <a:buNone/>
            </a:pPr>
            <a:endParaRPr lang="en-US" altLang="en-US" sz="400" b="0" dirty="0">
              <a:solidFill>
                <a:schemeClr val="bg1"/>
              </a:solidFill>
              <a:latin typeface="Arial" panose="020B0604020202020204" pitchFamily="34" charset="0"/>
            </a:endParaRPr>
          </a:p>
          <a:p>
            <a:pPr eaLnBrk="1" hangingPunct="1">
              <a:spcBef>
                <a:spcPct val="0"/>
              </a:spcBef>
              <a:buFontTx/>
              <a:buNone/>
            </a:pPr>
            <a:r>
              <a:rPr lang="en-US" altLang="en-US" sz="2400" dirty="0">
                <a:solidFill>
                  <a:schemeClr val="bg1"/>
                </a:solidFill>
                <a:latin typeface="Arial" panose="020B0604020202020204" pitchFamily="34" charset="0"/>
              </a:rPr>
              <a:t>- </a:t>
            </a:r>
            <a:r>
              <a:rPr lang="en-US" altLang="en-US" sz="1800" dirty="0">
                <a:solidFill>
                  <a:schemeClr val="bg1"/>
                </a:solidFill>
                <a:latin typeface="Arial" panose="020B0604020202020204" pitchFamily="34" charset="0"/>
              </a:rPr>
              <a:t> </a:t>
            </a:r>
            <a:r>
              <a:rPr lang="en-US" altLang="en-US" sz="2000" dirty="0">
                <a:solidFill>
                  <a:schemeClr val="bg1"/>
                </a:solidFill>
                <a:latin typeface="Arial" panose="020B0604020202020204" pitchFamily="34" charset="0"/>
              </a:rPr>
              <a:t>RELATIONSHIP </a:t>
            </a:r>
          </a:p>
          <a:p>
            <a:pPr eaLnBrk="1" hangingPunct="1">
              <a:spcBef>
                <a:spcPct val="0"/>
              </a:spcBef>
              <a:buFontTx/>
              <a:buNone/>
            </a:pPr>
            <a:r>
              <a:rPr lang="en-US" altLang="en-US" sz="140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WITH  GOD</a:t>
            </a:r>
            <a:r>
              <a:rPr lang="en-US" altLang="en-US" sz="1400" dirty="0">
                <a:solidFill>
                  <a:schemeClr val="bg1"/>
                </a:solidFill>
                <a:latin typeface="Arial" panose="020B0604020202020204" pitchFamily="34" charset="0"/>
              </a:rPr>
              <a:t> </a:t>
            </a:r>
          </a:p>
          <a:p>
            <a:pPr eaLnBrk="1" hangingPunct="1">
              <a:spcBef>
                <a:spcPct val="0"/>
              </a:spcBef>
              <a:buFontTx/>
              <a:buNone/>
            </a:pPr>
            <a:r>
              <a:rPr lang="en-US" altLang="en-US" sz="1400" dirty="0">
                <a:solidFill>
                  <a:schemeClr val="bg1"/>
                </a:solidFill>
                <a:latin typeface="Arial" panose="020B0604020202020204" pitchFamily="34" charset="0"/>
              </a:rPr>
              <a:t>       - 1</a:t>
            </a:r>
            <a:r>
              <a:rPr lang="en-US" altLang="en-US" sz="1400" baseline="30000" dirty="0">
                <a:solidFill>
                  <a:schemeClr val="bg1"/>
                </a:solidFill>
                <a:latin typeface="Arial" panose="020B0604020202020204" pitchFamily="34" charset="0"/>
              </a:rPr>
              <a:t>ST</a:t>
            </a:r>
            <a:r>
              <a:rPr lang="en-US" altLang="en-US" sz="1400" dirty="0">
                <a:solidFill>
                  <a:schemeClr val="bg1"/>
                </a:solidFill>
                <a:latin typeface="Arial" panose="020B0604020202020204" pitchFamily="34" charset="0"/>
              </a:rPr>
              <a:t>  DIMENSION  OF  REL.</a:t>
            </a:r>
          </a:p>
          <a:p>
            <a:pPr eaLnBrk="1" hangingPunct="1">
              <a:spcBef>
                <a:spcPct val="0"/>
              </a:spcBef>
              <a:buFontTx/>
              <a:buNone/>
            </a:pPr>
            <a:r>
              <a:rPr lang="en-US" altLang="en-US" sz="1400" dirty="0">
                <a:solidFill>
                  <a:schemeClr val="bg1"/>
                </a:solidFill>
                <a:latin typeface="Arial" panose="020B0604020202020204" pitchFamily="34" charset="0"/>
              </a:rPr>
              <a:t>       - 2</a:t>
            </a:r>
            <a:r>
              <a:rPr lang="en-US" altLang="en-US" sz="1400" baseline="30000" dirty="0">
                <a:solidFill>
                  <a:schemeClr val="bg1"/>
                </a:solidFill>
                <a:latin typeface="Arial" panose="020B0604020202020204" pitchFamily="34" charset="0"/>
              </a:rPr>
              <a:t>ND </a:t>
            </a:r>
            <a:r>
              <a:rPr lang="en-US" altLang="en-US" sz="1400" dirty="0">
                <a:solidFill>
                  <a:schemeClr val="bg1"/>
                </a:solidFill>
                <a:latin typeface="Arial" panose="020B0604020202020204" pitchFamily="34" charset="0"/>
              </a:rPr>
              <a:t> DIMENSION  OF  REL.</a:t>
            </a:r>
          </a:p>
          <a:p>
            <a:pPr eaLnBrk="1" hangingPunct="1">
              <a:spcBef>
                <a:spcPct val="0"/>
              </a:spcBef>
              <a:buFontTx/>
              <a:buNone/>
            </a:pPr>
            <a:endParaRPr lang="en-US" altLang="en-US" sz="400" dirty="0">
              <a:solidFill>
                <a:schemeClr val="bg1"/>
              </a:solidFill>
              <a:latin typeface="Arial" panose="020B0604020202020204" pitchFamily="34" charset="0"/>
            </a:endParaRPr>
          </a:p>
          <a:p>
            <a:pPr eaLnBrk="1" hangingPunct="1">
              <a:spcBef>
                <a:spcPct val="0"/>
              </a:spcBef>
              <a:buFontTx/>
              <a:buNone/>
            </a:pPr>
            <a:r>
              <a:rPr lang="en-US" altLang="en-US" sz="2400" dirty="0">
                <a:solidFill>
                  <a:schemeClr val="bg1"/>
                </a:solidFill>
                <a:latin typeface="Arial" panose="020B0604020202020204" pitchFamily="34" charset="0"/>
              </a:rPr>
              <a:t>- </a:t>
            </a:r>
            <a:r>
              <a:rPr lang="en-US" altLang="en-US" sz="2200" dirty="0">
                <a:solidFill>
                  <a:schemeClr val="bg1"/>
                </a:solidFill>
                <a:latin typeface="Arial" panose="020B0604020202020204" pitchFamily="34" charset="0"/>
              </a:rPr>
              <a:t> </a:t>
            </a:r>
            <a:r>
              <a:rPr lang="en-US" altLang="en-US" sz="2000" dirty="0">
                <a:solidFill>
                  <a:schemeClr val="bg1"/>
                </a:solidFill>
                <a:latin typeface="Arial" panose="020B0604020202020204" pitchFamily="34" charset="0"/>
              </a:rPr>
              <a:t>REVELATION </a:t>
            </a:r>
          </a:p>
          <a:p>
            <a:pPr eaLnBrk="1" hangingPunct="1">
              <a:spcBef>
                <a:spcPct val="0"/>
              </a:spcBef>
              <a:buFontTx/>
              <a:buNone/>
            </a:pPr>
            <a:r>
              <a:rPr lang="en-US" altLang="en-US" sz="1400" dirty="0">
                <a:solidFill>
                  <a:schemeClr val="bg1"/>
                </a:solidFill>
                <a:latin typeface="Arial" panose="020B0604020202020204" pitchFamily="34" charset="0"/>
              </a:rPr>
              <a:t>     OF GOD,  HIS  WILL,  HIS </a:t>
            </a:r>
          </a:p>
          <a:p>
            <a:pPr eaLnBrk="1" hangingPunct="1">
              <a:spcBef>
                <a:spcPct val="0"/>
              </a:spcBef>
              <a:buFontTx/>
              <a:buNone/>
            </a:pPr>
            <a:r>
              <a:rPr lang="en-US" altLang="en-US" sz="1400" dirty="0">
                <a:solidFill>
                  <a:schemeClr val="bg1"/>
                </a:solidFill>
                <a:latin typeface="Arial" panose="020B0604020202020204" pitchFamily="34" charset="0"/>
              </a:rPr>
              <a:t>     WAYS,  OUR PURPOSE  AS </a:t>
            </a:r>
          </a:p>
          <a:p>
            <a:pPr eaLnBrk="1" hangingPunct="1">
              <a:spcBef>
                <a:spcPct val="0"/>
              </a:spcBef>
              <a:buFontTx/>
              <a:buNone/>
            </a:pPr>
            <a:r>
              <a:rPr lang="en-US" altLang="en-US" sz="1400" dirty="0">
                <a:solidFill>
                  <a:schemeClr val="bg1"/>
                </a:solidFill>
                <a:latin typeface="Arial" panose="020B0604020202020204" pitchFamily="34" charset="0"/>
              </a:rPr>
              <a:t>     SONS  OF  GOD,   END-TIME</a:t>
            </a:r>
          </a:p>
          <a:p>
            <a:pPr eaLnBrk="1" hangingPunct="1">
              <a:spcBef>
                <a:spcPct val="0"/>
              </a:spcBef>
              <a:buFontTx/>
              <a:buNone/>
            </a:pPr>
            <a:endParaRPr lang="en-US" altLang="en-US" sz="400" dirty="0">
              <a:solidFill>
                <a:schemeClr val="bg1"/>
              </a:solidFill>
              <a:latin typeface="Arial" panose="020B0604020202020204" pitchFamily="34" charset="0"/>
            </a:endParaRPr>
          </a:p>
          <a:p>
            <a:pPr eaLnBrk="1" hangingPunct="1">
              <a:spcBef>
                <a:spcPct val="0"/>
              </a:spcBef>
              <a:buFontTx/>
              <a:buNone/>
            </a:pPr>
            <a:r>
              <a:rPr lang="en-US" altLang="en-US" sz="2400" dirty="0">
                <a:solidFill>
                  <a:schemeClr val="bg1"/>
                </a:solidFill>
                <a:latin typeface="Arial" panose="020B0604020202020204" pitchFamily="34" charset="0"/>
              </a:rPr>
              <a:t>- </a:t>
            </a:r>
            <a:r>
              <a:rPr lang="en-US" altLang="en-US" sz="2000" dirty="0">
                <a:solidFill>
                  <a:schemeClr val="bg1"/>
                </a:solidFill>
                <a:latin typeface="Arial" panose="020B0604020202020204" pitchFamily="34" charset="0"/>
              </a:rPr>
              <a:t>RESTORATION  </a:t>
            </a:r>
            <a:endParaRPr lang="en-US" altLang="en-US" sz="1600" dirty="0">
              <a:solidFill>
                <a:schemeClr val="bg1"/>
              </a:solidFill>
              <a:latin typeface="Arial" panose="020B0604020202020204" pitchFamily="34" charset="0"/>
            </a:endParaRPr>
          </a:p>
          <a:p>
            <a:pPr eaLnBrk="1" hangingPunct="1">
              <a:spcBef>
                <a:spcPct val="0"/>
              </a:spcBef>
              <a:buFontTx/>
              <a:buNone/>
            </a:pPr>
            <a:r>
              <a:rPr lang="en-US" altLang="en-US" sz="2000" dirty="0">
                <a:solidFill>
                  <a:schemeClr val="bg1"/>
                </a:solidFill>
                <a:latin typeface="Arial" panose="020B0604020202020204" pitchFamily="34" charset="0"/>
              </a:rPr>
              <a:t>   </a:t>
            </a:r>
            <a:r>
              <a:rPr lang="en-US" altLang="en-US" sz="1400" dirty="0">
                <a:solidFill>
                  <a:schemeClr val="bg1"/>
                </a:solidFill>
                <a:latin typeface="Arial" panose="020B0604020202020204" pitchFamily="34" charset="0"/>
              </a:rPr>
              <a:t>OF THE CHURCH   WITH:</a:t>
            </a:r>
          </a:p>
          <a:p>
            <a:pPr eaLnBrk="1" hangingPunct="1">
              <a:spcBef>
                <a:spcPct val="0"/>
              </a:spcBef>
              <a:buFontTx/>
              <a:buNone/>
            </a:pPr>
            <a:r>
              <a:rPr lang="en-US" altLang="en-US" sz="1400" dirty="0">
                <a:solidFill>
                  <a:schemeClr val="bg1"/>
                </a:solidFill>
                <a:latin typeface="Arial" panose="020B0604020202020204" pitchFamily="34" charset="0"/>
              </a:rPr>
              <a:t>     </a:t>
            </a:r>
            <a:r>
              <a:rPr lang="en-US" altLang="en-US" sz="1800" dirty="0">
                <a:solidFill>
                  <a:schemeClr val="bg1"/>
                </a:solidFill>
                <a:latin typeface="Arial" panose="020B0604020202020204" pitchFamily="34" charset="0"/>
              </a:rPr>
              <a:t>-</a:t>
            </a:r>
            <a:r>
              <a:rPr lang="en-US" altLang="en-US" sz="140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DIVINE  DIRECTION</a:t>
            </a:r>
          </a:p>
          <a:p>
            <a:pPr eaLnBrk="1" hangingPunct="1">
              <a:spcBef>
                <a:spcPct val="0"/>
              </a:spcBef>
              <a:buFontTx/>
              <a:buNone/>
            </a:pPr>
            <a:r>
              <a:rPr lang="en-US" altLang="en-US" sz="1400" dirty="0">
                <a:solidFill>
                  <a:schemeClr val="bg1"/>
                </a:solidFill>
                <a:latin typeface="Arial" panose="020B0604020202020204" pitchFamily="34" charset="0"/>
              </a:rPr>
              <a:t>         - MISSION  &amp;  VISION</a:t>
            </a:r>
          </a:p>
          <a:p>
            <a:pPr eaLnBrk="1" hangingPunct="1">
              <a:spcBef>
                <a:spcPct val="0"/>
              </a:spcBef>
              <a:buFontTx/>
              <a:buNone/>
            </a:pPr>
            <a:endParaRPr lang="en-US" altLang="en-US" sz="200" dirty="0">
              <a:solidFill>
                <a:schemeClr val="bg1"/>
              </a:solidFill>
              <a:latin typeface="Arial" panose="020B0604020202020204" pitchFamily="34" charset="0"/>
            </a:endParaRPr>
          </a:p>
          <a:p>
            <a:pPr eaLnBrk="1" hangingPunct="1">
              <a:spcBef>
                <a:spcPct val="0"/>
              </a:spcBef>
              <a:buFontTx/>
              <a:buNone/>
            </a:pPr>
            <a:r>
              <a:rPr lang="en-US" altLang="en-US" sz="1400" dirty="0">
                <a:solidFill>
                  <a:schemeClr val="bg1"/>
                </a:solidFill>
                <a:latin typeface="Arial" panose="020B0604020202020204" pitchFamily="34" charset="0"/>
              </a:rPr>
              <a:t>     </a:t>
            </a:r>
            <a:r>
              <a:rPr lang="en-US" altLang="en-US" sz="1800" dirty="0">
                <a:solidFill>
                  <a:schemeClr val="bg1"/>
                </a:solidFill>
                <a:latin typeface="Arial" panose="020B0604020202020204" pitchFamily="34" charset="0"/>
              </a:rPr>
              <a:t>-</a:t>
            </a:r>
            <a:r>
              <a:rPr lang="en-US" altLang="en-US" sz="140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DIVINE  POWER</a:t>
            </a:r>
          </a:p>
          <a:p>
            <a:pPr eaLnBrk="1" hangingPunct="1">
              <a:spcBef>
                <a:spcPct val="0"/>
              </a:spcBef>
              <a:buFontTx/>
              <a:buNone/>
            </a:pPr>
            <a:r>
              <a:rPr lang="en-US" altLang="en-US" sz="1400" dirty="0">
                <a:solidFill>
                  <a:schemeClr val="bg1"/>
                </a:solidFill>
                <a:latin typeface="Arial" panose="020B0604020202020204" pitchFamily="34" charset="0"/>
              </a:rPr>
              <a:t>         - PRAYER  &amp;  FASTING</a:t>
            </a:r>
          </a:p>
          <a:p>
            <a:pPr eaLnBrk="1" hangingPunct="1">
              <a:spcBef>
                <a:spcPct val="0"/>
              </a:spcBef>
              <a:buFontTx/>
              <a:buNone/>
            </a:pPr>
            <a:endParaRPr lang="en-US" altLang="en-US" sz="200" dirty="0">
              <a:solidFill>
                <a:schemeClr val="bg1"/>
              </a:solidFill>
              <a:latin typeface="Arial" panose="020B0604020202020204" pitchFamily="34" charset="0"/>
            </a:endParaRPr>
          </a:p>
          <a:p>
            <a:pPr eaLnBrk="1" hangingPunct="1">
              <a:spcBef>
                <a:spcPct val="0"/>
              </a:spcBef>
              <a:buFontTx/>
              <a:buNone/>
            </a:pPr>
            <a:r>
              <a:rPr lang="en-US" altLang="en-US" sz="1400" dirty="0">
                <a:solidFill>
                  <a:schemeClr val="bg1"/>
                </a:solidFill>
                <a:latin typeface="Arial" panose="020B0604020202020204" pitchFamily="34" charset="0"/>
              </a:rPr>
              <a:t>     </a:t>
            </a:r>
            <a:r>
              <a:rPr lang="en-US" altLang="en-US" sz="1800" dirty="0">
                <a:solidFill>
                  <a:schemeClr val="bg1"/>
                </a:solidFill>
                <a:latin typeface="Arial" panose="020B0604020202020204" pitchFamily="34" charset="0"/>
              </a:rPr>
              <a:t>- </a:t>
            </a:r>
            <a:r>
              <a:rPr lang="en-US" altLang="en-US" sz="140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APOSTOLIC  ACTIONS</a:t>
            </a:r>
            <a:r>
              <a:rPr lang="en-US" altLang="en-US" sz="1400" dirty="0">
                <a:solidFill>
                  <a:schemeClr val="bg1"/>
                </a:solidFill>
                <a:latin typeface="Arial" panose="020B0604020202020204" pitchFamily="34" charset="0"/>
              </a:rPr>
              <a:t>  </a:t>
            </a:r>
          </a:p>
          <a:p>
            <a:pPr eaLnBrk="1" hangingPunct="1">
              <a:spcBef>
                <a:spcPct val="0"/>
              </a:spcBef>
              <a:buFontTx/>
              <a:buNone/>
            </a:pPr>
            <a:r>
              <a:rPr lang="en-US" altLang="en-US" sz="1400" dirty="0">
                <a:solidFill>
                  <a:schemeClr val="bg1"/>
                </a:solidFill>
                <a:latin typeface="Arial" panose="020B0604020202020204" pitchFamily="34" charset="0"/>
              </a:rPr>
              <a:t>         - SOUL  WINNING</a:t>
            </a:r>
          </a:p>
          <a:p>
            <a:pPr eaLnBrk="1" hangingPunct="1">
              <a:spcBef>
                <a:spcPct val="0"/>
              </a:spcBef>
              <a:buFontTx/>
              <a:buNone/>
            </a:pPr>
            <a:r>
              <a:rPr lang="en-US" altLang="en-US" sz="1400" dirty="0">
                <a:solidFill>
                  <a:schemeClr val="bg1"/>
                </a:solidFill>
                <a:latin typeface="Arial" panose="020B0604020202020204" pitchFamily="34" charset="0"/>
              </a:rPr>
              <a:t>         - MAKING  DISCIPLES</a:t>
            </a:r>
          </a:p>
        </p:txBody>
      </p:sp>
      <p:sp>
        <p:nvSpPr>
          <p:cNvPr id="187397" name="Text Box 5"/>
          <p:cNvSpPr txBox="1">
            <a:spLocks noChangeArrowheads="1"/>
          </p:cNvSpPr>
          <p:nvPr/>
        </p:nvSpPr>
        <p:spPr bwMode="auto">
          <a:xfrm>
            <a:off x="4267200" y="914400"/>
            <a:ext cx="2978150" cy="5237163"/>
          </a:xfrm>
          <a:prstGeom prst="rect">
            <a:avLst/>
          </a:prstGeom>
          <a:gradFill rotWithShape="0">
            <a:gsLst>
              <a:gs pos="0">
                <a:srgbClr val="174417"/>
              </a:gs>
              <a:gs pos="50000">
                <a:srgbClr val="339933"/>
              </a:gs>
              <a:gs pos="100000">
                <a:srgbClr val="174417"/>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latin typeface="Arial" panose="020B0604020202020204" pitchFamily="34" charset="0"/>
              </a:rPr>
              <a:t>  </a:t>
            </a:r>
            <a:r>
              <a:rPr lang="en-US" altLang="en-US" sz="1900" dirty="0">
                <a:latin typeface="Arial" panose="020B0604020202020204" pitchFamily="34" charset="0"/>
              </a:rPr>
              <a:t>REACH  THE  LOST</a:t>
            </a:r>
          </a:p>
          <a:p>
            <a:r>
              <a:rPr lang="en-US" altLang="en-US" sz="800" dirty="0">
                <a:latin typeface="Arial" panose="020B0604020202020204" pitchFamily="34" charset="0"/>
              </a:rPr>
              <a:t>   </a:t>
            </a:r>
          </a:p>
          <a:p>
            <a:endParaRPr lang="en-US" altLang="en-US" sz="800" dirty="0">
              <a:latin typeface="Arial" panose="020B0604020202020204" pitchFamily="34" charset="0"/>
            </a:endParaRPr>
          </a:p>
          <a:p>
            <a:r>
              <a:rPr lang="en-US" altLang="en-US" sz="800" dirty="0">
                <a:latin typeface="Arial" panose="020B0604020202020204" pitchFamily="34" charset="0"/>
              </a:rPr>
              <a:t>    </a:t>
            </a:r>
          </a:p>
          <a:p>
            <a:r>
              <a:rPr lang="en-US" altLang="en-US" sz="2000" dirty="0">
                <a:latin typeface="Arial" panose="020B0604020202020204" pitchFamily="34" charset="0"/>
              </a:rPr>
              <a:t>    -</a:t>
            </a:r>
            <a:r>
              <a:rPr lang="en-US" altLang="en-US" sz="2200" dirty="0">
                <a:latin typeface="Arial" panose="020B0604020202020204" pitchFamily="34" charset="0"/>
              </a:rPr>
              <a:t>  ATTRACTING</a:t>
            </a:r>
          </a:p>
          <a:p>
            <a:r>
              <a:rPr lang="en-US" altLang="en-US" sz="2000" dirty="0">
                <a:latin typeface="Arial" panose="020B0604020202020204" pitchFamily="34" charset="0"/>
              </a:rPr>
              <a:t>       </a:t>
            </a:r>
            <a:endParaRPr lang="en-US" altLang="en-US" sz="800" dirty="0">
              <a:latin typeface="Arial" panose="020B0604020202020204" pitchFamily="34" charset="0"/>
            </a:endParaRPr>
          </a:p>
          <a:p>
            <a:r>
              <a:rPr lang="en-US" altLang="en-US" sz="2000" dirty="0">
                <a:latin typeface="Arial" panose="020B0604020202020204" pitchFamily="34" charset="0"/>
              </a:rPr>
              <a:t>    -  </a:t>
            </a:r>
            <a:r>
              <a:rPr lang="en-US" altLang="en-US" sz="2200" dirty="0">
                <a:latin typeface="Arial" panose="020B0604020202020204" pitchFamily="34" charset="0"/>
              </a:rPr>
              <a:t>WINNING</a:t>
            </a:r>
          </a:p>
          <a:p>
            <a:r>
              <a:rPr lang="en-US" altLang="en-US" sz="2000" dirty="0">
                <a:latin typeface="Arial" panose="020B0604020202020204" pitchFamily="34" charset="0"/>
              </a:rPr>
              <a:t>        </a:t>
            </a:r>
            <a:endParaRPr lang="en-US" altLang="en-US" sz="800" dirty="0">
              <a:latin typeface="Arial" panose="020B0604020202020204" pitchFamily="34" charset="0"/>
            </a:endParaRPr>
          </a:p>
          <a:p>
            <a:r>
              <a:rPr lang="en-US" altLang="en-US" sz="2000" dirty="0">
                <a:latin typeface="Arial" panose="020B0604020202020204" pitchFamily="34" charset="0"/>
              </a:rPr>
              <a:t>    -  </a:t>
            </a:r>
            <a:r>
              <a:rPr lang="en-US" altLang="en-US" sz="2200" dirty="0">
                <a:latin typeface="Arial" panose="020B0604020202020204" pitchFamily="34" charset="0"/>
              </a:rPr>
              <a:t>RETAINING</a:t>
            </a:r>
          </a:p>
          <a:p>
            <a:endParaRPr lang="en-US" altLang="en-US" sz="2000" dirty="0">
              <a:latin typeface="Arial" panose="020B0604020202020204" pitchFamily="34" charset="0"/>
            </a:endParaRPr>
          </a:p>
          <a:p>
            <a:r>
              <a:rPr lang="en-US" altLang="en-US" sz="2000" dirty="0">
                <a:latin typeface="Arial" panose="020B0604020202020204" pitchFamily="34" charset="0"/>
              </a:rPr>
              <a:t>    -  </a:t>
            </a:r>
            <a:r>
              <a:rPr lang="en-US" altLang="en-US" sz="2200" dirty="0">
                <a:latin typeface="Arial" panose="020B0604020202020204" pitchFamily="34" charset="0"/>
              </a:rPr>
              <a:t>MAKING</a:t>
            </a:r>
          </a:p>
          <a:p>
            <a:r>
              <a:rPr lang="en-US" altLang="en-US" sz="2200" dirty="0">
                <a:latin typeface="Arial" panose="020B0604020202020204" pitchFamily="34" charset="0"/>
              </a:rPr>
              <a:t>       DISCIPLES</a:t>
            </a:r>
          </a:p>
          <a:p>
            <a:endParaRPr lang="en-US" altLang="en-US" sz="4200" dirty="0">
              <a:latin typeface="Arial" panose="020B0604020202020204" pitchFamily="34" charset="0"/>
            </a:endParaRPr>
          </a:p>
          <a:p>
            <a:r>
              <a:rPr lang="en-US" altLang="en-US" sz="2200" dirty="0">
                <a:latin typeface="Arial" panose="020B0604020202020204" pitchFamily="34" charset="0"/>
              </a:rPr>
              <a:t>   </a:t>
            </a:r>
            <a:r>
              <a:rPr lang="en-US" altLang="en-US" sz="2400" dirty="0">
                <a:latin typeface="Arial" panose="020B0604020202020204" pitchFamily="34" charset="0"/>
              </a:rPr>
              <a:t>THE  HARVEST</a:t>
            </a:r>
          </a:p>
          <a:p>
            <a:r>
              <a:rPr lang="en-US" altLang="en-US" sz="2400" dirty="0">
                <a:latin typeface="Arial" panose="020B0604020202020204" pitchFamily="34" charset="0"/>
              </a:rPr>
              <a:t>  </a:t>
            </a:r>
            <a:r>
              <a:rPr lang="en-US" altLang="en-US" sz="1700" dirty="0">
                <a:latin typeface="Arial" panose="020B0604020202020204" pitchFamily="34" charset="0"/>
              </a:rPr>
              <a:t>(The  People  Business)</a:t>
            </a:r>
          </a:p>
          <a:p>
            <a:r>
              <a:rPr lang="en-US" altLang="en-US" sz="2200" dirty="0">
                <a:latin typeface="Arial" panose="020B0604020202020204" pitchFamily="34" charset="0"/>
              </a:rPr>
              <a:t>   </a:t>
            </a:r>
            <a:r>
              <a:rPr lang="en-US" altLang="en-US" sz="800" dirty="0">
                <a:latin typeface="Arial" panose="020B0604020202020204" pitchFamily="34" charset="0"/>
              </a:rPr>
              <a:t>   </a:t>
            </a:r>
            <a:r>
              <a:rPr lang="en-US" altLang="en-US" sz="800" dirty="0">
                <a:solidFill>
                  <a:schemeClr val="tx1"/>
                </a:solidFill>
                <a:latin typeface="Times New Roman" panose="02020603050405020304" pitchFamily="18" charset="0"/>
              </a:rPr>
              <a:t> </a:t>
            </a:r>
          </a:p>
          <a:p>
            <a:endParaRPr lang="en-US" altLang="en-US" sz="800" dirty="0">
              <a:solidFill>
                <a:schemeClr val="tx1"/>
              </a:solidFill>
              <a:latin typeface="Times New Roman" panose="02020603050405020304" pitchFamily="18" charset="0"/>
            </a:endParaRPr>
          </a:p>
        </p:txBody>
      </p:sp>
      <p:sp>
        <p:nvSpPr>
          <p:cNvPr id="187398" name="Text Box 6"/>
          <p:cNvSpPr txBox="1">
            <a:spLocks noChangeArrowheads="1"/>
          </p:cNvSpPr>
          <p:nvPr/>
        </p:nvSpPr>
        <p:spPr bwMode="auto">
          <a:xfrm>
            <a:off x="6115050" y="457200"/>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rgbClr val="339933"/>
                </a:solidFill>
                <a:latin typeface="Arial Black" panose="020B0A04020102020204" pitchFamily="34" charset="0"/>
              </a:rPr>
              <a:t>2 .</a:t>
            </a:r>
          </a:p>
        </p:txBody>
      </p:sp>
      <p:sp>
        <p:nvSpPr>
          <p:cNvPr id="187399" name="Line 7"/>
          <p:cNvSpPr>
            <a:spLocks noChangeShapeType="1"/>
          </p:cNvSpPr>
          <p:nvPr/>
        </p:nvSpPr>
        <p:spPr bwMode="auto">
          <a:xfrm flipV="1">
            <a:off x="2819400" y="2743200"/>
            <a:ext cx="1371600" cy="2819400"/>
          </a:xfrm>
          <a:prstGeom prst="line">
            <a:avLst/>
          </a:prstGeom>
          <a:noFill/>
          <a:ln w="76200">
            <a:solidFill>
              <a:srgbClr val="339933"/>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7400" name="Line 8"/>
          <p:cNvSpPr>
            <a:spLocks noChangeShapeType="1"/>
          </p:cNvSpPr>
          <p:nvPr/>
        </p:nvSpPr>
        <p:spPr bwMode="auto">
          <a:xfrm>
            <a:off x="0" y="1447800"/>
            <a:ext cx="3124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7401" name="Line 9"/>
          <p:cNvSpPr>
            <a:spLocks noChangeShapeType="1"/>
          </p:cNvSpPr>
          <p:nvPr/>
        </p:nvSpPr>
        <p:spPr bwMode="auto">
          <a:xfrm>
            <a:off x="4267200" y="1447800"/>
            <a:ext cx="2971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7402" name="Text Box 10"/>
          <p:cNvSpPr txBox="1">
            <a:spLocks noChangeArrowheads="1"/>
          </p:cNvSpPr>
          <p:nvPr/>
        </p:nvSpPr>
        <p:spPr bwMode="auto">
          <a:xfrm>
            <a:off x="457200" y="457200"/>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rgbClr val="E11F1F"/>
                </a:solidFill>
                <a:latin typeface="Arial Black" panose="020B0A04020102020204" pitchFamily="34" charset="0"/>
              </a:rPr>
              <a:t>1 .</a:t>
            </a:r>
          </a:p>
        </p:txBody>
      </p:sp>
      <p:sp>
        <p:nvSpPr>
          <p:cNvPr id="187403" name="Text Box 11"/>
          <p:cNvSpPr txBox="1">
            <a:spLocks noChangeArrowheads="1"/>
          </p:cNvSpPr>
          <p:nvPr/>
        </p:nvSpPr>
        <p:spPr bwMode="auto">
          <a:xfrm>
            <a:off x="152400" y="8763000"/>
            <a:ext cx="6911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i="1" dirty="0">
                <a:solidFill>
                  <a:schemeClr val="tx1"/>
                </a:solidFill>
                <a:latin typeface="Arial Black" panose="020B0A04020102020204" pitchFamily="34" charset="0"/>
              </a:rPr>
              <a:t>END-TIME -- URGENCY OF WORKING IN THE LAST HARVEST</a:t>
            </a:r>
          </a:p>
        </p:txBody>
      </p:sp>
      <p:sp>
        <p:nvSpPr>
          <p:cNvPr id="187404" name="Text Box 12"/>
          <p:cNvSpPr txBox="1">
            <a:spLocks noChangeArrowheads="1"/>
          </p:cNvSpPr>
          <p:nvPr/>
        </p:nvSpPr>
        <p:spPr bwMode="auto">
          <a:xfrm>
            <a:off x="1547813" y="533400"/>
            <a:ext cx="39068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700" dirty="0">
                <a:solidFill>
                  <a:schemeClr val="tx1"/>
                </a:solidFill>
                <a:latin typeface="Arial" panose="020B0604020202020204" pitchFamily="34" charset="0"/>
              </a:rPr>
              <a:t>( </a:t>
            </a:r>
            <a:r>
              <a:rPr lang="en-US" altLang="en-US" sz="1700" b="0" dirty="0">
                <a:solidFill>
                  <a:schemeClr val="tx1"/>
                </a:solidFill>
                <a:latin typeface="Arial Black" panose="020B0A04020102020204" pitchFamily="34" charset="0"/>
              </a:rPr>
              <a:t>PURPOSE  OF  THE  CHURCH )</a:t>
            </a:r>
          </a:p>
        </p:txBody>
      </p:sp>
      <p:sp>
        <p:nvSpPr>
          <p:cNvPr id="187405" name="Line 13"/>
          <p:cNvSpPr>
            <a:spLocks noChangeShapeType="1"/>
          </p:cNvSpPr>
          <p:nvPr/>
        </p:nvSpPr>
        <p:spPr bwMode="auto">
          <a:xfrm flipH="1">
            <a:off x="990600" y="685800"/>
            <a:ext cx="609600" cy="0"/>
          </a:xfrm>
          <a:prstGeom prst="line">
            <a:avLst/>
          </a:prstGeom>
          <a:noFill/>
          <a:ln w="38100">
            <a:solidFill>
              <a:srgbClr val="E11F1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7406" name="Line 14"/>
          <p:cNvSpPr>
            <a:spLocks noChangeShapeType="1"/>
          </p:cNvSpPr>
          <p:nvPr/>
        </p:nvSpPr>
        <p:spPr bwMode="auto">
          <a:xfrm>
            <a:off x="5410200" y="685800"/>
            <a:ext cx="685800" cy="0"/>
          </a:xfrm>
          <a:prstGeom prst="line">
            <a:avLst/>
          </a:prstGeom>
          <a:noFill/>
          <a:ln w="38100">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7407" name="Text Box 15"/>
          <p:cNvSpPr txBox="1">
            <a:spLocks noChangeArrowheads="1"/>
          </p:cNvSpPr>
          <p:nvPr/>
        </p:nvSpPr>
        <p:spPr bwMode="auto">
          <a:xfrm rot="-3847450">
            <a:off x="2754313" y="3470275"/>
            <a:ext cx="1395412"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700" dirty="0">
                <a:solidFill>
                  <a:srgbClr val="E11F1F"/>
                </a:solidFill>
                <a:latin typeface="Arial" panose="020B0604020202020204" pitchFamily="34" charset="0"/>
              </a:rPr>
              <a:t>ANOINTING</a:t>
            </a:r>
          </a:p>
        </p:txBody>
      </p:sp>
      <p:sp>
        <p:nvSpPr>
          <p:cNvPr id="187408" name="Text Box 16"/>
          <p:cNvSpPr txBox="1">
            <a:spLocks noChangeArrowheads="1"/>
          </p:cNvSpPr>
          <p:nvPr/>
        </p:nvSpPr>
        <p:spPr bwMode="auto">
          <a:xfrm rot="-3913094">
            <a:off x="2818607" y="4055269"/>
            <a:ext cx="1782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rgbClr val="E11F1F"/>
                </a:solidFill>
                <a:latin typeface="Arial" panose="020B0604020202020204" pitchFamily="34" charset="0"/>
              </a:rPr>
              <a:t>( DIVINE  ABILITY )</a:t>
            </a:r>
          </a:p>
        </p:txBody>
      </p:sp>
      <p:sp>
        <p:nvSpPr>
          <p:cNvPr id="187409" name="Text Box 17"/>
          <p:cNvSpPr txBox="1">
            <a:spLocks noChangeArrowheads="1"/>
          </p:cNvSpPr>
          <p:nvPr/>
        </p:nvSpPr>
        <p:spPr bwMode="auto">
          <a:xfrm>
            <a:off x="304800" y="6705600"/>
            <a:ext cx="67818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7200" b="0" dirty="0">
              <a:solidFill>
                <a:schemeClr val="tx1"/>
              </a:solidFill>
              <a:latin typeface="Arial Black" panose="020B0A04020102020204" pitchFamily="34" charset="0"/>
            </a:endParaRPr>
          </a:p>
        </p:txBody>
      </p:sp>
      <p:sp>
        <p:nvSpPr>
          <p:cNvPr id="187410" name="Text Box 18"/>
          <p:cNvSpPr txBox="1">
            <a:spLocks noChangeArrowheads="1"/>
          </p:cNvSpPr>
          <p:nvPr/>
        </p:nvSpPr>
        <p:spPr bwMode="auto">
          <a:xfrm>
            <a:off x="120650" y="6521450"/>
            <a:ext cx="7042150" cy="167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rgbClr val="E11F1F"/>
                </a:solidFill>
                <a:latin typeface="Arial Black" panose="020B0A04020102020204" pitchFamily="34" charset="0"/>
              </a:rPr>
              <a:t>                </a:t>
            </a:r>
            <a:endParaRPr lang="en-US" altLang="en-US" sz="2000" b="0" dirty="0">
              <a:solidFill>
                <a:schemeClr val="tx1"/>
              </a:solidFill>
              <a:latin typeface="Arial Black" panose="020B0A04020102020204" pitchFamily="34" charset="0"/>
            </a:endParaRPr>
          </a:p>
          <a:p>
            <a:r>
              <a:rPr lang="en-US" altLang="en-US" sz="1800" b="0" dirty="0">
                <a:solidFill>
                  <a:srgbClr val="E11F1F"/>
                </a:solidFill>
                <a:latin typeface="Arial Black" panose="020B0A04020102020204" pitchFamily="34" charset="0"/>
              </a:rPr>
              <a:t>- PRAYER  MINISTRY</a:t>
            </a:r>
            <a:r>
              <a:rPr lang="en-US" altLang="en-US" sz="1800" b="0" dirty="0">
                <a:solidFill>
                  <a:schemeClr val="tx1"/>
                </a:solidFill>
                <a:latin typeface="Arial Black" panose="020B0A04020102020204" pitchFamily="34" charset="0"/>
              </a:rPr>
              <a:t>                       </a:t>
            </a:r>
            <a:r>
              <a:rPr lang="en-US" altLang="en-US" sz="1800" b="0" dirty="0">
                <a:solidFill>
                  <a:srgbClr val="008000"/>
                </a:solidFill>
                <a:latin typeface="Arial Black" panose="020B0A04020102020204" pitchFamily="34" charset="0"/>
              </a:rPr>
              <a:t>- CARE  MINISTRY</a:t>
            </a:r>
          </a:p>
          <a:p>
            <a:endParaRPr lang="en-US" altLang="en-US" sz="3200" b="0" dirty="0">
              <a:solidFill>
                <a:srgbClr val="008000"/>
              </a:solidFill>
              <a:latin typeface="Arial Black" panose="020B0A04020102020204" pitchFamily="34" charset="0"/>
            </a:endParaRPr>
          </a:p>
          <a:p>
            <a:r>
              <a:rPr lang="en-US" altLang="en-US" sz="1800" b="0" dirty="0">
                <a:solidFill>
                  <a:srgbClr val="E11F1F"/>
                </a:solidFill>
                <a:latin typeface="Arial Black" panose="020B0A04020102020204" pitchFamily="34" charset="0"/>
              </a:rPr>
              <a:t>- RELATIONSHIP</a:t>
            </a:r>
            <a:r>
              <a:rPr lang="en-US" altLang="en-US" sz="1800" b="0" dirty="0">
                <a:solidFill>
                  <a:schemeClr val="tx1"/>
                </a:solidFill>
                <a:latin typeface="Arial Black" panose="020B0A04020102020204" pitchFamily="34" charset="0"/>
              </a:rPr>
              <a:t>                              </a:t>
            </a:r>
            <a:r>
              <a:rPr lang="en-US" altLang="en-US" sz="1800" b="0" dirty="0">
                <a:solidFill>
                  <a:srgbClr val="008000"/>
                </a:solidFill>
                <a:latin typeface="Arial Black" panose="020B0A04020102020204" pitchFamily="34" charset="0"/>
              </a:rPr>
              <a:t>- RELATIONSHIP</a:t>
            </a:r>
          </a:p>
          <a:p>
            <a:r>
              <a:rPr lang="en-US" altLang="en-US" sz="1800" b="0" dirty="0">
                <a:solidFill>
                  <a:schemeClr val="tx1"/>
                </a:solidFill>
                <a:latin typeface="Arial Black" panose="020B0A04020102020204" pitchFamily="34" charset="0"/>
              </a:rPr>
              <a:t>      </a:t>
            </a:r>
            <a:r>
              <a:rPr lang="en-US" altLang="en-US" sz="1800" b="0" dirty="0">
                <a:solidFill>
                  <a:srgbClr val="E11F1F"/>
                </a:solidFill>
                <a:latin typeface="Arial Black" panose="020B0A04020102020204" pitchFamily="34" charset="0"/>
              </a:rPr>
              <a:t>WITH  GOD</a:t>
            </a:r>
            <a:r>
              <a:rPr lang="en-US" altLang="en-US" sz="1800" b="0" dirty="0">
                <a:solidFill>
                  <a:schemeClr val="tx1"/>
                </a:solidFill>
                <a:latin typeface="Arial Black" panose="020B0A04020102020204" pitchFamily="34" charset="0"/>
              </a:rPr>
              <a:t>                                       </a:t>
            </a:r>
            <a:r>
              <a:rPr lang="en-US" altLang="en-US" sz="1800" b="0" dirty="0">
                <a:solidFill>
                  <a:srgbClr val="008000"/>
                </a:solidFill>
                <a:latin typeface="Arial Black" panose="020B0A04020102020204" pitchFamily="34" charset="0"/>
              </a:rPr>
              <a:t>WITH  MAN</a:t>
            </a:r>
          </a:p>
        </p:txBody>
      </p:sp>
      <p:sp>
        <p:nvSpPr>
          <p:cNvPr id="187411" name="Text Box 19"/>
          <p:cNvSpPr txBox="1">
            <a:spLocks noChangeArrowheads="1"/>
          </p:cNvSpPr>
          <p:nvPr/>
        </p:nvSpPr>
        <p:spPr bwMode="auto">
          <a:xfrm>
            <a:off x="0" y="8229600"/>
            <a:ext cx="675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dirty="0">
                <a:solidFill>
                  <a:srgbClr val="E11F1F"/>
                </a:solidFill>
                <a:latin typeface="Arial" panose="020B0604020202020204" pitchFamily="34" charset="0"/>
              </a:rPr>
              <a:t>  There must be a Spiritual  Operation in our lives </a:t>
            </a:r>
            <a:r>
              <a:rPr lang="en-US" altLang="en-US" sz="1200" dirty="0">
                <a:solidFill>
                  <a:srgbClr val="008000"/>
                </a:solidFill>
                <a:latin typeface="Arial" panose="020B0604020202020204" pitchFamily="34" charset="0"/>
              </a:rPr>
              <a:t>that precedes our work in the Harvest.</a:t>
            </a:r>
            <a:r>
              <a:rPr lang="en-US" altLang="en-US" sz="1400" dirty="0">
                <a:solidFill>
                  <a:srgbClr val="E11F1F"/>
                </a:solidFill>
                <a:latin typeface="Arial" panose="020B0604020202020204" pitchFamily="34" charset="0"/>
              </a:rPr>
              <a:t>    </a:t>
            </a:r>
          </a:p>
        </p:txBody>
      </p:sp>
      <p:sp>
        <p:nvSpPr>
          <p:cNvPr id="187412" name="Line 20"/>
          <p:cNvSpPr>
            <a:spLocks noChangeShapeType="1"/>
          </p:cNvSpPr>
          <p:nvPr/>
        </p:nvSpPr>
        <p:spPr bwMode="auto">
          <a:xfrm>
            <a:off x="1371600" y="6248400"/>
            <a:ext cx="0" cy="53340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7413" name="Line 21"/>
          <p:cNvSpPr>
            <a:spLocks noChangeShapeType="1"/>
          </p:cNvSpPr>
          <p:nvPr/>
        </p:nvSpPr>
        <p:spPr bwMode="auto">
          <a:xfrm>
            <a:off x="5486400" y="6248400"/>
            <a:ext cx="0" cy="533400"/>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7414" name="Line 22"/>
          <p:cNvSpPr>
            <a:spLocks noChangeShapeType="1"/>
          </p:cNvSpPr>
          <p:nvPr/>
        </p:nvSpPr>
        <p:spPr bwMode="auto">
          <a:xfrm>
            <a:off x="1371600" y="7086600"/>
            <a:ext cx="0" cy="53340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7415" name="Line 23"/>
          <p:cNvSpPr>
            <a:spLocks noChangeShapeType="1"/>
          </p:cNvSpPr>
          <p:nvPr/>
        </p:nvSpPr>
        <p:spPr bwMode="auto">
          <a:xfrm>
            <a:off x="5486400" y="7010400"/>
            <a:ext cx="0" cy="533400"/>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7416" name="Text Box 24"/>
          <p:cNvSpPr txBox="1">
            <a:spLocks noChangeArrowheads="1"/>
          </p:cNvSpPr>
          <p:nvPr/>
        </p:nvSpPr>
        <p:spPr bwMode="auto">
          <a:xfrm>
            <a:off x="1600200" y="6405563"/>
            <a:ext cx="36766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500" b="0" dirty="0">
                <a:solidFill>
                  <a:schemeClr val="tx1"/>
                </a:solidFill>
                <a:latin typeface="Arial Black" panose="020B0A04020102020204" pitchFamily="34" charset="0"/>
              </a:rPr>
              <a:t>THE TWO ARMS OF THE CHURCH</a:t>
            </a:r>
          </a:p>
        </p:txBody>
      </p:sp>
      <p:sp>
        <p:nvSpPr>
          <p:cNvPr id="187417" name="Text Box 25"/>
          <p:cNvSpPr txBox="1">
            <a:spLocks noChangeArrowheads="1"/>
          </p:cNvSpPr>
          <p:nvPr/>
        </p:nvSpPr>
        <p:spPr bwMode="auto">
          <a:xfrm>
            <a:off x="1601788" y="7086600"/>
            <a:ext cx="1200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rgbClr val="FF3300"/>
                </a:solidFill>
                <a:latin typeface="Times New Roman" panose="02020603050405020304" pitchFamily="18" charset="0"/>
              </a:rPr>
              <a:t>(PASSION)</a:t>
            </a:r>
          </a:p>
        </p:txBody>
      </p:sp>
      <p:sp>
        <p:nvSpPr>
          <p:cNvPr id="187418" name="Text Box 26"/>
          <p:cNvSpPr txBox="1">
            <a:spLocks noChangeArrowheads="1"/>
          </p:cNvSpPr>
          <p:nvPr/>
        </p:nvSpPr>
        <p:spPr bwMode="auto">
          <a:xfrm>
            <a:off x="5581650" y="7086600"/>
            <a:ext cx="1697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rgbClr val="006600"/>
                </a:solidFill>
                <a:latin typeface="Times New Roman" panose="02020603050405020304" pitchFamily="18" charset="0"/>
              </a:rPr>
              <a:t>(COMPASSION)</a:t>
            </a:r>
          </a:p>
        </p:txBody>
      </p:sp>
    </p:spTree>
  </p:cSld>
  <p:clrMapOvr>
    <a:masterClrMapping/>
  </p:clrMapOvr>
  <p:transition spd="slow">
    <p:checker/>
    <p:sndAc>
      <p:stSnd>
        <p:snd r:embed="rId3" name="REMINDER.WAV"/>
      </p:stSnd>
    </p:sndAc>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AutoShape 2"/>
          <p:cNvSpPr>
            <a:spLocks noChangeArrowheads="1"/>
          </p:cNvSpPr>
          <p:nvPr/>
        </p:nvSpPr>
        <p:spPr bwMode="auto">
          <a:xfrm>
            <a:off x="2514600" y="228600"/>
            <a:ext cx="2286000" cy="6858000"/>
          </a:xfrm>
          <a:prstGeom prst="triangle">
            <a:avLst>
              <a:gd name="adj" fmla="val 49167"/>
            </a:avLst>
          </a:prstGeom>
          <a:gradFill rotWithShape="0">
            <a:gsLst>
              <a:gs pos="0">
                <a:srgbClr val="FFFF00"/>
              </a:gs>
              <a:gs pos="100000">
                <a:srgbClr val="E5E500"/>
              </a:gs>
            </a:gsLst>
            <a:path path="shape">
              <a:fillToRect l="50000" t="50000" r="50000" b="50000"/>
            </a:path>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rgbClr val="FFFF00"/>
              </a:solidFill>
            </a:endParaRPr>
          </a:p>
        </p:txBody>
      </p:sp>
      <p:sp>
        <p:nvSpPr>
          <p:cNvPr id="189443" name="Text Box 3"/>
          <p:cNvSpPr txBox="1">
            <a:spLocks noChangeArrowheads="1"/>
          </p:cNvSpPr>
          <p:nvPr/>
        </p:nvSpPr>
        <p:spPr bwMode="auto">
          <a:xfrm>
            <a:off x="244989" y="4665663"/>
            <a:ext cx="6531548" cy="129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dirty="0">
                <a:solidFill>
                  <a:schemeClr val="tx1"/>
                </a:solidFill>
                <a:latin typeface="Algerian" panose="04020705040A02060702" pitchFamily="82" charset="0"/>
              </a:rPr>
              <a:t>LED  by  the  Spirit  INTO   THE   HARVEST   FIELD !</a:t>
            </a:r>
          </a:p>
          <a:p>
            <a:pPr algn="ctr"/>
            <a:endParaRPr lang="en-US" altLang="en-US" sz="400" dirty="0">
              <a:solidFill>
                <a:schemeClr val="accent2"/>
              </a:solidFill>
              <a:latin typeface="Algerian" panose="04020705040A02060702" pitchFamily="82" charset="0"/>
            </a:endParaRPr>
          </a:p>
          <a:p>
            <a:pPr algn="ctr"/>
            <a:r>
              <a:rPr lang="en-US" altLang="en-US" sz="1400" dirty="0">
                <a:solidFill>
                  <a:srgbClr val="CC0000"/>
                </a:solidFill>
                <a:latin typeface="Elephant" panose="02020904090505020303" pitchFamily="18" charset="0"/>
              </a:rPr>
              <a:t>The wise men were led by a light to Jesus.</a:t>
            </a:r>
          </a:p>
          <a:p>
            <a:pPr algn="ctr"/>
            <a:r>
              <a:rPr lang="en-US" altLang="en-US" sz="1400" dirty="0">
                <a:solidFill>
                  <a:schemeClr val="accent2"/>
                </a:solidFill>
                <a:latin typeface="Elephant" panose="02020904090505020303" pitchFamily="18" charset="0"/>
              </a:rPr>
              <a:t>Abraham’s servant was led by God to find a bride for Isaac.</a:t>
            </a:r>
          </a:p>
          <a:p>
            <a:pPr algn="ctr"/>
            <a:r>
              <a:rPr lang="en-US" altLang="en-US" sz="1400" dirty="0">
                <a:solidFill>
                  <a:srgbClr val="CC0000"/>
                </a:solidFill>
                <a:latin typeface="Elephant" panose="02020904090505020303" pitchFamily="18" charset="0"/>
              </a:rPr>
              <a:t>As many as are led  by the Spirit,  they are the sons of God.</a:t>
            </a:r>
          </a:p>
          <a:p>
            <a:pPr algn="ctr"/>
            <a:r>
              <a:rPr lang="en-US" altLang="en-US" sz="1400" dirty="0">
                <a:solidFill>
                  <a:srgbClr val="0000CC"/>
                </a:solidFill>
                <a:latin typeface="Elephant" panose="02020904090505020303" pitchFamily="18" charset="0"/>
              </a:rPr>
              <a:t>The Spirit will lead us into the harvest field  (finding a bride for Christ).</a:t>
            </a:r>
          </a:p>
        </p:txBody>
      </p:sp>
      <p:sp>
        <p:nvSpPr>
          <p:cNvPr id="189444" name="Text Box 4"/>
          <p:cNvSpPr txBox="1">
            <a:spLocks noChangeArrowheads="1"/>
          </p:cNvSpPr>
          <p:nvPr/>
        </p:nvSpPr>
        <p:spPr bwMode="auto">
          <a:xfrm>
            <a:off x="3336925" y="187325"/>
            <a:ext cx="18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200" b="0" dirty="0">
              <a:solidFill>
                <a:schemeClr val="tx1"/>
              </a:solidFill>
            </a:endParaRPr>
          </a:p>
        </p:txBody>
      </p:sp>
      <p:sp>
        <p:nvSpPr>
          <p:cNvPr id="189445" name="Text Box 5"/>
          <p:cNvSpPr txBox="1">
            <a:spLocks noChangeArrowheads="1"/>
          </p:cNvSpPr>
          <p:nvPr/>
        </p:nvSpPr>
        <p:spPr bwMode="auto">
          <a:xfrm>
            <a:off x="304800" y="76200"/>
            <a:ext cx="6858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rgbClr val="FF0000"/>
                </a:solidFill>
              </a:rPr>
              <a:t>            </a:t>
            </a:r>
            <a:r>
              <a:rPr lang="en-US" altLang="en-US" sz="1600" b="0" dirty="0">
                <a:solidFill>
                  <a:srgbClr val="CC0000"/>
                </a:solidFill>
              </a:rPr>
              <a:t>REAPING  YOUR  PERSONAL  HARVEST  FIELD</a:t>
            </a:r>
          </a:p>
          <a:p>
            <a:endParaRPr lang="en-US" altLang="en-US" sz="400" b="0" dirty="0">
              <a:solidFill>
                <a:srgbClr val="CC0000"/>
              </a:solidFill>
            </a:endParaRPr>
          </a:p>
          <a:p>
            <a:r>
              <a:rPr lang="en-US" altLang="en-US" sz="1400" b="0" dirty="0">
                <a:solidFill>
                  <a:srgbClr val="0000CC"/>
                </a:solidFill>
              </a:rPr>
              <a:t>  WHEN WE DO OUR PART – GOD   WILL BACK US UP &amp; DO HIS PART</a:t>
            </a:r>
          </a:p>
        </p:txBody>
      </p:sp>
      <p:sp>
        <p:nvSpPr>
          <p:cNvPr id="688134" name="AutoShape 6"/>
          <p:cNvSpPr>
            <a:spLocks noChangeArrowheads="1"/>
          </p:cNvSpPr>
          <p:nvPr/>
        </p:nvSpPr>
        <p:spPr bwMode="auto">
          <a:xfrm rot="-10844148">
            <a:off x="1444625" y="6629400"/>
            <a:ext cx="4422775" cy="609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FF00"/>
              </a:gs>
              <a:gs pos="100000">
                <a:srgbClr val="FFFF00">
                  <a:gamma/>
                  <a:shade val="85882"/>
                  <a:invGamma/>
                </a:srgbClr>
              </a:gs>
            </a:gsLst>
            <a:path path="shape">
              <a:fillToRect l="50000" t="50000" r="50000" b="50000"/>
            </a:path>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dirty="0"/>
          </a:p>
        </p:txBody>
      </p:sp>
      <p:sp>
        <p:nvSpPr>
          <p:cNvPr id="189447" name="Text Box 7"/>
          <p:cNvSpPr txBox="1">
            <a:spLocks noChangeArrowheads="1"/>
          </p:cNvSpPr>
          <p:nvPr/>
        </p:nvSpPr>
        <p:spPr bwMode="auto">
          <a:xfrm>
            <a:off x="76200" y="762000"/>
            <a:ext cx="3220128" cy="417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CC0000"/>
                </a:solidFill>
                <a:latin typeface="Arial Black" panose="020B0A04020102020204" pitchFamily="34" charset="0"/>
              </a:rPr>
              <a:t>STIR UP THE GIFT THAT IS IN YOU !</a:t>
            </a:r>
          </a:p>
          <a:p>
            <a:r>
              <a:rPr lang="en-US" altLang="en-US" sz="1400" b="0" dirty="0">
                <a:solidFill>
                  <a:schemeClr val="tx1"/>
                </a:solidFill>
                <a:latin typeface="Arial Black" panose="020B0A04020102020204" pitchFamily="34" charset="0"/>
              </a:rPr>
              <a:t> </a:t>
            </a:r>
            <a:r>
              <a:rPr lang="en-US" altLang="en-US" sz="1100" b="0" dirty="0">
                <a:solidFill>
                  <a:srgbClr val="0000CC"/>
                </a:solidFill>
                <a:latin typeface="Arial Black" panose="020B0A04020102020204" pitchFamily="34" charset="0"/>
              </a:rPr>
              <a:t>- Exercising Faith – Repetition</a:t>
            </a:r>
          </a:p>
          <a:p>
            <a:r>
              <a:rPr lang="en-US" altLang="en-US" sz="1100" b="0" dirty="0">
                <a:solidFill>
                  <a:srgbClr val="0000CC"/>
                </a:solidFill>
                <a:latin typeface="Arial Black" panose="020B0A04020102020204" pitchFamily="34" charset="0"/>
              </a:rPr>
              <a:t> - Dominion Prayer for the Harvest</a:t>
            </a:r>
          </a:p>
          <a:p>
            <a:r>
              <a:rPr lang="en-US" altLang="en-US" sz="1100" b="0" dirty="0">
                <a:solidFill>
                  <a:srgbClr val="0000CC"/>
                </a:solidFill>
                <a:latin typeface="Arial Black" panose="020B0A04020102020204" pitchFamily="34" charset="0"/>
              </a:rPr>
              <a:t> - Experiencing His Will &amp; Work</a:t>
            </a:r>
          </a:p>
          <a:p>
            <a:r>
              <a:rPr lang="en-US" altLang="en-US" sz="1100" b="0" dirty="0">
                <a:solidFill>
                  <a:srgbClr val="0000CC"/>
                </a:solidFill>
                <a:latin typeface="Arial Black" panose="020B0A04020102020204" pitchFamily="34" charset="0"/>
              </a:rPr>
              <a:t> - Believing that God Needs You</a:t>
            </a:r>
          </a:p>
          <a:p>
            <a:r>
              <a:rPr lang="en-US" altLang="en-US" sz="1100" b="0" dirty="0">
                <a:solidFill>
                  <a:srgbClr val="0000CC"/>
                </a:solidFill>
                <a:latin typeface="Arial Black" panose="020B0A04020102020204" pitchFamily="34" charset="0"/>
              </a:rPr>
              <a:t> - Feeling His Passion - Compassion</a:t>
            </a:r>
          </a:p>
          <a:p>
            <a:r>
              <a:rPr lang="en-US" altLang="en-US" sz="1100" b="0" dirty="0">
                <a:solidFill>
                  <a:srgbClr val="0000CC"/>
                </a:solidFill>
                <a:latin typeface="Arial Black" panose="020B0A04020102020204" pitchFamily="34" charset="0"/>
              </a:rPr>
              <a:t> - Envisioning a Mega Harvest</a:t>
            </a:r>
          </a:p>
          <a:p>
            <a:r>
              <a:rPr lang="en-US" altLang="en-US" sz="1100" b="0" dirty="0">
                <a:solidFill>
                  <a:srgbClr val="0000CC"/>
                </a:solidFill>
                <a:latin typeface="Arial Black" panose="020B0A04020102020204" pitchFamily="34" charset="0"/>
              </a:rPr>
              <a:t> - Claiming a Double Portion</a:t>
            </a:r>
          </a:p>
          <a:p>
            <a:r>
              <a:rPr lang="en-US" altLang="en-US" sz="1100" b="0" dirty="0">
                <a:solidFill>
                  <a:srgbClr val="0000CC"/>
                </a:solidFill>
                <a:latin typeface="Arial Black" panose="020B0A04020102020204" pitchFamily="34" charset="0"/>
              </a:rPr>
              <a:t> - Partnering with God to do His Work</a:t>
            </a:r>
          </a:p>
          <a:p>
            <a:r>
              <a:rPr lang="en-US" altLang="en-US" sz="1100" b="0" dirty="0">
                <a:solidFill>
                  <a:srgbClr val="0000CC"/>
                </a:solidFill>
                <a:latin typeface="Arial Black" panose="020B0A04020102020204" pitchFamily="34" charset="0"/>
              </a:rPr>
              <a:t> - Following Jesus’ Example and</a:t>
            </a:r>
          </a:p>
          <a:p>
            <a:r>
              <a:rPr lang="en-US" altLang="en-US" sz="1100" b="0" dirty="0">
                <a:solidFill>
                  <a:srgbClr val="0000CC"/>
                </a:solidFill>
                <a:latin typeface="Arial Black" panose="020B0A04020102020204" pitchFamily="34" charset="0"/>
              </a:rPr>
              <a:t>   Approach to Soul Winning </a:t>
            </a:r>
          </a:p>
          <a:p>
            <a:endParaRPr lang="en-US" altLang="en-US" sz="600" b="0" dirty="0">
              <a:solidFill>
                <a:srgbClr val="0000CC"/>
              </a:solidFill>
              <a:latin typeface="Arial Black" panose="020B0A04020102020204" pitchFamily="34" charset="0"/>
            </a:endParaRPr>
          </a:p>
          <a:p>
            <a:r>
              <a:rPr lang="en-US" altLang="en-US" sz="1400" dirty="0">
                <a:solidFill>
                  <a:srgbClr val="CC0000"/>
                </a:solidFill>
                <a:latin typeface="Algerian" panose="04020705040A02060702" pitchFamily="82" charset="0"/>
              </a:rPr>
              <a:t>There is ANGELIC HELP in</a:t>
            </a:r>
          </a:p>
          <a:p>
            <a:r>
              <a:rPr lang="en-US" altLang="en-US" sz="1400" dirty="0">
                <a:solidFill>
                  <a:srgbClr val="CC0000"/>
                </a:solidFill>
                <a:latin typeface="Algerian" panose="04020705040A02060702" pitchFamily="82" charset="0"/>
              </a:rPr>
              <a:t>REAPing THE HARVEST!  </a:t>
            </a:r>
            <a:r>
              <a:rPr lang="en-US" altLang="en-US" sz="1000" b="0" dirty="0">
                <a:solidFill>
                  <a:srgbClr val="CC0000"/>
                </a:solidFill>
                <a:latin typeface="Arial Black" panose="020B0A04020102020204" pitchFamily="34" charset="0"/>
              </a:rPr>
              <a:t>Heb. 1:14</a:t>
            </a:r>
          </a:p>
          <a:p>
            <a:endParaRPr lang="en-US" altLang="en-US" sz="600" b="0" dirty="0">
              <a:solidFill>
                <a:srgbClr val="CC0000"/>
              </a:solidFill>
              <a:latin typeface="Arial Black" panose="020B0A04020102020204" pitchFamily="34" charset="0"/>
            </a:endParaRPr>
          </a:p>
          <a:p>
            <a:r>
              <a:rPr lang="en-US" altLang="en-US" sz="1400" b="0" dirty="0">
                <a:solidFill>
                  <a:srgbClr val="CC0000"/>
                </a:solidFill>
                <a:latin typeface="Arial Black" panose="020B0A04020102020204" pitchFamily="34" charset="0"/>
              </a:rPr>
              <a:t>Soul Winning is a </a:t>
            </a:r>
            <a:r>
              <a:rPr lang="en-US" altLang="en-US" sz="1400" b="0" u="sng" dirty="0">
                <a:solidFill>
                  <a:srgbClr val="CC0000"/>
                </a:solidFill>
                <a:latin typeface="Arial Black" panose="020B0A04020102020204" pitchFamily="34" charset="0"/>
              </a:rPr>
              <a:t>Spiritual</a:t>
            </a:r>
          </a:p>
          <a:p>
            <a:r>
              <a:rPr lang="en-US" altLang="en-US" sz="1400" b="0" u="sng" dirty="0">
                <a:solidFill>
                  <a:srgbClr val="CC0000"/>
                </a:solidFill>
                <a:latin typeface="Arial Black" panose="020B0A04020102020204" pitchFamily="34" charset="0"/>
              </a:rPr>
              <a:t>Process</a:t>
            </a:r>
            <a:r>
              <a:rPr lang="en-US" altLang="en-US" sz="1400" b="0" dirty="0">
                <a:solidFill>
                  <a:srgbClr val="CC0000"/>
                </a:solidFill>
                <a:latin typeface="Arial Black" panose="020B0A04020102020204" pitchFamily="34" charset="0"/>
              </a:rPr>
              <a:t> - </a:t>
            </a:r>
            <a:r>
              <a:rPr lang="en-US" altLang="en-US" sz="1200" b="0" dirty="0">
                <a:solidFill>
                  <a:srgbClr val="CC0000"/>
                </a:solidFill>
                <a:latin typeface="Arial Black" panose="020B0A04020102020204" pitchFamily="34" charset="0"/>
              </a:rPr>
              <a:t>Led by the Spirit:</a:t>
            </a:r>
          </a:p>
          <a:p>
            <a:endParaRPr lang="en-US" altLang="en-US" sz="200" b="0" dirty="0">
              <a:solidFill>
                <a:srgbClr val="CC0000"/>
              </a:solidFill>
              <a:latin typeface="Arial Black" panose="020B0A04020102020204" pitchFamily="34" charset="0"/>
            </a:endParaRPr>
          </a:p>
          <a:p>
            <a:r>
              <a:rPr lang="en-US" altLang="en-US" sz="1000" b="0" dirty="0">
                <a:solidFill>
                  <a:schemeClr val="accent2"/>
                </a:solidFill>
                <a:latin typeface="Arial Black" panose="020B0A04020102020204" pitchFamily="34" charset="0"/>
              </a:rPr>
              <a:t> - The greater depth of our relationship </a:t>
            </a:r>
          </a:p>
          <a:p>
            <a:r>
              <a:rPr lang="en-US" altLang="en-US" sz="1000" b="0" dirty="0">
                <a:solidFill>
                  <a:schemeClr val="accent2"/>
                </a:solidFill>
                <a:latin typeface="Arial Black" panose="020B0A04020102020204" pitchFamily="34" charset="0"/>
              </a:rPr>
              <a:t>   with God,  the greater depth and </a:t>
            </a:r>
          </a:p>
          <a:p>
            <a:r>
              <a:rPr lang="en-US" altLang="en-US" sz="1000" b="0" dirty="0">
                <a:solidFill>
                  <a:schemeClr val="accent2"/>
                </a:solidFill>
                <a:latin typeface="Arial Black" panose="020B0A04020102020204" pitchFamily="34" charset="0"/>
              </a:rPr>
              <a:t>   effectiveness of our dominion</a:t>
            </a:r>
          </a:p>
          <a:p>
            <a:r>
              <a:rPr lang="en-US" altLang="en-US" sz="1000" b="0" dirty="0">
                <a:solidFill>
                  <a:schemeClr val="accent2"/>
                </a:solidFill>
                <a:latin typeface="Arial Black" panose="020B0A04020102020204" pitchFamily="34" charset="0"/>
              </a:rPr>
              <a:t>   role in the harvest (attracting,</a:t>
            </a:r>
          </a:p>
          <a:p>
            <a:r>
              <a:rPr lang="en-US" altLang="en-US" sz="1000" b="0" dirty="0">
                <a:solidFill>
                  <a:schemeClr val="accent2"/>
                </a:solidFill>
                <a:latin typeface="Arial Black" panose="020B0A04020102020204" pitchFamily="34" charset="0"/>
              </a:rPr>
              <a:t>   winning and retaining).</a:t>
            </a:r>
            <a:r>
              <a:rPr lang="en-US" altLang="en-US" sz="200" b="0" dirty="0">
                <a:solidFill>
                  <a:schemeClr val="accent2"/>
                </a:solidFill>
                <a:latin typeface="Arial Black" panose="020B0A04020102020204" pitchFamily="34" charset="0"/>
              </a:rPr>
              <a:t> </a:t>
            </a:r>
          </a:p>
          <a:p>
            <a:r>
              <a:rPr lang="en-US" altLang="en-US" sz="1000" b="0" dirty="0">
                <a:solidFill>
                  <a:schemeClr val="accent2"/>
                </a:solidFill>
                <a:latin typeface="Arial Black" panose="020B0A04020102020204" pitchFamily="34" charset="0"/>
              </a:rPr>
              <a:t> </a:t>
            </a:r>
            <a:endParaRPr lang="en-US" altLang="en-US" sz="1000" b="0" dirty="0">
              <a:solidFill>
                <a:srgbClr val="CC0000"/>
              </a:solidFill>
              <a:latin typeface="Arial Black" panose="020B0A04020102020204" pitchFamily="34" charset="0"/>
            </a:endParaRPr>
          </a:p>
        </p:txBody>
      </p:sp>
      <p:sp>
        <p:nvSpPr>
          <p:cNvPr id="189448" name="Text Box 8"/>
          <p:cNvSpPr txBox="1">
            <a:spLocks noChangeArrowheads="1"/>
          </p:cNvSpPr>
          <p:nvPr/>
        </p:nvSpPr>
        <p:spPr bwMode="auto">
          <a:xfrm>
            <a:off x="3321050" y="6781800"/>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400" b="0" dirty="0">
              <a:solidFill>
                <a:schemeClr val="tx1"/>
              </a:solidFill>
            </a:endParaRPr>
          </a:p>
        </p:txBody>
      </p:sp>
      <p:sp>
        <p:nvSpPr>
          <p:cNvPr id="189449" name="Text Box 9"/>
          <p:cNvSpPr txBox="1">
            <a:spLocks noChangeArrowheads="1"/>
          </p:cNvSpPr>
          <p:nvPr/>
        </p:nvSpPr>
        <p:spPr bwMode="auto">
          <a:xfrm>
            <a:off x="2849563" y="5954713"/>
            <a:ext cx="1465262" cy="9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solidFill>
                  <a:srgbClr val="CC0000"/>
                </a:solidFill>
                <a:latin typeface="Elephant" panose="02020904090505020303" pitchFamily="18" charset="0"/>
              </a:rPr>
              <a:t>The Center</a:t>
            </a:r>
          </a:p>
          <a:p>
            <a:pPr algn="ctr"/>
            <a:r>
              <a:rPr lang="en-US" altLang="en-US" sz="1400" b="0" dirty="0">
                <a:solidFill>
                  <a:srgbClr val="CC0000"/>
                </a:solidFill>
                <a:latin typeface="Elephant" panose="02020904090505020303" pitchFamily="18" charset="0"/>
              </a:rPr>
              <a:t>of   God’s  Will</a:t>
            </a:r>
          </a:p>
          <a:p>
            <a:pPr algn="ctr"/>
            <a:r>
              <a:rPr lang="en-US" altLang="en-US" sz="1400" b="0" dirty="0">
                <a:solidFill>
                  <a:srgbClr val="CC0000"/>
                </a:solidFill>
                <a:latin typeface="Elephant" panose="02020904090505020303" pitchFamily="18" charset="0"/>
              </a:rPr>
              <a:t>is  the</a:t>
            </a:r>
          </a:p>
          <a:p>
            <a:pPr algn="ctr"/>
            <a:r>
              <a:rPr lang="en-US" altLang="en-US" sz="200" dirty="0">
                <a:solidFill>
                  <a:srgbClr val="CC0000"/>
                </a:solidFill>
                <a:latin typeface="Elephant" panose="02020904090505020303" pitchFamily="18" charset="0"/>
              </a:rPr>
              <a:t> </a:t>
            </a:r>
          </a:p>
          <a:p>
            <a:pPr algn="ctr"/>
            <a:r>
              <a:rPr lang="en-US" altLang="en-US" sz="1400" b="0" dirty="0">
                <a:solidFill>
                  <a:srgbClr val="CC0000"/>
                </a:solidFill>
                <a:latin typeface="Elephant" panose="02020904090505020303" pitchFamily="18" charset="0"/>
              </a:rPr>
              <a:t>Harvest  Field</a:t>
            </a:r>
          </a:p>
        </p:txBody>
      </p:sp>
      <p:sp>
        <p:nvSpPr>
          <p:cNvPr id="189450" name="Text Box 10"/>
          <p:cNvSpPr txBox="1">
            <a:spLocks noChangeArrowheads="1"/>
          </p:cNvSpPr>
          <p:nvPr/>
        </p:nvSpPr>
        <p:spPr bwMode="auto">
          <a:xfrm>
            <a:off x="4397375" y="838200"/>
            <a:ext cx="2841625" cy="3494088"/>
          </a:xfrm>
          <a:prstGeom prst="rect">
            <a:avLst/>
          </a:prstGeom>
          <a:solidFill>
            <a:schemeClr val="tx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FFFF00"/>
                </a:solidFill>
                <a:latin typeface="Arial Black" panose="020B0A04020102020204" pitchFamily="34" charset="0"/>
              </a:rPr>
              <a:t>LET YOUR LIGHT SO SHINE -</a:t>
            </a:r>
          </a:p>
          <a:p>
            <a:r>
              <a:rPr lang="en-US" altLang="en-US" sz="1200" b="0" dirty="0">
                <a:solidFill>
                  <a:srgbClr val="FFFF00"/>
                </a:solidFill>
                <a:latin typeface="Arial Black" panose="020B0A04020102020204" pitchFamily="34" charset="0"/>
              </a:rPr>
              <a:t>In Every Dark Place:</a:t>
            </a:r>
          </a:p>
          <a:p>
            <a:r>
              <a:rPr lang="en-US" altLang="en-US" sz="1400" b="0" dirty="0">
                <a:solidFill>
                  <a:srgbClr val="FFFF00"/>
                </a:solidFill>
                <a:latin typeface="Arial Black" panose="020B0A04020102020204" pitchFamily="34" charset="0"/>
              </a:rPr>
              <a:t>  </a:t>
            </a:r>
            <a:r>
              <a:rPr lang="en-US" altLang="en-US" sz="1100" b="0" dirty="0">
                <a:solidFill>
                  <a:srgbClr val="FFFF00"/>
                </a:solidFill>
                <a:latin typeface="Arial Black" panose="020B0A04020102020204" pitchFamily="34" charset="0"/>
              </a:rPr>
              <a:t>- You are the lamp</a:t>
            </a:r>
          </a:p>
          <a:p>
            <a:r>
              <a:rPr lang="en-US" altLang="en-US" sz="1100" b="0" dirty="0">
                <a:solidFill>
                  <a:srgbClr val="FFFF00"/>
                </a:solidFill>
                <a:latin typeface="Arial Black" panose="020B0A04020102020204" pitchFamily="34" charset="0"/>
              </a:rPr>
              <a:t>   - He is the source of all light</a:t>
            </a:r>
          </a:p>
          <a:p>
            <a:r>
              <a:rPr lang="en-US" altLang="en-US" sz="1100" b="0" dirty="0">
                <a:solidFill>
                  <a:srgbClr val="FFFF00"/>
                </a:solidFill>
                <a:latin typeface="Arial Black" panose="020B0A04020102020204" pitchFamily="34" charset="0"/>
              </a:rPr>
              <a:t>   - Walk in the light as He is in the</a:t>
            </a:r>
          </a:p>
          <a:p>
            <a:r>
              <a:rPr lang="en-US" altLang="en-US" sz="1100" b="0" dirty="0">
                <a:solidFill>
                  <a:srgbClr val="FFFF00"/>
                </a:solidFill>
                <a:latin typeface="Arial Black" panose="020B0A04020102020204" pitchFamily="34" charset="0"/>
              </a:rPr>
              <a:t>     light and it will shine thru you</a:t>
            </a:r>
          </a:p>
          <a:p>
            <a:r>
              <a:rPr lang="en-US" altLang="en-US" sz="600" b="0" dirty="0">
                <a:solidFill>
                  <a:srgbClr val="FFFF00"/>
                </a:solidFill>
                <a:latin typeface="Arial Black" panose="020B0A04020102020204" pitchFamily="34" charset="0"/>
              </a:rPr>
              <a:t> </a:t>
            </a:r>
          </a:p>
          <a:p>
            <a:r>
              <a:rPr lang="en-US" altLang="en-US" sz="1200" b="0" dirty="0">
                <a:solidFill>
                  <a:srgbClr val="FFFF00"/>
                </a:solidFill>
                <a:latin typeface="Arial Black" panose="020B0A04020102020204" pitchFamily="34" charset="0"/>
              </a:rPr>
              <a:t>LIGHT OF REVELATION TO US:</a:t>
            </a:r>
          </a:p>
          <a:p>
            <a:r>
              <a:rPr lang="en-US" altLang="en-US" sz="1400" b="0" dirty="0">
                <a:solidFill>
                  <a:srgbClr val="FFFF00"/>
                </a:solidFill>
                <a:latin typeface="Arial Black" panose="020B0A04020102020204" pitchFamily="34" charset="0"/>
              </a:rPr>
              <a:t>  </a:t>
            </a:r>
            <a:r>
              <a:rPr lang="en-US" altLang="en-US" sz="1100" b="0" dirty="0">
                <a:solidFill>
                  <a:srgbClr val="FFFF00"/>
                </a:solidFill>
                <a:latin typeface="Arial Black" panose="020B0A04020102020204" pitchFamily="34" charset="0"/>
              </a:rPr>
              <a:t>- God’s will for our life</a:t>
            </a:r>
          </a:p>
          <a:p>
            <a:r>
              <a:rPr lang="en-US" altLang="en-US" sz="1100" b="0" dirty="0">
                <a:solidFill>
                  <a:srgbClr val="FFFF00"/>
                </a:solidFill>
                <a:latin typeface="Arial Black" panose="020B0A04020102020204" pitchFamily="34" charset="0"/>
              </a:rPr>
              <a:t>   - As a son of God our purpose </a:t>
            </a:r>
          </a:p>
          <a:p>
            <a:r>
              <a:rPr lang="en-US" altLang="en-US" sz="1100" b="0" dirty="0">
                <a:solidFill>
                  <a:srgbClr val="FFFF00"/>
                </a:solidFill>
                <a:latin typeface="Arial Black" panose="020B0A04020102020204" pitchFamily="34" charset="0"/>
              </a:rPr>
              <a:t>     is to duplicate the ministry </a:t>
            </a:r>
          </a:p>
          <a:p>
            <a:r>
              <a:rPr lang="en-US" altLang="en-US" sz="1100" b="0" dirty="0">
                <a:solidFill>
                  <a:srgbClr val="FFFF00"/>
                </a:solidFill>
                <a:latin typeface="Arial Black" panose="020B0A04020102020204" pitchFamily="34" charset="0"/>
              </a:rPr>
              <a:t>     of Jesus, that He exampled to</a:t>
            </a:r>
          </a:p>
          <a:p>
            <a:r>
              <a:rPr lang="en-US" altLang="en-US" sz="1100" b="0" dirty="0">
                <a:solidFill>
                  <a:srgbClr val="FFFF00"/>
                </a:solidFill>
                <a:latin typeface="Arial Black" panose="020B0A04020102020204" pitchFamily="34" charset="0"/>
              </a:rPr>
              <a:t>     us on earth as  the Son of God </a:t>
            </a:r>
          </a:p>
          <a:p>
            <a:endParaRPr lang="en-US" altLang="en-US" sz="600" b="0" dirty="0">
              <a:solidFill>
                <a:srgbClr val="FFFF00"/>
              </a:solidFill>
              <a:latin typeface="Arial Black" panose="020B0A04020102020204" pitchFamily="34" charset="0"/>
            </a:endParaRPr>
          </a:p>
          <a:p>
            <a:r>
              <a:rPr lang="en-US" altLang="en-US" sz="1200" b="0" dirty="0">
                <a:solidFill>
                  <a:srgbClr val="FFFF00"/>
                </a:solidFill>
                <a:latin typeface="Arial Black" panose="020B0A04020102020204" pitchFamily="34" charset="0"/>
              </a:rPr>
              <a:t>HIS LIGHT SHINING THRU US -</a:t>
            </a:r>
          </a:p>
          <a:p>
            <a:r>
              <a:rPr lang="en-US" altLang="en-US" sz="1200" b="0" dirty="0">
                <a:solidFill>
                  <a:srgbClr val="FFFF00"/>
                </a:solidFill>
                <a:latin typeface="Arial Black" panose="020B0A04020102020204" pitchFamily="34" charset="0"/>
              </a:rPr>
              <a:t>To a Dark &amp; Hurting World:</a:t>
            </a:r>
          </a:p>
          <a:p>
            <a:r>
              <a:rPr lang="en-US" altLang="en-US" sz="1100" b="0" dirty="0">
                <a:solidFill>
                  <a:srgbClr val="FFFF00"/>
                </a:solidFill>
                <a:latin typeface="Arial Black" panose="020B0A04020102020204" pitchFamily="34" charset="0"/>
              </a:rPr>
              <a:t>His light will direct you to those</a:t>
            </a:r>
          </a:p>
          <a:p>
            <a:r>
              <a:rPr lang="en-US" altLang="en-US" sz="1100" b="0" dirty="0">
                <a:solidFill>
                  <a:srgbClr val="FFFF00"/>
                </a:solidFill>
                <a:latin typeface="Arial Black" panose="020B0A04020102020204" pitchFamily="34" charset="0"/>
              </a:rPr>
              <a:t>that shall be heirs of salvation:</a:t>
            </a:r>
          </a:p>
          <a:p>
            <a:r>
              <a:rPr lang="en-US" altLang="en-US" sz="1100" b="0" dirty="0">
                <a:solidFill>
                  <a:srgbClr val="FFFF00"/>
                </a:solidFill>
                <a:latin typeface="Arial Black" panose="020B0A04020102020204" pitchFamily="34" charset="0"/>
              </a:rPr>
              <a:t>   - They will be changed</a:t>
            </a:r>
          </a:p>
          <a:p>
            <a:r>
              <a:rPr lang="en-US" altLang="en-US" sz="1100" b="0" dirty="0">
                <a:solidFill>
                  <a:srgbClr val="FFFF00"/>
                </a:solidFill>
                <a:latin typeface="Arial Black" panose="020B0A04020102020204" pitchFamily="34" charset="0"/>
              </a:rPr>
              <a:t>   -  You will be changed</a:t>
            </a:r>
          </a:p>
        </p:txBody>
      </p:sp>
      <p:sp>
        <p:nvSpPr>
          <p:cNvPr id="189451" name="Text Box 11"/>
          <p:cNvSpPr txBox="1">
            <a:spLocks noChangeArrowheads="1"/>
          </p:cNvSpPr>
          <p:nvPr/>
        </p:nvSpPr>
        <p:spPr bwMode="auto">
          <a:xfrm>
            <a:off x="1570038" y="8464550"/>
            <a:ext cx="3992562"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i="1" dirty="0">
                <a:latin typeface="Arial Black" panose="020B0A04020102020204" pitchFamily="34" charset="0"/>
              </a:rPr>
              <a:t>OUR  VISION  OF  THE  HARVEST: </a:t>
            </a:r>
          </a:p>
          <a:p>
            <a:pPr algn="ctr"/>
            <a:r>
              <a:rPr lang="en-US" altLang="en-US" sz="1200" b="0" i="1" dirty="0">
                <a:latin typeface="Arial Black" panose="020B0A04020102020204" pitchFamily="34" charset="0"/>
              </a:rPr>
              <a:t>THE  PLOWMAN  OVERTAKING  THE  REAPER</a:t>
            </a:r>
          </a:p>
          <a:p>
            <a:pPr algn="ctr"/>
            <a:r>
              <a:rPr lang="en-US" altLang="en-US" sz="1200" b="0" i="1" dirty="0">
                <a:latin typeface="Arial Black" panose="020B0A04020102020204" pitchFamily="34" charset="0"/>
              </a:rPr>
              <a:t>RESTORATION OF APOSTOLIC MINISTRY</a:t>
            </a:r>
          </a:p>
        </p:txBody>
      </p:sp>
      <p:pic>
        <p:nvPicPr>
          <p:cNvPr id="18945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010400"/>
            <a:ext cx="7315200" cy="231616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453" name="Text Box 13"/>
          <p:cNvSpPr txBox="1">
            <a:spLocks noChangeArrowheads="1"/>
          </p:cNvSpPr>
          <p:nvPr/>
        </p:nvSpPr>
        <p:spPr bwMode="auto">
          <a:xfrm>
            <a:off x="218176" y="7178675"/>
            <a:ext cx="6750262" cy="70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solidFill>
                  <a:srgbClr val="FFFF00"/>
                </a:solidFill>
                <a:latin typeface="Arial Black" panose="020B0A04020102020204" pitchFamily="34" charset="0"/>
              </a:rPr>
              <a:t>Our Vision of the Harvest:   The Plowman Overtaking the Reaper !</a:t>
            </a:r>
          </a:p>
          <a:p>
            <a:pPr algn="ctr"/>
            <a:r>
              <a:rPr lang="en-US" altLang="en-US" sz="1400" b="0" dirty="0">
                <a:solidFill>
                  <a:srgbClr val="FFFF00"/>
                </a:solidFill>
                <a:latin typeface="Arial Black" panose="020B0A04020102020204" pitchFamily="34" charset="0"/>
              </a:rPr>
              <a:t> </a:t>
            </a:r>
            <a:r>
              <a:rPr lang="en-US" altLang="en-US" sz="1200" b="0" dirty="0">
                <a:solidFill>
                  <a:srgbClr val="FFFF00"/>
                </a:solidFill>
                <a:latin typeface="Arial Black" panose="020B0A04020102020204" pitchFamily="34" charset="0"/>
              </a:rPr>
              <a:t>Every Born-again Believer Experiencing the Restoration of Apostolic Ministry</a:t>
            </a:r>
          </a:p>
          <a:p>
            <a:pPr algn="ctr"/>
            <a:r>
              <a:rPr lang="en-US" altLang="en-US" sz="1200" b="0" dirty="0">
                <a:solidFill>
                  <a:srgbClr val="FFFF00"/>
                </a:solidFill>
                <a:latin typeface="Arial Black" panose="020B0A04020102020204" pitchFamily="34" charset="0"/>
              </a:rPr>
              <a:t>working in the harvest field !</a:t>
            </a:r>
          </a:p>
        </p:txBody>
      </p:sp>
      <p:sp>
        <p:nvSpPr>
          <p:cNvPr id="189454" name="Text Box 14"/>
          <p:cNvSpPr txBox="1">
            <a:spLocks noChangeArrowheads="1"/>
          </p:cNvSpPr>
          <p:nvPr/>
        </p:nvSpPr>
        <p:spPr bwMode="auto">
          <a:xfrm rot="-850699">
            <a:off x="100013" y="6172200"/>
            <a:ext cx="2414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b="0" dirty="0">
                <a:solidFill>
                  <a:srgbClr val="CC0000"/>
                </a:solidFill>
                <a:latin typeface="Arial Black" panose="020B0A04020102020204" pitchFamily="34" charset="0"/>
              </a:rPr>
              <a:t>His light will direct our</a:t>
            </a:r>
          </a:p>
          <a:p>
            <a:pPr algn="ctr"/>
            <a:r>
              <a:rPr lang="en-US" altLang="en-US" sz="1200" b="0" dirty="0">
                <a:solidFill>
                  <a:srgbClr val="CC0000"/>
                </a:solidFill>
                <a:latin typeface="Arial Black" panose="020B0A04020102020204" pitchFamily="34" charset="0"/>
              </a:rPr>
              <a:t> steps in the harvest field !</a:t>
            </a:r>
          </a:p>
        </p:txBody>
      </p:sp>
      <p:sp>
        <p:nvSpPr>
          <p:cNvPr id="189455" name="Text Box 15"/>
          <p:cNvSpPr txBox="1">
            <a:spLocks noChangeArrowheads="1"/>
          </p:cNvSpPr>
          <p:nvPr/>
        </p:nvSpPr>
        <p:spPr bwMode="auto">
          <a:xfrm>
            <a:off x="5622925" y="6664325"/>
            <a:ext cx="18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200" b="0" dirty="0">
              <a:solidFill>
                <a:schemeClr val="tx1"/>
              </a:solidFill>
            </a:endParaRPr>
          </a:p>
        </p:txBody>
      </p:sp>
      <p:sp>
        <p:nvSpPr>
          <p:cNvPr id="189456" name="Text Box 16"/>
          <p:cNvSpPr txBox="1">
            <a:spLocks noChangeArrowheads="1"/>
          </p:cNvSpPr>
          <p:nvPr/>
        </p:nvSpPr>
        <p:spPr bwMode="auto">
          <a:xfrm rot="749086">
            <a:off x="4876800" y="6172200"/>
            <a:ext cx="2508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chemeClr val="accent2"/>
                </a:solidFill>
                <a:latin typeface="Arial Black" panose="020B0A04020102020204" pitchFamily="34" charset="0"/>
              </a:rPr>
              <a:t>The meeting place for the</a:t>
            </a:r>
          </a:p>
          <a:p>
            <a:r>
              <a:rPr lang="en-US" altLang="en-US" sz="1200" b="0" dirty="0">
                <a:solidFill>
                  <a:schemeClr val="accent2"/>
                </a:solidFill>
                <a:latin typeface="Arial Black" panose="020B0A04020102020204" pitchFamily="34" charset="0"/>
              </a:rPr>
              <a:t>rapture is the harvest field !</a:t>
            </a:r>
          </a:p>
        </p:txBody>
      </p:sp>
      <p:sp>
        <p:nvSpPr>
          <p:cNvPr id="189457" name="AutoShape 17"/>
          <p:cNvSpPr>
            <a:spLocks noChangeArrowheads="1"/>
          </p:cNvSpPr>
          <p:nvPr/>
        </p:nvSpPr>
        <p:spPr bwMode="auto">
          <a:xfrm>
            <a:off x="3276600" y="1676400"/>
            <a:ext cx="838200" cy="3352800"/>
          </a:xfrm>
          <a:prstGeom prst="irregularSeal1">
            <a:avLst/>
          </a:prstGeom>
          <a:gradFill rotWithShape="0">
            <a:gsLst>
              <a:gs pos="0">
                <a:srgbClr val="FFFF00"/>
              </a:gs>
              <a:gs pos="100000">
                <a:srgbClr val="EFEF00"/>
              </a:gs>
            </a:gsLst>
            <a:path path="shape">
              <a:fillToRect l="50000" t="50000" r="50000" b="50000"/>
            </a:path>
          </a:gra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i="1" dirty="0">
                <a:solidFill>
                  <a:srgbClr val="CC0000"/>
                </a:solidFill>
                <a:latin typeface="Castellar" panose="020A0402060406010301" pitchFamily="18" charset="0"/>
              </a:rPr>
              <a:t>GOD’S</a:t>
            </a:r>
          </a:p>
          <a:p>
            <a:pPr algn="ctr"/>
            <a:r>
              <a:rPr lang="en-US" altLang="en-US" sz="1200" i="1" dirty="0">
                <a:solidFill>
                  <a:srgbClr val="CC0000"/>
                </a:solidFill>
                <a:latin typeface="Castellar" panose="020A0402060406010301" pitchFamily="18" charset="0"/>
              </a:rPr>
              <a:t>GLORY</a:t>
            </a:r>
          </a:p>
          <a:p>
            <a:pPr algn="ctr"/>
            <a:r>
              <a:rPr lang="en-US" altLang="en-US" sz="1200" i="1" dirty="0">
                <a:solidFill>
                  <a:srgbClr val="CC0000"/>
                </a:solidFill>
                <a:latin typeface="Castellar" panose="020A0402060406010301" pitchFamily="18" charset="0"/>
              </a:rPr>
              <a:t>&amp;</a:t>
            </a:r>
          </a:p>
          <a:p>
            <a:pPr algn="ctr"/>
            <a:r>
              <a:rPr lang="en-US" altLang="en-US" sz="1200" i="1" dirty="0">
                <a:solidFill>
                  <a:srgbClr val="CC0000"/>
                </a:solidFill>
                <a:latin typeface="Castellar" panose="020A0402060406010301" pitchFamily="18" charset="0"/>
              </a:rPr>
              <a:t>LIGHT</a:t>
            </a:r>
          </a:p>
        </p:txBody>
      </p:sp>
    </p:spTree>
  </p:cSld>
  <p:clrMapOvr>
    <a:masterClrMapping/>
  </p:clrMapOvr>
  <p:transition spd="slow">
    <p:checker/>
    <p:sndAc>
      <p:stSnd>
        <p:snd r:embed="rId3" name="projctor.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waterd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65275"/>
            <a:ext cx="6672263" cy="759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796925" y="414338"/>
            <a:ext cx="5583238" cy="576262"/>
          </a:xfrm>
          <a:prstGeom prst="rect">
            <a:avLst/>
          </a:prstGeom>
          <a:solidFill>
            <a:srgbClr val="0000CC"/>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dirty="0">
                <a:latin typeface="Arial Black" panose="020B0A04020102020204" pitchFamily="34" charset="0"/>
              </a:rPr>
              <a:t>DEPTH  OF  RELATIONSHIP</a:t>
            </a:r>
          </a:p>
        </p:txBody>
      </p:sp>
    </p:spTree>
  </p:cSld>
  <p:clrMapOvr>
    <a:masterClrMapping/>
  </p:clrMapOvr>
  <p:transition spd="slow">
    <p:checker/>
    <p:sndAc>
      <p:stSnd>
        <p:snd r:embed="rId3" name="projctor.wav"/>
      </p:stSnd>
    </p:sndAc>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Text Box 2"/>
          <p:cNvSpPr txBox="1">
            <a:spLocks noChangeArrowheads="1"/>
          </p:cNvSpPr>
          <p:nvPr/>
        </p:nvSpPr>
        <p:spPr bwMode="auto">
          <a:xfrm>
            <a:off x="1965325" y="76200"/>
            <a:ext cx="3722688" cy="1982788"/>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p>
            <a:pPr>
              <a:defRPr/>
            </a:pPr>
            <a:r>
              <a:rPr lang="en-US" altLang="en-US" sz="3600" dirty="0">
                <a:solidFill>
                  <a:srgbClr val="0000FF"/>
                </a:solidFill>
              </a:rPr>
              <a:t>     </a:t>
            </a:r>
            <a:r>
              <a:rPr lang="en-US" altLang="en-US" sz="3600" u="sng" dirty="0"/>
              <a:t>BURDEN</a:t>
            </a:r>
          </a:p>
          <a:p>
            <a:pPr>
              <a:defRPr/>
            </a:pPr>
            <a:endParaRPr lang="en-US" altLang="en-US" sz="300" u="sng" dirty="0"/>
          </a:p>
          <a:p>
            <a:pPr>
              <a:defRPr/>
            </a:pPr>
            <a:r>
              <a:rPr lang="en-US" altLang="en-US" sz="2000" dirty="0">
                <a:latin typeface="Times New Roman" panose="02020603050405020304" pitchFamily="18" charset="0"/>
              </a:rPr>
              <a:t>   UPSET BY A BURDEN:</a:t>
            </a:r>
          </a:p>
          <a:p>
            <a:pPr>
              <a:defRPr/>
            </a:pPr>
            <a:r>
              <a:rPr lang="en-US" altLang="en-US" sz="2000" dirty="0">
                <a:latin typeface="Times New Roman" panose="02020603050405020304" pitchFamily="18" charset="0"/>
              </a:rPr>
              <a:t>     1. OUR BURDEN</a:t>
            </a:r>
          </a:p>
          <a:p>
            <a:pPr>
              <a:defRPr/>
            </a:pPr>
            <a:r>
              <a:rPr lang="en-US" altLang="en-US" sz="2000" dirty="0">
                <a:latin typeface="Times New Roman" panose="02020603050405020304" pitchFamily="18" charset="0"/>
              </a:rPr>
              <a:t>     2. BURDEN FOR OTHERS</a:t>
            </a:r>
          </a:p>
          <a:p>
            <a:pPr>
              <a:defRPr/>
            </a:pPr>
            <a:r>
              <a:rPr lang="en-US" altLang="en-US" sz="2000" dirty="0">
                <a:latin typeface="Times New Roman" panose="02020603050405020304" pitchFamily="18" charset="0"/>
              </a:rPr>
              <a:t>     3. BURDEN OF THE LORD</a:t>
            </a:r>
          </a:p>
        </p:txBody>
      </p:sp>
      <p:sp>
        <p:nvSpPr>
          <p:cNvPr id="191491" name="Text Box 3"/>
          <p:cNvSpPr txBox="1">
            <a:spLocks noChangeArrowheads="1"/>
          </p:cNvSpPr>
          <p:nvPr/>
        </p:nvSpPr>
        <p:spPr bwMode="auto">
          <a:xfrm>
            <a:off x="4114800" y="3276600"/>
            <a:ext cx="3028950" cy="2425700"/>
          </a:xfrm>
          <a:prstGeom prst="rect">
            <a:avLst/>
          </a:prstGeom>
          <a:gradFill rotWithShape="0">
            <a:gsLst>
              <a:gs pos="0">
                <a:srgbClr val="003B00"/>
              </a:gs>
              <a:gs pos="50000">
                <a:srgbClr val="008000"/>
              </a:gs>
              <a:gs pos="100000">
                <a:srgbClr val="003B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3600" dirty="0"/>
              <a:t>     CARE</a:t>
            </a:r>
          </a:p>
          <a:p>
            <a:r>
              <a:rPr lang="en-US" altLang="en-US" sz="3600" u="sng" dirty="0"/>
              <a:t>MINISTRY</a:t>
            </a:r>
          </a:p>
          <a:p>
            <a:endParaRPr lang="en-US" altLang="en-US" sz="800" dirty="0">
              <a:latin typeface="Times New Roman" panose="02020603050405020304" pitchFamily="18" charset="0"/>
            </a:endParaRPr>
          </a:p>
          <a:p>
            <a:pPr algn="ctr"/>
            <a:r>
              <a:rPr lang="en-US" altLang="en-US" sz="2000" dirty="0">
                <a:latin typeface="Times New Roman" panose="02020603050405020304" pitchFamily="18" charset="0"/>
              </a:rPr>
              <a:t>BUILDING A</a:t>
            </a:r>
          </a:p>
          <a:p>
            <a:pPr algn="ctr"/>
            <a:r>
              <a:rPr lang="en-US" altLang="en-US" sz="2000" dirty="0">
                <a:latin typeface="Times New Roman" panose="02020603050405020304" pitchFamily="18" charset="0"/>
              </a:rPr>
              <a:t> </a:t>
            </a:r>
            <a:r>
              <a:rPr lang="en-US" altLang="en-US" sz="2000" u="sng" dirty="0">
                <a:latin typeface="Times New Roman" panose="02020603050405020304" pitchFamily="18" charset="0"/>
              </a:rPr>
              <a:t>RELATIONSHIP </a:t>
            </a:r>
          </a:p>
          <a:p>
            <a:pPr algn="ctr"/>
            <a:r>
              <a:rPr lang="en-US" altLang="en-US" sz="2000" dirty="0">
                <a:latin typeface="Times New Roman" panose="02020603050405020304" pitchFamily="18" charset="0"/>
              </a:rPr>
              <a:t> WITH MAN !</a:t>
            </a:r>
          </a:p>
          <a:p>
            <a:endParaRPr lang="en-US" altLang="en-US" sz="800" dirty="0">
              <a:latin typeface="Times New Roman" panose="02020603050405020304" pitchFamily="18" charset="0"/>
            </a:endParaRPr>
          </a:p>
        </p:txBody>
      </p:sp>
      <p:sp>
        <p:nvSpPr>
          <p:cNvPr id="191492" name="Text Box 4"/>
          <p:cNvSpPr txBox="1">
            <a:spLocks noChangeArrowheads="1"/>
          </p:cNvSpPr>
          <p:nvPr/>
        </p:nvSpPr>
        <p:spPr bwMode="auto">
          <a:xfrm>
            <a:off x="228600" y="3276600"/>
            <a:ext cx="2927350" cy="2425700"/>
          </a:xfrm>
          <a:prstGeom prst="rect">
            <a:avLst/>
          </a:prstGeom>
          <a:gradFill rotWithShape="0">
            <a:gsLst>
              <a:gs pos="0">
                <a:srgbClr val="760000"/>
              </a:gs>
              <a:gs pos="50000">
                <a:srgbClr val="FF0000"/>
              </a:gs>
              <a:gs pos="100000">
                <a:srgbClr val="7600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3600" dirty="0"/>
              <a:t>PRAYER</a:t>
            </a:r>
          </a:p>
          <a:p>
            <a:pPr algn="ctr"/>
            <a:r>
              <a:rPr lang="en-US" altLang="en-US" sz="3600" u="sng" dirty="0"/>
              <a:t>MINISTRY</a:t>
            </a:r>
          </a:p>
          <a:p>
            <a:pPr algn="ctr"/>
            <a:endParaRPr lang="en-US" altLang="en-US" sz="800" dirty="0">
              <a:latin typeface="Times New Roman" panose="02020603050405020304" pitchFamily="18" charset="0"/>
            </a:endParaRPr>
          </a:p>
          <a:p>
            <a:pPr algn="ctr"/>
            <a:r>
              <a:rPr lang="en-US" altLang="en-US" sz="2000" dirty="0">
                <a:latin typeface="Times New Roman" panose="02020603050405020304" pitchFamily="18" charset="0"/>
              </a:rPr>
              <a:t>BUILDING  A </a:t>
            </a:r>
          </a:p>
          <a:p>
            <a:pPr algn="ctr"/>
            <a:r>
              <a:rPr lang="en-US" altLang="en-US" sz="2000" u="sng" dirty="0">
                <a:latin typeface="Times New Roman" panose="02020603050405020304" pitchFamily="18" charset="0"/>
              </a:rPr>
              <a:t>RELATIONSHIP</a:t>
            </a:r>
          </a:p>
          <a:p>
            <a:pPr algn="ctr"/>
            <a:r>
              <a:rPr lang="en-US" altLang="en-US" sz="2000" dirty="0">
                <a:latin typeface="Times New Roman" panose="02020603050405020304" pitchFamily="18" charset="0"/>
              </a:rPr>
              <a:t> WITH GOD !</a:t>
            </a:r>
          </a:p>
          <a:p>
            <a:pPr algn="ctr"/>
            <a:endParaRPr lang="en-US" altLang="en-US" sz="800" dirty="0">
              <a:latin typeface="Times New Roman" panose="02020603050405020304" pitchFamily="18" charset="0"/>
            </a:endParaRPr>
          </a:p>
        </p:txBody>
      </p:sp>
      <p:sp>
        <p:nvSpPr>
          <p:cNvPr id="191493" name="Text Box 5"/>
          <p:cNvSpPr txBox="1">
            <a:spLocks noChangeArrowheads="1"/>
          </p:cNvSpPr>
          <p:nvPr/>
        </p:nvSpPr>
        <p:spPr bwMode="auto">
          <a:xfrm>
            <a:off x="762000" y="6644481"/>
            <a:ext cx="5616104" cy="2308300"/>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3600" dirty="0">
                <a:solidFill>
                  <a:srgbClr val="000000"/>
                </a:solidFill>
              </a:rPr>
              <a:t>          </a:t>
            </a:r>
            <a:r>
              <a:rPr lang="en-US" altLang="en-US" sz="3600" u="sng" dirty="0">
                <a:solidFill>
                  <a:srgbClr val="000000"/>
                </a:solidFill>
              </a:rPr>
              <a:t>MIRACLES</a:t>
            </a:r>
          </a:p>
          <a:p>
            <a:r>
              <a:rPr lang="en-US" altLang="en-US" sz="2000" dirty="0">
                <a:solidFill>
                  <a:srgbClr val="000000"/>
                </a:solidFill>
                <a:latin typeface="Times New Roman" panose="02020603050405020304" pitchFamily="18" charset="0"/>
              </a:rPr>
              <a:t> - </a:t>
            </a:r>
            <a:r>
              <a:rPr lang="en-US" altLang="en-US" sz="2000" u="sng" dirty="0">
                <a:solidFill>
                  <a:srgbClr val="000000"/>
                </a:solidFill>
                <a:latin typeface="Times New Roman" panose="02020603050405020304" pitchFamily="18" charset="0"/>
              </a:rPr>
              <a:t>MIRACLE OF THE SAINT</a:t>
            </a:r>
            <a:r>
              <a:rPr lang="en-US" altLang="en-US" sz="2000" b="0" dirty="0">
                <a:solidFill>
                  <a:srgbClr val="000000"/>
                </a:solidFill>
                <a:latin typeface="Times New Roman" panose="02020603050405020304" pitchFamily="18" charset="0"/>
              </a:rPr>
              <a:t> </a:t>
            </a:r>
            <a:r>
              <a:rPr lang="en-US" altLang="en-US" sz="2000" dirty="0">
                <a:solidFill>
                  <a:srgbClr val="FF0000"/>
                </a:solidFill>
                <a:latin typeface="Times New Roman" panose="02020603050405020304" pitchFamily="18" charset="0"/>
              </a:rPr>
              <a:t>(Spiritual Growth)</a:t>
            </a:r>
            <a:endParaRPr lang="en-US" altLang="en-US" sz="2000" u="sng" dirty="0">
              <a:solidFill>
                <a:srgbClr val="FF0000"/>
              </a:solidFill>
              <a:latin typeface="Times New Roman" panose="02020603050405020304" pitchFamily="18" charset="0"/>
            </a:endParaRPr>
          </a:p>
          <a:p>
            <a:r>
              <a:rPr lang="en-US" altLang="en-US" sz="2000" dirty="0">
                <a:solidFill>
                  <a:srgbClr val="000000"/>
                </a:solidFill>
                <a:latin typeface="Times New Roman" panose="02020603050405020304" pitchFamily="18" charset="0"/>
              </a:rPr>
              <a:t>      </a:t>
            </a:r>
            <a:r>
              <a:rPr lang="en-US" altLang="en-US" sz="1600" dirty="0">
                <a:solidFill>
                  <a:srgbClr val="000000"/>
                </a:solidFill>
                <a:latin typeface="Times New Roman" panose="02020603050405020304" pitchFamily="18" charset="0"/>
              </a:rPr>
              <a:t>- MY AVAILABILITY GIVES GOD OPPORTUNITY</a:t>
            </a:r>
          </a:p>
          <a:p>
            <a:r>
              <a:rPr lang="en-US" altLang="en-US" sz="1200" dirty="0">
                <a:solidFill>
                  <a:srgbClr val="000000"/>
                </a:solidFill>
                <a:latin typeface="Times New Roman" panose="02020603050405020304" pitchFamily="18" charset="0"/>
              </a:rPr>
              <a:t>            </a:t>
            </a:r>
            <a:r>
              <a:rPr lang="en-US" altLang="en-US" sz="1600" dirty="0">
                <a:solidFill>
                  <a:srgbClr val="000000"/>
                </a:solidFill>
                <a:latin typeface="Times New Roman" panose="02020603050405020304" pitchFamily="18" charset="0"/>
              </a:rPr>
              <a:t>TO DO A </a:t>
            </a:r>
            <a:r>
              <a:rPr lang="en-US" altLang="en-US" sz="1600" u="sng" dirty="0">
                <a:solidFill>
                  <a:srgbClr val="000000"/>
                </a:solidFill>
                <a:latin typeface="Times New Roman" panose="02020603050405020304" pitchFamily="18" charset="0"/>
              </a:rPr>
              <a:t>MIRACLE </a:t>
            </a:r>
            <a:r>
              <a:rPr lang="en-US" altLang="en-US" sz="1600" dirty="0">
                <a:solidFill>
                  <a:srgbClr val="000000"/>
                </a:solidFill>
                <a:latin typeface="Times New Roman" panose="02020603050405020304" pitchFamily="18" charset="0"/>
              </a:rPr>
              <a:t>THROUGH ME !</a:t>
            </a:r>
          </a:p>
          <a:p>
            <a:endParaRPr lang="en-US" altLang="en-US" sz="800" dirty="0">
              <a:solidFill>
                <a:srgbClr val="000000"/>
              </a:solidFill>
              <a:latin typeface="Times New Roman" panose="02020603050405020304" pitchFamily="18" charset="0"/>
            </a:endParaRPr>
          </a:p>
          <a:p>
            <a:r>
              <a:rPr lang="en-US" altLang="en-US" sz="1200" dirty="0">
                <a:solidFill>
                  <a:srgbClr val="000000"/>
                </a:solidFill>
                <a:latin typeface="Times New Roman" panose="02020603050405020304" pitchFamily="18" charset="0"/>
              </a:rPr>
              <a:t>  </a:t>
            </a:r>
            <a:r>
              <a:rPr lang="en-US" altLang="en-US" sz="2000" dirty="0">
                <a:solidFill>
                  <a:srgbClr val="000000"/>
                </a:solidFill>
                <a:latin typeface="Times New Roman" panose="02020603050405020304" pitchFamily="18" charset="0"/>
              </a:rPr>
              <a:t>- </a:t>
            </a:r>
            <a:r>
              <a:rPr lang="en-US" altLang="en-US" sz="2000" u="sng" dirty="0">
                <a:solidFill>
                  <a:srgbClr val="000000"/>
                </a:solidFill>
                <a:latin typeface="Times New Roman" panose="02020603050405020304" pitchFamily="18" charset="0"/>
              </a:rPr>
              <a:t>MIRACLE OF THE SINNER</a:t>
            </a:r>
            <a:r>
              <a:rPr lang="en-US" altLang="en-US" sz="2000" dirty="0">
                <a:solidFill>
                  <a:srgbClr val="000000"/>
                </a:solidFill>
                <a:latin typeface="Times New Roman" panose="02020603050405020304" pitchFamily="18" charset="0"/>
              </a:rPr>
              <a:t> </a:t>
            </a:r>
            <a:r>
              <a:rPr lang="en-US" altLang="en-US" sz="2000" dirty="0">
                <a:solidFill>
                  <a:srgbClr val="FF0000"/>
                </a:solidFill>
                <a:latin typeface="Times New Roman" panose="02020603050405020304" pitchFamily="18" charset="0"/>
              </a:rPr>
              <a:t>(Needs Met)</a:t>
            </a:r>
            <a:endParaRPr lang="en-US" altLang="en-US" sz="2000" u="sng" dirty="0">
              <a:solidFill>
                <a:srgbClr val="FF0000"/>
              </a:solidFill>
              <a:latin typeface="Times New Roman" panose="02020603050405020304" pitchFamily="18" charset="0"/>
            </a:endParaRPr>
          </a:p>
          <a:p>
            <a:r>
              <a:rPr lang="en-US" altLang="en-US" sz="2000" dirty="0">
                <a:solidFill>
                  <a:srgbClr val="000000"/>
                </a:solidFill>
                <a:latin typeface="Times New Roman" panose="02020603050405020304" pitchFamily="18" charset="0"/>
              </a:rPr>
              <a:t>      </a:t>
            </a:r>
            <a:r>
              <a:rPr lang="en-US" altLang="en-US" sz="1600" dirty="0">
                <a:solidFill>
                  <a:srgbClr val="000000"/>
                </a:solidFill>
                <a:latin typeface="Times New Roman" panose="02020603050405020304" pitchFamily="18" charset="0"/>
              </a:rPr>
              <a:t>- SINNERS ARE </a:t>
            </a:r>
            <a:r>
              <a:rPr lang="en-US" altLang="en-US" sz="1600" u="sng" dirty="0">
                <a:solidFill>
                  <a:srgbClr val="000000"/>
                </a:solidFill>
                <a:latin typeface="Times New Roman" panose="02020603050405020304" pitchFamily="18" charset="0"/>
              </a:rPr>
              <a:t>MIRACLES  </a:t>
            </a:r>
            <a:r>
              <a:rPr lang="en-US" altLang="en-US" sz="1600" dirty="0">
                <a:solidFill>
                  <a:srgbClr val="000000"/>
                </a:solidFill>
                <a:latin typeface="Times New Roman" panose="02020603050405020304" pitchFamily="18" charset="0"/>
              </a:rPr>
              <a:t>DISGUISED AS NEEDS</a:t>
            </a:r>
          </a:p>
          <a:p>
            <a:r>
              <a:rPr lang="en-US" altLang="en-US" sz="400" dirty="0">
                <a:solidFill>
                  <a:srgbClr val="FFFFCC"/>
                </a:solidFill>
                <a:latin typeface="Times New Roman" panose="02020603050405020304" pitchFamily="18" charset="0"/>
              </a:rPr>
              <a:t> !</a:t>
            </a:r>
            <a:endParaRPr lang="en-US" altLang="en-US" sz="400" u="sng" dirty="0">
              <a:solidFill>
                <a:srgbClr val="FFFFCC"/>
              </a:solidFill>
              <a:latin typeface="Times New Roman" panose="02020603050405020304" pitchFamily="18" charset="0"/>
            </a:endParaRPr>
          </a:p>
        </p:txBody>
      </p:sp>
      <p:sp>
        <p:nvSpPr>
          <p:cNvPr id="191494" name="Line 6"/>
          <p:cNvSpPr>
            <a:spLocks noChangeShapeType="1"/>
          </p:cNvSpPr>
          <p:nvPr/>
        </p:nvSpPr>
        <p:spPr bwMode="auto">
          <a:xfrm flipH="1">
            <a:off x="1611313" y="2122488"/>
            <a:ext cx="2111374" cy="10779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1495" name="Line 7"/>
          <p:cNvSpPr>
            <a:spLocks noChangeShapeType="1"/>
          </p:cNvSpPr>
          <p:nvPr/>
        </p:nvSpPr>
        <p:spPr bwMode="auto">
          <a:xfrm>
            <a:off x="3517495" y="2005731"/>
            <a:ext cx="2142132" cy="11796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1496" name="Line 8"/>
          <p:cNvSpPr>
            <a:spLocks noChangeShapeType="1"/>
          </p:cNvSpPr>
          <p:nvPr/>
        </p:nvSpPr>
        <p:spPr bwMode="auto">
          <a:xfrm>
            <a:off x="1600200" y="5791200"/>
            <a:ext cx="1371600" cy="792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1497" name="Line 9"/>
          <p:cNvSpPr>
            <a:spLocks noChangeShapeType="1"/>
          </p:cNvSpPr>
          <p:nvPr/>
        </p:nvSpPr>
        <p:spPr bwMode="auto">
          <a:xfrm flipH="1">
            <a:off x="4114800" y="5791200"/>
            <a:ext cx="1371600" cy="7905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1498" name="Text Box 10"/>
          <p:cNvSpPr txBox="1">
            <a:spLocks noChangeArrowheads="1"/>
          </p:cNvSpPr>
          <p:nvPr/>
        </p:nvSpPr>
        <p:spPr bwMode="auto">
          <a:xfrm>
            <a:off x="-76200" y="914400"/>
            <a:ext cx="188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i="1" dirty="0">
                <a:solidFill>
                  <a:schemeClr val="accent2"/>
                </a:solidFill>
              </a:rPr>
              <a:t>{DIRECTION}</a:t>
            </a:r>
          </a:p>
        </p:txBody>
      </p:sp>
      <p:sp>
        <p:nvSpPr>
          <p:cNvPr id="191499" name="Text Box 11"/>
          <p:cNvSpPr txBox="1">
            <a:spLocks noChangeArrowheads="1"/>
          </p:cNvSpPr>
          <p:nvPr/>
        </p:nvSpPr>
        <p:spPr bwMode="auto">
          <a:xfrm>
            <a:off x="5883275" y="914400"/>
            <a:ext cx="132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chemeClr val="tx1"/>
                </a:solidFill>
              </a:rPr>
              <a:t> </a:t>
            </a:r>
            <a:r>
              <a:rPr lang="en-US" altLang="en-US" sz="1600" i="1" dirty="0">
                <a:solidFill>
                  <a:schemeClr val="accent2"/>
                </a:solidFill>
              </a:rPr>
              <a:t>{</a:t>
            </a:r>
            <a:r>
              <a:rPr lang="en-US" altLang="en-US" sz="1800" i="1" dirty="0">
                <a:solidFill>
                  <a:schemeClr val="accent2"/>
                </a:solidFill>
              </a:rPr>
              <a:t>VISION}</a:t>
            </a:r>
          </a:p>
        </p:txBody>
      </p:sp>
      <p:sp>
        <p:nvSpPr>
          <p:cNvPr id="191500" name="Text Box 12"/>
          <p:cNvSpPr txBox="1">
            <a:spLocks noChangeArrowheads="1"/>
          </p:cNvSpPr>
          <p:nvPr/>
        </p:nvSpPr>
        <p:spPr bwMode="auto">
          <a:xfrm>
            <a:off x="152400" y="2833688"/>
            <a:ext cx="1458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i="1" dirty="0">
                <a:solidFill>
                  <a:srgbClr val="FF0000"/>
                </a:solidFill>
              </a:rPr>
              <a:t>{POWER}</a:t>
            </a:r>
            <a:r>
              <a:rPr lang="en-US" altLang="en-US" sz="1400" i="1" dirty="0">
                <a:solidFill>
                  <a:srgbClr val="FF0000"/>
                </a:solidFill>
              </a:rPr>
              <a:t>  </a:t>
            </a:r>
            <a:endParaRPr lang="en-US" altLang="en-US" sz="1800" i="1" dirty="0">
              <a:solidFill>
                <a:srgbClr val="FF0000"/>
              </a:solidFill>
            </a:endParaRPr>
          </a:p>
        </p:txBody>
      </p:sp>
      <p:sp>
        <p:nvSpPr>
          <p:cNvPr id="191501" name="Text Box 13"/>
          <p:cNvSpPr txBox="1">
            <a:spLocks noChangeArrowheads="1"/>
          </p:cNvSpPr>
          <p:nvPr/>
        </p:nvSpPr>
        <p:spPr bwMode="auto">
          <a:xfrm>
            <a:off x="5556250" y="2819400"/>
            <a:ext cx="153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i="1" dirty="0">
                <a:solidFill>
                  <a:srgbClr val="008000"/>
                </a:solidFill>
              </a:rPr>
              <a:t>{ACTIONS}</a:t>
            </a:r>
          </a:p>
        </p:txBody>
      </p:sp>
      <p:sp>
        <p:nvSpPr>
          <p:cNvPr id="191502" name="Text Box 14"/>
          <p:cNvSpPr txBox="1">
            <a:spLocks noChangeArrowheads="1"/>
          </p:cNvSpPr>
          <p:nvPr/>
        </p:nvSpPr>
        <p:spPr bwMode="auto">
          <a:xfrm>
            <a:off x="152400" y="6096000"/>
            <a:ext cx="6848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i="1" dirty="0">
                <a:solidFill>
                  <a:schemeClr val="tx1"/>
                </a:solidFill>
              </a:rPr>
              <a:t>{THE LOVE OF GOD FLOWS THRU RELATIONSHIPS !}</a:t>
            </a:r>
          </a:p>
        </p:txBody>
      </p:sp>
      <p:sp>
        <p:nvSpPr>
          <p:cNvPr id="191503" name="Text Box 15"/>
          <p:cNvSpPr txBox="1">
            <a:spLocks noChangeArrowheads="1"/>
          </p:cNvSpPr>
          <p:nvPr/>
        </p:nvSpPr>
        <p:spPr bwMode="auto">
          <a:xfrm>
            <a:off x="152400" y="9043988"/>
            <a:ext cx="6754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i="1" dirty="0">
                <a:solidFill>
                  <a:schemeClr val="tx1"/>
                </a:solidFill>
                <a:latin typeface="Arial Black" panose="020B0A04020102020204" pitchFamily="34" charset="0"/>
              </a:rPr>
              <a:t>WHEN THE</a:t>
            </a:r>
            <a:r>
              <a:rPr lang="en-US" altLang="en-US" sz="1400" i="1" dirty="0">
                <a:solidFill>
                  <a:srgbClr val="CC0000"/>
                </a:solidFill>
                <a:latin typeface="Arial Black" panose="020B0A04020102020204" pitchFamily="34" charset="0"/>
              </a:rPr>
              <a:t> </a:t>
            </a:r>
            <a:r>
              <a:rPr lang="en-US" altLang="en-US" sz="1600" i="1" dirty="0">
                <a:solidFill>
                  <a:srgbClr val="CC0000"/>
                </a:solidFill>
                <a:latin typeface="Arial Black" panose="020B0A04020102020204" pitchFamily="34" charset="0"/>
              </a:rPr>
              <a:t>SOLUTION</a:t>
            </a:r>
            <a:r>
              <a:rPr lang="en-US" altLang="en-US" sz="1400" i="1" dirty="0">
                <a:solidFill>
                  <a:srgbClr val="CC0000"/>
                </a:solidFill>
                <a:latin typeface="Arial Black" panose="020B0A04020102020204" pitchFamily="34" charset="0"/>
              </a:rPr>
              <a:t> </a:t>
            </a:r>
            <a:r>
              <a:rPr lang="en-US" altLang="en-US" sz="1400" i="1" dirty="0">
                <a:solidFill>
                  <a:schemeClr val="tx1"/>
                </a:solidFill>
                <a:latin typeface="Arial Black" panose="020B0A04020102020204" pitchFamily="34" charset="0"/>
              </a:rPr>
              <a:t>MEETS THE</a:t>
            </a:r>
            <a:r>
              <a:rPr lang="en-US" altLang="en-US" sz="1400" i="1" dirty="0">
                <a:solidFill>
                  <a:srgbClr val="CC0000"/>
                </a:solidFill>
                <a:latin typeface="Arial Black" panose="020B0A04020102020204" pitchFamily="34" charset="0"/>
              </a:rPr>
              <a:t> </a:t>
            </a:r>
            <a:r>
              <a:rPr lang="en-US" altLang="en-US" sz="1600" i="1" dirty="0">
                <a:solidFill>
                  <a:srgbClr val="008000"/>
                </a:solidFill>
                <a:latin typeface="Arial Black" panose="020B0A04020102020204" pitchFamily="34" charset="0"/>
              </a:rPr>
              <a:t>NEED</a:t>
            </a:r>
            <a:r>
              <a:rPr lang="en-US" altLang="en-US" sz="1600" i="1" dirty="0">
                <a:solidFill>
                  <a:srgbClr val="CC0000"/>
                </a:solidFill>
                <a:latin typeface="Arial Black" panose="020B0A04020102020204" pitchFamily="34" charset="0"/>
              </a:rPr>
              <a:t> </a:t>
            </a:r>
            <a:r>
              <a:rPr lang="en-US" altLang="en-US" sz="1400" i="1" dirty="0">
                <a:solidFill>
                  <a:schemeClr val="tx1"/>
                </a:solidFill>
                <a:latin typeface="Arial Black" panose="020B0A04020102020204" pitchFamily="34" charset="0"/>
              </a:rPr>
              <a:t>A </a:t>
            </a:r>
            <a:r>
              <a:rPr lang="en-US" altLang="en-US" sz="1600" i="1" dirty="0">
                <a:solidFill>
                  <a:schemeClr val="tx1"/>
                </a:solidFill>
                <a:latin typeface="Arial Black" panose="020B0A04020102020204" pitchFamily="34" charset="0"/>
              </a:rPr>
              <a:t>MIRACLE </a:t>
            </a:r>
            <a:r>
              <a:rPr lang="en-US" altLang="en-US" sz="1400" i="1" dirty="0">
                <a:solidFill>
                  <a:schemeClr val="tx1"/>
                </a:solidFill>
                <a:latin typeface="Arial Black" panose="020B0A04020102020204" pitchFamily="34" charset="0"/>
              </a:rPr>
              <a:t>OCCURS !</a:t>
            </a:r>
            <a:r>
              <a:rPr lang="en-US" altLang="en-US" sz="1400" b="0" i="1" dirty="0">
                <a:solidFill>
                  <a:schemeClr val="tx1"/>
                </a:solidFill>
                <a:latin typeface="Arial Black" panose="020B0A04020102020204" pitchFamily="34" charset="0"/>
              </a:rPr>
              <a:t> </a:t>
            </a:r>
          </a:p>
        </p:txBody>
      </p:sp>
      <p:sp>
        <p:nvSpPr>
          <p:cNvPr id="191504" name="Text Box 16"/>
          <p:cNvSpPr txBox="1">
            <a:spLocks noChangeArrowheads="1"/>
          </p:cNvSpPr>
          <p:nvPr/>
        </p:nvSpPr>
        <p:spPr bwMode="auto">
          <a:xfrm>
            <a:off x="2300288" y="2330450"/>
            <a:ext cx="28813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solidFill>
                  <a:schemeClr val="accent2"/>
                </a:solidFill>
              </a:rPr>
              <a:t>DRIVEN  BY  A  BURDEN</a:t>
            </a:r>
          </a:p>
        </p:txBody>
      </p:sp>
      <p:sp>
        <p:nvSpPr>
          <p:cNvPr id="191505" name="Text Box 17"/>
          <p:cNvSpPr txBox="1">
            <a:spLocks noChangeArrowheads="1"/>
          </p:cNvSpPr>
          <p:nvPr/>
        </p:nvSpPr>
        <p:spPr bwMode="auto">
          <a:xfrm>
            <a:off x="1853705" y="2971800"/>
            <a:ext cx="3488728" cy="30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solidFill>
                  <a:schemeClr val="tx1"/>
                </a:solidFill>
              </a:rPr>
              <a:t>THE TWO ARMS OF THE CHURCH</a:t>
            </a:r>
          </a:p>
        </p:txBody>
      </p:sp>
      <p:sp>
        <p:nvSpPr>
          <p:cNvPr id="2" name="TextBox 1">
            <a:extLst>
              <a:ext uri="{FF2B5EF4-FFF2-40B4-BE49-F238E27FC236}">
                <a16:creationId xmlns:a16="http://schemas.microsoft.com/office/drawing/2014/main" id="{7D7AE4D6-9932-4B68-84FB-7F2E2E77363D}"/>
              </a:ext>
            </a:extLst>
          </p:cNvPr>
          <p:cNvSpPr txBox="1"/>
          <p:nvPr/>
        </p:nvSpPr>
        <p:spPr>
          <a:xfrm>
            <a:off x="2819400" y="5787171"/>
            <a:ext cx="1329467" cy="369332"/>
          </a:xfrm>
          <a:prstGeom prst="rect">
            <a:avLst/>
          </a:prstGeom>
          <a:noFill/>
        </p:spPr>
        <p:txBody>
          <a:bodyPr wrap="none" rtlCol="0">
            <a:spAutoFit/>
          </a:bodyPr>
          <a:lstStyle/>
          <a:p>
            <a:r>
              <a:rPr lang="en-US" sz="1800" i="1" dirty="0">
                <a:solidFill>
                  <a:srgbClr val="660066"/>
                </a:solidFill>
              </a:rPr>
              <a:t>RESULTS</a:t>
            </a:r>
          </a:p>
        </p:txBody>
      </p:sp>
    </p:spTree>
  </p:cSld>
  <p:clrMapOvr>
    <a:masterClrMapping/>
  </p:clrMapOvr>
  <p:transition spd="slow">
    <p:checker/>
    <p:sndAc>
      <p:stSnd>
        <p:snd r:embed="rId3" name="projctor.wav"/>
      </p:stSnd>
    </p:sndAc>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152400" y="990600"/>
            <a:ext cx="2286000" cy="5562600"/>
          </a:xfrm>
          <a:prstGeom prst="rect">
            <a:avLst/>
          </a:prstGeom>
          <a:gradFill rotWithShape="0">
            <a:gsLst>
              <a:gs pos="0">
                <a:srgbClr val="0B2036"/>
              </a:gs>
              <a:gs pos="50000">
                <a:srgbClr val="3399FF"/>
              </a:gs>
              <a:gs pos="100000">
                <a:srgbClr val="0B203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chemeClr val="tx1"/>
              </a:solidFill>
              <a:latin typeface="Arial Black" panose="020B0A04020102020204" pitchFamily="34" charset="0"/>
            </a:endParaRPr>
          </a:p>
        </p:txBody>
      </p:sp>
      <p:sp>
        <p:nvSpPr>
          <p:cNvPr id="193539" name="Text Box 3"/>
          <p:cNvSpPr txBox="1">
            <a:spLocks noChangeArrowheads="1"/>
          </p:cNvSpPr>
          <p:nvPr/>
        </p:nvSpPr>
        <p:spPr bwMode="auto">
          <a:xfrm>
            <a:off x="76200" y="3429000"/>
            <a:ext cx="2286000" cy="266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chemeClr val="tx1"/>
                </a:solidFill>
                <a:latin typeface="Arial Black" panose="020B0A04020102020204" pitchFamily="34" charset="0"/>
              </a:rPr>
              <a:t>   </a:t>
            </a:r>
            <a:endParaRPr lang="en-US" altLang="en-US" sz="1600" dirty="0">
              <a:latin typeface="Arial Black" panose="020B0A04020102020204" pitchFamily="34" charset="0"/>
            </a:endParaRPr>
          </a:p>
          <a:p>
            <a:endParaRPr lang="en-US" altLang="en-US" sz="1600" dirty="0">
              <a:latin typeface="Arial Black" panose="020B0A04020102020204" pitchFamily="34" charset="0"/>
            </a:endParaRPr>
          </a:p>
          <a:p>
            <a:r>
              <a:rPr lang="en-US" altLang="en-US" sz="1800" dirty="0">
                <a:latin typeface="Arial Black" panose="020B0A04020102020204" pitchFamily="34" charset="0"/>
              </a:rPr>
              <a:t>THE SOLUTION</a:t>
            </a:r>
          </a:p>
          <a:p>
            <a:endParaRPr lang="en-US" altLang="en-US" sz="400" dirty="0">
              <a:latin typeface="Arial Black" panose="020B0A04020102020204" pitchFamily="34" charset="0"/>
            </a:endParaRPr>
          </a:p>
          <a:p>
            <a:r>
              <a:rPr lang="en-US" altLang="en-US" sz="1600" dirty="0">
                <a:latin typeface="Arial Black" panose="020B0A04020102020204" pitchFamily="34" charset="0"/>
              </a:rPr>
              <a:t>    </a:t>
            </a:r>
            <a:r>
              <a:rPr lang="en-US" altLang="en-US" sz="1400" b="0" dirty="0">
                <a:latin typeface="Arial Black" panose="020B0A04020102020204" pitchFamily="34" charset="0"/>
              </a:rPr>
              <a:t>THE BURDEN,</a:t>
            </a:r>
          </a:p>
          <a:p>
            <a:r>
              <a:rPr lang="en-US" altLang="en-US" sz="1400" b="0" dirty="0">
                <a:latin typeface="Arial Black" panose="020B0A04020102020204" pitchFamily="34" charset="0"/>
              </a:rPr>
              <a:t>     THE POWER  &amp;</a:t>
            </a:r>
          </a:p>
          <a:p>
            <a:r>
              <a:rPr lang="en-US" altLang="en-US" sz="1400" b="0" dirty="0">
                <a:latin typeface="Arial Black" panose="020B0A04020102020204" pitchFamily="34" charset="0"/>
              </a:rPr>
              <a:t>     THE ACTIONS OF  </a:t>
            </a:r>
          </a:p>
          <a:p>
            <a:r>
              <a:rPr lang="en-US" altLang="en-US" sz="1400" b="0" dirty="0">
                <a:latin typeface="Arial Black" panose="020B0A04020102020204" pitchFamily="34" charset="0"/>
              </a:rPr>
              <a:t>     THE APOSTOLIC</a:t>
            </a:r>
          </a:p>
          <a:p>
            <a:r>
              <a:rPr lang="en-US" altLang="en-US" sz="1400" b="0" dirty="0">
                <a:latin typeface="Arial Black" panose="020B0A04020102020204" pitchFamily="34" charset="0"/>
              </a:rPr>
              <a:t>             SAINT</a:t>
            </a:r>
          </a:p>
          <a:p>
            <a:endParaRPr lang="en-US" altLang="en-US" sz="1000" b="0" dirty="0">
              <a:latin typeface="Arial Black" panose="020B0A04020102020204" pitchFamily="34" charset="0"/>
            </a:endParaRPr>
          </a:p>
          <a:p>
            <a:endParaRPr lang="en-US" altLang="en-US" sz="2000" b="0" dirty="0">
              <a:latin typeface="Arial Black" panose="020B0A04020102020204" pitchFamily="34" charset="0"/>
            </a:endParaRPr>
          </a:p>
          <a:p>
            <a:r>
              <a:rPr lang="en-US" altLang="en-US" sz="1700" dirty="0">
                <a:latin typeface="Arial Black" panose="020B0A04020102020204" pitchFamily="34" charset="0"/>
              </a:rPr>
              <a:t> THE EST.  SAINT</a:t>
            </a:r>
          </a:p>
        </p:txBody>
      </p:sp>
      <p:sp>
        <p:nvSpPr>
          <p:cNvPr id="193540" name="Rectangle 4"/>
          <p:cNvSpPr>
            <a:spLocks noChangeArrowheads="1"/>
          </p:cNvSpPr>
          <p:nvPr/>
        </p:nvSpPr>
        <p:spPr bwMode="auto">
          <a:xfrm>
            <a:off x="914400" y="6400800"/>
            <a:ext cx="7620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93541" name="AutoShape 5"/>
          <p:cNvSpPr>
            <a:spLocks noChangeArrowheads="1"/>
          </p:cNvSpPr>
          <p:nvPr/>
        </p:nvSpPr>
        <p:spPr bwMode="auto">
          <a:xfrm>
            <a:off x="1066800" y="6172200"/>
            <a:ext cx="485775" cy="533400"/>
          </a:xfrm>
          <a:prstGeom prst="upArrow">
            <a:avLst>
              <a:gd name="adj1" fmla="val 50000"/>
              <a:gd name="adj2" fmla="val 27451"/>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93542" name="Rectangle 6"/>
          <p:cNvSpPr>
            <a:spLocks noChangeArrowheads="1"/>
          </p:cNvSpPr>
          <p:nvPr/>
        </p:nvSpPr>
        <p:spPr bwMode="auto">
          <a:xfrm>
            <a:off x="4724400" y="990600"/>
            <a:ext cx="2209800" cy="5562600"/>
          </a:xfrm>
          <a:prstGeom prst="rect">
            <a:avLst/>
          </a:prstGeom>
          <a:gradFill rotWithShape="0">
            <a:gsLst>
              <a:gs pos="0">
                <a:srgbClr val="0C0000"/>
              </a:gs>
              <a:gs pos="50000">
                <a:srgbClr val="CC0000"/>
              </a:gs>
              <a:gs pos="100000">
                <a:srgbClr val="0C0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chemeClr val="tx1"/>
              </a:solidFill>
              <a:latin typeface="Arial Black" panose="020B0A04020102020204" pitchFamily="34" charset="0"/>
            </a:endParaRPr>
          </a:p>
        </p:txBody>
      </p:sp>
      <p:sp>
        <p:nvSpPr>
          <p:cNvPr id="193543" name="Rectangle 7"/>
          <p:cNvSpPr>
            <a:spLocks noChangeArrowheads="1"/>
          </p:cNvSpPr>
          <p:nvPr/>
        </p:nvSpPr>
        <p:spPr bwMode="auto">
          <a:xfrm>
            <a:off x="2514600" y="990600"/>
            <a:ext cx="2133600" cy="5562600"/>
          </a:xfrm>
          <a:prstGeom prst="rect">
            <a:avLst/>
          </a:prstGeom>
          <a:gradFill rotWithShape="0">
            <a:gsLst>
              <a:gs pos="0">
                <a:srgbClr val="0C320C"/>
              </a:gs>
              <a:gs pos="50000">
                <a:srgbClr val="33CC33"/>
              </a:gs>
              <a:gs pos="100000">
                <a:srgbClr val="0C320C"/>
              </a:gs>
            </a:gsLst>
            <a:lin ang="5400000" scaled="1"/>
          </a:gradFill>
          <a:ln w="38100"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chemeClr val="tx1"/>
              </a:solidFill>
              <a:latin typeface="Arial Black" panose="020B0A04020102020204" pitchFamily="34" charset="0"/>
            </a:endParaRPr>
          </a:p>
        </p:txBody>
      </p:sp>
      <p:sp>
        <p:nvSpPr>
          <p:cNvPr id="193544" name="Rectangle 8"/>
          <p:cNvSpPr>
            <a:spLocks noChangeArrowheads="1"/>
          </p:cNvSpPr>
          <p:nvPr/>
        </p:nvSpPr>
        <p:spPr bwMode="auto">
          <a:xfrm>
            <a:off x="914400" y="838200"/>
            <a:ext cx="838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93545" name="AutoShape 9"/>
          <p:cNvSpPr>
            <a:spLocks noChangeArrowheads="1"/>
          </p:cNvSpPr>
          <p:nvPr/>
        </p:nvSpPr>
        <p:spPr bwMode="auto">
          <a:xfrm>
            <a:off x="1066800" y="609600"/>
            <a:ext cx="485775" cy="533400"/>
          </a:xfrm>
          <a:prstGeom prst="upArrow">
            <a:avLst>
              <a:gd name="adj1" fmla="val 50000"/>
              <a:gd name="adj2" fmla="val 27451"/>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93546" name="Text Box 10"/>
          <p:cNvSpPr txBox="1">
            <a:spLocks noChangeArrowheads="1"/>
          </p:cNvSpPr>
          <p:nvPr/>
        </p:nvSpPr>
        <p:spPr bwMode="auto">
          <a:xfrm>
            <a:off x="4768850" y="3733800"/>
            <a:ext cx="2089150"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latin typeface="Arial Black" panose="020B0A04020102020204" pitchFamily="34" charset="0"/>
              </a:rPr>
              <a:t> THE </a:t>
            </a:r>
            <a:r>
              <a:rPr lang="en-US" altLang="en-US" sz="2800" dirty="0">
                <a:latin typeface="Arial Black" panose="020B0A04020102020204" pitchFamily="34" charset="0"/>
              </a:rPr>
              <a:t>NEED</a:t>
            </a:r>
          </a:p>
          <a:p>
            <a:r>
              <a:rPr lang="en-US" altLang="en-US" sz="2800" dirty="0">
                <a:latin typeface="Arial Black" panose="020B0A04020102020204" pitchFamily="34" charset="0"/>
              </a:rPr>
              <a:t>     NEED</a:t>
            </a:r>
          </a:p>
          <a:p>
            <a:r>
              <a:rPr lang="en-US" altLang="en-US" sz="2800" dirty="0">
                <a:latin typeface="Arial Black" panose="020B0A04020102020204" pitchFamily="34" charset="0"/>
              </a:rPr>
              <a:t>     NEED</a:t>
            </a:r>
          </a:p>
          <a:p>
            <a:endParaRPr lang="en-US" altLang="en-US" sz="600" dirty="0">
              <a:latin typeface="Arial Black" panose="020B0A04020102020204" pitchFamily="34" charset="0"/>
            </a:endParaRPr>
          </a:p>
          <a:p>
            <a:r>
              <a:rPr lang="en-US" altLang="en-US" sz="1800" dirty="0">
                <a:latin typeface="Arial Black" panose="020B0A04020102020204" pitchFamily="34" charset="0"/>
              </a:rPr>
              <a:t>  THE SINNER,</a:t>
            </a:r>
          </a:p>
          <a:p>
            <a:r>
              <a:rPr lang="en-US" altLang="en-US" sz="1800" dirty="0">
                <a:latin typeface="Arial Black" panose="020B0A04020102020204" pitchFamily="34" charset="0"/>
              </a:rPr>
              <a:t>  BACKSLIDER</a:t>
            </a:r>
          </a:p>
          <a:p>
            <a:r>
              <a:rPr lang="en-US" altLang="en-US" sz="1800" dirty="0">
                <a:latin typeface="Arial Black" panose="020B0A04020102020204" pitchFamily="34" charset="0"/>
              </a:rPr>
              <a:t>           &amp; </a:t>
            </a:r>
          </a:p>
          <a:p>
            <a:r>
              <a:rPr lang="en-US" altLang="en-US" sz="1800" dirty="0">
                <a:latin typeface="Arial Black" panose="020B0A04020102020204" pitchFamily="34" charset="0"/>
              </a:rPr>
              <a:t>NEW CONVERT</a:t>
            </a:r>
          </a:p>
          <a:p>
            <a:endParaRPr lang="en-US" altLang="en-US" sz="800" dirty="0">
              <a:latin typeface="Arial Black" panose="020B0A04020102020204" pitchFamily="34" charset="0"/>
            </a:endParaRPr>
          </a:p>
          <a:p>
            <a:r>
              <a:rPr lang="en-US" altLang="en-US" sz="1600" dirty="0">
                <a:latin typeface="Arial Black" panose="020B0A04020102020204" pitchFamily="34" charset="0"/>
              </a:rPr>
              <a:t> </a:t>
            </a:r>
          </a:p>
        </p:txBody>
      </p:sp>
      <p:sp>
        <p:nvSpPr>
          <p:cNvPr id="193547" name="Rectangle 11"/>
          <p:cNvSpPr>
            <a:spLocks noChangeArrowheads="1"/>
          </p:cNvSpPr>
          <p:nvPr/>
        </p:nvSpPr>
        <p:spPr bwMode="auto">
          <a:xfrm>
            <a:off x="5486400" y="838200"/>
            <a:ext cx="838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93548" name="Rectangle 12"/>
          <p:cNvSpPr>
            <a:spLocks noChangeArrowheads="1"/>
          </p:cNvSpPr>
          <p:nvPr/>
        </p:nvSpPr>
        <p:spPr bwMode="auto">
          <a:xfrm>
            <a:off x="5486400" y="6400800"/>
            <a:ext cx="7620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93549" name="AutoShape 13"/>
          <p:cNvSpPr>
            <a:spLocks noChangeArrowheads="1"/>
          </p:cNvSpPr>
          <p:nvPr/>
        </p:nvSpPr>
        <p:spPr bwMode="auto">
          <a:xfrm>
            <a:off x="5638800" y="6172200"/>
            <a:ext cx="485775" cy="533400"/>
          </a:xfrm>
          <a:prstGeom prst="upArrow">
            <a:avLst>
              <a:gd name="adj1" fmla="val 50000"/>
              <a:gd name="adj2" fmla="val 27451"/>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93550" name="Text Box 14"/>
          <p:cNvSpPr txBox="1">
            <a:spLocks noChangeArrowheads="1"/>
          </p:cNvSpPr>
          <p:nvPr/>
        </p:nvSpPr>
        <p:spPr bwMode="auto">
          <a:xfrm>
            <a:off x="2590800" y="1295400"/>
            <a:ext cx="1963738"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latin typeface="Arial Black" panose="020B0A04020102020204" pitchFamily="34" charset="0"/>
              </a:rPr>
              <a:t>    MINISTER</a:t>
            </a:r>
          </a:p>
          <a:p>
            <a:r>
              <a:rPr lang="en-US" altLang="en-US" sz="1600" b="0" dirty="0">
                <a:latin typeface="Arial Black" panose="020B0A04020102020204" pitchFamily="34" charset="0"/>
              </a:rPr>
              <a:t>ONE-ON-ONE</a:t>
            </a:r>
          </a:p>
          <a:p>
            <a:r>
              <a:rPr lang="en-US" altLang="en-US" sz="1400" b="0" dirty="0">
                <a:latin typeface="Arial Black" panose="020B0A04020102020204" pitchFamily="34" charset="0"/>
              </a:rPr>
              <a:t>TO INDIVIDUAL</a:t>
            </a:r>
          </a:p>
          <a:p>
            <a:r>
              <a:rPr lang="en-US" altLang="en-US" sz="1400" b="0" dirty="0">
                <a:latin typeface="Arial Black" panose="020B0A04020102020204" pitchFamily="34" charset="0"/>
              </a:rPr>
              <a:t>      NEEDS</a:t>
            </a:r>
          </a:p>
          <a:p>
            <a:endParaRPr lang="en-US" altLang="en-US" sz="600" b="0" dirty="0">
              <a:latin typeface="Arial Black" panose="020B0A04020102020204" pitchFamily="34" charset="0"/>
            </a:endParaRPr>
          </a:p>
          <a:p>
            <a:r>
              <a:rPr lang="en-US" altLang="en-US" sz="1400" b="0" dirty="0">
                <a:solidFill>
                  <a:schemeClr val="tx1"/>
                </a:solidFill>
                <a:latin typeface="Arial Black" panose="020B0A04020102020204" pitchFamily="34" charset="0"/>
              </a:rPr>
              <a:t> </a:t>
            </a:r>
            <a:r>
              <a:rPr lang="en-US" altLang="en-US" sz="1400" b="0" dirty="0">
                <a:latin typeface="Arial Black" panose="020B0A04020102020204" pitchFamily="34" charset="0"/>
              </a:rPr>
              <a:t> -  PHYSICAL</a:t>
            </a:r>
          </a:p>
          <a:p>
            <a:r>
              <a:rPr lang="en-US" altLang="en-US" sz="1400" b="0" dirty="0">
                <a:latin typeface="Arial Black" panose="020B0A04020102020204" pitchFamily="34" charset="0"/>
              </a:rPr>
              <a:t>       NEEDS</a:t>
            </a:r>
          </a:p>
          <a:p>
            <a:r>
              <a:rPr lang="en-US" altLang="en-US" sz="1400" b="0" dirty="0">
                <a:latin typeface="Arial Black" panose="020B0A04020102020204" pitchFamily="34" charset="0"/>
              </a:rPr>
              <a:t>  -  EMOTIONAL</a:t>
            </a:r>
          </a:p>
          <a:p>
            <a:r>
              <a:rPr lang="en-US" altLang="en-US" sz="1400" b="0" dirty="0">
                <a:latin typeface="Arial Black" panose="020B0A04020102020204" pitchFamily="34" charset="0"/>
              </a:rPr>
              <a:t>       NEEDS</a:t>
            </a:r>
          </a:p>
          <a:p>
            <a:r>
              <a:rPr lang="en-US" altLang="en-US" sz="1400" b="0" dirty="0">
                <a:latin typeface="Arial Black" panose="020B0A04020102020204" pitchFamily="34" charset="0"/>
              </a:rPr>
              <a:t>  -  SPIRITUAL</a:t>
            </a:r>
          </a:p>
          <a:p>
            <a:r>
              <a:rPr lang="en-US" altLang="en-US" sz="1400" b="0" dirty="0">
                <a:latin typeface="Arial Black" panose="020B0A04020102020204" pitchFamily="34" charset="0"/>
              </a:rPr>
              <a:t>       NEEDS</a:t>
            </a:r>
          </a:p>
          <a:p>
            <a:endParaRPr lang="en-US" altLang="en-US" sz="1400" b="0" dirty="0">
              <a:latin typeface="Arial Black" panose="020B0A04020102020204" pitchFamily="34" charset="0"/>
            </a:endParaRPr>
          </a:p>
        </p:txBody>
      </p:sp>
      <p:sp>
        <p:nvSpPr>
          <p:cNvPr id="193551" name="Text Box 15"/>
          <p:cNvSpPr txBox="1">
            <a:spLocks noChangeArrowheads="1"/>
          </p:cNvSpPr>
          <p:nvPr/>
        </p:nvSpPr>
        <p:spPr bwMode="auto">
          <a:xfrm>
            <a:off x="2514600" y="5000625"/>
            <a:ext cx="22098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latin typeface="Arial Black" panose="020B0A04020102020204" pitchFamily="34" charset="0"/>
              </a:rPr>
              <a:t>OUR</a:t>
            </a:r>
          </a:p>
          <a:p>
            <a:r>
              <a:rPr lang="en-US" altLang="en-US" sz="1400" b="0" dirty="0">
                <a:latin typeface="Arial Black" panose="020B0A04020102020204" pitchFamily="34" charset="0"/>
              </a:rPr>
              <a:t>PRAYER MINISTRY</a:t>
            </a:r>
          </a:p>
          <a:p>
            <a:pPr algn="ctr"/>
            <a:r>
              <a:rPr lang="en-US" altLang="en-US" sz="1400" b="0" dirty="0">
                <a:latin typeface="Arial Black" panose="020B0A04020102020204" pitchFamily="34" charset="0"/>
              </a:rPr>
              <a:t>&amp;</a:t>
            </a:r>
          </a:p>
          <a:p>
            <a:r>
              <a:rPr lang="en-US" altLang="en-US" sz="1400" b="0" dirty="0">
                <a:latin typeface="Arial Black" panose="020B0A04020102020204" pitchFamily="34" charset="0"/>
              </a:rPr>
              <a:t>  CARE MINISTRY</a:t>
            </a:r>
          </a:p>
        </p:txBody>
      </p:sp>
      <p:sp>
        <p:nvSpPr>
          <p:cNvPr id="193552" name="Text Box 16"/>
          <p:cNvSpPr txBox="1">
            <a:spLocks noChangeArrowheads="1"/>
          </p:cNvSpPr>
          <p:nvPr/>
        </p:nvSpPr>
        <p:spPr bwMode="auto">
          <a:xfrm>
            <a:off x="152400" y="7345363"/>
            <a:ext cx="7162800" cy="23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chemeClr val="accent2"/>
                </a:solidFill>
                <a:latin typeface="Arial Black" panose="020B0A04020102020204" pitchFamily="34" charset="0"/>
              </a:rPr>
              <a:t>THE </a:t>
            </a:r>
            <a:r>
              <a:rPr lang="en-US" altLang="en-US" sz="1400" u="sng" dirty="0">
                <a:solidFill>
                  <a:schemeClr val="accent2"/>
                </a:solidFill>
                <a:latin typeface="Arial Black" panose="020B0A04020102020204" pitchFamily="34" charset="0"/>
              </a:rPr>
              <a:t>MISSION</a:t>
            </a:r>
            <a:r>
              <a:rPr lang="en-US" altLang="en-US" sz="1400" b="0" dirty="0">
                <a:solidFill>
                  <a:schemeClr val="accent2"/>
                </a:solidFill>
                <a:latin typeface="Arial Black" panose="020B0A04020102020204" pitchFamily="34" charset="0"/>
              </a:rPr>
              <a:t> &amp; CHALLENGE OF THE CHURCH &amp; THE SAINTS</a:t>
            </a:r>
            <a:r>
              <a:rPr lang="en-US" altLang="en-US" sz="1400" b="0" dirty="0">
                <a:solidFill>
                  <a:srgbClr val="CC0000"/>
                </a:solidFill>
                <a:latin typeface="Arial Black" panose="020B0A04020102020204" pitchFamily="34" charset="0"/>
              </a:rPr>
              <a:t> </a:t>
            </a:r>
          </a:p>
          <a:p>
            <a:r>
              <a:rPr lang="en-US" altLang="en-US" sz="1100" b="0" dirty="0">
                <a:solidFill>
                  <a:srgbClr val="006600"/>
                </a:solidFill>
                <a:latin typeface="Arial Black" panose="020B0A04020102020204" pitchFamily="34" charset="0"/>
              </a:rPr>
              <a:t>IS TO</a:t>
            </a:r>
            <a:r>
              <a:rPr lang="en-US" altLang="en-US" sz="1100" b="0" dirty="0">
                <a:solidFill>
                  <a:srgbClr val="CC0000"/>
                </a:solidFill>
                <a:latin typeface="Arial Black" panose="020B0A04020102020204" pitchFamily="34" charset="0"/>
              </a:rPr>
              <a:t> </a:t>
            </a:r>
            <a:r>
              <a:rPr lang="en-US" altLang="en-US" sz="1100" b="0" dirty="0">
                <a:solidFill>
                  <a:srgbClr val="006600"/>
                </a:solidFill>
                <a:latin typeface="Arial Black" panose="020B0A04020102020204" pitchFamily="34" charset="0"/>
              </a:rPr>
              <a:t>OPEN THE DOORS OF OUR HOSPITAL A LITTLE WIDER BY </a:t>
            </a:r>
            <a:r>
              <a:rPr lang="en-US" altLang="en-US" sz="1100" b="0" u="sng" dirty="0">
                <a:solidFill>
                  <a:srgbClr val="006600"/>
                </a:solidFill>
                <a:latin typeface="Arial Black" panose="020B0A04020102020204" pitchFamily="34" charset="0"/>
              </a:rPr>
              <a:t>MORE SAINTS</a:t>
            </a:r>
            <a:r>
              <a:rPr lang="en-US" altLang="en-US" sz="1100" b="0" dirty="0">
                <a:solidFill>
                  <a:srgbClr val="006600"/>
                </a:solidFill>
                <a:latin typeface="Arial Black" panose="020B0A04020102020204" pitchFamily="34" charset="0"/>
              </a:rPr>
              <a:t> GETTING INVOLVED IN FINDING, CARING FOR AND MINISTERING </a:t>
            </a:r>
            <a:r>
              <a:rPr lang="en-US" altLang="en-US" sz="1100" b="0" dirty="0">
                <a:solidFill>
                  <a:srgbClr val="FF0000"/>
                </a:solidFill>
                <a:latin typeface="Arial Black" panose="020B0A04020102020204" pitchFamily="34" charset="0"/>
              </a:rPr>
              <a:t>TO </a:t>
            </a:r>
            <a:r>
              <a:rPr lang="en-US" altLang="en-US" sz="1100" b="0" u="sng" dirty="0">
                <a:solidFill>
                  <a:srgbClr val="FF0000"/>
                </a:solidFill>
                <a:latin typeface="Arial Black" panose="020B0A04020102020204" pitchFamily="34" charset="0"/>
              </a:rPr>
              <a:t>MORE</a:t>
            </a:r>
            <a:r>
              <a:rPr lang="en-US" altLang="en-US" sz="1100" b="0" dirty="0">
                <a:solidFill>
                  <a:srgbClr val="FF0000"/>
                </a:solidFill>
                <a:latin typeface="Arial Black" panose="020B0A04020102020204" pitchFamily="34" charset="0"/>
              </a:rPr>
              <a:t> OF THOSE THAT ARE </a:t>
            </a:r>
            <a:r>
              <a:rPr lang="en-US" altLang="en-US" sz="1100" b="0" dirty="0">
                <a:solidFill>
                  <a:srgbClr val="FF0000"/>
                </a:solidFill>
                <a:latin typeface="Arial Black" panose="020B0A04020102020204" pitchFamily="34" charset="0"/>
                <a:cs typeface="Times New Roman" panose="02020603050405020304" pitchFamily="18" charset="0"/>
              </a:rPr>
              <a:t>MAIMED, HALT, BLIND, BROKENHEARTED, HURTING, IMPRISONED, LOST &amp; HOPELESS:</a:t>
            </a:r>
          </a:p>
          <a:p>
            <a:endParaRPr lang="en-US" altLang="en-US" sz="600" b="0" dirty="0">
              <a:solidFill>
                <a:srgbClr val="FF0000"/>
              </a:solidFill>
              <a:latin typeface="Arial Black" panose="020B0A04020102020204" pitchFamily="34" charset="0"/>
            </a:endParaRPr>
          </a:p>
          <a:p>
            <a:r>
              <a:rPr lang="en-US" altLang="en-US" sz="800" dirty="0">
                <a:solidFill>
                  <a:schemeClr val="accent2"/>
                </a:solidFill>
                <a:latin typeface="Arial Black" panose="020B0A04020102020204" pitchFamily="34" charset="0"/>
              </a:rPr>
              <a:t>o</a:t>
            </a:r>
            <a:r>
              <a:rPr lang="en-US" altLang="en-US" sz="1400" b="0" dirty="0">
                <a:solidFill>
                  <a:schemeClr val="accent2"/>
                </a:solidFill>
                <a:latin typeface="Arial Black" panose="020B0A04020102020204" pitchFamily="34" charset="0"/>
              </a:rPr>
              <a:t> </a:t>
            </a:r>
            <a:r>
              <a:rPr lang="en-US" altLang="en-US" sz="1200" dirty="0">
                <a:solidFill>
                  <a:schemeClr val="accent2"/>
                </a:solidFill>
                <a:latin typeface="Arial Black" panose="020B0A04020102020204" pitchFamily="34" charset="0"/>
              </a:rPr>
              <a:t>PRAYER MINISTRY</a:t>
            </a:r>
            <a:r>
              <a:rPr lang="en-US" altLang="en-US" sz="1200" b="0" dirty="0">
                <a:solidFill>
                  <a:schemeClr val="accent2"/>
                </a:solidFill>
                <a:latin typeface="Arial Black" panose="020B0A04020102020204" pitchFamily="34" charset="0"/>
              </a:rPr>
              <a:t>   </a:t>
            </a:r>
            <a:r>
              <a:rPr lang="en-US" altLang="en-US" sz="1100" b="0" dirty="0">
                <a:solidFill>
                  <a:schemeClr val="accent2"/>
                </a:solidFill>
                <a:latin typeface="Arial Black" panose="020B0A04020102020204" pitchFamily="34" charset="0"/>
              </a:rPr>
              <a:t>100 % OF THE CHURCH INVOLVED</a:t>
            </a:r>
          </a:p>
          <a:p>
            <a:r>
              <a:rPr lang="en-US" altLang="en-US" sz="800" dirty="0">
                <a:solidFill>
                  <a:srgbClr val="006600"/>
                </a:solidFill>
                <a:latin typeface="Arial Black" panose="020B0A04020102020204" pitchFamily="34" charset="0"/>
              </a:rPr>
              <a:t>o</a:t>
            </a:r>
            <a:r>
              <a:rPr lang="en-US" altLang="en-US" sz="1400" b="0" dirty="0">
                <a:solidFill>
                  <a:srgbClr val="006600"/>
                </a:solidFill>
                <a:latin typeface="Arial Black" panose="020B0A04020102020204" pitchFamily="34" charset="0"/>
              </a:rPr>
              <a:t> </a:t>
            </a:r>
            <a:r>
              <a:rPr lang="en-US" altLang="en-US" sz="1200" dirty="0">
                <a:solidFill>
                  <a:srgbClr val="006600"/>
                </a:solidFill>
                <a:latin typeface="Arial Black" panose="020B0A04020102020204" pitchFamily="34" charset="0"/>
              </a:rPr>
              <a:t>CARE MINISTRY</a:t>
            </a:r>
            <a:r>
              <a:rPr lang="en-US" altLang="en-US" sz="1200" b="0" dirty="0">
                <a:solidFill>
                  <a:srgbClr val="006600"/>
                </a:solidFill>
                <a:latin typeface="Arial Black" panose="020B0A04020102020204" pitchFamily="34" charset="0"/>
              </a:rPr>
              <a:t>       </a:t>
            </a:r>
            <a:r>
              <a:rPr lang="en-US" altLang="en-US" sz="1100" b="0" dirty="0">
                <a:solidFill>
                  <a:srgbClr val="006600"/>
                </a:solidFill>
                <a:latin typeface="Arial Black" panose="020B0A04020102020204" pitchFamily="34" charset="0"/>
              </a:rPr>
              <a:t>ONE-ON-ONE INTENTIONAL MINISTRY TO THEIR NEEDS BY:</a:t>
            </a:r>
          </a:p>
          <a:p>
            <a:r>
              <a:rPr lang="en-US" altLang="en-US" sz="1200" b="0" dirty="0">
                <a:solidFill>
                  <a:srgbClr val="006600"/>
                </a:solidFill>
                <a:latin typeface="Arial Black" panose="020B0A04020102020204" pitchFamily="34" charset="0"/>
              </a:rPr>
              <a:t>      </a:t>
            </a:r>
            <a:r>
              <a:rPr lang="en-US" altLang="en-US" sz="1000" b="0" dirty="0">
                <a:solidFill>
                  <a:srgbClr val="006600"/>
                </a:solidFill>
                <a:latin typeface="Arial Black" panose="020B0A04020102020204" pitchFamily="34" charset="0"/>
              </a:rPr>
              <a:t>- ATTRACTING   70 - 80 % OF THE  SAINTS MINISTERING IN THEIR CIRCLE OF INFLUENCE</a:t>
            </a:r>
          </a:p>
          <a:p>
            <a:r>
              <a:rPr lang="en-US" altLang="en-US" sz="1000" b="0" dirty="0">
                <a:solidFill>
                  <a:srgbClr val="006600"/>
                </a:solidFill>
                <a:latin typeface="Arial Black" panose="020B0A04020102020204" pitchFamily="34" charset="0"/>
              </a:rPr>
              <a:t>       - WINNING          10 - 20 % OF THE SAINTS MINISTERING TO THE NEEDS OF VISITORS</a:t>
            </a:r>
          </a:p>
          <a:p>
            <a:r>
              <a:rPr lang="en-US" altLang="en-US" sz="1000" b="0" dirty="0">
                <a:solidFill>
                  <a:srgbClr val="006600"/>
                </a:solidFill>
                <a:latin typeface="Arial Black" panose="020B0A04020102020204" pitchFamily="34" charset="0"/>
              </a:rPr>
              <a:t>       - RETAINING      10 - 20 % OF THE SAINTS MINISTERING IN THE DISCIPLING AND </a:t>
            </a:r>
          </a:p>
          <a:p>
            <a:r>
              <a:rPr lang="en-US" altLang="en-US" sz="1000" b="0" dirty="0">
                <a:solidFill>
                  <a:srgbClr val="006600"/>
                </a:solidFill>
                <a:latin typeface="Arial Black" panose="020B0A04020102020204" pitchFamily="34" charset="0"/>
              </a:rPr>
              <a:t>                                                  ESTABLISHING OF NEW CONVERTS</a:t>
            </a:r>
          </a:p>
          <a:p>
            <a:r>
              <a:rPr lang="en-US" altLang="en-US" sz="1000" b="0" dirty="0">
                <a:solidFill>
                  <a:srgbClr val="006600"/>
                </a:solidFill>
                <a:latin typeface="Arial Black" panose="020B0A04020102020204" pitchFamily="34" charset="0"/>
              </a:rPr>
              <a:t>  </a:t>
            </a:r>
          </a:p>
          <a:p>
            <a:r>
              <a:rPr lang="en-US" altLang="en-US" sz="1400" b="0" dirty="0">
                <a:solidFill>
                  <a:srgbClr val="CC0000"/>
                </a:solidFill>
                <a:latin typeface="Arial Black" panose="020B0A04020102020204" pitchFamily="34" charset="0"/>
              </a:rPr>
              <a:t> </a:t>
            </a:r>
          </a:p>
        </p:txBody>
      </p:sp>
      <p:sp>
        <p:nvSpPr>
          <p:cNvPr id="193553" name="Text Box 17"/>
          <p:cNvSpPr txBox="1">
            <a:spLocks noChangeArrowheads="1"/>
          </p:cNvSpPr>
          <p:nvPr/>
        </p:nvSpPr>
        <p:spPr bwMode="auto">
          <a:xfrm>
            <a:off x="2667000" y="5988050"/>
            <a:ext cx="155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      </a:t>
            </a:r>
            <a:r>
              <a:rPr lang="en-US" altLang="en-US" sz="1800" dirty="0">
                <a:latin typeface="Arial Black" panose="020B0A04020102020204" pitchFamily="34" charset="0"/>
              </a:rPr>
              <a:t>THE</a:t>
            </a:r>
          </a:p>
          <a:p>
            <a:r>
              <a:rPr lang="en-US" altLang="en-US" sz="1800" dirty="0">
                <a:latin typeface="Arial Black" panose="020B0A04020102020204" pitchFamily="34" charset="0"/>
              </a:rPr>
              <a:t> HOSPITAL</a:t>
            </a:r>
          </a:p>
        </p:txBody>
      </p:sp>
      <p:sp>
        <p:nvSpPr>
          <p:cNvPr id="193554" name="Text Box 18"/>
          <p:cNvSpPr txBox="1">
            <a:spLocks noChangeArrowheads="1"/>
          </p:cNvSpPr>
          <p:nvPr/>
        </p:nvSpPr>
        <p:spPr bwMode="auto">
          <a:xfrm>
            <a:off x="509588" y="1295400"/>
            <a:ext cx="174148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b="0" i="1" dirty="0">
                <a:latin typeface="Arial Black" panose="020B0A04020102020204" pitchFamily="34" charset="0"/>
              </a:rPr>
              <a:t>NO INVOLVEMENT</a:t>
            </a:r>
          </a:p>
          <a:p>
            <a:pPr algn="ctr"/>
            <a:r>
              <a:rPr lang="en-US" altLang="en-US" sz="1200" b="0" i="1" dirty="0">
                <a:latin typeface="Arial Black" panose="020B0A04020102020204" pitchFamily="34" charset="0"/>
              </a:rPr>
              <a:t>IN MINISTRY</a:t>
            </a:r>
          </a:p>
          <a:p>
            <a:pPr algn="ctr"/>
            <a:r>
              <a:rPr lang="en-US" altLang="en-US" sz="1200" b="0" i="1" dirty="0">
                <a:latin typeface="Arial Black" panose="020B0A04020102020204" pitchFamily="34" charset="0"/>
              </a:rPr>
              <a:t>TO INDIVIDUAL</a:t>
            </a:r>
          </a:p>
          <a:p>
            <a:pPr algn="ctr"/>
            <a:r>
              <a:rPr lang="en-US" altLang="en-US" sz="1200" b="0" i="1" dirty="0">
                <a:latin typeface="Arial Black" panose="020B0A04020102020204" pitchFamily="34" charset="0"/>
              </a:rPr>
              <a:t>NEEDS</a:t>
            </a:r>
          </a:p>
          <a:p>
            <a:pPr algn="ctr"/>
            <a:endParaRPr lang="en-US" altLang="en-US" sz="1200" b="0" i="1" dirty="0">
              <a:latin typeface="Arial Black" panose="020B0A04020102020204" pitchFamily="34" charset="0"/>
            </a:endParaRPr>
          </a:p>
          <a:p>
            <a:pPr algn="ctr"/>
            <a:endParaRPr lang="en-US" altLang="en-US" sz="1200" b="0" i="1" dirty="0">
              <a:latin typeface="Arial Black" panose="020B0A04020102020204" pitchFamily="34" charset="0"/>
            </a:endParaRPr>
          </a:p>
        </p:txBody>
      </p:sp>
      <p:sp>
        <p:nvSpPr>
          <p:cNvPr id="193555" name="Text Box 19"/>
          <p:cNvSpPr txBox="1">
            <a:spLocks noChangeArrowheads="1"/>
          </p:cNvSpPr>
          <p:nvPr/>
        </p:nvSpPr>
        <p:spPr bwMode="auto">
          <a:xfrm>
            <a:off x="2830513" y="3822700"/>
            <a:ext cx="1489075" cy="1031875"/>
          </a:xfrm>
          <a:prstGeom prst="rect">
            <a:avLst/>
          </a:prstGeom>
          <a:noFill/>
          <a:ln w="57150" cap="rnd">
            <a:solidFill>
              <a:srgbClr val="FF33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dirty="0">
                <a:latin typeface="Arial Black" panose="020B0A04020102020204" pitchFamily="34" charset="0"/>
              </a:rPr>
              <a:t>APOSTOLIC</a:t>
            </a:r>
          </a:p>
          <a:p>
            <a:pPr algn="ctr"/>
            <a:r>
              <a:rPr lang="en-US" altLang="en-US" sz="1400" dirty="0">
                <a:latin typeface="Arial Black" panose="020B0A04020102020204" pitchFamily="34" charset="0"/>
              </a:rPr>
              <a:t>AUTHORITY</a:t>
            </a:r>
          </a:p>
          <a:p>
            <a:pPr algn="ctr"/>
            <a:r>
              <a:rPr lang="en-US" altLang="en-US" sz="1400" dirty="0">
                <a:latin typeface="Arial Black" panose="020B0A04020102020204" pitchFamily="34" charset="0"/>
              </a:rPr>
              <a:t>&amp;</a:t>
            </a:r>
          </a:p>
          <a:p>
            <a:pPr algn="ctr"/>
            <a:r>
              <a:rPr lang="en-US" altLang="en-US" sz="1400" b="0" dirty="0">
                <a:latin typeface="Arial Black" panose="020B0A04020102020204" pitchFamily="34" charset="0"/>
              </a:rPr>
              <a:t> </a:t>
            </a:r>
            <a:r>
              <a:rPr lang="en-US" altLang="en-US" sz="1600" u="sng" dirty="0">
                <a:latin typeface="Arial Black" panose="020B0A04020102020204" pitchFamily="34" charset="0"/>
              </a:rPr>
              <a:t>DOMINION</a:t>
            </a:r>
          </a:p>
        </p:txBody>
      </p:sp>
      <p:sp>
        <p:nvSpPr>
          <p:cNvPr id="193556" name="AutoShape 20"/>
          <p:cNvSpPr>
            <a:spLocks noChangeArrowheads="1"/>
          </p:cNvSpPr>
          <p:nvPr/>
        </p:nvSpPr>
        <p:spPr bwMode="auto">
          <a:xfrm>
            <a:off x="5686425" y="609600"/>
            <a:ext cx="485775" cy="533400"/>
          </a:xfrm>
          <a:prstGeom prst="upArrow">
            <a:avLst>
              <a:gd name="adj1" fmla="val 50000"/>
              <a:gd name="adj2" fmla="val 27451"/>
            </a:avLst>
          </a:prstGeom>
          <a:solidFill>
            <a:srgbClr val="CC0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93557" name="Rectangle 21"/>
          <p:cNvSpPr>
            <a:spLocks noChangeArrowheads="1"/>
          </p:cNvSpPr>
          <p:nvPr/>
        </p:nvSpPr>
        <p:spPr bwMode="auto">
          <a:xfrm>
            <a:off x="3048000" y="914400"/>
            <a:ext cx="838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93558" name="AutoShape 22"/>
          <p:cNvSpPr>
            <a:spLocks noChangeArrowheads="1"/>
          </p:cNvSpPr>
          <p:nvPr/>
        </p:nvSpPr>
        <p:spPr bwMode="auto">
          <a:xfrm>
            <a:off x="3248025" y="609600"/>
            <a:ext cx="485775" cy="533400"/>
          </a:xfrm>
          <a:prstGeom prst="upArrow">
            <a:avLst>
              <a:gd name="adj1" fmla="val 50000"/>
              <a:gd name="adj2" fmla="val 27451"/>
            </a:avLst>
          </a:prstGeom>
          <a:solidFill>
            <a:srgbClr val="009900"/>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93559" name="Text Box 23"/>
          <p:cNvSpPr txBox="1">
            <a:spLocks noChangeArrowheads="1"/>
          </p:cNvSpPr>
          <p:nvPr/>
        </p:nvSpPr>
        <p:spPr bwMode="auto">
          <a:xfrm>
            <a:off x="2574925" y="0"/>
            <a:ext cx="16129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006600"/>
                </a:solidFill>
                <a:latin typeface="Arial Black" panose="020B0A04020102020204" pitchFamily="34" charset="0"/>
              </a:rPr>
              <a:t>HIGH RETENTON</a:t>
            </a:r>
          </a:p>
          <a:p>
            <a:r>
              <a:rPr lang="en-US" altLang="en-US" sz="1200" b="0" dirty="0">
                <a:solidFill>
                  <a:srgbClr val="006600"/>
                </a:solidFill>
                <a:latin typeface="Arial Black" panose="020B0A04020102020204" pitchFamily="34" charset="0"/>
              </a:rPr>
              <a:t>OF VISITORS &amp;</a:t>
            </a:r>
          </a:p>
          <a:p>
            <a:r>
              <a:rPr lang="en-US" altLang="en-US" sz="1200" b="0" dirty="0">
                <a:solidFill>
                  <a:srgbClr val="006600"/>
                </a:solidFill>
                <a:latin typeface="Arial Black" panose="020B0A04020102020204" pitchFamily="34" charset="0"/>
              </a:rPr>
              <a:t>NEW CONVERTS</a:t>
            </a:r>
          </a:p>
        </p:txBody>
      </p:sp>
      <p:sp>
        <p:nvSpPr>
          <p:cNvPr id="193560" name="Text Box 24"/>
          <p:cNvSpPr txBox="1">
            <a:spLocks noChangeArrowheads="1"/>
          </p:cNvSpPr>
          <p:nvPr/>
        </p:nvSpPr>
        <p:spPr bwMode="auto">
          <a:xfrm>
            <a:off x="5043488" y="0"/>
            <a:ext cx="166211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CC0000"/>
                </a:solidFill>
                <a:latin typeface="Arial Black" panose="020B0A04020102020204" pitchFamily="34" charset="0"/>
              </a:rPr>
              <a:t>LOW RETENTION </a:t>
            </a:r>
          </a:p>
          <a:p>
            <a:r>
              <a:rPr lang="en-US" altLang="en-US" sz="1200" b="0" dirty="0">
                <a:solidFill>
                  <a:srgbClr val="CC0000"/>
                </a:solidFill>
                <a:latin typeface="Arial Black" panose="020B0A04020102020204" pitchFamily="34" charset="0"/>
              </a:rPr>
              <a:t>OF VISITORS &amp; </a:t>
            </a:r>
          </a:p>
          <a:p>
            <a:r>
              <a:rPr lang="en-US" altLang="en-US" sz="1200" b="0" dirty="0">
                <a:solidFill>
                  <a:srgbClr val="CC0000"/>
                </a:solidFill>
                <a:latin typeface="Arial Black" panose="020B0A04020102020204" pitchFamily="34" charset="0"/>
              </a:rPr>
              <a:t>NEW CONVERTS</a:t>
            </a:r>
          </a:p>
        </p:txBody>
      </p:sp>
      <p:sp>
        <p:nvSpPr>
          <p:cNvPr id="193561" name="Text Box 25"/>
          <p:cNvSpPr txBox="1">
            <a:spLocks noChangeArrowheads="1"/>
          </p:cNvSpPr>
          <p:nvPr/>
        </p:nvSpPr>
        <p:spPr bwMode="auto">
          <a:xfrm>
            <a:off x="5046663" y="1752600"/>
            <a:ext cx="18113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latin typeface="Arial Black" panose="020B0A04020102020204" pitchFamily="34" charset="0"/>
              </a:rPr>
              <a:t>       </a:t>
            </a:r>
            <a:endParaRPr lang="en-US" altLang="en-US" sz="600" b="0" dirty="0">
              <a:latin typeface="Arial Black" panose="020B0A04020102020204" pitchFamily="34" charset="0"/>
            </a:endParaRPr>
          </a:p>
          <a:p>
            <a:pPr algn="ctr"/>
            <a:r>
              <a:rPr lang="en-US" altLang="en-US" sz="1400" b="0" dirty="0">
                <a:solidFill>
                  <a:schemeClr val="tx1"/>
                </a:solidFill>
                <a:latin typeface="Arial Black" panose="020B0A04020102020204" pitchFamily="34" charset="0"/>
              </a:rPr>
              <a:t>       </a:t>
            </a:r>
          </a:p>
        </p:txBody>
      </p:sp>
      <p:sp>
        <p:nvSpPr>
          <p:cNvPr id="193562" name="Text Box 26"/>
          <p:cNvSpPr txBox="1">
            <a:spLocks noChangeArrowheads="1"/>
          </p:cNvSpPr>
          <p:nvPr/>
        </p:nvSpPr>
        <p:spPr bwMode="auto">
          <a:xfrm>
            <a:off x="4937125" y="1371600"/>
            <a:ext cx="1997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b="0" i="1" dirty="0">
                <a:latin typeface="Arial Black" panose="020B0A04020102020204" pitchFamily="34" charset="0"/>
              </a:rPr>
              <a:t>INDIVIDUAL NEEDS</a:t>
            </a:r>
          </a:p>
          <a:p>
            <a:pPr algn="ctr"/>
            <a:r>
              <a:rPr lang="en-US" altLang="en-US" sz="1200" b="0" i="1" dirty="0">
                <a:latin typeface="Arial Black" panose="020B0A04020102020204" pitchFamily="34" charset="0"/>
              </a:rPr>
              <a:t>NOT IDENTIFIED</a:t>
            </a:r>
          </a:p>
          <a:p>
            <a:pPr algn="ctr"/>
            <a:r>
              <a:rPr lang="en-US" altLang="en-US" sz="1200" b="0" i="1" dirty="0">
                <a:latin typeface="Arial Black" panose="020B0A04020102020204" pitchFamily="34" charset="0"/>
              </a:rPr>
              <a:t>&amp; MINISTERED TO</a:t>
            </a:r>
          </a:p>
          <a:p>
            <a:pPr algn="ctr"/>
            <a:r>
              <a:rPr lang="en-US" altLang="en-US" sz="1200" b="0" i="1" dirty="0">
                <a:latin typeface="Arial Black" panose="020B0A04020102020204" pitchFamily="34" charset="0"/>
              </a:rPr>
              <a:t>ONE-ON-ONE</a:t>
            </a:r>
          </a:p>
        </p:txBody>
      </p:sp>
      <p:sp>
        <p:nvSpPr>
          <p:cNvPr id="193563" name="Rectangle 27"/>
          <p:cNvSpPr>
            <a:spLocks noChangeArrowheads="1"/>
          </p:cNvSpPr>
          <p:nvPr/>
        </p:nvSpPr>
        <p:spPr bwMode="auto">
          <a:xfrm>
            <a:off x="4572000" y="3352800"/>
            <a:ext cx="304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93564" name="Rectangle 28"/>
          <p:cNvSpPr>
            <a:spLocks noChangeArrowheads="1"/>
          </p:cNvSpPr>
          <p:nvPr/>
        </p:nvSpPr>
        <p:spPr bwMode="auto">
          <a:xfrm>
            <a:off x="2286000" y="3352800"/>
            <a:ext cx="304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93565" name="AutoShape 29"/>
          <p:cNvSpPr>
            <a:spLocks noChangeArrowheads="1"/>
          </p:cNvSpPr>
          <p:nvPr/>
        </p:nvSpPr>
        <p:spPr bwMode="auto">
          <a:xfrm>
            <a:off x="4267200" y="3429000"/>
            <a:ext cx="838200" cy="485775"/>
          </a:xfrm>
          <a:prstGeom prst="leftArrow">
            <a:avLst>
              <a:gd name="adj1" fmla="val 50000"/>
              <a:gd name="adj2" fmla="val 43137"/>
            </a:avLst>
          </a:prstGeom>
          <a:solidFill>
            <a:schemeClr val="bg1"/>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93566" name="AutoShape 30"/>
          <p:cNvSpPr>
            <a:spLocks noChangeArrowheads="1"/>
          </p:cNvSpPr>
          <p:nvPr/>
        </p:nvSpPr>
        <p:spPr bwMode="auto">
          <a:xfrm>
            <a:off x="2071688" y="3429000"/>
            <a:ext cx="823912" cy="485775"/>
          </a:xfrm>
          <a:prstGeom prst="rightArrow">
            <a:avLst>
              <a:gd name="adj1" fmla="val 50000"/>
              <a:gd name="adj2" fmla="val 42402"/>
            </a:avLst>
          </a:prstGeom>
          <a:solidFill>
            <a:schemeClr val="bg1"/>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rgbClr val="FF3300"/>
              </a:solidFill>
              <a:latin typeface="Arial Black" panose="020B0A04020102020204" pitchFamily="34" charset="0"/>
            </a:endParaRPr>
          </a:p>
        </p:txBody>
      </p:sp>
      <p:sp>
        <p:nvSpPr>
          <p:cNvPr id="193567" name="Line 31"/>
          <p:cNvSpPr>
            <a:spLocks noChangeShapeType="1"/>
          </p:cNvSpPr>
          <p:nvPr/>
        </p:nvSpPr>
        <p:spPr bwMode="auto">
          <a:xfrm flipV="1">
            <a:off x="5943600" y="2362200"/>
            <a:ext cx="0" cy="914400"/>
          </a:xfrm>
          <a:prstGeom prst="line">
            <a:avLst/>
          </a:prstGeom>
          <a:noFill/>
          <a:ln w="76200">
            <a:solidFill>
              <a:schemeClr val="bg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3568" name="Line 32"/>
          <p:cNvSpPr>
            <a:spLocks noChangeShapeType="1"/>
          </p:cNvSpPr>
          <p:nvPr/>
        </p:nvSpPr>
        <p:spPr bwMode="auto">
          <a:xfrm flipH="1">
            <a:off x="5334000" y="3657600"/>
            <a:ext cx="609600" cy="0"/>
          </a:xfrm>
          <a:prstGeom prst="line">
            <a:avLst/>
          </a:prstGeom>
          <a:noFill/>
          <a:ln w="76200">
            <a:solidFill>
              <a:schemeClr val="bg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3569" name="Line 33"/>
          <p:cNvSpPr>
            <a:spLocks noChangeShapeType="1"/>
          </p:cNvSpPr>
          <p:nvPr/>
        </p:nvSpPr>
        <p:spPr bwMode="auto">
          <a:xfrm flipV="1">
            <a:off x="1295400" y="2286000"/>
            <a:ext cx="0" cy="914400"/>
          </a:xfrm>
          <a:prstGeom prst="line">
            <a:avLst/>
          </a:prstGeom>
          <a:noFill/>
          <a:ln w="76200">
            <a:solidFill>
              <a:schemeClr val="bg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3570" name="Line 34"/>
          <p:cNvSpPr>
            <a:spLocks noChangeShapeType="1"/>
          </p:cNvSpPr>
          <p:nvPr/>
        </p:nvSpPr>
        <p:spPr bwMode="auto">
          <a:xfrm>
            <a:off x="1295400" y="3657600"/>
            <a:ext cx="685800" cy="0"/>
          </a:xfrm>
          <a:prstGeom prst="line">
            <a:avLst/>
          </a:prstGeom>
          <a:noFill/>
          <a:ln w="76200">
            <a:solidFill>
              <a:schemeClr val="bg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3571" name="Text Box 35"/>
          <p:cNvSpPr txBox="1">
            <a:spLocks noChangeArrowheads="1"/>
          </p:cNvSpPr>
          <p:nvPr/>
        </p:nvSpPr>
        <p:spPr bwMode="auto">
          <a:xfrm>
            <a:off x="1447800" y="6743700"/>
            <a:ext cx="4378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b="0" dirty="0">
                <a:solidFill>
                  <a:schemeClr val="tx1"/>
                </a:solidFill>
              </a:rPr>
              <a:t>THE CHURCH IS  A  HOSPITAL</a:t>
            </a:r>
          </a:p>
        </p:txBody>
      </p:sp>
      <p:sp>
        <p:nvSpPr>
          <p:cNvPr id="193572" name="Line 36"/>
          <p:cNvSpPr>
            <a:spLocks noChangeShapeType="1"/>
          </p:cNvSpPr>
          <p:nvPr/>
        </p:nvSpPr>
        <p:spPr bwMode="auto">
          <a:xfrm>
            <a:off x="6019800" y="6932613"/>
            <a:ext cx="9906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3573" name="Line 37"/>
          <p:cNvSpPr>
            <a:spLocks noChangeShapeType="1"/>
          </p:cNvSpPr>
          <p:nvPr/>
        </p:nvSpPr>
        <p:spPr bwMode="auto">
          <a:xfrm flipH="1">
            <a:off x="152400" y="6932613"/>
            <a:ext cx="1143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8" name="Text Box 23">
            <a:extLst>
              <a:ext uri="{FF2B5EF4-FFF2-40B4-BE49-F238E27FC236}">
                <a16:creationId xmlns:a16="http://schemas.microsoft.com/office/drawing/2014/main" id="{1C7F7238-3049-4301-AD4B-488BBF1C12F3}"/>
              </a:ext>
            </a:extLst>
          </p:cNvPr>
          <p:cNvSpPr txBox="1">
            <a:spLocks noChangeArrowheads="1"/>
          </p:cNvSpPr>
          <p:nvPr/>
        </p:nvSpPr>
        <p:spPr bwMode="auto">
          <a:xfrm>
            <a:off x="533400" y="15081"/>
            <a:ext cx="1388473"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b="0" dirty="0">
                <a:solidFill>
                  <a:srgbClr val="0000CC"/>
                </a:solidFill>
                <a:latin typeface="Arial Black" panose="020B0A04020102020204" pitchFamily="34" charset="0"/>
              </a:rPr>
              <a:t>LITTLE OR NO</a:t>
            </a:r>
          </a:p>
          <a:p>
            <a:pPr algn="ctr"/>
            <a:r>
              <a:rPr lang="en-US" altLang="en-US" sz="1200" b="0" dirty="0">
                <a:solidFill>
                  <a:srgbClr val="0000CC"/>
                </a:solidFill>
                <a:latin typeface="Arial Black" panose="020B0A04020102020204" pitchFamily="34" charset="0"/>
              </a:rPr>
              <a:t>SPIRITUAL</a:t>
            </a:r>
          </a:p>
          <a:p>
            <a:pPr algn="ctr"/>
            <a:r>
              <a:rPr lang="en-US" altLang="en-US" sz="1200" b="0" dirty="0">
                <a:solidFill>
                  <a:srgbClr val="0000CC"/>
                </a:solidFill>
                <a:latin typeface="Arial Black" panose="020B0A04020102020204" pitchFamily="34" charset="0"/>
              </a:rPr>
              <a:t>GROWTH</a:t>
            </a:r>
          </a:p>
        </p:txBody>
      </p:sp>
    </p:spTree>
  </p:cSld>
  <p:clrMapOvr>
    <a:masterClrMapping/>
  </p:clrMapOvr>
  <p:transition spd="slow">
    <p:checker/>
    <p:sndAc>
      <p:stSnd>
        <p:snd r:embed="rId3" name="projctor.wav"/>
      </p:stSnd>
    </p:sndAc>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Oval 2"/>
          <p:cNvSpPr>
            <a:spLocks noChangeArrowheads="1"/>
          </p:cNvSpPr>
          <p:nvPr/>
        </p:nvSpPr>
        <p:spPr bwMode="auto">
          <a:xfrm>
            <a:off x="5334000" y="6932613"/>
            <a:ext cx="1905000" cy="1068387"/>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solidFill>
                  <a:schemeClr val="tx1"/>
                </a:solidFill>
                <a:latin typeface="Arial Black" panose="020B0A04020102020204" pitchFamily="34" charset="0"/>
              </a:rPr>
              <a:t>MAN IN </a:t>
            </a:r>
          </a:p>
          <a:p>
            <a:pPr algn="ctr"/>
            <a:r>
              <a:rPr lang="en-US" altLang="en-US" sz="1800" b="0" dirty="0">
                <a:solidFill>
                  <a:schemeClr val="tx1"/>
                </a:solidFill>
                <a:latin typeface="Arial Black" panose="020B0A04020102020204" pitchFamily="34" charset="0"/>
              </a:rPr>
              <a:t>NEED</a:t>
            </a:r>
          </a:p>
        </p:txBody>
      </p:sp>
      <p:sp>
        <p:nvSpPr>
          <p:cNvPr id="691203" name="AutoShape 3"/>
          <p:cNvSpPr>
            <a:spLocks noChangeArrowheads="1"/>
          </p:cNvSpPr>
          <p:nvPr/>
        </p:nvSpPr>
        <p:spPr bwMode="auto">
          <a:xfrm>
            <a:off x="685800" y="2286000"/>
            <a:ext cx="1295400" cy="2743200"/>
          </a:xfrm>
          <a:prstGeom prst="can">
            <a:avLst>
              <a:gd name="adj" fmla="val 52941"/>
            </a:avLst>
          </a:prstGeom>
          <a:gradFill rotWithShape="0">
            <a:gsLst>
              <a:gs pos="0">
                <a:schemeClr val="accent2"/>
              </a:gs>
              <a:gs pos="100000">
                <a:schemeClr val="accent2">
                  <a:gamma/>
                  <a:shade val="2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p>
            <a:pPr algn="ctr">
              <a:defRPr/>
            </a:pPr>
            <a:r>
              <a:rPr lang="en-US" altLang="en-US" sz="1200" b="0" dirty="0">
                <a:latin typeface="Arial Black" panose="020B0A04020102020204" pitchFamily="34" charset="0"/>
              </a:rPr>
              <a:t>RELATIONSHIP</a:t>
            </a:r>
          </a:p>
          <a:p>
            <a:pPr algn="ctr">
              <a:defRPr/>
            </a:pPr>
            <a:r>
              <a:rPr lang="en-US" altLang="en-US" sz="1200" b="0" dirty="0">
                <a:latin typeface="Arial Black" panose="020B0A04020102020204" pitchFamily="34" charset="0"/>
              </a:rPr>
              <a:t>   WITH   GOD</a:t>
            </a:r>
          </a:p>
          <a:p>
            <a:pPr algn="ctr">
              <a:defRPr/>
            </a:pPr>
            <a:endParaRPr lang="en-US" altLang="en-US" sz="1200" b="0" dirty="0">
              <a:latin typeface="Arial Black" panose="020B0A04020102020204" pitchFamily="34" charset="0"/>
            </a:endParaRPr>
          </a:p>
          <a:p>
            <a:pPr algn="ctr">
              <a:defRPr/>
            </a:pPr>
            <a:r>
              <a:rPr lang="en-US" altLang="en-US" sz="1200" b="0" dirty="0">
                <a:latin typeface="Arial Black" panose="020B0A04020102020204" pitchFamily="34" charset="0"/>
              </a:rPr>
              <a:t>  PASSION</a:t>
            </a:r>
          </a:p>
          <a:p>
            <a:pPr algn="ctr">
              <a:defRPr/>
            </a:pPr>
            <a:r>
              <a:rPr lang="en-US" altLang="en-US" sz="1200" b="0" dirty="0">
                <a:latin typeface="Arial Black" panose="020B0A04020102020204" pitchFamily="34" charset="0"/>
              </a:rPr>
              <a:t>  FOR GOD</a:t>
            </a:r>
          </a:p>
        </p:txBody>
      </p:sp>
      <p:sp>
        <p:nvSpPr>
          <p:cNvPr id="195588" name="AutoShape 4"/>
          <p:cNvSpPr>
            <a:spLocks noChangeArrowheads="1"/>
          </p:cNvSpPr>
          <p:nvPr/>
        </p:nvSpPr>
        <p:spPr bwMode="auto">
          <a:xfrm>
            <a:off x="3200400" y="4800600"/>
            <a:ext cx="1295400" cy="2667000"/>
          </a:xfrm>
          <a:prstGeom prst="can">
            <a:avLst>
              <a:gd name="adj" fmla="val 51471"/>
            </a:avLst>
          </a:prstGeom>
          <a:gradFill rotWithShape="0">
            <a:gsLst>
              <a:gs pos="0">
                <a:srgbClr val="008000"/>
              </a:gs>
              <a:gs pos="100000">
                <a:srgbClr val="002E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b="0" dirty="0">
                <a:latin typeface="Arial Black" panose="020B0A04020102020204" pitchFamily="34" charset="0"/>
              </a:rPr>
              <a:t>RELATIONSHIP</a:t>
            </a:r>
          </a:p>
          <a:p>
            <a:pPr algn="ctr"/>
            <a:r>
              <a:rPr lang="en-US" altLang="en-US" sz="1200" b="0" dirty="0">
                <a:latin typeface="Arial Black" panose="020B0A04020102020204" pitchFamily="34" charset="0"/>
              </a:rPr>
              <a:t>WITH MAN</a:t>
            </a:r>
          </a:p>
          <a:p>
            <a:pPr algn="ctr"/>
            <a:endParaRPr lang="en-US" altLang="en-US" sz="1200" b="0" dirty="0">
              <a:latin typeface="Arial Black" panose="020B0A04020102020204" pitchFamily="34" charset="0"/>
            </a:endParaRPr>
          </a:p>
          <a:p>
            <a:pPr algn="ctr"/>
            <a:r>
              <a:rPr lang="en-US" altLang="en-US" sz="1200" b="0" dirty="0">
                <a:latin typeface="Arial Black" panose="020B0A04020102020204" pitchFamily="34" charset="0"/>
              </a:rPr>
              <a:t>COMPASSION</a:t>
            </a:r>
          </a:p>
          <a:p>
            <a:pPr algn="ctr"/>
            <a:r>
              <a:rPr lang="en-US" altLang="en-US" sz="1200" b="0" dirty="0">
                <a:latin typeface="Arial Black" panose="020B0A04020102020204" pitchFamily="34" charset="0"/>
              </a:rPr>
              <a:t>FOR  MAN</a:t>
            </a:r>
          </a:p>
        </p:txBody>
      </p:sp>
      <p:sp>
        <p:nvSpPr>
          <p:cNvPr id="195589" name="Freeform 5"/>
          <p:cNvSpPr>
            <a:spLocks/>
          </p:cNvSpPr>
          <p:nvPr/>
        </p:nvSpPr>
        <p:spPr bwMode="auto">
          <a:xfrm>
            <a:off x="990600" y="1828800"/>
            <a:ext cx="4343400" cy="5943600"/>
          </a:xfrm>
          <a:custGeom>
            <a:avLst/>
            <a:gdLst>
              <a:gd name="T0" fmla="*/ 0 w 2880"/>
              <a:gd name="T1" fmla="*/ 0 h 3024"/>
              <a:gd name="T2" fmla="*/ 2147483646 w 2880"/>
              <a:gd name="T3" fmla="*/ 2147483646 h 3024"/>
              <a:gd name="T4" fmla="*/ 2147483646 w 2880"/>
              <a:gd name="T5" fmla="*/ 2147483646 h 3024"/>
              <a:gd name="T6" fmla="*/ 2147483646 w 2880"/>
              <a:gd name="T7" fmla="*/ 2147483646 h 3024"/>
              <a:gd name="T8" fmla="*/ 2147483646 w 2880"/>
              <a:gd name="T9" fmla="*/ 2147483646 h 3024"/>
              <a:gd name="T10" fmla="*/ 2147483646 w 2880"/>
              <a:gd name="T11" fmla="*/ 2147483646 h 30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0" h="3024">
                <a:moveTo>
                  <a:pt x="0" y="0"/>
                </a:moveTo>
                <a:cubicBezTo>
                  <a:pt x="136" y="136"/>
                  <a:pt x="272" y="272"/>
                  <a:pt x="336" y="528"/>
                </a:cubicBezTo>
                <a:cubicBezTo>
                  <a:pt x="400" y="784"/>
                  <a:pt x="144" y="1336"/>
                  <a:pt x="384" y="1536"/>
                </a:cubicBezTo>
                <a:cubicBezTo>
                  <a:pt x="624" y="1736"/>
                  <a:pt x="1520" y="1512"/>
                  <a:pt x="1776" y="1728"/>
                </a:cubicBezTo>
                <a:cubicBezTo>
                  <a:pt x="2032" y="1944"/>
                  <a:pt x="1736" y="2640"/>
                  <a:pt x="1920" y="2832"/>
                </a:cubicBezTo>
                <a:cubicBezTo>
                  <a:pt x="2104" y="3024"/>
                  <a:pt x="2712" y="2872"/>
                  <a:pt x="2880" y="2880"/>
                </a:cubicBezTo>
              </a:path>
            </a:pathLst>
          </a:custGeom>
          <a:noFill/>
          <a:ln w="38100" cap="flat" cmpd="sng">
            <a:solidFill>
              <a:srgbClr val="FF33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5590" name="Freeform 6"/>
          <p:cNvSpPr>
            <a:spLocks/>
          </p:cNvSpPr>
          <p:nvPr/>
        </p:nvSpPr>
        <p:spPr bwMode="auto">
          <a:xfrm>
            <a:off x="1295400" y="1752600"/>
            <a:ext cx="4191000" cy="5562600"/>
          </a:xfrm>
          <a:custGeom>
            <a:avLst/>
            <a:gdLst>
              <a:gd name="T0" fmla="*/ 0 w 2880"/>
              <a:gd name="T1" fmla="*/ 0 h 3024"/>
              <a:gd name="T2" fmla="*/ 2147483646 w 2880"/>
              <a:gd name="T3" fmla="*/ 2147483646 h 3024"/>
              <a:gd name="T4" fmla="*/ 2147483646 w 2880"/>
              <a:gd name="T5" fmla="*/ 2147483646 h 3024"/>
              <a:gd name="T6" fmla="*/ 2147483646 w 2880"/>
              <a:gd name="T7" fmla="*/ 2147483646 h 3024"/>
              <a:gd name="T8" fmla="*/ 2147483646 w 2880"/>
              <a:gd name="T9" fmla="*/ 2147483646 h 3024"/>
              <a:gd name="T10" fmla="*/ 2147483646 w 2880"/>
              <a:gd name="T11" fmla="*/ 2147483646 h 30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0" h="3024">
                <a:moveTo>
                  <a:pt x="0" y="0"/>
                </a:moveTo>
                <a:cubicBezTo>
                  <a:pt x="136" y="136"/>
                  <a:pt x="272" y="272"/>
                  <a:pt x="336" y="528"/>
                </a:cubicBezTo>
                <a:cubicBezTo>
                  <a:pt x="400" y="784"/>
                  <a:pt x="144" y="1336"/>
                  <a:pt x="384" y="1536"/>
                </a:cubicBezTo>
                <a:cubicBezTo>
                  <a:pt x="624" y="1736"/>
                  <a:pt x="1520" y="1512"/>
                  <a:pt x="1776" y="1728"/>
                </a:cubicBezTo>
                <a:cubicBezTo>
                  <a:pt x="2032" y="1944"/>
                  <a:pt x="1736" y="2640"/>
                  <a:pt x="1920" y="2832"/>
                </a:cubicBezTo>
                <a:cubicBezTo>
                  <a:pt x="2104" y="3024"/>
                  <a:pt x="2712" y="2872"/>
                  <a:pt x="2880" y="2880"/>
                </a:cubicBezTo>
              </a:path>
            </a:pathLst>
          </a:custGeom>
          <a:noFill/>
          <a:ln w="38100" cap="flat" cmpd="sng">
            <a:solidFill>
              <a:srgbClr val="FF33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5591" name="Text Box 7"/>
          <p:cNvSpPr txBox="1">
            <a:spLocks noChangeArrowheads="1"/>
          </p:cNvSpPr>
          <p:nvPr/>
        </p:nvSpPr>
        <p:spPr bwMode="auto">
          <a:xfrm>
            <a:off x="1985963" y="4724400"/>
            <a:ext cx="127635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700" dirty="0">
                <a:solidFill>
                  <a:srgbClr val="FF3300"/>
                </a:solidFill>
                <a:latin typeface="Arial Black" panose="020B0A04020102020204" pitchFamily="34" charset="0"/>
              </a:rPr>
              <a:t>CHARITY</a:t>
            </a:r>
          </a:p>
        </p:txBody>
      </p:sp>
      <p:sp>
        <p:nvSpPr>
          <p:cNvPr id="195592" name="Line 8"/>
          <p:cNvSpPr>
            <a:spLocks noChangeShapeType="1"/>
          </p:cNvSpPr>
          <p:nvPr/>
        </p:nvSpPr>
        <p:spPr bwMode="auto">
          <a:xfrm>
            <a:off x="381000" y="2667000"/>
            <a:ext cx="0" cy="2209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5593" name="Line 9"/>
          <p:cNvSpPr>
            <a:spLocks noChangeShapeType="1"/>
          </p:cNvSpPr>
          <p:nvPr/>
        </p:nvSpPr>
        <p:spPr bwMode="auto">
          <a:xfrm>
            <a:off x="2895600" y="5410200"/>
            <a:ext cx="0" cy="1905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5594" name="Text Box 10"/>
          <p:cNvSpPr txBox="1">
            <a:spLocks noChangeArrowheads="1"/>
          </p:cNvSpPr>
          <p:nvPr/>
        </p:nvSpPr>
        <p:spPr bwMode="auto">
          <a:xfrm>
            <a:off x="0" y="3044825"/>
            <a:ext cx="354013"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solidFill>
                  <a:schemeClr val="tx1"/>
                </a:solidFill>
                <a:latin typeface="Arial Black" panose="020B0A04020102020204" pitchFamily="34" charset="0"/>
              </a:rPr>
              <a:t>D</a:t>
            </a:r>
          </a:p>
          <a:p>
            <a:pPr algn="ctr"/>
            <a:r>
              <a:rPr lang="en-US" altLang="en-US" sz="1600" b="0" dirty="0">
                <a:solidFill>
                  <a:schemeClr val="tx1"/>
                </a:solidFill>
                <a:latin typeface="Arial Black" panose="020B0A04020102020204" pitchFamily="34" charset="0"/>
              </a:rPr>
              <a:t>E</a:t>
            </a:r>
          </a:p>
          <a:p>
            <a:pPr algn="ctr"/>
            <a:r>
              <a:rPr lang="en-US" altLang="en-US" sz="1600" b="0" dirty="0">
                <a:solidFill>
                  <a:schemeClr val="tx1"/>
                </a:solidFill>
                <a:latin typeface="Arial Black" panose="020B0A04020102020204" pitchFamily="34" charset="0"/>
              </a:rPr>
              <a:t>P</a:t>
            </a:r>
          </a:p>
          <a:p>
            <a:pPr algn="ctr"/>
            <a:r>
              <a:rPr lang="en-US" altLang="en-US" sz="1600" b="0" dirty="0">
                <a:solidFill>
                  <a:schemeClr val="tx1"/>
                </a:solidFill>
                <a:latin typeface="Arial Black" panose="020B0A04020102020204" pitchFamily="34" charset="0"/>
              </a:rPr>
              <a:t>T</a:t>
            </a:r>
          </a:p>
          <a:p>
            <a:pPr algn="ctr"/>
            <a:r>
              <a:rPr lang="en-US" altLang="en-US" sz="1600" b="0" dirty="0">
                <a:solidFill>
                  <a:schemeClr val="tx1"/>
                </a:solidFill>
                <a:latin typeface="Arial Black" panose="020B0A04020102020204" pitchFamily="34" charset="0"/>
              </a:rPr>
              <a:t>H</a:t>
            </a:r>
          </a:p>
          <a:p>
            <a:pPr algn="ctr"/>
            <a:endParaRPr lang="en-US" altLang="en-US" sz="900" b="0" dirty="0">
              <a:solidFill>
                <a:schemeClr val="tx1"/>
              </a:solidFill>
              <a:latin typeface="Arial Black" panose="020B0A04020102020204" pitchFamily="34" charset="0"/>
            </a:endParaRPr>
          </a:p>
        </p:txBody>
      </p:sp>
      <p:sp>
        <p:nvSpPr>
          <p:cNvPr id="195595" name="Text Box 11"/>
          <p:cNvSpPr txBox="1">
            <a:spLocks noChangeArrowheads="1"/>
          </p:cNvSpPr>
          <p:nvPr/>
        </p:nvSpPr>
        <p:spPr bwMode="auto">
          <a:xfrm>
            <a:off x="2514600" y="5635625"/>
            <a:ext cx="354013"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solidFill>
                  <a:schemeClr val="tx1"/>
                </a:solidFill>
                <a:latin typeface="Arial Black" panose="020B0A04020102020204" pitchFamily="34" charset="0"/>
              </a:rPr>
              <a:t>D</a:t>
            </a:r>
          </a:p>
          <a:p>
            <a:pPr algn="ctr"/>
            <a:r>
              <a:rPr lang="en-US" altLang="en-US" sz="1600" b="0" dirty="0">
                <a:solidFill>
                  <a:schemeClr val="tx1"/>
                </a:solidFill>
                <a:latin typeface="Arial Black" panose="020B0A04020102020204" pitchFamily="34" charset="0"/>
              </a:rPr>
              <a:t>E</a:t>
            </a:r>
          </a:p>
          <a:p>
            <a:pPr algn="ctr"/>
            <a:r>
              <a:rPr lang="en-US" altLang="en-US" sz="1600" b="0" dirty="0">
                <a:solidFill>
                  <a:schemeClr val="tx1"/>
                </a:solidFill>
                <a:latin typeface="Arial Black" panose="020B0A04020102020204" pitchFamily="34" charset="0"/>
              </a:rPr>
              <a:t>P</a:t>
            </a:r>
          </a:p>
          <a:p>
            <a:pPr algn="ctr"/>
            <a:r>
              <a:rPr lang="en-US" altLang="en-US" sz="1600" b="0" dirty="0">
                <a:solidFill>
                  <a:schemeClr val="tx1"/>
                </a:solidFill>
                <a:latin typeface="Arial Black" panose="020B0A04020102020204" pitchFamily="34" charset="0"/>
              </a:rPr>
              <a:t>T</a:t>
            </a:r>
          </a:p>
          <a:p>
            <a:pPr algn="ctr"/>
            <a:r>
              <a:rPr lang="en-US" altLang="en-US" sz="1600" b="0" dirty="0">
                <a:solidFill>
                  <a:schemeClr val="tx1"/>
                </a:solidFill>
                <a:latin typeface="Arial Black" panose="020B0A04020102020204" pitchFamily="34" charset="0"/>
              </a:rPr>
              <a:t>H</a:t>
            </a:r>
          </a:p>
          <a:p>
            <a:pPr algn="ctr"/>
            <a:endParaRPr lang="en-US" altLang="en-US" sz="900" b="0" dirty="0">
              <a:solidFill>
                <a:schemeClr val="tx1"/>
              </a:solidFill>
              <a:latin typeface="Arial Black" panose="020B0A04020102020204" pitchFamily="34" charset="0"/>
            </a:endParaRPr>
          </a:p>
        </p:txBody>
      </p:sp>
      <p:sp>
        <p:nvSpPr>
          <p:cNvPr id="195596" name="AutoShape 12"/>
          <p:cNvSpPr>
            <a:spLocks noChangeArrowheads="1"/>
          </p:cNvSpPr>
          <p:nvPr/>
        </p:nvSpPr>
        <p:spPr bwMode="auto">
          <a:xfrm>
            <a:off x="0" y="-76200"/>
            <a:ext cx="2971800" cy="1828800"/>
          </a:xfrm>
          <a:prstGeom prst="irregularSeal1">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200" b="0" dirty="0">
              <a:latin typeface="Arial Black" panose="020B0A04020102020204" pitchFamily="34" charset="0"/>
            </a:endParaRPr>
          </a:p>
        </p:txBody>
      </p:sp>
      <p:sp>
        <p:nvSpPr>
          <p:cNvPr id="195597" name="Line 13"/>
          <p:cNvSpPr>
            <a:spLocks noChangeShapeType="1"/>
          </p:cNvSpPr>
          <p:nvPr/>
        </p:nvSpPr>
        <p:spPr bwMode="auto">
          <a:xfrm>
            <a:off x="4572000" y="7315200"/>
            <a:ext cx="60960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5598" name="Line 14"/>
          <p:cNvSpPr>
            <a:spLocks noChangeShapeType="1"/>
          </p:cNvSpPr>
          <p:nvPr/>
        </p:nvSpPr>
        <p:spPr bwMode="auto">
          <a:xfrm>
            <a:off x="1143000" y="1752600"/>
            <a:ext cx="381000" cy="5334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5599" name="Text Box 15"/>
          <p:cNvSpPr txBox="1">
            <a:spLocks noChangeArrowheads="1"/>
          </p:cNvSpPr>
          <p:nvPr/>
        </p:nvSpPr>
        <p:spPr bwMode="auto">
          <a:xfrm>
            <a:off x="203200" y="7994650"/>
            <a:ext cx="1773238" cy="122555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solidFill>
                  <a:srgbClr val="FF3300"/>
                </a:solidFill>
                <a:latin typeface="Arial Black" panose="020B0A04020102020204" pitchFamily="34" charset="0"/>
              </a:rPr>
              <a:t>PASSION</a:t>
            </a:r>
          </a:p>
          <a:p>
            <a:pPr algn="ctr"/>
            <a:endParaRPr lang="en-US" altLang="en-US" sz="800" b="0" dirty="0">
              <a:solidFill>
                <a:srgbClr val="FF3300"/>
              </a:solidFill>
              <a:latin typeface="Arial Black" panose="020B0A04020102020204" pitchFamily="34" charset="0"/>
            </a:endParaRPr>
          </a:p>
          <a:p>
            <a:pPr algn="ctr"/>
            <a:r>
              <a:rPr lang="en-US" altLang="en-US" sz="1400" b="0" u="sng" dirty="0">
                <a:solidFill>
                  <a:srgbClr val="FF3300"/>
                </a:solidFill>
                <a:latin typeface="Arial Black" panose="020B0A04020102020204" pitchFamily="34" charset="0"/>
              </a:rPr>
              <a:t>LOVE </a:t>
            </a:r>
            <a:r>
              <a:rPr lang="en-US" altLang="en-US" sz="1200" b="0" dirty="0">
                <a:solidFill>
                  <a:schemeClr val="accent2"/>
                </a:solidFill>
                <a:latin typeface="Arial Black" panose="020B0A04020102020204" pitchFamily="34" charset="0"/>
              </a:rPr>
              <a:t>GOD WITH</a:t>
            </a:r>
          </a:p>
          <a:p>
            <a:pPr algn="ctr"/>
            <a:r>
              <a:rPr lang="en-US" altLang="en-US" sz="1200" b="0" dirty="0">
                <a:solidFill>
                  <a:schemeClr val="accent2"/>
                </a:solidFill>
                <a:latin typeface="Arial Black" panose="020B0A04020102020204" pitchFamily="34" charset="0"/>
              </a:rPr>
              <a:t>ALL YOUR HEART,</a:t>
            </a:r>
          </a:p>
          <a:p>
            <a:pPr algn="ctr"/>
            <a:r>
              <a:rPr lang="en-US" altLang="en-US" sz="1200" b="0" dirty="0">
                <a:solidFill>
                  <a:schemeClr val="accent2"/>
                </a:solidFill>
                <a:latin typeface="Arial Black" panose="020B0A04020102020204" pitchFamily="34" charset="0"/>
              </a:rPr>
              <a:t>SOUL, MIND, AND</a:t>
            </a:r>
          </a:p>
          <a:p>
            <a:pPr algn="ctr"/>
            <a:r>
              <a:rPr lang="en-US" altLang="en-US" sz="1200" b="0" dirty="0">
                <a:solidFill>
                  <a:schemeClr val="accent2"/>
                </a:solidFill>
                <a:latin typeface="Arial Black" panose="020B0A04020102020204" pitchFamily="34" charset="0"/>
              </a:rPr>
              <a:t>STRENGTH.</a:t>
            </a:r>
            <a:endParaRPr lang="en-US" altLang="en-US" sz="1200" dirty="0">
              <a:solidFill>
                <a:schemeClr val="accent2"/>
              </a:solidFill>
              <a:latin typeface="Times New Roman" panose="02020603050405020304" pitchFamily="18" charset="0"/>
            </a:endParaRPr>
          </a:p>
        </p:txBody>
      </p:sp>
      <p:sp>
        <p:nvSpPr>
          <p:cNvPr id="195600" name="Text Box 16"/>
          <p:cNvSpPr txBox="1">
            <a:spLocks noChangeArrowheads="1"/>
          </p:cNvSpPr>
          <p:nvPr/>
        </p:nvSpPr>
        <p:spPr bwMode="auto">
          <a:xfrm>
            <a:off x="2457450" y="8056563"/>
            <a:ext cx="1730375" cy="1163637"/>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solidFill>
                  <a:srgbClr val="FF3300"/>
                </a:solidFill>
                <a:latin typeface="Arial Black" panose="020B0A04020102020204" pitchFamily="34" charset="0"/>
              </a:rPr>
              <a:t>COMPASSION</a:t>
            </a:r>
          </a:p>
          <a:p>
            <a:pPr algn="ctr"/>
            <a:endParaRPr lang="en-US" altLang="en-US" sz="200" b="0" dirty="0">
              <a:solidFill>
                <a:srgbClr val="FF3300"/>
              </a:solidFill>
              <a:latin typeface="Arial Black" panose="020B0A04020102020204" pitchFamily="34" charset="0"/>
            </a:endParaRPr>
          </a:p>
          <a:p>
            <a:pPr algn="ctr"/>
            <a:endParaRPr lang="en-US" altLang="en-US" sz="400" b="0" u="sng" dirty="0">
              <a:solidFill>
                <a:srgbClr val="FF3300"/>
              </a:solidFill>
              <a:latin typeface="Arial Black" panose="020B0A04020102020204" pitchFamily="34" charset="0"/>
            </a:endParaRPr>
          </a:p>
          <a:p>
            <a:pPr algn="ctr"/>
            <a:r>
              <a:rPr lang="en-US" altLang="en-US" sz="1400" b="0" u="sng" dirty="0">
                <a:solidFill>
                  <a:srgbClr val="FF3300"/>
                </a:solidFill>
                <a:latin typeface="Arial Black" panose="020B0A04020102020204" pitchFamily="34" charset="0"/>
              </a:rPr>
              <a:t>LOVE</a:t>
            </a:r>
            <a:r>
              <a:rPr lang="en-US" altLang="en-US" sz="1400" b="0" dirty="0">
                <a:solidFill>
                  <a:srgbClr val="008000"/>
                </a:solidFill>
                <a:latin typeface="Arial Black" panose="020B0A04020102020204" pitchFamily="34" charset="0"/>
              </a:rPr>
              <a:t> </a:t>
            </a:r>
            <a:r>
              <a:rPr lang="en-US" altLang="en-US" sz="1400" b="0" dirty="0">
                <a:solidFill>
                  <a:srgbClr val="006600"/>
                </a:solidFill>
                <a:latin typeface="Arial Black" panose="020B0A04020102020204" pitchFamily="34" charset="0"/>
              </a:rPr>
              <a:t>YOUR</a:t>
            </a:r>
          </a:p>
          <a:p>
            <a:pPr algn="ctr"/>
            <a:r>
              <a:rPr lang="en-US" altLang="en-US" sz="1400" b="0" dirty="0">
                <a:solidFill>
                  <a:srgbClr val="006600"/>
                </a:solidFill>
                <a:latin typeface="Arial Black" panose="020B0A04020102020204" pitchFamily="34" charset="0"/>
              </a:rPr>
              <a:t>NEIGHBOR AS  </a:t>
            </a:r>
          </a:p>
          <a:p>
            <a:pPr algn="ctr"/>
            <a:r>
              <a:rPr lang="en-US" altLang="en-US" sz="1400" b="0" dirty="0">
                <a:solidFill>
                  <a:srgbClr val="006600"/>
                </a:solidFill>
                <a:latin typeface="Arial Black" panose="020B0A04020102020204" pitchFamily="34" charset="0"/>
              </a:rPr>
              <a:t>YOURSELF</a:t>
            </a:r>
          </a:p>
          <a:p>
            <a:pPr algn="ctr"/>
            <a:endParaRPr lang="en-US" altLang="en-US" sz="600" b="0" dirty="0">
              <a:solidFill>
                <a:srgbClr val="006600"/>
              </a:solidFill>
              <a:latin typeface="Arial Black" panose="020B0A04020102020204" pitchFamily="34" charset="0"/>
            </a:endParaRPr>
          </a:p>
        </p:txBody>
      </p:sp>
      <p:sp>
        <p:nvSpPr>
          <p:cNvPr id="195601" name="Text Box 17"/>
          <p:cNvSpPr txBox="1">
            <a:spLocks noChangeArrowheads="1"/>
          </p:cNvSpPr>
          <p:nvPr/>
        </p:nvSpPr>
        <p:spPr bwMode="auto">
          <a:xfrm>
            <a:off x="1981200" y="8472488"/>
            <a:ext cx="4206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b="0" dirty="0">
                <a:solidFill>
                  <a:srgbClr val="FF3300"/>
                </a:solidFill>
                <a:latin typeface="Arial Black" panose="020B0A04020102020204" pitchFamily="34" charset="0"/>
              </a:rPr>
              <a:t>+</a:t>
            </a:r>
          </a:p>
        </p:txBody>
      </p:sp>
      <p:sp>
        <p:nvSpPr>
          <p:cNvPr id="195602" name="Text Box 18"/>
          <p:cNvSpPr txBox="1">
            <a:spLocks noChangeArrowheads="1"/>
          </p:cNvSpPr>
          <p:nvPr/>
        </p:nvSpPr>
        <p:spPr bwMode="auto">
          <a:xfrm>
            <a:off x="3269904" y="1555750"/>
            <a:ext cx="3609081" cy="95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solidFill>
                  <a:srgbClr val="006600"/>
                </a:solidFill>
                <a:latin typeface="Arial Black" panose="020B0A04020102020204" pitchFamily="34" charset="0"/>
              </a:rPr>
              <a:t>CHARITY (AGAPE LOVE) </a:t>
            </a:r>
          </a:p>
          <a:p>
            <a:pPr algn="ctr"/>
            <a:r>
              <a:rPr lang="en-US" altLang="en-US" sz="1400" b="0" dirty="0">
                <a:solidFill>
                  <a:srgbClr val="006600"/>
                </a:solidFill>
                <a:latin typeface="Arial Black" panose="020B0A04020102020204" pitchFamily="34" charset="0"/>
              </a:rPr>
              <a:t>WILL BE  MANIFESTED AS  </a:t>
            </a:r>
            <a:r>
              <a:rPr lang="en-US" altLang="en-US" sz="1400" b="0" u="sng" dirty="0">
                <a:solidFill>
                  <a:srgbClr val="006600"/>
                </a:solidFill>
                <a:latin typeface="Arial Black" panose="020B0A04020102020204" pitchFamily="34" charset="0"/>
              </a:rPr>
              <a:t>LOVE</a:t>
            </a:r>
            <a:r>
              <a:rPr lang="en-US" altLang="en-US" sz="1400" b="0" dirty="0">
                <a:solidFill>
                  <a:srgbClr val="006600"/>
                </a:solidFill>
                <a:latin typeface="Arial Black" panose="020B0A04020102020204" pitchFamily="34" charset="0"/>
              </a:rPr>
              <a:t> </a:t>
            </a:r>
          </a:p>
          <a:p>
            <a:pPr algn="ctr"/>
            <a:r>
              <a:rPr lang="en-US" altLang="en-US" sz="1400" b="0" dirty="0">
                <a:solidFill>
                  <a:srgbClr val="006600"/>
                </a:solidFill>
                <a:latin typeface="Arial Black" panose="020B0A04020102020204" pitchFamily="34" charset="0"/>
              </a:rPr>
              <a:t>IN  ACTION TO  YOUR  BROTHER,</a:t>
            </a:r>
          </a:p>
          <a:p>
            <a:pPr algn="ctr"/>
            <a:r>
              <a:rPr lang="en-US" altLang="en-US" sz="1400" b="0" dirty="0">
                <a:solidFill>
                  <a:srgbClr val="006600"/>
                </a:solidFill>
                <a:latin typeface="Arial Black" panose="020B0A04020102020204" pitchFamily="34" charset="0"/>
              </a:rPr>
              <a:t>NEIGHBOR &amp; EVEN YOUR ENEMY !</a:t>
            </a:r>
          </a:p>
        </p:txBody>
      </p:sp>
      <p:sp>
        <p:nvSpPr>
          <p:cNvPr id="195603" name="Text Box 19"/>
          <p:cNvSpPr txBox="1">
            <a:spLocks noChangeArrowheads="1"/>
          </p:cNvSpPr>
          <p:nvPr/>
        </p:nvSpPr>
        <p:spPr bwMode="auto">
          <a:xfrm>
            <a:off x="76200" y="7391400"/>
            <a:ext cx="19812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0" dirty="0">
                <a:solidFill>
                  <a:schemeClr val="accent2"/>
                </a:solidFill>
                <a:latin typeface="Arial Black" panose="020B0A04020102020204" pitchFamily="34" charset="0"/>
              </a:rPr>
              <a:t>1. </a:t>
            </a:r>
            <a:r>
              <a:rPr lang="en-US" altLang="en-US" sz="1400" b="0" u="sng" dirty="0">
                <a:solidFill>
                  <a:schemeClr val="accent2"/>
                </a:solidFill>
                <a:latin typeface="Arial Black" panose="020B0A04020102020204" pitchFamily="34" charset="0"/>
              </a:rPr>
              <a:t>SON OF GOD</a:t>
            </a:r>
            <a:r>
              <a:rPr lang="en-US" altLang="en-US" sz="1400" b="0" dirty="0">
                <a:solidFill>
                  <a:schemeClr val="accent2"/>
                </a:solidFill>
              </a:rPr>
              <a:t> </a:t>
            </a:r>
          </a:p>
          <a:p>
            <a:pPr>
              <a:spcBef>
                <a:spcPct val="0"/>
              </a:spcBef>
              <a:buFontTx/>
              <a:buNone/>
            </a:pPr>
            <a:r>
              <a:rPr lang="en-US" altLang="en-US" sz="1200" dirty="0">
                <a:solidFill>
                  <a:schemeClr val="accent2"/>
                </a:solidFill>
              </a:rPr>
              <a:t>Relationship with God</a:t>
            </a:r>
          </a:p>
          <a:p>
            <a:pPr>
              <a:spcBef>
                <a:spcPct val="0"/>
              </a:spcBef>
              <a:buFontTx/>
              <a:buNone/>
            </a:pPr>
            <a:endParaRPr lang="en-US" altLang="en-US" sz="1200" dirty="0">
              <a:solidFill>
                <a:schemeClr val="accent2"/>
              </a:solidFill>
            </a:endParaRPr>
          </a:p>
        </p:txBody>
      </p:sp>
      <p:sp>
        <p:nvSpPr>
          <p:cNvPr id="195604" name="Text Box 20"/>
          <p:cNvSpPr txBox="1">
            <a:spLocks noChangeArrowheads="1"/>
          </p:cNvSpPr>
          <p:nvPr/>
        </p:nvSpPr>
        <p:spPr bwMode="auto">
          <a:xfrm>
            <a:off x="2438400" y="7467600"/>
            <a:ext cx="2209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006600"/>
                </a:solidFill>
                <a:latin typeface="Arial Black" panose="020B0A04020102020204" pitchFamily="34" charset="0"/>
              </a:rPr>
              <a:t>2. </a:t>
            </a:r>
            <a:r>
              <a:rPr lang="en-US" altLang="en-US" sz="1400" b="0" u="sng" dirty="0">
                <a:solidFill>
                  <a:srgbClr val="006600"/>
                </a:solidFill>
                <a:latin typeface="Arial Black" panose="020B0A04020102020204" pitchFamily="34" charset="0"/>
              </a:rPr>
              <a:t>SON OF MAN</a:t>
            </a:r>
          </a:p>
          <a:p>
            <a:r>
              <a:rPr lang="en-US" altLang="en-US" sz="1200" dirty="0">
                <a:solidFill>
                  <a:srgbClr val="006600"/>
                </a:solidFill>
                <a:latin typeface="Times New Roman" panose="02020603050405020304" pitchFamily="18" charset="0"/>
              </a:rPr>
              <a:t>Relationship with Man</a:t>
            </a:r>
          </a:p>
        </p:txBody>
      </p:sp>
      <p:sp>
        <p:nvSpPr>
          <p:cNvPr id="195605" name="Text Box 21"/>
          <p:cNvSpPr txBox="1">
            <a:spLocks noChangeArrowheads="1"/>
          </p:cNvSpPr>
          <p:nvPr/>
        </p:nvSpPr>
        <p:spPr bwMode="auto">
          <a:xfrm>
            <a:off x="2355850" y="3230563"/>
            <a:ext cx="3562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chemeClr val="accent2"/>
                </a:solidFill>
                <a:latin typeface="Arial Black" panose="020B0A04020102020204" pitchFamily="34" charset="0"/>
              </a:rPr>
              <a:t>-  WHAT GOD DOES FOR US AND </a:t>
            </a:r>
            <a:r>
              <a:rPr lang="en-US" altLang="en-US" sz="1200" b="0" dirty="0">
                <a:solidFill>
                  <a:srgbClr val="0000CC"/>
                </a:solidFill>
                <a:latin typeface="Arial Black" panose="020B0A04020102020204" pitchFamily="34" charset="0"/>
              </a:rPr>
              <a:t>TO US !</a:t>
            </a:r>
          </a:p>
        </p:txBody>
      </p:sp>
      <p:sp>
        <p:nvSpPr>
          <p:cNvPr id="195606" name="Text Box 22"/>
          <p:cNvSpPr txBox="1">
            <a:spLocks noChangeArrowheads="1"/>
          </p:cNvSpPr>
          <p:nvPr/>
        </p:nvSpPr>
        <p:spPr bwMode="auto">
          <a:xfrm>
            <a:off x="2117725" y="3886200"/>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900" b="0" dirty="0">
              <a:solidFill>
                <a:schemeClr val="tx1"/>
              </a:solidFill>
              <a:latin typeface="Arial Black" panose="020B0A04020102020204" pitchFamily="34" charset="0"/>
            </a:endParaRPr>
          </a:p>
        </p:txBody>
      </p:sp>
      <p:sp>
        <p:nvSpPr>
          <p:cNvPr id="195607" name="Text Box 23"/>
          <p:cNvSpPr txBox="1">
            <a:spLocks noChangeArrowheads="1"/>
          </p:cNvSpPr>
          <p:nvPr/>
        </p:nvSpPr>
        <p:spPr bwMode="auto">
          <a:xfrm>
            <a:off x="1704975" y="1651000"/>
            <a:ext cx="1201738" cy="577850"/>
          </a:xfrm>
          <a:prstGeom prst="rect">
            <a:avLst/>
          </a:prstGeom>
          <a:noFill/>
          <a:ln w="28575">
            <a:solidFill>
              <a:srgbClr val="FF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rgbClr val="FF3300"/>
                </a:solidFill>
                <a:latin typeface="Arial Black" panose="020B0A04020102020204" pitchFamily="34" charset="0"/>
              </a:rPr>
              <a:t> </a:t>
            </a:r>
            <a:r>
              <a:rPr lang="en-US" altLang="en-US" sz="1400" b="0" i="1" dirty="0">
                <a:solidFill>
                  <a:srgbClr val="FF3300"/>
                </a:solidFill>
                <a:latin typeface="Arial Black" panose="020B0A04020102020204" pitchFamily="34" charset="0"/>
              </a:rPr>
              <a:t>PRAYER</a:t>
            </a:r>
          </a:p>
          <a:p>
            <a:r>
              <a:rPr lang="en-US" altLang="en-US" sz="1400" b="0" i="1" dirty="0">
                <a:solidFill>
                  <a:srgbClr val="FF3300"/>
                </a:solidFill>
                <a:latin typeface="Arial Black" panose="020B0A04020102020204" pitchFamily="34" charset="0"/>
              </a:rPr>
              <a:t>MINISTRY</a:t>
            </a:r>
          </a:p>
        </p:txBody>
      </p:sp>
      <p:sp>
        <p:nvSpPr>
          <p:cNvPr id="195608" name="Text Box 24"/>
          <p:cNvSpPr txBox="1">
            <a:spLocks noChangeArrowheads="1"/>
          </p:cNvSpPr>
          <p:nvPr/>
        </p:nvSpPr>
        <p:spPr bwMode="auto">
          <a:xfrm>
            <a:off x="4800600" y="6172200"/>
            <a:ext cx="1270000" cy="555625"/>
          </a:xfrm>
          <a:prstGeom prst="rect">
            <a:avLst/>
          </a:prstGeom>
          <a:noFill/>
          <a:ln w="38100">
            <a:solidFill>
              <a:srgbClr val="0066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chemeClr val="tx1"/>
                </a:solidFill>
                <a:latin typeface="Arial Black" panose="020B0A04020102020204" pitchFamily="34" charset="0"/>
              </a:rPr>
              <a:t>    </a:t>
            </a:r>
            <a:r>
              <a:rPr lang="en-US" altLang="en-US" sz="1400" b="0" i="1" dirty="0">
                <a:solidFill>
                  <a:srgbClr val="006600"/>
                </a:solidFill>
                <a:latin typeface="Arial Black" panose="020B0A04020102020204" pitchFamily="34" charset="0"/>
              </a:rPr>
              <a:t>CARE</a:t>
            </a:r>
          </a:p>
          <a:p>
            <a:r>
              <a:rPr lang="en-US" altLang="en-US" sz="1400" b="0" i="1" dirty="0">
                <a:solidFill>
                  <a:srgbClr val="006600"/>
                </a:solidFill>
                <a:latin typeface="Arial Black" panose="020B0A04020102020204" pitchFamily="34" charset="0"/>
              </a:rPr>
              <a:t> MINISTRY</a:t>
            </a:r>
          </a:p>
        </p:txBody>
      </p:sp>
      <p:sp>
        <p:nvSpPr>
          <p:cNvPr id="195609" name="Text Box 25"/>
          <p:cNvSpPr txBox="1">
            <a:spLocks noChangeArrowheads="1"/>
          </p:cNvSpPr>
          <p:nvPr/>
        </p:nvSpPr>
        <p:spPr bwMode="auto">
          <a:xfrm>
            <a:off x="5424488" y="4187825"/>
            <a:ext cx="17780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chemeClr val="accent2"/>
                </a:solidFill>
                <a:latin typeface="Times New Roman" panose="02020603050405020304" pitchFamily="18" charset="0"/>
              </a:rPr>
              <a:t>BLESSED TO BE</a:t>
            </a:r>
          </a:p>
          <a:p>
            <a:r>
              <a:rPr lang="en-US" altLang="en-US" sz="1600" dirty="0">
                <a:solidFill>
                  <a:schemeClr val="accent2"/>
                </a:solidFill>
                <a:latin typeface="Times New Roman" panose="02020603050405020304" pitchFamily="18" charset="0"/>
              </a:rPr>
              <a:t>  </a:t>
            </a:r>
            <a:r>
              <a:rPr lang="en-US" altLang="en-US" sz="1600" u="sng" dirty="0">
                <a:solidFill>
                  <a:srgbClr val="006600"/>
                </a:solidFill>
                <a:latin typeface="Times New Roman" panose="02020603050405020304" pitchFamily="18" charset="0"/>
              </a:rPr>
              <a:t>A BLESSING</a:t>
            </a:r>
            <a:r>
              <a:rPr lang="en-US" altLang="en-US" sz="1600" dirty="0">
                <a:solidFill>
                  <a:srgbClr val="006600"/>
                </a:solidFill>
                <a:latin typeface="Times New Roman" panose="02020603050405020304" pitchFamily="18" charset="0"/>
              </a:rPr>
              <a:t>:</a:t>
            </a:r>
          </a:p>
          <a:p>
            <a:r>
              <a:rPr lang="en-US" altLang="en-US" sz="1800" i="1" dirty="0">
                <a:solidFill>
                  <a:srgbClr val="006600"/>
                </a:solidFill>
                <a:latin typeface="Times New Roman" panose="02020603050405020304" pitchFamily="18" charset="0"/>
              </a:rPr>
              <a:t>“In thee shall all</a:t>
            </a:r>
          </a:p>
          <a:p>
            <a:r>
              <a:rPr lang="en-US" altLang="en-US" sz="1800" i="1" dirty="0">
                <a:solidFill>
                  <a:srgbClr val="006600"/>
                </a:solidFill>
                <a:latin typeface="Times New Roman" panose="02020603050405020304" pitchFamily="18" charset="0"/>
              </a:rPr>
              <a:t>    the nations of</a:t>
            </a:r>
          </a:p>
          <a:p>
            <a:r>
              <a:rPr lang="en-US" altLang="en-US" sz="1800" i="1" dirty="0">
                <a:solidFill>
                  <a:srgbClr val="006600"/>
                </a:solidFill>
                <a:latin typeface="Times New Roman" panose="02020603050405020304" pitchFamily="18" charset="0"/>
              </a:rPr>
              <a:t>      the earth be</a:t>
            </a:r>
          </a:p>
          <a:p>
            <a:r>
              <a:rPr lang="en-US" altLang="en-US" sz="1800" i="1" dirty="0">
                <a:solidFill>
                  <a:srgbClr val="006600"/>
                </a:solidFill>
                <a:latin typeface="Times New Roman" panose="02020603050405020304" pitchFamily="18" charset="0"/>
              </a:rPr>
              <a:t>        blessed”</a:t>
            </a:r>
          </a:p>
        </p:txBody>
      </p:sp>
      <p:sp>
        <p:nvSpPr>
          <p:cNvPr id="195610" name="Text Box 26"/>
          <p:cNvSpPr txBox="1">
            <a:spLocks noChangeArrowheads="1"/>
          </p:cNvSpPr>
          <p:nvPr/>
        </p:nvSpPr>
        <p:spPr bwMode="auto">
          <a:xfrm>
            <a:off x="350838" y="533400"/>
            <a:ext cx="201136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latin typeface="Arial Black" panose="020B0A04020102020204" pitchFamily="34" charset="0"/>
              </a:rPr>
              <a:t>GIFTS OF THE SPIRIT</a:t>
            </a:r>
          </a:p>
          <a:p>
            <a:r>
              <a:rPr lang="en-US" altLang="en-US" sz="1200" b="0" dirty="0">
                <a:latin typeface="Arial Black" panose="020B0A04020102020204" pitchFamily="34" charset="0"/>
              </a:rPr>
              <a:t>          AND THE</a:t>
            </a:r>
          </a:p>
          <a:p>
            <a:r>
              <a:rPr lang="en-US" altLang="en-US" sz="1200" b="0" dirty="0">
                <a:latin typeface="Arial Black" panose="020B0A04020102020204" pitchFamily="34" charset="0"/>
              </a:rPr>
              <a:t>   BLESSINGS OF GOD</a:t>
            </a:r>
          </a:p>
        </p:txBody>
      </p:sp>
      <p:sp>
        <p:nvSpPr>
          <p:cNvPr id="195611" name="Text Box 27"/>
          <p:cNvSpPr txBox="1">
            <a:spLocks noChangeArrowheads="1"/>
          </p:cNvSpPr>
          <p:nvPr/>
        </p:nvSpPr>
        <p:spPr bwMode="auto">
          <a:xfrm>
            <a:off x="2041525" y="2909888"/>
            <a:ext cx="2193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accent2"/>
                </a:solidFill>
                <a:latin typeface="Arial Black" panose="020B0A04020102020204" pitchFamily="34" charset="0"/>
              </a:rPr>
              <a:t>1. </a:t>
            </a:r>
            <a:r>
              <a:rPr lang="en-US" altLang="en-US" sz="1600" b="0" u="sng" dirty="0">
                <a:solidFill>
                  <a:schemeClr val="accent2"/>
                </a:solidFill>
                <a:latin typeface="Arial Black" panose="020B0A04020102020204" pitchFamily="34" charset="0"/>
              </a:rPr>
              <a:t>RELATIONSHIP</a:t>
            </a:r>
          </a:p>
        </p:txBody>
      </p:sp>
      <p:sp>
        <p:nvSpPr>
          <p:cNvPr id="195612" name="Text Box 28"/>
          <p:cNvSpPr txBox="1">
            <a:spLocks noChangeArrowheads="1"/>
          </p:cNvSpPr>
          <p:nvPr/>
        </p:nvSpPr>
        <p:spPr bwMode="auto">
          <a:xfrm>
            <a:off x="2362200" y="3962400"/>
            <a:ext cx="2774950"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rgbClr val="010000"/>
                </a:solidFill>
                <a:latin typeface="Arial Black" panose="020B0A04020102020204" pitchFamily="34" charset="0"/>
              </a:rPr>
              <a:t>2. </a:t>
            </a:r>
            <a:r>
              <a:rPr lang="en-US" altLang="en-US" sz="1600" b="0" u="sng" dirty="0">
                <a:solidFill>
                  <a:srgbClr val="010000"/>
                </a:solidFill>
                <a:latin typeface="Arial Black" panose="020B0A04020102020204" pitchFamily="34" charset="0"/>
              </a:rPr>
              <a:t>DOMINION</a:t>
            </a:r>
          </a:p>
          <a:p>
            <a:r>
              <a:rPr lang="en-US" altLang="en-US" sz="1200" b="0" dirty="0">
                <a:solidFill>
                  <a:srgbClr val="010000"/>
                </a:solidFill>
                <a:latin typeface="Arial Black" panose="020B0A04020102020204" pitchFamily="34" charset="0"/>
              </a:rPr>
              <a:t>    -  WHAT WE ALLOW GOD TO </a:t>
            </a:r>
          </a:p>
          <a:p>
            <a:r>
              <a:rPr lang="en-US" altLang="en-US" sz="1200" b="0" dirty="0">
                <a:solidFill>
                  <a:srgbClr val="010000"/>
                </a:solidFill>
                <a:latin typeface="Arial Black" panose="020B0A04020102020204" pitchFamily="34" charset="0"/>
              </a:rPr>
              <a:t>       DO THROUGH US</a:t>
            </a:r>
          </a:p>
          <a:p>
            <a:endParaRPr lang="en-US" altLang="en-US" sz="1600" b="0" dirty="0">
              <a:solidFill>
                <a:srgbClr val="010000"/>
              </a:solidFill>
              <a:latin typeface="Arial Black" panose="020B0A04020102020204" pitchFamily="34" charset="0"/>
            </a:endParaRPr>
          </a:p>
        </p:txBody>
      </p:sp>
      <p:sp>
        <p:nvSpPr>
          <p:cNvPr id="195613" name="Text Box 29"/>
          <p:cNvSpPr txBox="1">
            <a:spLocks noChangeArrowheads="1"/>
          </p:cNvSpPr>
          <p:nvPr/>
        </p:nvSpPr>
        <p:spPr bwMode="auto">
          <a:xfrm>
            <a:off x="4997450" y="671988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chemeClr val="tx1"/>
                </a:solidFill>
                <a:latin typeface="Arial Black" panose="020B0A04020102020204" pitchFamily="34" charset="0"/>
              </a:rPr>
              <a:t>3.</a:t>
            </a:r>
          </a:p>
        </p:txBody>
      </p:sp>
      <p:sp>
        <p:nvSpPr>
          <p:cNvPr id="195614" name="Text Box 30"/>
          <p:cNvSpPr txBox="1">
            <a:spLocks noChangeArrowheads="1"/>
          </p:cNvSpPr>
          <p:nvPr/>
        </p:nvSpPr>
        <p:spPr bwMode="auto">
          <a:xfrm>
            <a:off x="4824413" y="8229600"/>
            <a:ext cx="2338387" cy="981075"/>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chemeClr val="tx1"/>
                </a:solidFill>
                <a:latin typeface="Arial Black" panose="020B0A04020102020204" pitchFamily="34" charset="0"/>
              </a:rPr>
              <a:t>NEEDS FULFILLMENT</a:t>
            </a:r>
          </a:p>
          <a:p>
            <a:r>
              <a:rPr lang="en-US" altLang="en-US" sz="1400" b="0" dirty="0">
                <a:solidFill>
                  <a:schemeClr val="tx1"/>
                </a:solidFill>
                <a:latin typeface="Arial Black" panose="020B0A04020102020204" pitchFamily="34" charset="0"/>
              </a:rPr>
              <a:t>      </a:t>
            </a:r>
            <a:r>
              <a:rPr lang="en-US" altLang="en-US" sz="1400" b="0" u="sng" dirty="0">
                <a:solidFill>
                  <a:schemeClr val="tx1"/>
                </a:solidFill>
                <a:latin typeface="Arial Black" panose="020B0A04020102020204" pitchFamily="34" charset="0"/>
              </a:rPr>
              <a:t>MINISTRY:</a:t>
            </a:r>
          </a:p>
          <a:p>
            <a:pPr>
              <a:buFontTx/>
              <a:buChar char="•"/>
            </a:pPr>
            <a:r>
              <a:rPr lang="en-US" altLang="en-US" sz="1400" dirty="0">
                <a:solidFill>
                  <a:schemeClr val="tx1"/>
                </a:solidFill>
                <a:latin typeface="Times New Roman" panose="02020603050405020304" pitchFamily="18" charset="0"/>
              </a:rPr>
              <a:t> Find a Need &amp; Fill It !</a:t>
            </a:r>
          </a:p>
          <a:p>
            <a:pPr>
              <a:buFontTx/>
              <a:buChar char="•"/>
            </a:pPr>
            <a:r>
              <a:rPr lang="en-US" altLang="en-US" sz="1400" dirty="0">
                <a:solidFill>
                  <a:schemeClr val="tx1"/>
                </a:solidFill>
                <a:latin typeface="Times New Roman" panose="02020603050405020304" pitchFamily="18" charset="0"/>
              </a:rPr>
              <a:t> Find a Hurt &amp; Heal</a:t>
            </a:r>
            <a:r>
              <a:rPr lang="en-US" altLang="en-US" sz="1200" dirty="0">
                <a:solidFill>
                  <a:schemeClr val="tx1"/>
                </a:solidFill>
                <a:latin typeface="Times New Roman" panose="02020603050405020304" pitchFamily="18" charset="0"/>
              </a:rPr>
              <a:t> It !</a:t>
            </a:r>
          </a:p>
        </p:txBody>
      </p:sp>
      <p:sp>
        <p:nvSpPr>
          <p:cNvPr id="195615" name="Text Box 31"/>
          <p:cNvSpPr txBox="1">
            <a:spLocks noChangeArrowheads="1"/>
          </p:cNvSpPr>
          <p:nvPr/>
        </p:nvSpPr>
        <p:spPr bwMode="auto">
          <a:xfrm>
            <a:off x="4343400" y="8458200"/>
            <a:ext cx="38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chemeClr val="tx1"/>
                </a:solidFill>
                <a:latin typeface="Arial Black" panose="020B0A04020102020204" pitchFamily="34" charset="0"/>
              </a:rPr>
              <a:t>=</a:t>
            </a:r>
          </a:p>
        </p:txBody>
      </p:sp>
      <p:sp>
        <p:nvSpPr>
          <p:cNvPr id="195616" name="Text Box 32"/>
          <p:cNvSpPr txBox="1">
            <a:spLocks noChangeArrowheads="1"/>
          </p:cNvSpPr>
          <p:nvPr/>
        </p:nvSpPr>
        <p:spPr bwMode="auto">
          <a:xfrm>
            <a:off x="4811713" y="7899400"/>
            <a:ext cx="446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chemeClr val="tx1"/>
                </a:solidFill>
                <a:latin typeface="Arial Black" panose="020B0A04020102020204" pitchFamily="34" charset="0"/>
              </a:rPr>
              <a:t> </a:t>
            </a:r>
            <a:r>
              <a:rPr lang="en-US" altLang="en-US" sz="1600" b="0" dirty="0">
                <a:solidFill>
                  <a:schemeClr val="tx1"/>
                </a:solidFill>
                <a:latin typeface="Arial Black" panose="020B0A04020102020204" pitchFamily="34" charset="0"/>
              </a:rPr>
              <a:t>3.</a:t>
            </a:r>
          </a:p>
        </p:txBody>
      </p:sp>
      <p:sp>
        <p:nvSpPr>
          <p:cNvPr id="195617" name="Line 33"/>
          <p:cNvSpPr>
            <a:spLocks noChangeShapeType="1"/>
          </p:cNvSpPr>
          <p:nvPr/>
        </p:nvSpPr>
        <p:spPr bwMode="auto">
          <a:xfrm>
            <a:off x="457200" y="3352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5618" name="Line 34"/>
          <p:cNvSpPr>
            <a:spLocks noChangeShapeType="1"/>
          </p:cNvSpPr>
          <p:nvPr/>
        </p:nvSpPr>
        <p:spPr bwMode="auto">
          <a:xfrm>
            <a:off x="457200" y="41910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5619" name="Line 35"/>
          <p:cNvSpPr>
            <a:spLocks noChangeShapeType="1"/>
          </p:cNvSpPr>
          <p:nvPr/>
        </p:nvSpPr>
        <p:spPr bwMode="auto">
          <a:xfrm>
            <a:off x="2971800" y="6019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5620" name="Line 36"/>
          <p:cNvSpPr>
            <a:spLocks noChangeShapeType="1"/>
          </p:cNvSpPr>
          <p:nvPr/>
        </p:nvSpPr>
        <p:spPr bwMode="auto">
          <a:xfrm>
            <a:off x="2971800" y="67056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5621" name="Line 37"/>
          <p:cNvSpPr>
            <a:spLocks noChangeShapeType="1"/>
          </p:cNvSpPr>
          <p:nvPr/>
        </p:nvSpPr>
        <p:spPr bwMode="auto">
          <a:xfrm flipH="1">
            <a:off x="228600" y="8305800"/>
            <a:ext cx="17526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5622" name="Line 38"/>
          <p:cNvSpPr>
            <a:spLocks noChangeShapeType="1"/>
          </p:cNvSpPr>
          <p:nvPr/>
        </p:nvSpPr>
        <p:spPr bwMode="auto">
          <a:xfrm flipH="1">
            <a:off x="2438400" y="8382000"/>
            <a:ext cx="1752600"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5623" name="Text Box 39"/>
          <p:cNvSpPr txBox="1">
            <a:spLocks noChangeArrowheads="1"/>
          </p:cNvSpPr>
          <p:nvPr/>
        </p:nvSpPr>
        <p:spPr bwMode="auto">
          <a:xfrm>
            <a:off x="3505200" y="228600"/>
            <a:ext cx="3122613" cy="9810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FF3300"/>
                </a:solidFill>
                <a:latin typeface="Arial Black" panose="020B0A04020102020204" pitchFamily="34" charset="0"/>
              </a:rPr>
              <a:t>THE GIFTS OF THE SPIRIT</a:t>
            </a:r>
          </a:p>
          <a:p>
            <a:r>
              <a:rPr lang="en-US" altLang="en-US" sz="1400" b="0" dirty="0">
                <a:solidFill>
                  <a:srgbClr val="FF3300"/>
                </a:solidFill>
                <a:latin typeface="Arial Black" panose="020B0A04020102020204" pitchFamily="34" charset="0"/>
              </a:rPr>
              <a:t>OPERATE &amp; FLOW THROUGH </a:t>
            </a:r>
          </a:p>
          <a:p>
            <a:r>
              <a:rPr lang="en-US" altLang="en-US" sz="1400" b="0" dirty="0">
                <a:solidFill>
                  <a:srgbClr val="FF3300"/>
                </a:solidFill>
                <a:latin typeface="Arial Black" panose="020B0A04020102020204" pitchFamily="34" charset="0"/>
              </a:rPr>
              <a:t>THE </a:t>
            </a:r>
            <a:r>
              <a:rPr lang="en-US" altLang="en-US" sz="1400" b="0" dirty="0">
                <a:solidFill>
                  <a:srgbClr val="006600"/>
                </a:solidFill>
                <a:latin typeface="Arial Black" panose="020B0A04020102020204" pitchFamily="34" charset="0"/>
              </a:rPr>
              <a:t>CHARITY CHANNEL !</a:t>
            </a:r>
          </a:p>
          <a:p>
            <a:r>
              <a:rPr lang="en-US" altLang="en-US" sz="1400" dirty="0">
                <a:solidFill>
                  <a:srgbClr val="FF3300"/>
                </a:solidFill>
                <a:latin typeface="Times New Roman" panose="02020603050405020304" pitchFamily="18" charset="0"/>
              </a:rPr>
              <a:t>I Cor. 12:31, 13:1-4</a:t>
            </a:r>
            <a:endParaRPr lang="en-US" altLang="en-US" sz="2800" dirty="0">
              <a:solidFill>
                <a:schemeClr val="tx1"/>
              </a:solidFill>
            </a:endParaRPr>
          </a:p>
        </p:txBody>
      </p:sp>
    </p:spTree>
  </p:cSld>
  <p:clrMapOvr>
    <a:masterClrMapping/>
  </p:clrMapOvr>
  <p:transition spd="slow">
    <p:checker/>
    <p:sndAc>
      <p:stSnd>
        <p:snd r:embed="rId3" name="projctor.wav"/>
      </p:stSnd>
    </p:sndAc>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Oval 2"/>
          <p:cNvSpPr>
            <a:spLocks noChangeArrowheads="1"/>
          </p:cNvSpPr>
          <p:nvPr/>
        </p:nvSpPr>
        <p:spPr bwMode="auto">
          <a:xfrm>
            <a:off x="5257800" y="6932613"/>
            <a:ext cx="1905000" cy="106838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solidFill>
                  <a:schemeClr val="tx1"/>
                </a:solidFill>
                <a:latin typeface="Arial Black" panose="020B0A04020102020204" pitchFamily="34" charset="0"/>
              </a:rPr>
              <a:t>MAN IN </a:t>
            </a:r>
          </a:p>
          <a:p>
            <a:pPr algn="ctr"/>
            <a:r>
              <a:rPr lang="en-US" altLang="en-US" sz="1800" b="0" dirty="0">
                <a:solidFill>
                  <a:schemeClr val="tx1"/>
                </a:solidFill>
                <a:latin typeface="Arial Black" panose="020B0A04020102020204" pitchFamily="34" charset="0"/>
              </a:rPr>
              <a:t>NEED</a:t>
            </a:r>
          </a:p>
        </p:txBody>
      </p:sp>
      <p:sp>
        <p:nvSpPr>
          <p:cNvPr id="692227" name="AutoShape 3"/>
          <p:cNvSpPr>
            <a:spLocks noChangeArrowheads="1"/>
          </p:cNvSpPr>
          <p:nvPr/>
        </p:nvSpPr>
        <p:spPr bwMode="auto">
          <a:xfrm>
            <a:off x="685800" y="2286000"/>
            <a:ext cx="1295400" cy="2743200"/>
          </a:xfrm>
          <a:prstGeom prst="can">
            <a:avLst>
              <a:gd name="adj" fmla="val 52941"/>
            </a:avLst>
          </a:prstGeom>
          <a:gradFill rotWithShape="0">
            <a:gsLst>
              <a:gs pos="0">
                <a:schemeClr val="accent2"/>
              </a:gs>
              <a:gs pos="100000">
                <a:schemeClr val="accent2">
                  <a:gamma/>
                  <a:shade val="2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p>
            <a:pPr algn="ctr">
              <a:defRPr/>
            </a:pPr>
            <a:r>
              <a:rPr lang="en-US" altLang="en-US" sz="1200" b="0" dirty="0">
                <a:latin typeface="Arial Black" panose="020B0A04020102020204" pitchFamily="34" charset="0"/>
              </a:rPr>
              <a:t>RELATIONSHIP</a:t>
            </a:r>
          </a:p>
          <a:p>
            <a:pPr algn="ctr">
              <a:defRPr/>
            </a:pPr>
            <a:r>
              <a:rPr lang="en-US" altLang="en-US" sz="1200" b="0" dirty="0">
                <a:latin typeface="Arial Black" panose="020B0A04020102020204" pitchFamily="34" charset="0"/>
              </a:rPr>
              <a:t>WITH   GOD</a:t>
            </a:r>
          </a:p>
        </p:txBody>
      </p:sp>
      <p:sp>
        <p:nvSpPr>
          <p:cNvPr id="197636" name="AutoShape 4"/>
          <p:cNvSpPr>
            <a:spLocks noChangeArrowheads="1"/>
          </p:cNvSpPr>
          <p:nvPr/>
        </p:nvSpPr>
        <p:spPr bwMode="auto">
          <a:xfrm>
            <a:off x="3200400" y="4800600"/>
            <a:ext cx="1295400" cy="2667000"/>
          </a:xfrm>
          <a:prstGeom prst="can">
            <a:avLst>
              <a:gd name="adj" fmla="val 51471"/>
            </a:avLst>
          </a:prstGeom>
          <a:gradFill rotWithShape="0">
            <a:gsLst>
              <a:gs pos="0">
                <a:srgbClr val="008000"/>
              </a:gs>
              <a:gs pos="100000">
                <a:srgbClr val="002E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b="0" dirty="0">
                <a:latin typeface="Arial Black" panose="020B0A04020102020204" pitchFamily="34" charset="0"/>
              </a:rPr>
              <a:t>RELATIONSHIP</a:t>
            </a:r>
          </a:p>
          <a:p>
            <a:pPr algn="ctr"/>
            <a:r>
              <a:rPr lang="en-US" altLang="en-US" sz="1200" b="0" dirty="0">
                <a:latin typeface="Arial Black" panose="020B0A04020102020204" pitchFamily="34" charset="0"/>
              </a:rPr>
              <a:t>WITH MAN</a:t>
            </a:r>
          </a:p>
          <a:p>
            <a:pPr algn="ctr"/>
            <a:endParaRPr lang="en-US" altLang="en-US" sz="1200" b="0" dirty="0">
              <a:latin typeface="Arial Black" panose="020B0A04020102020204" pitchFamily="34" charset="0"/>
            </a:endParaRPr>
          </a:p>
          <a:p>
            <a:pPr algn="ctr"/>
            <a:r>
              <a:rPr lang="en-US" altLang="en-US" sz="1200" dirty="0">
                <a:latin typeface="Times New Roman" panose="02020603050405020304" pitchFamily="18" charset="0"/>
              </a:rPr>
              <a:t>LOVE   &amp;</a:t>
            </a:r>
          </a:p>
          <a:p>
            <a:pPr algn="ctr"/>
            <a:r>
              <a:rPr lang="en-US" altLang="en-US" sz="1200" dirty="0">
                <a:latin typeface="Times New Roman" panose="02020603050405020304" pitchFamily="18" charset="0"/>
              </a:rPr>
              <a:t>COMPASSION</a:t>
            </a:r>
          </a:p>
          <a:p>
            <a:pPr algn="ctr"/>
            <a:r>
              <a:rPr lang="en-US" altLang="en-US" sz="1200" dirty="0">
                <a:latin typeface="Times New Roman" panose="02020603050405020304" pitchFamily="18" charset="0"/>
              </a:rPr>
              <a:t>FOR  MAN</a:t>
            </a:r>
          </a:p>
        </p:txBody>
      </p:sp>
      <p:sp>
        <p:nvSpPr>
          <p:cNvPr id="197637" name="Freeform 5"/>
          <p:cNvSpPr>
            <a:spLocks/>
          </p:cNvSpPr>
          <p:nvPr/>
        </p:nvSpPr>
        <p:spPr bwMode="auto">
          <a:xfrm>
            <a:off x="889000" y="1828800"/>
            <a:ext cx="4343400" cy="5943600"/>
          </a:xfrm>
          <a:custGeom>
            <a:avLst/>
            <a:gdLst>
              <a:gd name="T0" fmla="*/ 0 w 2880"/>
              <a:gd name="T1" fmla="*/ 0 h 3024"/>
              <a:gd name="T2" fmla="*/ 2147483646 w 2880"/>
              <a:gd name="T3" fmla="*/ 2147483646 h 3024"/>
              <a:gd name="T4" fmla="*/ 2147483646 w 2880"/>
              <a:gd name="T5" fmla="*/ 2147483646 h 3024"/>
              <a:gd name="T6" fmla="*/ 2147483646 w 2880"/>
              <a:gd name="T7" fmla="*/ 2147483646 h 3024"/>
              <a:gd name="T8" fmla="*/ 2147483646 w 2880"/>
              <a:gd name="T9" fmla="*/ 2147483646 h 3024"/>
              <a:gd name="T10" fmla="*/ 2147483646 w 2880"/>
              <a:gd name="T11" fmla="*/ 2147483646 h 30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0" h="3024">
                <a:moveTo>
                  <a:pt x="0" y="0"/>
                </a:moveTo>
                <a:cubicBezTo>
                  <a:pt x="136" y="136"/>
                  <a:pt x="272" y="272"/>
                  <a:pt x="336" y="528"/>
                </a:cubicBezTo>
                <a:cubicBezTo>
                  <a:pt x="400" y="784"/>
                  <a:pt x="144" y="1336"/>
                  <a:pt x="384" y="1536"/>
                </a:cubicBezTo>
                <a:cubicBezTo>
                  <a:pt x="624" y="1736"/>
                  <a:pt x="1520" y="1512"/>
                  <a:pt x="1776" y="1728"/>
                </a:cubicBezTo>
                <a:cubicBezTo>
                  <a:pt x="2032" y="1944"/>
                  <a:pt x="1736" y="2640"/>
                  <a:pt x="1920" y="2832"/>
                </a:cubicBezTo>
                <a:cubicBezTo>
                  <a:pt x="2104" y="3024"/>
                  <a:pt x="2712" y="2872"/>
                  <a:pt x="2880" y="2880"/>
                </a:cubicBezTo>
              </a:path>
            </a:pathLst>
          </a:custGeom>
          <a:noFill/>
          <a:ln w="38100" cap="flat" cmpd="sng">
            <a:solidFill>
              <a:srgbClr val="FF33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7638" name="Freeform 6"/>
          <p:cNvSpPr>
            <a:spLocks/>
          </p:cNvSpPr>
          <p:nvPr/>
        </p:nvSpPr>
        <p:spPr bwMode="auto">
          <a:xfrm>
            <a:off x="1346200" y="1752600"/>
            <a:ext cx="4191000" cy="5562600"/>
          </a:xfrm>
          <a:custGeom>
            <a:avLst/>
            <a:gdLst>
              <a:gd name="T0" fmla="*/ 0 w 2880"/>
              <a:gd name="T1" fmla="*/ 0 h 3024"/>
              <a:gd name="T2" fmla="*/ 2147483646 w 2880"/>
              <a:gd name="T3" fmla="*/ 2147483646 h 3024"/>
              <a:gd name="T4" fmla="*/ 2147483646 w 2880"/>
              <a:gd name="T5" fmla="*/ 2147483646 h 3024"/>
              <a:gd name="T6" fmla="*/ 2147483646 w 2880"/>
              <a:gd name="T7" fmla="*/ 2147483646 h 3024"/>
              <a:gd name="T8" fmla="*/ 2147483646 w 2880"/>
              <a:gd name="T9" fmla="*/ 2147483646 h 3024"/>
              <a:gd name="T10" fmla="*/ 2147483646 w 2880"/>
              <a:gd name="T11" fmla="*/ 2147483646 h 30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0" h="3024">
                <a:moveTo>
                  <a:pt x="0" y="0"/>
                </a:moveTo>
                <a:cubicBezTo>
                  <a:pt x="136" y="136"/>
                  <a:pt x="272" y="272"/>
                  <a:pt x="336" y="528"/>
                </a:cubicBezTo>
                <a:cubicBezTo>
                  <a:pt x="400" y="784"/>
                  <a:pt x="144" y="1336"/>
                  <a:pt x="384" y="1536"/>
                </a:cubicBezTo>
                <a:cubicBezTo>
                  <a:pt x="624" y="1736"/>
                  <a:pt x="1520" y="1512"/>
                  <a:pt x="1776" y="1728"/>
                </a:cubicBezTo>
                <a:cubicBezTo>
                  <a:pt x="2032" y="1944"/>
                  <a:pt x="1736" y="2640"/>
                  <a:pt x="1920" y="2832"/>
                </a:cubicBezTo>
                <a:cubicBezTo>
                  <a:pt x="2104" y="3024"/>
                  <a:pt x="2712" y="2872"/>
                  <a:pt x="2880" y="2880"/>
                </a:cubicBezTo>
              </a:path>
            </a:pathLst>
          </a:custGeom>
          <a:noFill/>
          <a:ln w="38100" cap="flat" cmpd="sng">
            <a:solidFill>
              <a:srgbClr val="FF33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7639" name="Text Box 7"/>
          <p:cNvSpPr txBox="1">
            <a:spLocks noChangeArrowheads="1"/>
          </p:cNvSpPr>
          <p:nvPr/>
        </p:nvSpPr>
        <p:spPr bwMode="auto">
          <a:xfrm>
            <a:off x="1985963" y="4724400"/>
            <a:ext cx="127635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700" dirty="0">
                <a:solidFill>
                  <a:srgbClr val="FF3300"/>
                </a:solidFill>
                <a:latin typeface="Arial Black" panose="020B0A04020102020204" pitchFamily="34" charset="0"/>
              </a:rPr>
              <a:t>CHARITY</a:t>
            </a:r>
          </a:p>
        </p:txBody>
      </p:sp>
      <p:sp>
        <p:nvSpPr>
          <p:cNvPr id="197640" name="Line 8"/>
          <p:cNvSpPr>
            <a:spLocks noChangeShapeType="1"/>
          </p:cNvSpPr>
          <p:nvPr/>
        </p:nvSpPr>
        <p:spPr bwMode="auto">
          <a:xfrm>
            <a:off x="381000" y="2667000"/>
            <a:ext cx="0" cy="2209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7641" name="Line 9"/>
          <p:cNvSpPr>
            <a:spLocks noChangeShapeType="1"/>
          </p:cNvSpPr>
          <p:nvPr/>
        </p:nvSpPr>
        <p:spPr bwMode="auto">
          <a:xfrm>
            <a:off x="2895600" y="5410200"/>
            <a:ext cx="0" cy="1905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7642" name="Text Box 10"/>
          <p:cNvSpPr txBox="1">
            <a:spLocks noChangeArrowheads="1"/>
          </p:cNvSpPr>
          <p:nvPr/>
        </p:nvSpPr>
        <p:spPr bwMode="auto">
          <a:xfrm>
            <a:off x="0" y="3044825"/>
            <a:ext cx="354013"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solidFill>
                  <a:schemeClr val="tx1"/>
                </a:solidFill>
                <a:latin typeface="Arial Black" panose="020B0A04020102020204" pitchFamily="34" charset="0"/>
              </a:rPr>
              <a:t>D</a:t>
            </a:r>
          </a:p>
          <a:p>
            <a:pPr algn="ctr"/>
            <a:r>
              <a:rPr lang="en-US" altLang="en-US" sz="1600" b="0" dirty="0">
                <a:solidFill>
                  <a:schemeClr val="tx1"/>
                </a:solidFill>
                <a:latin typeface="Arial Black" panose="020B0A04020102020204" pitchFamily="34" charset="0"/>
              </a:rPr>
              <a:t>E</a:t>
            </a:r>
          </a:p>
          <a:p>
            <a:pPr algn="ctr"/>
            <a:r>
              <a:rPr lang="en-US" altLang="en-US" sz="1600" b="0" dirty="0">
                <a:solidFill>
                  <a:schemeClr val="tx1"/>
                </a:solidFill>
                <a:latin typeface="Arial Black" panose="020B0A04020102020204" pitchFamily="34" charset="0"/>
              </a:rPr>
              <a:t>P</a:t>
            </a:r>
          </a:p>
          <a:p>
            <a:pPr algn="ctr"/>
            <a:r>
              <a:rPr lang="en-US" altLang="en-US" sz="1600" b="0" dirty="0">
                <a:solidFill>
                  <a:schemeClr val="tx1"/>
                </a:solidFill>
                <a:latin typeface="Arial Black" panose="020B0A04020102020204" pitchFamily="34" charset="0"/>
              </a:rPr>
              <a:t>T</a:t>
            </a:r>
          </a:p>
          <a:p>
            <a:pPr algn="ctr"/>
            <a:r>
              <a:rPr lang="en-US" altLang="en-US" sz="1600" b="0" dirty="0">
                <a:solidFill>
                  <a:schemeClr val="tx1"/>
                </a:solidFill>
                <a:latin typeface="Arial Black" panose="020B0A04020102020204" pitchFamily="34" charset="0"/>
              </a:rPr>
              <a:t>H</a:t>
            </a:r>
          </a:p>
          <a:p>
            <a:pPr algn="ctr"/>
            <a:endParaRPr lang="en-US" altLang="en-US" sz="900" b="0" dirty="0">
              <a:solidFill>
                <a:schemeClr val="tx1"/>
              </a:solidFill>
              <a:latin typeface="Arial Black" panose="020B0A04020102020204" pitchFamily="34" charset="0"/>
            </a:endParaRPr>
          </a:p>
        </p:txBody>
      </p:sp>
      <p:sp>
        <p:nvSpPr>
          <p:cNvPr id="197643" name="Text Box 11"/>
          <p:cNvSpPr txBox="1">
            <a:spLocks noChangeArrowheads="1"/>
          </p:cNvSpPr>
          <p:nvPr/>
        </p:nvSpPr>
        <p:spPr bwMode="auto">
          <a:xfrm>
            <a:off x="2514600" y="5635625"/>
            <a:ext cx="354013"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solidFill>
                  <a:schemeClr val="tx1"/>
                </a:solidFill>
                <a:latin typeface="Arial Black" panose="020B0A04020102020204" pitchFamily="34" charset="0"/>
              </a:rPr>
              <a:t>D</a:t>
            </a:r>
          </a:p>
          <a:p>
            <a:pPr algn="ctr"/>
            <a:r>
              <a:rPr lang="en-US" altLang="en-US" sz="1600" b="0" dirty="0">
                <a:solidFill>
                  <a:schemeClr val="tx1"/>
                </a:solidFill>
                <a:latin typeface="Arial Black" panose="020B0A04020102020204" pitchFamily="34" charset="0"/>
              </a:rPr>
              <a:t>E</a:t>
            </a:r>
          </a:p>
          <a:p>
            <a:pPr algn="ctr"/>
            <a:r>
              <a:rPr lang="en-US" altLang="en-US" sz="1600" b="0" dirty="0">
                <a:solidFill>
                  <a:schemeClr val="tx1"/>
                </a:solidFill>
                <a:latin typeface="Arial Black" panose="020B0A04020102020204" pitchFamily="34" charset="0"/>
              </a:rPr>
              <a:t>P</a:t>
            </a:r>
          </a:p>
          <a:p>
            <a:pPr algn="ctr"/>
            <a:r>
              <a:rPr lang="en-US" altLang="en-US" sz="1600" b="0" dirty="0">
                <a:solidFill>
                  <a:schemeClr val="tx1"/>
                </a:solidFill>
                <a:latin typeface="Arial Black" panose="020B0A04020102020204" pitchFamily="34" charset="0"/>
              </a:rPr>
              <a:t>T</a:t>
            </a:r>
          </a:p>
          <a:p>
            <a:pPr algn="ctr"/>
            <a:r>
              <a:rPr lang="en-US" altLang="en-US" sz="1600" b="0" dirty="0">
                <a:solidFill>
                  <a:schemeClr val="tx1"/>
                </a:solidFill>
                <a:latin typeface="Arial Black" panose="020B0A04020102020204" pitchFamily="34" charset="0"/>
              </a:rPr>
              <a:t>H</a:t>
            </a:r>
          </a:p>
          <a:p>
            <a:pPr algn="ctr"/>
            <a:endParaRPr lang="en-US" altLang="en-US" sz="900" b="0" dirty="0">
              <a:solidFill>
                <a:schemeClr val="tx1"/>
              </a:solidFill>
              <a:latin typeface="Arial Black" panose="020B0A04020102020204" pitchFamily="34" charset="0"/>
            </a:endParaRPr>
          </a:p>
        </p:txBody>
      </p:sp>
      <p:sp>
        <p:nvSpPr>
          <p:cNvPr id="197644" name="AutoShape 12"/>
          <p:cNvSpPr>
            <a:spLocks noChangeArrowheads="1"/>
          </p:cNvSpPr>
          <p:nvPr/>
        </p:nvSpPr>
        <p:spPr bwMode="auto">
          <a:xfrm>
            <a:off x="76200" y="-76200"/>
            <a:ext cx="2819400" cy="1828800"/>
          </a:xfrm>
          <a:prstGeom prst="irregularSeal1">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200" b="0" dirty="0">
              <a:latin typeface="Arial Black" panose="020B0A04020102020204" pitchFamily="34" charset="0"/>
            </a:endParaRPr>
          </a:p>
        </p:txBody>
      </p:sp>
      <p:sp>
        <p:nvSpPr>
          <p:cNvPr id="197645" name="Line 13"/>
          <p:cNvSpPr>
            <a:spLocks noChangeShapeType="1"/>
          </p:cNvSpPr>
          <p:nvPr/>
        </p:nvSpPr>
        <p:spPr bwMode="auto">
          <a:xfrm>
            <a:off x="4572000" y="7315200"/>
            <a:ext cx="60960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7646" name="Line 14"/>
          <p:cNvSpPr>
            <a:spLocks noChangeShapeType="1"/>
          </p:cNvSpPr>
          <p:nvPr/>
        </p:nvSpPr>
        <p:spPr bwMode="auto">
          <a:xfrm>
            <a:off x="1143000" y="1752600"/>
            <a:ext cx="381000" cy="5334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7647" name="Text Box 15"/>
          <p:cNvSpPr txBox="1">
            <a:spLocks noChangeArrowheads="1"/>
          </p:cNvSpPr>
          <p:nvPr/>
        </p:nvSpPr>
        <p:spPr bwMode="auto">
          <a:xfrm>
            <a:off x="76200" y="8056563"/>
            <a:ext cx="2027238" cy="1163637"/>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u="sng" dirty="0">
                <a:solidFill>
                  <a:srgbClr val="FF3300"/>
                </a:solidFill>
                <a:latin typeface="Arial Black" panose="020B0A04020102020204" pitchFamily="34" charset="0"/>
              </a:rPr>
              <a:t>LOVE </a:t>
            </a:r>
            <a:r>
              <a:rPr lang="en-US" altLang="en-US" sz="1400" b="0" dirty="0">
                <a:solidFill>
                  <a:schemeClr val="accent2"/>
                </a:solidFill>
                <a:latin typeface="Arial Black" panose="020B0A04020102020204" pitchFamily="34" charset="0"/>
              </a:rPr>
              <a:t>GOD WITH</a:t>
            </a:r>
          </a:p>
          <a:p>
            <a:r>
              <a:rPr lang="en-US" altLang="en-US" sz="1400" b="0" dirty="0">
                <a:solidFill>
                  <a:schemeClr val="accent2"/>
                </a:solidFill>
                <a:latin typeface="Arial Black" panose="020B0A04020102020204" pitchFamily="34" charset="0"/>
              </a:rPr>
              <a:t>ALL YOUR HEART,</a:t>
            </a:r>
          </a:p>
          <a:p>
            <a:r>
              <a:rPr lang="en-US" altLang="en-US" sz="1400" b="0" dirty="0">
                <a:solidFill>
                  <a:schemeClr val="accent2"/>
                </a:solidFill>
                <a:latin typeface="Arial Black" panose="020B0A04020102020204" pitchFamily="34" charset="0"/>
              </a:rPr>
              <a:t>SOUL, MIND, AND</a:t>
            </a:r>
          </a:p>
          <a:p>
            <a:r>
              <a:rPr lang="en-US" altLang="en-US" sz="1400" b="0" dirty="0">
                <a:solidFill>
                  <a:schemeClr val="accent2"/>
                </a:solidFill>
                <a:latin typeface="Arial Black" panose="020B0A04020102020204" pitchFamily="34" charset="0"/>
              </a:rPr>
              <a:t>STRENGTH.</a:t>
            </a:r>
          </a:p>
          <a:p>
            <a:r>
              <a:rPr lang="en-US" altLang="en-US" sz="1200" dirty="0">
                <a:solidFill>
                  <a:schemeClr val="accent2"/>
                </a:solidFill>
                <a:latin typeface="Times New Roman" panose="02020603050405020304" pitchFamily="18" charset="0"/>
              </a:rPr>
              <a:t>Mark 12:30</a:t>
            </a:r>
          </a:p>
        </p:txBody>
      </p:sp>
      <p:sp>
        <p:nvSpPr>
          <p:cNvPr id="197648" name="Text Box 16"/>
          <p:cNvSpPr txBox="1">
            <a:spLocks noChangeArrowheads="1"/>
          </p:cNvSpPr>
          <p:nvPr/>
        </p:nvSpPr>
        <p:spPr bwMode="auto">
          <a:xfrm>
            <a:off x="2514600" y="8077200"/>
            <a:ext cx="1905000" cy="1133475"/>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u="sng" dirty="0">
                <a:solidFill>
                  <a:srgbClr val="FF3300"/>
                </a:solidFill>
                <a:latin typeface="Arial Black" panose="020B0A04020102020204" pitchFamily="34" charset="0"/>
              </a:rPr>
              <a:t>LOVE</a:t>
            </a:r>
            <a:r>
              <a:rPr lang="en-US" altLang="en-US" sz="1400" b="0" dirty="0">
                <a:solidFill>
                  <a:srgbClr val="008000"/>
                </a:solidFill>
                <a:latin typeface="Arial Black" panose="020B0A04020102020204" pitchFamily="34" charset="0"/>
              </a:rPr>
              <a:t> </a:t>
            </a:r>
            <a:r>
              <a:rPr lang="en-US" altLang="en-US" sz="1400" b="0" dirty="0">
                <a:solidFill>
                  <a:srgbClr val="006600"/>
                </a:solidFill>
                <a:latin typeface="Arial Black" panose="020B0A04020102020204" pitchFamily="34" charset="0"/>
              </a:rPr>
              <a:t>YOUR</a:t>
            </a:r>
          </a:p>
          <a:p>
            <a:r>
              <a:rPr lang="en-US" altLang="en-US" sz="1400" b="0" dirty="0">
                <a:solidFill>
                  <a:srgbClr val="006600"/>
                </a:solidFill>
                <a:latin typeface="Arial Black" panose="020B0A04020102020204" pitchFamily="34" charset="0"/>
              </a:rPr>
              <a:t>NEIGHBOR AS</a:t>
            </a:r>
          </a:p>
          <a:p>
            <a:r>
              <a:rPr lang="en-US" altLang="en-US" sz="1400" b="0" dirty="0">
                <a:solidFill>
                  <a:srgbClr val="006600"/>
                </a:solidFill>
                <a:latin typeface="Arial Black" panose="020B0A04020102020204" pitchFamily="34" charset="0"/>
              </a:rPr>
              <a:t>YOURSELF</a:t>
            </a:r>
          </a:p>
          <a:p>
            <a:r>
              <a:rPr lang="en-US" altLang="en-US" sz="1200" dirty="0">
                <a:solidFill>
                  <a:srgbClr val="006600"/>
                </a:solidFill>
                <a:latin typeface="Times New Roman" panose="02020603050405020304" pitchFamily="18" charset="0"/>
              </a:rPr>
              <a:t>Mark 12:31</a:t>
            </a:r>
          </a:p>
          <a:p>
            <a:r>
              <a:rPr lang="en-US" altLang="en-US" sz="1200" dirty="0">
                <a:solidFill>
                  <a:srgbClr val="006600"/>
                </a:solidFill>
                <a:latin typeface="Times New Roman" panose="02020603050405020304" pitchFamily="18" charset="0"/>
              </a:rPr>
              <a:t>James 2:8  </a:t>
            </a:r>
            <a:r>
              <a:rPr lang="en-US" altLang="en-US" sz="1200" i="1" dirty="0">
                <a:solidFill>
                  <a:srgbClr val="006600"/>
                </a:solidFill>
                <a:latin typeface="Times New Roman" panose="02020603050405020304" pitchFamily="18" charset="0"/>
              </a:rPr>
              <a:t>The Royal Law</a:t>
            </a:r>
          </a:p>
        </p:txBody>
      </p:sp>
      <p:sp>
        <p:nvSpPr>
          <p:cNvPr id="197649" name="Text Box 17"/>
          <p:cNvSpPr txBox="1">
            <a:spLocks noChangeArrowheads="1"/>
          </p:cNvSpPr>
          <p:nvPr/>
        </p:nvSpPr>
        <p:spPr bwMode="auto">
          <a:xfrm>
            <a:off x="2133600" y="8472488"/>
            <a:ext cx="4206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b="0" dirty="0">
                <a:solidFill>
                  <a:srgbClr val="FF3300"/>
                </a:solidFill>
                <a:latin typeface="Arial Black" panose="020B0A04020102020204" pitchFamily="34" charset="0"/>
              </a:rPr>
              <a:t>+</a:t>
            </a:r>
          </a:p>
        </p:txBody>
      </p:sp>
      <p:sp>
        <p:nvSpPr>
          <p:cNvPr id="197650" name="Text Box 18"/>
          <p:cNvSpPr txBox="1">
            <a:spLocks noChangeArrowheads="1"/>
          </p:cNvSpPr>
          <p:nvPr/>
        </p:nvSpPr>
        <p:spPr bwMode="auto">
          <a:xfrm>
            <a:off x="3732213" y="481013"/>
            <a:ext cx="3506787" cy="183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rgbClr val="FF3300"/>
                </a:solidFill>
                <a:latin typeface="Arial Black" panose="020B0A04020102020204" pitchFamily="34" charset="0"/>
              </a:rPr>
              <a:t>THE GIFTS OF THE SPIRIT</a:t>
            </a:r>
          </a:p>
          <a:p>
            <a:r>
              <a:rPr lang="en-US" altLang="en-US" sz="1600" b="0" dirty="0">
                <a:solidFill>
                  <a:srgbClr val="FF3300"/>
                </a:solidFill>
                <a:latin typeface="Arial Black" panose="020B0A04020102020204" pitchFamily="34" charset="0"/>
              </a:rPr>
              <a:t>OPERATE &amp; FLOW THROUGH </a:t>
            </a:r>
          </a:p>
          <a:p>
            <a:r>
              <a:rPr lang="en-US" altLang="en-US" sz="1600" b="0" dirty="0">
                <a:solidFill>
                  <a:srgbClr val="FF3300"/>
                </a:solidFill>
                <a:latin typeface="Arial Black" panose="020B0A04020102020204" pitchFamily="34" charset="0"/>
              </a:rPr>
              <a:t>THE </a:t>
            </a:r>
            <a:r>
              <a:rPr lang="en-US" altLang="en-US" sz="1600" b="0" dirty="0">
                <a:solidFill>
                  <a:srgbClr val="008000"/>
                </a:solidFill>
                <a:latin typeface="Arial Black" panose="020B0A04020102020204" pitchFamily="34" charset="0"/>
              </a:rPr>
              <a:t>CHARITY CHANNEL</a:t>
            </a:r>
            <a:r>
              <a:rPr lang="en-US" altLang="en-US" sz="1800" b="0" dirty="0">
                <a:solidFill>
                  <a:srgbClr val="FF3300"/>
                </a:solidFill>
                <a:latin typeface="Arial Black" panose="020B0A04020102020204" pitchFamily="34" charset="0"/>
              </a:rPr>
              <a:t> !</a:t>
            </a:r>
          </a:p>
          <a:p>
            <a:r>
              <a:rPr lang="en-US" altLang="en-US" sz="1600" dirty="0">
                <a:solidFill>
                  <a:srgbClr val="FF3300"/>
                </a:solidFill>
                <a:latin typeface="Times New Roman" panose="02020603050405020304" pitchFamily="18" charset="0"/>
              </a:rPr>
              <a:t>I Cor. 12:31, 13:1-4</a:t>
            </a:r>
          </a:p>
          <a:p>
            <a:endParaRPr lang="en-US" altLang="en-US" sz="800" dirty="0">
              <a:solidFill>
                <a:srgbClr val="FF3300"/>
              </a:solidFill>
              <a:latin typeface="Times New Roman" panose="02020603050405020304" pitchFamily="18" charset="0"/>
            </a:endParaRPr>
          </a:p>
          <a:p>
            <a:endParaRPr lang="en-US" altLang="en-US" sz="800" b="0" dirty="0">
              <a:solidFill>
                <a:srgbClr val="FF3300"/>
              </a:solidFill>
              <a:latin typeface="Arial Black" panose="020B0A04020102020204" pitchFamily="34" charset="0"/>
            </a:endParaRPr>
          </a:p>
          <a:p>
            <a:r>
              <a:rPr lang="en-US" altLang="en-US" sz="1600" b="0" dirty="0">
                <a:solidFill>
                  <a:srgbClr val="006600"/>
                </a:solidFill>
                <a:latin typeface="Arial Black" panose="020B0A04020102020204" pitchFamily="34" charset="0"/>
              </a:rPr>
              <a:t>CHARITY IS </a:t>
            </a:r>
            <a:r>
              <a:rPr lang="en-US" altLang="en-US" sz="1600" b="0" u="sng" dirty="0">
                <a:solidFill>
                  <a:srgbClr val="006600"/>
                </a:solidFill>
                <a:latin typeface="Arial Black" panose="020B0A04020102020204" pitchFamily="34" charset="0"/>
              </a:rPr>
              <a:t>LOVE</a:t>
            </a:r>
            <a:r>
              <a:rPr lang="en-US" altLang="en-US" sz="1600" b="0" dirty="0">
                <a:solidFill>
                  <a:srgbClr val="006600"/>
                </a:solidFill>
                <a:latin typeface="Arial Black" panose="020B0A04020102020204" pitchFamily="34" charset="0"/>
              </a:rPr>
              <a:t> IN ACTION</a:t>
            </a:r>
          </a:p>
          <a:p>
            <a:r>
              <a:rPr lang="en-US" altLang="en-US" sz="1600" b="0" dirty="0">
                <a:solidFill>
                  <a:srgbClr val="006600"/>
                </a:solidFill>
                <a:latin typeface="Arial Black" panose="020B0A04020102020204" pitchFamily="34" charset="0"/>
              </a:rPr>
              <a:t>TO YOUR BROTHER !</a:t>
            </a:r>
          </a:p>
        </p:txBody>
      </p:sp>
      <p:sp>
        <p:nvSpPr>
          <p:cNvPr id="197651" name="Text Box 19"/>
          <p:cNvSpPr txBox="1">
            <a:spLocks noChangeArrowheads="1"/>
          </p:cNvSpPr>
          <p:nvPr/>
        </p:nvSpPr>
        <p:spPr bwMode="auto">
          <a:xfrm>
            <a:off x="76200" y="7543800"/>
            <a:ext cx="19812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0" dirty="0">
                <a:solidFill>
                  <a:schemeClr val="accent2"/>
                </a:solidFill>
                <a:latin typeface="Arial Black" panose="020B0A04020102020204" pitchFamily="34" charset="0"/>
              </a:rPr>
              <a:t>1. </a:t>
            </a:r>
            <a:r>
              <a:rPr lang="en-US" altLang="en-US" sz="1400" b="0" u="sng" dirty="0">
                <a:solidFill>
                  <a:schemeClr val="accent2"/>
                </a:solidFill>
                <a:latin typeface="Arial Black" panose="020B0A04020102020204" pitchFamily="34" charset="0"/>
              </a:rPr>
              <a:t>SON OF GOD</a:t>
            </a:r>
            <a:r>
              <a:rPr lang="en-US" altLang="en-US" sz="1400" b="0" dirty="0">
                <a:solidFill>
                  <a:schemeClr val="accent2"/>
                </a:solidFill>
              </a:rPr>
              <a:t> </a:t>
            </a:r>
          </a:p>
          <a:p>
            <a:pPr>
              <a:spcBef>
                <a:spcPct val="0"/>
              </a:spcBef>
              <a:buFontTx/>
              <a:buNone/>
            </a:pPr>
            <a:r>
              <a:rPr lang="en-US" altLang="en-US" sz="1200" dirty="0">
                <a:solidFill>
                  <a:schemeClr val="accent2"/>
                </a:solidFill>
              </a:rPr>
              <a:t>Relationship with God</a:t>
            </a:r>
          </a:p>
        </p:txBody>
      </p:sp>
      <p:sp>
        <p:nvSpPr>
          <p:cNvPr id="197652" name="Text Box 20"/>
          <p:cNvSpPr txBox="1">
            <a:spLocks noChangeArrowheads="1"/>
          </p:cNvSpPr>
          <p:nvPr/>
        </p:nvSpPr>
        <p:spPr bwMode="auto">
          <a:xfrm>
            <a:off x="2438400" y="7543800"/>
            <a:ext cx="2209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006600"/>
                </a:solidFill>
                <a:latin typeface="Arial Black" panose="020B0A04020102020204" pitchFamily="34" charset="0"/>
              </a:rPr>
              <a:t>2. </a:t>
            </a:r>
            <a:r>
              <a:rPr lang="en-US" altLang="en-US" sz="1400" b="0" u="sng" dirty="0">
                <a:solidFill>
                  <a:srgbClr val="006600"/>
                </a:solidFill>
                <a:latin typeface="Arial Black" panose="020B0A04020102020204" pitchFamily="34" charset="0"/>
              </a:rPr>
              <a:t>SON OF MAN</a:t>
            </a:r>
          </a:p>
          <a:p>
            <a:r>
              <a:rPr lang="en-US" altLang="en-US" sz="1200" dirty="0">
                <a:solidFill>
                  <a:srgbClr val="006600"/>
                </a:solidFill>
                <a:latin typeface="Times New Roman" panose="02020603050405020304" pitchFamily="18" charset="0"/>
              </a:rPr>
              <a:t>Relationship with Man</a:t>
            </a:r>
          </a:p>
        </p:txBody>
      </p:sp>
      <p:sp>
        <p:nvSpPr>
          <p:cNvPr id="197653" name="Text Box 21"/>
          <p:cNvSpPr txBox="1">
            <a:spLocks noChangeArrowheads="1"/>
          </p:cNvSpPr>
          <p:nvPr/>
        </p:nvSpPr>
        <p:spPr bwMode="auto">
          <a:xfrm>
            <a:off x="2117725" y="3886200"/>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900" b="0" dirty="0">
              <a:solidFill>
                <a:schemeClr val="tx1"/>
              </a:solidFill>
              <a:latin typeface="Arial Black" panose="020B0A04020102020204" pitchFamily="34" charset="0"/>
            </a:endParaRPr>
          </a:p>
        </p:txBody>
      </p:sp>
      <p:sp>
        <p:nvSpPr>
          <p:cNvPr id="197654" name="Text Box 22"/>
          <p:cNvSpPr txBox="1">
            <a:spLocks noChangeArrowheads="1"/>
          </p:cNvSpPr>
          <p:nvPr/>
        </p:nvSpPr>
        <p:spPr bwMode="auto">
          <a:xfrm>
            <a:off x="5181600" y="4187825"/>
            <a:ext cx="1951038" cy="183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chemeClr val="accent2"/>
                </a:solidFill>
                <a:latin typeface="Times New Roman" panose="02020603050405020304" pitchFamily="18" charset="0"/>
              </a:rPr>
              <a:t>BLESSED TO BE</a:t>
            </a:r>
          </a:p>
          <a:p>
            <a:r>
              <a:rPr lang="en-US" altLang="en-US" sz="1600" dirty="0">
                <a:solidFill>
                  <a:schemeClr val="accent2"/>
                </a:solidFill>
                <a:latin typeface="Times New Roman" panose="02020603050405020304" pitchFamily="18" charset="0"/>
              </a:rPr>
              <a:t>  </a:t>
            </a:r>
            <a:r>
              <a:rPr lang="en-US" altLang="en-US" sz="1800" u="sng" dirty="0">
                <a:solidFill>
                  <a:srgbClr val="006600"/>
                </a:solidFill>
                <a:latin typeface="Times New Roman" panose="02020603050405020304" pitchFamily="18" charset="0"/>
              </a:rPr>
              <a:t>A BLESSING</a:t>
            </a:r>
            <a:r>
              <a:rPr lang="en-US" altLang="en-US" sz="1800" dirty="0">
                <a:solidFill>
                  <a:srgbClr val="006600"/>
                </a:solidFill>
                <a:latin typeface="Times New Roman" panose="02020603050405020304" pitchFamily="18" charset="0"/>
              </a:rPr>
              <a:t>:</a:t>
            </a:r>
          </a:p>
          <a:p>
            <a:r>
              <a:rPr lang="en-US" altLang="en-US" sz="2000" i="1" dirty="0">
                <a:solidFill>
                  <a:srgbClr val="006600"/>
                </a:solidFill>
                <a:latin typeface="Times New Roman" panose="02020603050405020304" pitchFamily="18" charset="0"/>
              </a:rPr>
              <a:t>“In thee shall all</a:t>
            </a:r>
          </a:p>
          <a:p>
            <a:r>
              <a:rPr lang="en-US" altLang="en-US" sz="2000" i="1" dirty="0">
                <a:solidFill>
                  <a:srgbClr val="006600"/>
                </a:solidFill>
                <a:latin typeface="Times New Roman" panose="02020603050405020304" pitchFamily="18" charset="0"/>
              </a:rPr>
              <a:t>    the nations of</a:t>
            </a:r>
          </a:p>
          <a:p>
            <a:r>
              <a:rPr lang="en-US" altLang="en-US" sz="2000" i="1" dirty="0">
                <a:solidFill>
                  <a:srgbClr val="006600"/>
                </a:solidFill>
                <a:latin typeface="Times New Roman" panose="02020603050405020304" pitchFamily="18" charset="0"/>
              </a:rPr>
              <a:t>      the earth be</a:t>
            </a:r>
          </a:p>
          <a:p>
            <a:r>
              <a:rPr lang="en-US" altLang="en-US" sz="2000" i="1" dirty="0">
                <a:solidFill>
                  <a:srgbClr val="006600"/>
                </a:solidFill>
                <a:latin typeface="Times New Roman" panose="02020603050405020304" pitchFamily="18" charset="0"/>
              </a:rPr>
              <a:t>        blessed”</a:t>
            </a:r>
          </a:p>
        </p:txBody>
      </p:sp>
      <p:sp>
        <p:nvSpPr>
          <p:cNvPr id="197655" name="Text Box 23"/>
          <p:cNvSpPr txBox="1">
            <a:spLocks noChangeArrowheads="1"/>
          </p:cNvSpPr>
          <p:nvPr/>
        </p:nvSpPr>
        <p:spPr bwMode="auto">
          <a:xfrm>
            <a:off x="708025" y="457200"/>
            <a:ext cx="165417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latin typeface="Arial Black" panose="020B0A04020102020204" pitchFamily="34" charset="0"/>
              </a:rPr>
              <a:t>THE SOURCE OF</a:t>
            </a:r>
          </a:p>
          <a:p>
            <a:r>
              <a:rPr lang="en-US" altLang="en-US" sz="1200" b="0" dirty="0">
                <a:latin typeface="Arial Black" panose="020B0A04020102020204" pitchFamily="34" charset="0"/>
              </a:rPr>
              <a:t>SPIRITUAL GIFTS</a:t>
            </a:r>
          </a:p>
          <a:p>
            <a:r>
              <a:rPr lang="en-US" altLang="en-US" sz="1200" b="0" dirty="0">
                <a:latin typeface="Arial Black" panose="020B0A04020102020204" pitchFamily="34" charset="0"/>
              </a:rPr>
              <a:t>&amp; </a:t>
            </a:r>
            <a:r>
              <a:rPr lang="en-US" altLang="en-US" sz="1400" b="0" dirty="0">
                <a:latin typeface="Arial Black" panose="020B0A04020102020204" pitchFamily="34" charset="0"/>
              </a:rPr>
              <a:t>BLESSINGS</a:t>
            </a:r>
          </a:p>
        </p:txBody>
      </p:sp>
      <p:sp>
        <p:nvSpPr>
          <p:cNvPr id="197656" name="Text Box 24"/>
          <p:cNvSpPr txBox="1">
            <a:spLocks noChangeArrowheads="1"/>
          </p:cNvSpPr>
          <p:nvPr/>
        </p:nvSpPr>
        <p:spPr bwMode="auto">
          <a:xfrm>
            <a:off x="1524000" y="1604963"/>
            <a:ext cx="1522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rgbClr val="FF3300"/>
                </a:solidFill>
                <a:latin typeface="Arial Black" panose="020B0A04020102020204" pitchFamily="34" charset="0"/>
              </a:rPr>
              <a:t>1.  VINE</a:t>
            </a:r>
          </a:p>
        </p:txBody>
      </p:sp>
      <p:sp>
        <p:nvSpPr>
          <p:cNvPr id="197657" name="Text Box 25"/>
          <p:cNvSpPr txBox="1">
            <a:spLocks noChangeArrowheads="1"/>
          </p:cNvSpPr>
          <p:nvPr/>
        </p:nvSpPr>
        <p:spPr bwMode="auto">
          <a:xfrm>
            <a:off x="2514600" y="4164013"/>
            <a:ext cx="214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rgbClr val="006600"/>
                </a:solidFill>
                <a:latin typeface="Arial Black" panose="020B0A04020102020204" pitchFamily="34" charset="0"/>
              </a:rPr>
              <a:t>2.  BRANCH</a:t>
            </a:r>
          </a:p>
        </p:txBody>
      </p:sp>
      <p:sp>
        <p:nvSpPr>
          <p:cNvPr id="197658" name="Text Box 26"/>
          <p:cNvSpPr txBox="1">
            <a:spLocks noChangeArrowheads="1"/>
          </p:cNvSpPr>
          <p:nvPr/>
        </p:nvSpPr>
        <p:spPr bwMode="auto">
          <a:xfrm>
            <a:off x="4997450" y="6481763"/>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Arial Black" panose="020B0A04020102020204" pitchFamily="34" charset="0"/>
              </a:rPr>
              <a:t>3.  FRUIT</a:t>
            </a:r>
          </a:p>
        </p:txBody>
      </p:sp>
      <p:sp>
        <p:nvSpPr>
          <p:cNvPr id="197659" name="Text Box 27"/>
          <p:cNvSpPr txBox="1">
            <a:spLocks noChangeArrowheads="1"/>
          </p:cNvSpPr>
          <p:nvPr/>
        </p:nvSpPr>
        <p:spPr bwMode="auto">
          <a:xfrm>
            <a:off x="4876800" y="8229600"/>
            <a:ext cx="2338388" cy="981075"/>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solidFill>
                  <a:schemeClr val="tx1"/>
                </a:solidFill>
                <a:latin typeface="Arial Black" panose="020B0A04020102020204" pitchFamily="34" charset="0"/>
              </a:rPr>
              <a:t>NEEDS FULFILLMENT</a:t>
            </a:r>
          </a:p>
          <a:p>
            <a:pPr algn="ctr"/>
            <a:r>
              <a:rPr lang="en-US" altLang="en-US" sz="1400" b="0" dirty="0">
                <a:solidFill>
                  <a:schemeClr val="tx1"/>
                </a:solidFill>
                <a:latin typeface="Arial Black" panose="020B0A04020102020204" pitchFamily="34" charset="0"/>
              </a:rPr>
              <a:t>MINISTRY:</a:t>
            </a:r>
          </a:p>
          <a:p>
            <a:pPr algn="ctr">
              <a:buFontTx/>
              <a:buChar char="•"/>
            </a:pPr>
            <a:r>
              <a:rPr lang="en-US" altLang="en-US" sz="1400" dirty="0">
                <a:solidFill>
                  <a:schemeClr val="tx1"/>
                </a:solidFill>
                <a:latin typeface="Times New Roman" panose="02020603050405020304" pitchFamily="18" charset="0"/>
              </a:rPr>
              <a:t> Find a Need &amp; Fill It !</a:t>
            </a:r>
          </a:p>
          <a:p>
            <a:pPr algn="ctr">
              <a:buFontTx/>
              <a:buChar char="•"/>
            </a:pPr>
            <a:r>
              <a:rPr lang="en-US" altLang="en-US" sz="1400" dirty="0">
                <a:solidFill>
                  <a:schemeClr val="tx1"/>
                </a:solidFill>
                <a:latin typeface="Times New Roman" panose="02020603050405020304" pitchFamily="18" charset="0"/>
              </a:rPr>
              <a:t> Find a Hurt &amp; Heal</a:t>
            </a:r>
            <a:r>
              <a:rPr lang="en-US" altLang="en-US" sz="1200" dirty="0">
                <a:solidFill>
                  <a:schemeClr val="tx1"/>
                </a:solidFill>
                <a:latin typeface="Times New Roman" panose="02020603050405020304" pitchFamily="18" charset="0"/>
              </a:rPr>
              <a:t> It !</a:t>
            </a:r>
          </a:p>
        </p:txBody>
      </p:sp>
      <p:sp>
        <p:nvSpPr>
          <p:cNvPr id="197660" name="Text Box 28"/>
          <p:cNvSpPr txBox="1">
            <a:spLocks noChangeArrowheads="1"/>
          </p:cNvSpPr>
          <p:nvPr/>
        </p:nvSpPr>
        <p:spPr bwMode="auto">
          <a:xfrm>
            <a:off x="4419600" y="8458200"/>
            <a:ext cx="38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chemeClr val="tx1"/>
                </a:solidFill>
                <a:latin typeface="Arial Black" panose="020B0A04020102020204" pitchFamily="34" charset="0"/>
              </a:rPr>
              <a:t>=</a:t>
            </a:r>
          </a:p>
        </p:txBody>
      </p:sp>
      <p:sp>
        <p:nvSpPr>
          <p:cNvPr id="197661" name="Text Box 29"/>
          <p:cNvSpPr txBox="1">
            <a:spLocks noChangeArrowheads="1"/>
          </p:cNvSpPr>
          <p:nvPr/>
        </p:nvSpPr>
        <p:spPr bwMode="auto">
          <a:xfrm>
            <a:off x="4811713" y="7899400"/>
            <a:ext cx="446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chemeClr val="tx1"/>
                </a:solidFill>
                <a:latin typeface="Arial Black" panose="020B0A04020102020204" pitchFamily="34" charset="0"/>
              </a:rPr>
              <a:t> </a:t>
            </a:r>
            <a:r>
              <a:rPr lang="en-US" altLang="en-US" sz="1600" b="0" dirty="0">
                <a:solidFill>
                  <a:schemeClr val="tx1"/>
                </a:solidFill>
                <a:latin typeface="Arial Black" panose="020B0A04020102020204" pitchFamily="34" charset="0"/>
              </a:rPr>
              <a:t>3.</a:t>
            </a:r>
          </a:p>
        </p:txBody>
      </p:sp>
      <p:sp>
        <p:nvSpPr>
          <p:cNvPr id="197662" name="Line 30"/>
          <p:cNvSpPr>
            <a:spLocks noChangeShapeType="1"/>
          </p:cNvSpPr>
          <p:nvPr/>
        </p:nvSpPr>
        <p:spPr bwMode="auto">
          <a:xfrm>
            <a:off x="457200" y="3352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7663" name="Line 31"/>
          <p:cNvSpPr>
            <a:spLocks noChangeShapeType="1"/>
          </p:cNvSpPr>
          <p:nvPr/>
        </p:nvSpPr>
        <p:spPr bwMode="auto">
          <a:xfrm>
            <a:off x="457200" y="41910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7664" name="Line 32"/>
          <p:cNvSpPr>
            <a:spLocks noChangeShapeType="1"/>
          </p:cNvSpPr>
          <p:nvPr/>
        </p:nvSpPr>
        <p:spPr bwMode="auto">
          <a:xfrm>
            <a:off x="2971800" y="6019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7665" name="Line 33"/>
          <p:cNvSpPr>
            <a:spLocks noChangeShapeType="1"/>
          </p:cNvSpPr>
          <p:nvPr/>
        </p:nvSpPr>
        <p:spPr bwMode="auto">
          <a:xfrm>
            <a:off x="2971800" y="67056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7666" name="Text Box 34"/>
          <p:cNvSpPr txBox="1">
            <a:spLocks noChangeArrowheads="1"/>
          </p:cNvSpPr>
          <p:nvPr/>
        </p:nvSpPr>
        <p:spPr bwMode="auto">
          <a:xfrm>
            <a:off x="2362200" y="2630488"/>
            <a:ext cx="4487863" cy="1368425"/>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chemeClr val="tx1"/>
                </a:solidFill>
                <a:latin typeface="Arial Black" panose="020B0A04020102020204" pitchFamily="34" charset="0"/>
              </a:rPr>
              <a:t> John 15:5</a:t>
            </a:r>
            <a:endParaRPr lang="en-US" altLang="en-US" sz="400" b="0" dirty="0">
              <a:solidFill>
                <a:schemeClr val="tx1"/>
              </a:solidFill>
              <a:latin typeface="Arial Black" panose="020B0A04020102020204" pitchFamily="34" charset="0"/>
            </a:endParaRPr>
          </a:p>
          <a:p>
            <a:r>
              <a:rPr lang="en-US" altLang="en-US" sz="1200" b="0" dirty="0">
                <a:solidFill>
                  <a:schemeClr val="tx1"/>
                </a:solidFill>
                <a:latin typeface="Arial Black" panose="020B0A04020102020204" pitchFamily="34" charset="0"/>
              </a:rPr>
              <a:t> </a:t>
            </a:r>
            <a:r>
              <a:rPr lang="en-US" altLang="en-US" sz="1400" b="0" dirty="0">
                <a:solidFill>
                  <a:srgbClr val="FF3300"/>
                </a:solidFill>
                <a:latin typeface="Arial Black" panose="020B0A04020102020204" pitchFamily="34" charset="0"/>
              </a:rPr>
              <a:t>I am the </a:t>
            </a:r>
            <a:r>
              <a:rPr lang="en-US" altLang="en-US" sz="1800" b="0" u="sng" dirty="0">
                <a:solidFill>
                  <a:srgbClr val="FF3300"/>
                </a:solidFill>
                <a:latin typeface="Arial Black" panose="020B0A04020102020204" pitchFamily="34" charset="0"/>
              </a:rPr>
              <a:t>VINE</a:t>
            </a:r>
            <a:r>
              <a:rPr lang="en-US" altLang="en-US" sz="1400" b="0" dirty="0">
                <a:solidFill>
                  <a:schemeClr val="tx1"/>
                </a:solidFill>
                <a:latin typeface="Arial Black" panose="020B0A04020102020204" pitchFamily="34" charset="0"/>
              </a:rPr>
              <a:t>, </a:t>
            </a:r>
            <a:r>
              <a:rPr lang="en-US" altLang="en-US" sz="1400" b="0" dirty="0">
                <a:solidFill>
                  <a:srgbClr val="006600"/>
                </a:solidFill>
                <a:latin typeface="Arial Black" panose="020B0A04020102020204" pitchFamily="34" charset="0"/>
              </a:rPr>
              <a:t>ye are the </a:t>
            </a:r>
            <a:r>
              <a:rPr lang="en-US" altLang="en-US" sz="1800" b="0" u="sng" dirty="0">
                <a:solidFill>
                  <a:srgbClr val="006600"/>
                </a:solidFill>
                <a:latin typeface="Arial Black" panose="020B0A04020102020204" pitchFamily="34" charset="0"/>
              </a:rPr>
              <a:t>BRANCHES</a:t>
            </a:r>
            <a:r>
              <a:rPr lang="en-US" altLang="en-US" sz="1400" b="0" dirty="0">
                <a:solidFill>
                  <a:schemeClr val="tx1"/>
                </a:solidFill>
                <a:latin typeface="Arial Black" panose="020B0A04020102020204" pitchFamily="34" charset="0"/>
              </a:rPr>
              <a:t>: </a:t>
            </a:r>
          </a:p>
          <a:p>
            <a:r>
              <a:rPr lang="en-US" altLang="en-US" sz="1400" b="0" dirty="0">
                <a:solidFill>
                  <a:schemeClr val="tx1"/>
                </a:solidFill>
                <a:latin typeface="Arial Black" panose="020B0A04020102020204" pitchFamily="34" charset="0"/>
              </a:rPr>
              <a:t> </a:t>
            </a:r>
            <a:r>
              <a:rPr lang="en-US" altLang="en-US" sz="1400" b="0" dirty="0">
                <a:solidFill>
                  <a:srgbClr val="FF3300"/>
                </a:solidFill>
                <a:latin typeface="Arial Black" panose="020B0A04020102020204" pitchFamily="34" charset="0"/>
              </a:rPr>
              <a:t>He that abideth in me</a:t>
            </a:r>
            <a:r>
              <a:rPr lang="en-US" altLang="en-US" sz="1400" b="0" dirty="0">
                <a:solidFill>
                  <a:schemeClr val="tx1"/>
                </a:solidFill>
                <a:latin typeface="Arial Black" panose="020B0A04020102020204" pitchFamily="34" charset="0"/>
              </a:rPr>
              <a:t>, </a:t>
            </a:r>
            <a:r>
              <a:rPr lang="en-US" altLang="en-US" sz="1400" b="0" dirty="0">
                <a:solidFill>
                  <a:srgbClr val="006600"/>
                </a:solidFill>
                <a:latin typeface="Arial Black" panose="020B0A04020102020204" pitchFamily="34" charset="0"/>
              </a:rPr>
              <a:t>and I in him</a:t>
            </a:r>
            <a:r>
              <a:rPr lang="en-US" altLang="en-US" sz="1400" b="0" dirty="0">
                <a:solidFill>
                  <a:schemeClr val="tx1"/>
                </a:solidFill>
                <a:latin typeface="Arial Black" panose="020B0A04020102020204" pitchFamily="34" charset="0"/>
              </a:rPr>
              <a:t>, </a:t>
            </a:r>
          </a:p>
          <a:p>
            <a:r>
              <a:rPr lang="en-US" altLang="en-US" sz="1400" b="0" dirty="0">
                <a:solidFill>
                  <a:schemeClr val="tx1"/>
                </a:solidFill>
                <a:latin typeface="Arial Black" panose="020B0A04020102020204" pitchFamily="34" charset="0"/>
              </a:rPr>
              <a:t> the same bringeth forth much </a:t>
            </a:r>
            <a:r>
              <a:rPr lang="en-US" altLang="en-US" sz="1800" b="0" u="sng" dirty="0">
                <a:solidFill>
                  <a:schemeClr val="tx1"/>
                </a:solidFill>
                <a:latin typeface="Arial Black" panose="020B0A04020102020204" pitchFamily="34" charset="0"/>
              </a:rPr>
              <a:t>FRUIT</a:t>
            </a:r>
            <a:r>
              <a:rPr lang="en-US" altLang="en-US" sz="1400" b="0" dirty="0">
                <a:solidFill>
                  <a:schemeClr val="tx1"/>
                </a:solidFill>
                <a:latin typeface="Arial Black" panose="020B0A04020102020204" pitchFamily="34" charset="0"/>
              </a:rPr>
              <a:t>: </a:t>
            </a:r>
          </a:p>
          <a:p>
            <a:r>
              <a:rPr lang="en-US" altLang="en-US" sz="1400" b="0" dirty="0">
                <a:solidFill>
                  <a:schemeClr val="tx1"/>
                </a:solidFill>
                <a:latin typeface="Arial Black" panose="020B0A04020102020204" pitchFamily="34" charset="0"/>
              </a:rPr>
              <a:t> for </a:t>
            </a:r>
            <a:r>
              <a:rPr lang="en-US" altLang="en-US" sz="1800" b="0" dirty="0">
                <a:solidFill>
                  <a:schemeClr val="tx1"/>
                </a:solidFill>
                <a:latin typeface="Arial Black" panose="020B0A04020102020204" pitchFamily="34" charset="0"/>
              </a:rPr>
              <a:t>without me ye can do nothing. </a:t>
            </a:r>
          </a:p>
        </p:txBody>
      </p:sp>
    </p:spTree>
  </p:cSld>
  <p:clrMapOvr>
    <a:masterClrMapping/>
  </p:clrMapOvr>
  <p:transition spd="slow">
    <p:checker/>
    <p:sndAc>
      <p:stSnd>
        <p:snd r:embed="rId3" name="projctor.wav"/>
      </p:stSnd>
    </p:sndAc>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Line 2"/>
          <p:cNvSpPr>
            <a:spLocks noChangeShapeType="1"/>
          </p:cNvSpPr>
          <p:nvPr/>
        </p:nvSpPr>
        <p:spPr bwMode="auto">
          <a:xfrm>
            <a:off x="4038600" y="1600200"/>
            <a:ext cx="0" cy="34290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9683" name="Oval 3"/>
          <p:cNvSpPr>
            <a:spLocks noChangeArrowheads="1"/>
          </p:cNvSpPr>
          <p:nvPr/>
        </p:nvSpPr>
        <p:spPr bwMode="auto">
          <a:xfrm>
            <a:off x="2362200" y="5029200"/>
            <a:ext cx="2590800" cy="1143000"/>
          </a:xfrm>
          <a:prstGeom prst="ellipse">
            <a:avLst/>
          </a:prstGeom>
          <a:solidFill>
            <a:srgbClr val="00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t>SOMEONE</a:t>
            </a:r>
          </a:p>
          <a:p>
            <a:pPr algn="ctr"/>
            <a:r>
              <a:rPr lang="en-US" altLang="en-US" sz="2000" b="0" dirty="0"/>
              <a:t>IN NEED</a:t>
            </a:r>
          </a:p>
        </p:txBody>
      </p:sp>
      <p:sp>
        <p:nvSpPr>
          <p:cNvPr id="199684" name="AutoShape 4"/>
          <p:cNvSpPr>
            <a:spLocks noChangeArrowheads="1"/>
          </p:cNvSpPr>
          <p:nvPr/>
        </p:nvSpPr>
        <p:spPr bwMode="auto">
          <a:xfrm>
            <a:off x="838200" y="609600"/>
            <a:ext cx="5029200" cy="1219200"/>
          </a:xfrm>
          <a:prstGeom prst="irregularSeal2">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t>GOD</a:t>
            </a:r>
          </a:p>
        </p:txBody>
      </p:sp>
      <p:sp>
        <p:nvSpPr>
          <p:cNvPr id="199685" name="Line 5"/>
          <p:cNvSpPr>
            <a:spLocks noChangeShapeType="1"/>
          </p:cNvSpPr>
          <p:nvPr/>
        </p:nvSpPr>
        <p:spPr bwMode="auto">
          <a:xfrm>
            <a:off x="3048000" y="1676400"/>
            <a:ext cx="0" cy="1143000"/>
          </a:xfrm>
          <a:prstGeom prst="line">
            <a:avLst/>
          </a:prstGeom>
          <a:noFill/>
          <a:ln w="7620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9686" name="Line 6"/>
          <p:cNvSpPr>
            <a:spLocks noChangeShapeType="1"/>
          </p:cNvSpPr>
          <p:nvPr/>
        </p:nvSpPr>
        <p:spPr bwMode="auto">
          <a:xfrm>
            <a:off x="3048000" y="4038600"/>
            <a:ext cx="0" cy="9906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9687" name="Text Box 7"/>
          <p:cNvSpPr txBox="1">
            <a:spLocks noChangeArrowheads="1"/>
          </p:cNvSpPr>
          <p:nvPr/>
        </p:nvSpPr>
        <p:spPr bwMode="auto">
          <a:xfrm>
            <a:off x="304800" y="1792288"/>
            <a:ext cx="24384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1600" dirty="0">
                <a:solidFill>
                  <a:schemeClr val="accent2"/>
                </a:solidFill>
                <a:latin typeface="Elephant" panose="02020904090505020303" pitchFamily="18" charset="0"/>
              </a:rPr>
              <a:t>RELATIONSHIP WITH GOD: </a:t>
            </a:r>
          </a:p>
          <a:p>
            <a:pPr>
              <a:spcBef>
                <a:spcPct val="50000"/>
              </a:spcBef>
            </a:pPr>
            <a:r>
              <a:rPr lang="en-US" altLang="en-US" sz="1600" b="0" dirty="0">
                <a:solidFill>
                  <a:schemeClr val="accent2"/>
                </a:solidFill>
                <a:latin typeface="Elephant" panose="02020904090505020303" pitchFamily="18" charset="0"/>
              </a:rPr>
              <a:t>   </a:t>
            </a:r>
            <a:r>
              <a:rPr lang="en-US" altLang="en-US" sz="1600" u="sng" dirty="0">
                <a:solidFill>
                  <a:schemeClr val="accent2"/>
                </a:solidFill>
                <a:latin typeface="Elephant" panose="02020904090505020303" pitchFamily="18" charset="0"/>
              </a:rPr>
              <a:t>PASSION</a:t>
            </a:r>
            <a:r>
              <a:rPr lang="en-US" altLang="en-US" sz="1600" dirty="0">
                <a:solidFill>
                  <a:schemeClr val="accent2"/>
                </a:solidFill>
                <a:latin typeface="Elephant" panose="02020904090505020303" pitchFamily="18" charset="0"/>
              </a:rPr>
              <a:t> </a:t>
            </a:r>
            <a:r>
              <a:rPr lang="en-US" altLang="en-US" sz="1600" dirty="0">
                <a:solidFill>
                  <a:schemeClr val="accent2"/>
                </a:solidFill>
                <a:latin typeface="Times New Roman" panose="02020603050405020304" pitchFamily="18" charset="0"/>
              </a:rPr>
              <a:t>FOR GOD     </a:t>
            </a:r>
            <a:r>
              <a:rPr lang="en-US" altLang="en-US" sz="200" dirty="0">
                <a:latin typeface="Times New Roman" panose="02020603050405020304" pitchFamily="18" charset="0"/>
              </a:rPr>
              <a:t>. </a:t>
            </a:r>
            <a:r>
              <a:rPr lang="en-US" altLang="en-US" sz="1600" dirty="0">
                <a:latin typeface="Times New Roman" panose="02020603050405020304" pitchFamily="18" charset="0"/>
              </a:rPr>
              <a:t>   </a:t>
            </a:r>
            <a:r>
              <a:rPr lang="en-US" altLang="en-US" sz="1600" dirty="0">
                <a:solidFill>
                  <a:schemeClr val="accent2"/>
                </a:solidFill>
                <a:latin typeface="Times New Roman" panose="02020603050405020304" pitchFamily="18" charset="0"/>
              </a:rPr>
              <a:t>(Hunger, Thirst)</a:t>
            </a:r>
          </a:p>
          <a:p>
            <a:pPr>
              <a:spcBef>
                <a:spcPct val="50000"/>
              </a:spcBef>
            </a:pPr>
            <a:r>
              <a:rPr lang="en-US" altLang="en-US" sz="1600" i="1" dirty="0">
                <a:solidFill>
                  <a:schemeClr val="accent2"/>
                </a:solidFill>
                <a:latin typeface="Times New Roman" panose="02020603050405020304" pitchFamily="18" charset="0"/>
              </a:rPr>
              <a:t>    “Love God with all         </a:t>
            </a:r>
            <a:r>
              <a:rPr lang="en-US" altLang="en-US" sz="200" i="1" dirty="0">
                <a:latin typeface="Times New Roman" panose="02020603050405020304" pitchFamily="18" charset="0"/>
              </a:rPr>
              <a:t>                                                                                    .                                                </a:t>
            </a:r>
            <a:r>
              <a:rPr lang="en-US" altLang="en-US" sz="1600" i="1" dirty="0">
                <a:solidFill>
                  <a:schemeClr val="accent2"/>
                </a:solidFill>
                <a:latin typeface="Times New Roman" panose="02020603050405020304" pitchFamily="18" charset="0"/>
              </a:rPr>
              <a:t>your Heart, Soul,             </a:t>
            </a:r>
            <a:r>
              <a:rPr lang="en-US" altLang="en-US" sz="1600" i="1" dirty="0">
                <a:latin typeface="Times New Roman" panose="02020603050405020304" pitchFamily="18" charset="0"/>
              </a:rPr>
              <a:t>.   </a:t>
            </a:r>
            <a:r>
              <a:rPr lang="en-US" altLang="en-US" sz="1600" i="1" dirty="0">
                <a:solidFill>
                  <a:schemeClr val="accent2"/>
                </a:solidFill>
                <a:latin typeface="Times New Roman" panose="02020603050405020304" pitchFamily="18" charset="0"/>
              </a:rPr>
              <a:t>       and Mind”  </a:t>
            </a:r>
          </a:p>
        </p:txBody>
      </p:sp>
      <p:sp>
        <p:nvSpPr>
          <p:cNvPr id="199688" name="Text Box 8"/>
          <p:cNvSpPr txBox="1">
            <a:spLocks noChangeArrowheads="1"/>
          </p:cNvSpPr>
          <p:nvPr/>
        </p:nvSpPr>
        <p:spPr bwMode="auto">
          <a:xfrm>
            <a:off x="469900" y="4165600"/>
            <a:ext cx="22098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1600" b="0" dirty="0">
                <a:solidFill>
                  <a:schemeClr val="accent2"/>
                </a:solidFill>
                <a:latin typeface="Elephant" panose="02020904090505020303" pitchFamily="18" charset="0"/>
              </a:rPr>
              <a:t> </a:t>
            </a:r>
            <a:r>
              <a:rPr lang="en-US" altLang="en-US" sz="1600" dirty="0">
                <a:solidFill>
                  <a:schemeClr val="accent2"/>
                </a:solidFill>
                <a:latin typeface="Elephant" panose="02020904090505020303" pitchFamily="18" charset="0"/>
              </a:rPr>
              <a:t>RELATIONSHIP    </a:t>
            </a:r>
            <a:r>
              <a:rPr lang="en-US" altLang="en-US" sz="1600" dirty="0">
                <a:latin typeface="Elephant" panose="02020904090505020303" pitchFamily="18" charset="0"/>
              </a:rPr>
              <a:t>.</a:t>
            </a:r>
            <a:r>
              <a:rPr lang="en-US" altLang="en-US" sz="1600" dirty="0">
                <a:solidFill>
                  <a:schemeClr val="accent2"/>
                </a:solidFill>
                <a:latin typeface="Elephant" panose="02020904090505020303" pitchFamily="18" charset="0"/>
              </a:rPr>
              <a:t>WITH MAN:</a:t>
            </a:r>
          </a:p>
          <a:p>
            <a:pPr>
              <a:spcBef>
                <a:spcPct val="50000"/>
              </a:spcBef>
            </a:pPr>
            <a:r>
              <a:rPr lang="en-US" altLang="en-US" sz="1600" u="sng" dirty="0">
                <a:solidFill>
                  <a:schemeClr val="accent2"/>
                </a:solidFill>
                <a:latin typeface="Elephant" panose="02020904090505020303" pitchFamily="18" charset="0"/>
              </a:rPr>
              <a:t>COMPASSION </a:t>
            </a:r>
            <a:r>
              <a:rPr lang="en-US" altLang="en-US" sz="1600" dirty="0">
                <a:solidFill>
                  <a:schemeClr val="accent2"/>
                </a:solidFill>
                <a:latin typeface="Times New Roman" panose="02020603050405020304" pitchFamily="18" charset="0"/>
              </a:rPr>
              <a:t>      </a:t>
            </a:r>
            <a:r>
              <a:rPr lang="en-US" altLang="en-US" sz="100" dirty="0">
                <a:solidFill>
                  <a:schemeClr val="accent2"/>
                </a:solidFill>
                <a:latin typeface="Times New Roman" panose="02020603050405020304" pitchFamily="18" charset="0"/>
              </a:rPr>
              <a:t>    ,                                                               </a:t>
            </a:r>
            <a:r>
              <a:rPr lang="en-US" altLang="en-US" sz="100" dirty="0">
                <a:latin typeface="Times New Roman" panose="02020603050405020304" pitchFamily="18" charset="0"/>
              </a:rPr>
              <a:t>...........                                   </a:t>
            </a:r>
            <a:r>
              <a:rPr lang="en-US" altLang="en-US" sz="1600" dirty="0">
                <a:solidFill>
                  <a:schemeClr val="accent2"/>
                </a:solidFill>
                <a:latin typeface="Times New Roman" panose="02020603050405020304" pitchFamily="18" charset="0"/>
              </a:rPr>
              <a:t>FOR MAN</a:t>
            </a:r>
          </a:p>
          <a:p>
            <a:pPr algn="ctr">
              <a:spcBef>
                <a:spcPct val="50000"/>
              </a:spcBef>
            </a:pPr>
            <a:r>
              <a:rPr lang="en-US" altLang="en-US" sz="1600" dirty="0">
                <a:solidFill>
                  <a:schemeClr val="accent2"/>
                </a:solidFill>
                <a:latin typeface="Times New Roman" panose="02020603050405020304" pitchFamily="18" charset="0"/>
              </a:rPr>
              <a:t> </a:t>
            </a:r>
          </a:p>
        </p:txBody>
      </p:sp>
      <p:sp>
        <p:nvSpPr>
          <p:cNvPr id="199689" name="Text Box 9"/>
          <p:cNvSpPr txBox="1">
            <a:spLocks noChangeArrowheads="1"/>
          </p:cNvSpPr>
          <p:nvPr/>
        </p:nvSpPr>
        <p:spPr bwMode="auto">
          <a:xfrm>
            <a:off x="0" y="2300288"/>
            <a:ext cx="5699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chemeClr val="accent2"/>
                </a:solidFill>
              </a:rPr>
              <a:t>1.</a:t>
            </a:r>
          </a:p>
        </p:txBody>
      </p:sp>
      <p:sp>
        <p:nvSpPr>
          <p:cNvPr id="199690" name="Text Box 10"/>
          <p:cNvSpPr txBox="1">
            <a:spLocks noChangeArrowheads="1"/>
          </p:cNvSpPr>
          <p:nvPr/>
        </p:nvSpPr>
        <p:spPr bwMode="auto">
          <a:xfrm>
            <a:off x="4114800" y="3824288"/>
            <a:ext cx="5699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rgbClr val="FF0000"/>
                </a:solidFill>
              </a:rPr>
              <a:t>3.</a:t>
            </a:r>
          </a:p>
        </p:txBody>
      </p:sp>
      <p:sp>
        <p:nvSpPr>
          <p:cNvPr id="199691" name="Text Box 11"/>
          <p:cNvSpPr txBox="1">
            <a:spLocks noChangeArrowheads="1"/>
          </p:cNvSpPr>
          <p:nvPr/>
        </p:nvSpPr>
        <p:spPr bwMode="auto">
          <a:xfrm>
            <a:off x="4724400" y="1465263"/>
            <a:ext cx="2571750" cy="149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FF0000"/>
                </a:solidFill>
                <a:latin typeface="Arial Black" panose="020B0A04020102020204" pitchFamily="34" charset="0"/>
              </a:rPr>
              <a:t>THE GIFTS OF THE</a:t>
            </a:r>
          </a:p>
          <a:p>
            <a:r>
              <a:rPr lang="en-US" altLang="en-US" sz="1400" b="0" dirty="0">
                <a:solidFill>
                  <a:srgbClr val="FF0000"/>
                </a:solidFill>
                <a:latin typeface="Arial Black" panose="020B0A04020102020204" pitchFamily="34" charset="0"/>
              </a:rPr>
              <a:t>SPIRIT FLOW THROUGH</a:t>
            </a:r>
          </a:p>
          <a:p>
            <a:r>
              <a:rPr lang="en-US" altLang="en-US" sz="1400" b="0" dirty="0">
                <a:solidFill>
                  <a:srgbClr val="FF0000"/>
                </a:solidFill>
                <a:latin typeface="Arial Black" panose="020B0A04020102020204" pitchFamily="34" charset="0"/>
              </a:rPr>
              <a:t>THE CHARITY CHANNEL</a:t>
            </a:r>
          </a:p>
          <a:p>
            <a:r>
              <a:rPr lang="en-US" altLang="en-US" sz="1400" dirty="0">
                <a:solidFill>
                  <a:srgbClr val="FF0000"/>
                </a:solidFill>
                <a:latin typeface="Times New Roman" panose="02020603050405020304" pitchFamily="18" charset="0"/>
              </a:rPr>
              <a:t>             (1 Cor. 12, 13)</a:t>
            </a:r>
          </a:p>
          <a:p>
            <a:endParaRPr lang="en-US" altLang="en-US" sz="800" dirty="0">
              <a:solidFill>
                <a:srgbClr val="FF0000"/>
              </a:solidFill>
              <a:latin typeface="Times New Roman" panose="02020603050405020304" pitchFamily="18" charset="0"/>
            </a:endParaRPr>
          </a:p>
          <a:p>
            <a:r>
              <a:rPr lang="en-US" altLang="en-US" sz="1400" dirty="0">
                <a:solidFill>
                  <a:srgbClr val="FF0000"/>
                </a:solidFill>
                <a:latin typeface="Times New Roman" panose="02020603050405020304" pitchFamily="18" charset="0"/>
              </a:rPr>
              <a:t>   Charity is love in action to</a:t>
            </a:r>
          </a:p>
          <a:p>
            <a:r>
              <a:rPr lang="en-US" altLang="en-US" sz="1400" dirty="0">
                <a:solidFill>
                  <a:srgbClr val="FF0000"/>
                </a:solidFill>
                <a:latin typeface="Times New Roman" panose="02020603050405020304" pitchFamily="18" charset="0"/>
              </a:rPr>
              <a:t>        your brother in need.</a:t>
            </a:r>
          </a:p>
        </p:txBody>
      </p:sp>
      <p:sp>
        <p:nvSpPr>
          <p:cNvPr id="199692" name="Text Box 12"/>
          <p:cNvSpPr txBox="1">
            <a:spLocks noChangeArrowheads="1"/>
          </p:cNvSpPr>
          <p:nvPr/>
        </p:nvSpPr>
        <p:spPr bwMode="auto">
          <a:xfrm>
            <a:off x="-119063" y="23813"/>
            <a:ext cx="7461251"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solidFill>
                  <a:srgbClr val="FF0000"/>
                </a:solidFill>
                <a:latin typeface="Arial Black" panose="020B0A04020102020204" pitchFamily="34" charset="0"/>
              </a:rPr>
              <a:t>PASSION  FOR  GOD  &amp;  COMPASSION  FOR  THE  LOST</a:t>
            </a:r>
          </a:p>
          <a:p>
            <a:pPr algn="ctr"/>
            <a:r>
              <a:rPr lang="en-US" altLang="en-US" sz="1800" b="0" dirty="0">
                <a:solidFill>
                  <a:srgbClr val="FF0000"/>
                </a:solidFill>
                <a:latin typeface="Arial Black" panose="020B0A04020102020204" pitchFamily="34" charset="0"/>
              </a:rPr>
              <a:t>  IS  THE  PATH  TO  DOMINION  IN  THE  SUPERNATURAL</a:t>
            </a:r>
          </a:p>
        </p:txBody>
      </p:sp>
      <p:sp>
        <p:nvSpPr>
          <p:cNvPr id="199693" name="Text Box 13"/>
          <p:cNvSpPr txBox="1">
            <a:spLocks noChangeArrowheads="1"/>
          </p:cNvSpPr>
          <p:nvPr/>
        </p:nvSpPr>
        <p:spPr bwMode="auto">
          <a:xfrm>
            <a:off x="152400" y="7348538"/>
            <a:ext cx="7010400" cy="194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800" dirty="0">
              <a:solidFill>
                <a:srgbClr val="FF0000"/>
              </a:solidFill>
              <a:latin typeface="Times New Roman" panose="02020603050405020304" pitchFamily="18" charset="0"/>
              <a:cs typeface="Times New Roman" panose="02020603050405020304" pitchFamily="18" charset="0"/>
            </a:endParaRPr>
          </a:p>
          <a:p>
            <a:r>
              <a:rPr lang="en-US" altLang="en-US" sz="1400" dirty="0">
                <a:solidFill>
                  <a:schemeClr val="tx1"/>
                </a:solidFill>
                <a:latin typeface="Times New Roman" panose="02020603050405020304" pitchFamily="18" charset="0"/>
                <a:cs typeface="Times New Roman" panose="02020603050405020304" pitchFamily="18" charset="0"/>
              </a:rPr>
              <a:t>Matthew 14:14  And Jesus went forth, and </a:t>
            </a:r>
            <a:r>
              <a:rPr lang="en-US" altLang="en-US" sz="1400" dirty="0">
                <a:solidFill>
                  <a:srgbClr val="FF0000"/>
                </a:solidFill>
                <a:latin typeface="Times New Roman" panose="02020603050405020304" pitchFamily="18" charset="0"/>
                <a:cs typeface="Times New Roman" panose="02020603050405020304" pitchFamily="18" charset="0"/>
              </a:rPr>
              <a:t>saw</a:t>
            </a:r>
            <a:r>
              <a:rPr lang="en-US" altLang="en-US" sz="1400" dirty="0">
                <a:solidFill>
                  <a:schemeClr val="tx1"/>
                </a:solidFill>
                <a:latin typeface="Times New Roman" panose="02020603050405020304" pitchFamily="18" charset="0"/>
                <a:cs typeface="Times New Roman" panose="02020603050405020304" pitchFamily="18" charset="0"/>
              </a:rPr>
              <a:t> a great multitude, and was </a:t>
            </a:r>
            <a:r>
              <a:rPr lang="en-US" altLang="en-US" sz="1400" dirty="0">
                <a:solidFill>
                  <a:srgbClr val="FF0000"/>
                </a:solidFill>
                <a:latin typeface="Times New Roman" panose="02020603050405020304" pitchFamily="18" charset="0"/>
                <a:cs typeface="Times New Roman" panose="02020603050405020304" pitchFamily="18" charset="0"/>
              </a:rPr>
              <a:t>moved with compassion</a:t>
            </a:r>
            <a:r>
              <a:rPr lang="en-US" altLang="en-US" sz="1400" dirty="0">
                <a:solidFill>
                  <a:schemeClr val="tx1"/>
                </a:solidFill>
                <a:latin typeface="Times New Roman" panose="02020603050405020304" pitchFamily="18" charset="0"/>
                <a:cs typeface="Times New Roman" panose="02020603050405020304" pitchFamily="18" charset="0"/>
              </a:rPr>
              <a:t> toward them, and he </a:t>
            </a:r>
            <a:r>
              <a:rPr lang="en-US" altLang="en-US" sz="1400" dirty="0">
                <a:solidFill>
                  <a:srgbClr val="0000CC"/>
                </a:solidFill>
                <a:latin typeface="Times New Roman" panose="02020603050405020304" pitchFamily="18" charset="0"/>
                <a:cs typeface="Times New Roman" panose="02020603050405020304" pitchFamily="18" charset="0"/>
              </a:rPr>
              <a:t>healed their sick.</a:t>
            </a:r>
          </a:p>
          <a:p>
            <a:endParaRPr lang="en-US" altLang="en-US" sz="600" dirty="0">
              <a:solidFill>
                <a:srgbClr val="0000CC"/>
              </a:solidFill>
              <a:latin typeface="Times New Roman" panose="02020603050405020304" pitchFamily="18" charset="0"/>
              <a:cs typeface="Times New Roman" panose="02020603050405020304" pitchFamily="18" charset="0"/>
            </a:endParaRPr>
          </a:p>
          <a:p>
            <a:r>
              <a:rPr lang="en-US" altLang="en-US" sz="1400" dirty="0">
                <a:solidFill>
                  <a:schemeClr val="tx1"/>
                </a:solidFill>
                <a:latin typeface="Times New Roman" panose="02020603050405020304" pitchFamily="18" charset="0"/>
                <a:cs typeface="Times New Roman" panose="02020603050405020304" pitchFamily="18" charset="0"/>
              </a:rPr>
              <a:t>Matthew 20:34  So Jesus had </a:t>
            </a:r>
            <a:r>
              <a:rPr lang="en-US" altLang="en-US" sz="1400" dirty="0">
                <a:solidFill>
                  <a:srgbClr val="FF0000"/>
                </a:solidFill>
                <a:latin typeface="Times New Roman" panose="02020603050405020304" pitchFamily="18" charset="0"/>
                <a:cs typeface="Times New Roman" panose="02020603050405020304" pitchFamily="18" charset="0"/>
              </a:rPr>
              <a:t>compassion on them</a:t>
            </a:r>
            <a:r>
              <a:rPr lang="en-US" altLang="en-US" sz="1400" dirty="0">
                <a:solidFill>
                  <a:schemeClr val="tx1"/>
                </a:solidFill>
                <a:latin typeface="Times New Roman" panose="02020603050405020304" pitchFamily="18" charset="0"/>
                <a:cs typeface="Times New Roman" panose="02020603050405020304" pitchFamily="18" charset="0"/>
              </a:rPr>
              <a:t>, and </a:t>
            </a:r>
            <a:r>
              <a:rPr lang="en-US" altLang="en-US" sz="1400" dirty="0">
                <a:solidFill>
                  <a:srgbClr val="0000CC"/>
                </a:solidFill>
                <a:latin typeface="Times New Roman" panose="02020603050405020304" pitchFamily="18" charset="0"/>
                <a:cs typeface="Times New Roman" panose="02020603050405020304" pitchFamily="18" charset="0"/>
              </a:rPr>
              <a:t>touched </a:t>
            </a:r>
            <a:r>
              <a:rPr lang="en-US" altLang="en-US" sz="1400" dirty="0">
                <a:solidFill>
                  <a:schemeClr val="tx1"/>
                </a:solidFill>
                <a:latin typeface="Times New Roman" panose="02020603050405020304" pitchFamily="18" charset="0"/>
                <a:cs typeface="Times New Roman" panose="02020603050405020304" pitchFamily="18" charset="0"/>
              </a:rPr>
              <a:t>their eyes: and immediately their eyes </a:t>
            </a:r>
            <a:r>
              <a:rPr lang="en-US" altLang="en-US" sz="1400" dirty="0">
                <a:solidFill>
                  <a:srgbClr val="0000CC"/>
                </a:solidFill>
                <a:latin typeface="Times New Roman" panose="02020603050405020304" pitchFamily="18" charset="0"/>
                <a:cs typeface="Times New Roman" panose="02020603050405020304" pitchFamily="18" charset="0"/>
              </a:rPr>
              <a:t>received sight</a:t>
            </a:r>
            <a:r>
              <a:rPr lang="en-US" altLang="en-US" sz="1400" dirty="0">
                <a:solidFill>
                  <a:schemeClr val="tx1"/>
                </a:solidFill>
                <a:latin typeface="Times New Roman" panose="02020603050405020304" pitchFamily="18" charset="0"/>
                <a:cs typeface="Times New Roman" panose="02020603050405020304" pitchFamily="18" charset="0"/>
              </a:rPr>
              <a:t>, and they followed him.</a:t>
            </a:r>
          </a:p>
          <a:p>
            <a:endParaRPr lang="en-US" altLang="en-US" sz="600" dirty="0">
              <a:solidFill>
                <a:schemeClr val="tx1"/>
              </a:solidFill>
              <a:latin typeface="Times New Roman" panose="02020603050405020304" pitchFamily="18" charset="0"/>
              <a:cs typeface="Times New Roman" panose="02020603050405020304" pitchFamily="18" charset="0"/>
            </a:endParaRPr>
          </a:p>
          <a:p>
            <a:r>
              <a:rPr lang="en-US" altLang="en-US" sz="1400" dirty="0">
                <a:solidFill>
                  <a:schemeClr val="tx1"/>
                </a:solidFill>
                <a:latin typeface="Times New Roman" panose="02020603050405020304" pitchFamily="18" charset="0"/>
                <a:cs typeface="Times New Roman" panose="02020603050405020304" pitchFamily="18" charset="0"/>
              </a:rPr>
              <a:t>Mark 1:41  And Jesus, </a:t>
            </a:r>
            <a:r>
              <a:rPr lang="en-US" altLang="en-US" sz="1400" dirty="0">
                <a:solidFill>
                  <a:srgbClr val="FF0000"/>
                </a:solidFill>
                <a:latin typeface="Times New Roman" panose="02020603050405020304" pitchFamily="18" charset="0"/>
                <a:cs typeface="Times New Roman" panose="02020603050405020304" pitchFamily="18" charset="0"/>
              </a:rPr>
              <a:t>moved with compassion</a:t>
            </a:r>
            <a:r>
              <a:rPr lang="en-US" altLang="en-US" sz="1400" dirty="0">
                <a:solidFill>
                  <a:schemeClr val="tx1"/>
                </a:solidFill>
                <a:latin typeface="Times New Roman" panose="02020603050405020304" pitchFamily="18" charset="0"/>
                <a:cs typeface="Times New Roman" panose="02020603050405020304" pitchFamily="18" charset="0"/>
              </a:rPr>
              <a:t>, put forth his hand, and </a:t>
            </a:r>
            <a:r>
              <a:rPr lang="en-US" altLang="en-US" sz="1400" dirty="0">
                <a:solidFill>
                  <a:srgbClr val="0000CC"/>
                </a:solidFill>
                <a:latin typeface="Times New Roman" panose="02020603050405020304" pitchFamily="18" charset="0"/>
                <a:cs typeface="Times New Roman" panose="02020603050405020304" pitchFamily="18" charset="0"/>
              </a:rPr>
              <a:t>touched him</a:t>
            </a:r>
            <a:r>
              <a:rPr lang="en-US" altLang="en-US" sz="1400" dirty="0">
                <a:solidFill>
                  <a:schemeClr val="tx1"/>
                </a:solidFill>
                <a:latin typeface="Times New Roman" panose="02020603050405020304" pitchFamily="18" charset="0"/>
                <a:cs typeface="Times New Roman" panose="02020603050405020304" pitchFamily="18" charset="0"/>
              </a:rPr>
              <a:t>, and saith unto</a:t>
            </a:r>
            <a:r>
              <a:rPr lang="en-US" altLang="en-US" sz="1400" dirty="0">
                <a:solidFill>
                  <a:srgbClr val="FF0000"/>
                </a:solidFill>
                <a:latin typeface="Times New Roman" panose="02020603050405020304" pitchFamily="18" charset="0"/>
                <a:cs typeface="Times New Roman" panose="02020603050405020304" pitchFamily="18" charset="0"/>
              </a:rPr>
              <a:t> </a:t>
            </a:r>
            <a:r>
              <a:rPr lang="en-US" altLang="en-US" sz="1400" dirty="0">
                <a:solidFill>
                  <a:schemeClr val="tx1"/>
                </a:solidFill>
                <a:latin typeface="Times New Roman" panose="02020603050405020304" pitchFamily="18" charset="0"/>
                <a:cs typeface="Times New Roman" panose="02020603050405020304" pitchFamily="18" charset="0"/>
              </a:rPr>
              <a:t>him, I will; </a:t>
            </a:r>
            <a:r>
              <a:rPr lang="en-US" altLang="en-US" sz="1400" dirty="0">
                <a:solidFill>
                  <a:srgbClr val="0000CC"/>
                </a:solidFill>
                <a:latin typeface="Times New Roman" panose="02020603050405020304" pitchFamily="18" charset="0"/>
                <a:cs typeface="Times New Roman" panose="02020603050405020304" pitchFamily="18" charset="0"/>
              </a:rPr>
              <a:t>be thou clean</a:t>
            </a:r>
            <a:r>
              <a:rPr lang="en-US" altLang="en-US" sz="1400" dirty="0">
                <a:solidFill>
                  <a:srgbClr val="FF0000"/>
                </a:solidFill>
                <a:latin typeface="Times New Roman" panose="02020603050405020304" pitchFamily="18" charset="0"/>
                <a:cs typeface="Times New Roman" panose="02020603050405020304" pitchFamily="18" charset="0"/>
              </a:rPr>
              <a:t>.</a:t>
            </a:r>
          </a:p>
          <a:p>
            <a:r>
              <a:rPr lang="en-US" altLang="en-US" sz="400" dirty="0">
                <a:solidFill>
                  <a:srgbClr val="FF0000"/>
                </a:solidFill>
                <a:latin typeface="Times New Roman" panose="02020603050405020304" pitchFamily="18" charset="0"/>
                <a:cs typeface="Times New Roman" panose="02020603050405020304" pitchFamily="18" charset="0"/>
              </a:rPr>
              <a:t> </a:t>
            </a:r>
          </a:p>
          <a:p>
            <a:r>
              <a:rPr lang="en-US" altLang="en-US" sz="1400" dirty="0">
                <a:solidFill>
                  <a:schemeClr val="tx1"/>
                </a:solidFill>
                <a:latin typeface="Times New Roman" panose="02020603050405020304" pitchFamily="18" charset="0"/>
                <a:cs typeface="Times New Roman" panose="02020603050405020304" pitchFamily="18" charset="0"/>
              </a:rPr>
              <a:t>Luke 19:41  And when he was </a:t>
            </a:r>
            <a:r>
              <a:rPr lang="en-US" altLang="en-US" sz="1400" dirty="0">
                <a:solidFill>
                  <a:srgbClr val="FF0000"/>
                </a:solidFill>
                <a:latin typeface="Times New Roman" panose="02020603050405020304" pitchFamily="18" charset="0"/>
                <a:cs typeface="Times New Roman" panose="02020603050405020304" pitchFamily="18" charset="0"/>
              </a:rPr>
              <a:t>come near</a:t>
            </a:r>
            <a:r>
              <a:rPr lang="en-US" altLang="en-US" sz="1400" dirty="0">
                <a:solidFill>
                  <a:schemeClr val="tx1"/>
                </a:solidFill>
                <a:latin typeface="Times New Roman" panose="02020603050405020304" pitchFamily="18" charset="0"/>
                <a:cs typeface="Times New Roman" panose="02020603050405020304" pitchFamily="18" charset="0"/>
              </a:rPr>
              <a:t>, he </a:t>
            </a:r>
            <a:r>
              <a:rPr lang="en-US" altLang="en-US" sz="1400" dirty="0">
                <a:solidFill>
                  <a:srgbClr val="FF0000"/>
                </a:solidFill>
                <a:latin typeface="Times New Roman" panose="02020603050405020304" pitchFamily="18" charset="0"/>
                <a:cs typeface="Times New Roman" panose="02020603050405020304" pitchFamily="18" charset="0"/>
              </a:rPr>
              <a:t>beheld</a:t>
            </a:r>
            <a:r>
              <a:rPr lang="en-US" altLang="en-US" sz="1400" dirty="0">
                <a:solidFill>
                  <a:schemeClr val="tx1"/>
                </a:solidFill>
                <a:latin typeface="Times New Roman" panose="02020603050405020304" pitchFamily="18" charset="0"/>
                <a:cs typeface="Times New Roman" panose="02020603050405020304" pitchFamily="18" charset="0"/>
              </a:rPr>
              <a:t> the city and </a:t>
            </a:r>
            <a:r>
              <a:rPr lang="en-US" altLang="en-US" sz="1400" dirty="0">
                <a:solidFill>
                  <a:srgbClr val="FF0000"/>
                </a:solidFill>
                <a:latin typeface="Times New Roman" panose="02020603050405020304" pitchFamily="18" charset="0"/>
                <a:cs typeface="Times New Roman" panose="02020603050405020304" pitchFamily="18" charset="0"/>
              </a:rPr>
              <a:t>wept</a:t>
            </a:r>
            <a:r>
              <a:rPr lang="en-US" altLang="en-US" sz="1400" dirty="0">
                <a:solidFill>
                  <a:schemeClr val="tx1"/>
                </a:solidFill>
                <a:latin typeface="Times New Roman" panose="02020603050405020304" pitchFamily="18" charset="0"/>
                <a:cs typeface="Times New Roman" panose="02020603050405020304" pitchFamily="18" charset="0"/>
              </a:rPr>
              <a:t> over it.</a:t>
            </a:r>
          </a:p>
        </p:txBody>
      </p:sp>
      <p:sp>
        <p:nvSpPr>
          <p:cNvPr id="199694" name="Text Box 14"/>
          <p:cNvSpPr txBox="1">
            <a:spLocks noChangeArrowheads="1"/>
          </p:cNvSpPr>
          <p:nvPr/>
        </p:nvSpPr>
        <p:spPr bwMode="auto">
          <a:xfrm>
            <a:off x="4486275" y="3962400"/>
            <a:ext cx="2840038"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rgbClr val="FF0000"/>
                </a:solidFill>
                <a:latin typeface="Elephant" panose="02020904090505020303" pitchFamily="18" charset="0"/>
              </a:rPr>
              <a:t>  </a:t>
            </a:r>
            <a:r>
              <a:rPr lang="en-US" altLang="en-US" sz="1600" dirty="0">
                <a:solidFill>
                  <a:srgbClr val="FF0000"/>
                </a:solidFill>
                <a:latin typeface="Elephant" panose="02020904090505020303" pitchFamily="18" charset="0"/>
              </a:rPr>
              <a:t>DOMINION / </a:t>
            </a:r>
            <a:r>
              <a:rPr lang="en-US" altLang="en-US" sz="1600" u="sng" dirty="0">
                <a:solidFill>
                  <a:srgbClr val="FF0000"/>
                </a:solidFill>
                <a:latin typeface="Elephant" panose="02020904090505020303" pitchFamily="18" charset="0"/>
              </a:rPr>
              <a:t>POWER</a:t>
            </a:r>
            <a:r>
              <a:rPr lang="en-US" altLang="en-US" sz="1600" dirty="0">
                <a:solidFill>
                  <a:srgbClr val="FF0000"/>
                </a:solidFill>
                <a:latin typeface="Elephant" panose="02020904090505020303" pitchFamily="18" charset="0"/>
              </a:rPr>
              <a:t>:</a:t>
            </a:r>
          </a:p>
          <a:p>
            <a:r>
              <a:rPr lang="en-US" altLang="en-US" sz="1800" b="0" dirty="0">
                <a:solidFill>
                  <a:srgbClr val="FF0000"/>
                </a:solidFill>
                <a:latin typeface="Arial Black" panose="020B0A04020102020204" pitchFamily="34" charset="0"/>
              </a:rPr>
              <a:t>    </a:t>
            </a:r>
            <a:r>
              <a:rPr lang="en-US" altLang="en-US" sz="1400" b="0" dirty="0">
                <a:solidFill>
                  <a:srgbClr val="FF0000"/>
                </a:solidFill>
                <a:latin typeface="Arial Black" panose="020B0A04020102020204" pitchFamily="34" charset="0"/>
              </a:rPr>
              <a:t>- MIRACLES</a:t>
            </a:r>
          </a:p>
          <a:p>
            <a:r>
              <a:rPr lang="en-US" altLang="en-US" sz="1400" b="0" dirty="0">
                <a:solidFill>
                  <a:srgbClr val="FF0000"/>
                </a:solidFill>
                <a:latin typeface="Arial Black" panose="020B0A04020102020204" pitchFamily="34" charset="0"/>
              </a:rPr>
              <a:t>     - HEALING</a:t>
            </a:r>
          </a:p>
          <a:p>
            <a:r>
              <a:rPr lang="en-US" altLang="en-US" sz="1400" b="0" dirty="0">
                <a:solidFill>
                  <a:srgbClr val="FF0000"/>
                </a:solidFill>
                <a:latin typeface="Arial Black" panose="020B0A04020102020204" pitchFamily="34" charset="0"/>
              </a:rPr>
              <a:t>     - DELIVERANCE</a:t>
            </a:r>
          </a:p>
          <a:p>
            <a:r>
              <a:rPr lang="en-US" altLang="en-US" sz="1400" b="0" dirty="0">
                <a:solidFill>
                  <a:srgbClr val="FF0000"/>
                </a:solidFill>
                <a:latin typeface="Arial Black" panose="020B0A04020102020204" pitchFamily="34" charset="0"/>
              </a:rPr>
              <a:t>     - SALVATION</a:t>
            </a:r>
          </a:p>
        </p:txBody>
      </p:sp>
      <p:sp>
        <p:nvSpPr>
          <p:cNvPr id="199695" name="Text Box 15"/>
          <p:cNvSpPr txBox="1">
            <a:spLocks noChangeArrowheads="1"/>
          </p:cNvSpPr>
          <p:nvPr/>
        </p:nvSpPr>
        <p:spPr bwMode="auto">
          <a:xfrm>
            <a:off x="0" y="4664075"/>
            <a:ext cx="5699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chemeClr val="accent2"/>
                </a:solidFill>
              </a:rPr>
              <a:t>2.</a:t>
            </a:r>
          </a:p>
        </p:txBody>
      </p:sp>
      <p:sp>
        <p:nvSpPr>
          <p:cNvPr id="199696" name="Oval 16"/>
          <p:cNvSpPr>
            <a:spLocks noChangeArrowheads="1"/>
          </p:cNvSpPr>
          <p:nvPr/>
        </p:nvSpPr>
        <p:spPr bwMode="auto">
          <a:xfrm>
            <a:off x="2362200" y="2743200"/>
            <a:ext cx="2590800" cy="11430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000" b="0" dirty="0"/>
          </a:p>
          <a:p>
            <a:pPr algn="ctr"/>
            <a:r>
              <a:rPr lang="en-US" altLang="en-US" sz="2000" b="0" dirty="0"/>
              <a:t>BORN-AGAIN</a:t>
            </a:r>
          </a:p>
          <a:p>
            <a:pPr algn="ctr"/>
            <a:endParaRPr lang="en-US" altLang="en-US" sz="400" b="0" dirty="0"/>
          </a:p>
          <a:p>
            <a:pPr algn="ctr"/>
            <a:r>
              <a:rPr lang="en-US" altLang="en-US" sz="2000" b="0" dirty="0"/>
              <a:t>BELIEVER</a:t>
            </a:r>
          </a:p>
          <a:p>
            <a:pPr algn="ctr"/>
            <a:endParaRPr lang="en-US" altLang="en-US" sz="2000" b="0" dirty="0"/>
          </a:p>
        </p:txBody>
      </p:sp>
      <p:sp>
        <p:nvSpPr>
          <p:cNvPr id="199697" name="Line 17"/>
          <p:cNvSpPr>
            <a:spLocks noChangeShapeType="1"/>
          </p:cNvSpPr>
          <p:nvPr/>
        </p:nvSpPr>
        <p:spPr bwMode="auto">
          <a:xfrm>
            <a:off x="4038600" y="2819400"/>
            <a:ext cx="0" cy="152400"/>
          </a:xfrm>
          <a:prstGeom prst="line">
            <a:avLst/>
          </a:prstGeom>
          <a:noFill/>
          <a:ln w="762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9698" name="Line 18"/>
          <p:cNvSpPr>
            <a:spLocks noChangeShapeType="1"/>
          </p:cNvSpPr>
          <p:nvPr/>
        </p:nvSpPr>
        <p:spPr bwMode="auto">
          <a:xfrm>
            <a:off x="4038600" y="3657600"/>
            <a:ext cx="0" cy="152400"/>
          </a:xfrm>
          <a:prstGeom prst="line">
            <a:avLst/>
          </a:prstGeom>
          <a:noFill/>
          <a:ln w="762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9699" name="Line 19"/>
          <p:cNvSpPr>
            <a:spLocks noChangeShapeType="1"/>
          </p:cNvSpPr>
          <p:nvPr/>
        </p:nvSpPr>
        <p:spPr bwMode="auto">
          <a:xfrm>
            <a:off x="4038600" y="3276600"/>
            <a:ext cx="0" cy="76200"/>
          </a:xfrm>
          <a:prstGeom prst="line">
            <a:avLst/>
          </a:prstGeom>
          <a:noFill/>
          <a:ln w="762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9700" name="Text Box 20"/>
          <p:cNvSpPr txBox="1">
            <a:spLocks noChangeArrowheads="1"/>
          </p:cNvSpPr>
          <p:nvPr/>
        </p:nvSpPr>
        <p:spPr bwMode="auto">
          <a:xfrm>
            <a:off x="330200" y="6319838"/>
            <a:ext cx="6680200" cy="1063625"/>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dirty="0">
                <a:solidFill>
                  <a:srgbClr val="FF0000"/>
                </a:solidFill>
                <a:latin typeface="Times New Roman" panose="02020603050405020304" pitchFamily="18" charset="0"/>
                <a:cs typeface="Times New Roman" panose="02020603050405020304" pitchFamily="18" charset="0"/>
              </a:rPr>
              <a:t>HAVING COMPASSION LIKE JESUS </a:t>
            </a:r>
          </a:p>
          <a:p>
            <a:pPr algn="ctr"/>
            <a:r>
              <a:rPr lang="en-US" altLang="en-US" sz="1400" b="0" dirty="0">
                <a:solidFill>
                  <a:schemeClr val="tx1"/>
                </a:solidFill>
                <a:latin typeface="Arial Black" panose="020B0A04020102020204" pitchFamily="34" charset="0"/>
                <a:cs typeface="Times New Roman" panose="02020603050405020304" pitchFamily="18" charset="0"/>
              </a:rPr>
              <a:t>&gt;</a:t>
            </a:r>
            <a:r>
              <a:rPr lang="en-US" altLang="en-US" sz="1400" dirty="0">
                <a:solidFill>
                  <a:schemeClr val="tx1"/>
                </a:solidFill>
                <a:latin typeface="Times New Roman" panose="02020603050405020304" pitchFamily="18" charset="0"/>
                <a:cs typeface="Times New Roman" panose="02020603050405020304" pitchFamily="18" charset="0"/>
              </a:rPr>
              <a:t> He came to earth to</a:t>
            </a:r>
            <a:r>
              <a:rPr lang="en-US" altLang="en-US" sz="1400" dirty="0">
                <a:solidFill>
                  <a:srgbClr val="FF0000"/>
                </a:solidFill>
                <a:latin typeface="Times New Roman" panose="02020603050405020304" pitchFamily="18" charset="0"/>
                <a:cs typeface="Times New Roman" panose="02020603050405020304" pitchFamily="18" charset="0"/>
              </a:rPr>
              <a:t> </a:t>
            </a:r>
            <a:r>
              <a:rPr lang="en-US" altLang="en-US" sz="1600" u="sng" dirty="0">
                <a:solidFill>
                  <a:srgbClr val="FF0000"/>
                </a:solidFill>
                <a:latin typeface="Times New Roman" panose="02020603050405020304" pitchFamily="18" charset="0"/>
                <a:cs typeface="Times New Roman" panose="02020603050405020304" pitchFamily="18" charset="0"/>
              </a:rPr>
              <a:t>see</a:t>
            </a:r>
            <a:r>
              <a:rPr lang="en-US" altLang="en-US" sz="1600" dirty="0">
                <a:solidFill>
                  <a:srgbClr val="FF0000"/>
                </a:solidFill>
                <a:latin typeface="Times New Roman" panose="02020603050405020304" pitchFamily="18" charset="0"/>
                <a:cs typeface="Times New Roman" panose="02020603050405020304" pitchFamily="18" charset="0"/>
              </a:rPr>
              <a:t> </a:t>
            </a:r>
            <a:r>
              <a:rPr lang="en-US" altLang="en-US" sz="1400" dirty="0">
                <a:solidFill>
                  <a:srgbClr val="FF0000"/>
                </a:solidFill>
                <a:latin typeface="Times New Roman" panose="02020603050405020304" pitchFamily="18" charset="0"/>
                <a:cs typeface="Times New Roman" panose="02020603050405020304" pitchFamily="18" charset="0"/>
              </a:rPr>
              <a:t>and </a:t>
            </a:r>
            <a:r>
              <a:rPr lang="en-US" altLang="en-US" sz="1600" u="sng" dirty="0">
                <a:solidFill>
                  <a:srgbClr val="FF0000"/>
                </a:solidFill>
                <a:latin typeface="Times New Roman" panose="02020603050405020304" pitchFamily="18" charset="0"/>
                <a:cs typeface="Times New Roman" panose="02020603050405020304" pitchFamily="18" charset="0"/>
              </a:rPr>
              <a:t>feel</a:t>
            </a:r>
            <a:r>
              <a:rPr lang="en-US" altLang="en-US" sz="1600" dirty="0">
                <a:solidFill>
                  <a:srgbClr val="FF0000"/>
                </a:solidFill>
                <a:latin typeface="Times New Roman" panose="02020603050405020304" pitchFamily="18" charset="0"/>
                <a:cs typeface="Times New Roman" panose="02020603050405020304" pitchFamily="18" charset="0"/>
              </a:rPr>
              <a:t> </a:t>
            </a:r>
            <a:r>
              <a:rPr lang="en-US" altLang="en-US" sz="1400" dirty="0">
                <a:solidFill>
                  <a:srgbClr val="FF0000"/>
                </a:solidFill>
                <a:latin typeface="Times New Roman" panose="02020603050405020304" pitchFamily="18" charset="0"/>
                <a:cs typeface="Times New Roman" panose="02020603050405020304" pitchFamily="18" charset="0"/>
              </a:rPr>
              <a:t>and </a:t>
            </a:r>
            <a:r>
              <a:rPr lang="en-US" altLang="en-US" sz="1600" u="sng" dirty="0">
                <a:solidFill>
                  <a:srgbClr val="0000CC"/>
                </a:solidFill>
                <a:latin typeface="Times New Roman" panose="02020603050405020304" pitchFamily="18" charset="0"/>
                <a:cs typeface="Times New Roman" panose="02020603050405020304" pitchFamily="18" charset="0"/>
              </a:rPr>
              <a:t>touch</a:t>
            </a:r>
            <a:r>
              <a:rPr lang="en-US" altLang="en-US" sz="1400" dirty="0">
                <a:solidFill>
                  <a:srgbClr val="0000CC"/>
                </a:solidFill>
                <a:latin typeface="Times New Roman" panose="02020603050405020304" pitchFamily="18" charset="0"/>
                <a:cs typeface="Times New Roman" panose="02020603050405020304" pitchFamily="18" charset="0"/>
              </a:rPr>
              <a:t> and </a:t>
            </a:r>
            <a:r>
              <a:rPr lang="en-US" altLang="en-US" sz="1600" u="sng" dirty="0">
                <a:solidFill>
                  <a:srgbClr val="0000CC"/>
                </a:solidFill>
                <a:latin typeface="Times New Roman" panose="02020603050405020304" pitchFamily="18" charset="0"/>
                <a:cs typeface="Times New Roman" panose="02020603050405020304" pitchFamily="18" charset="0"/>
              </a:rPr>
              <a:t>heal</a:t>
            </a:r>
            <a:r>
              <a:rPr lang="en-US" altLang="en-US" sz="1400" dirty="0">
                <a:solidFill>
                  <a:srgbClr val="0000CC"/>
                </a:solidFill>
                <a:latin typeface="Times New Roman" panose="02020603050405020304" pitchFamily="18" charset="0"/>
                <a:cs typeface="Times New Roman" panose="02020603050405020304" pitchFamily="18" charset="0"/>
              </a:rPr>
              <a:t>:</a:t>
            </a:r>
          </a:p>
          <a:p>
            <a:pPr algn="ctr"/>
            <a:endParaRPr lang="en-US" altLang="en-US" sz="400" dirty="0">
              <a:solidFill>
                <a:srgbClr val="0000CC"/>
              </a:solidFill>
              <a:latin typeface="Times New Roman" panose="02020603050405020304" pitchFamily="18" charset="0"/>
              <a:cs typeface="Times New Roman" panose="02020603050405020304" pitchFamily="18" charset="0"/>
            </a:endParaRPr>
          </a:p>
          <a:p>
            <a:pPr algn="ctr"/>
            <a:r>
              <a:rPr lang="en-US" altLang="en-US" sz="1400" dirty="0">
                <a:solidFill>
                  <a:srgbClr val="FF0000"/>
                </a:solidFill>
                <a:latin typeface="Times New Roman" panose="02020603050405020304" pitchFamily="18" charset="0"/>
                <a:cs typeface="Times New Roman" panose="02020603050405020304" pitchFamily="18" charset="0"/>
              </a:rPr>
              <a:t>“Compassion is deep sorrow  and sympathy for the suffering or trouble of others </a:t>
            </a:r>
          </a:p>
          <a:p>
            <a:pPr algn="ctr"/>
            <a:r>
              <a:rPr lang="en-US" altLang="en-US" sz="1400" dirty="0">
                <a:solidFill>
                  <a:srgbClr val="FF0000"/>
                </a:solidFill>
                <a:latin typeface="Times New Roman" panose="02020603050405020304" pitchFamily="18" charset="0"/>
                <a:cs typeface="Times New Roman" panose="02020603050405020304" pitchFamily="18" charset="0"/>
              </a:rPr>
              <a:t>   (feeling their suffering)  accompanied by a strong urge to help.”</a:t>
            </a:r>
            <a:endParaRPr lang="en-US" altLang="en-US" sz="400" dirty="0">
              <a:solidFill>
                <a:srgbClr val="0000CC"/>
              </a:solidFill>
            </a:endParaRPr>
          </a:p>
        </p:txBody>
      </p:sp>
      <p:sp>
        <p:nvSpPr>
          <p:cNvPr id="199701" name="Text Box 22"/>
          <p:cNvSpPr txBox="1">
            <a:spLocks noChangeArrowheads="1"/>
          </p:cNvSpPr>
          <p:nvPr/>
        </p:nvSpPr>
        <p:spPr bwMode="auto">
          <a:xfrm>
            <a:off x="254000" y="5299075"/>
            <a:ext cx="2057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r>
              <a:rPr lang="en-US" altLang="en-US" sz="1600" i="1" dirty="0">
                <a:solidFill>
                  <a:schemeClr val="accent2"/>
                </a:solidFill>
                <a:latin typeface="Times New Roman" panose="02020603050405020304" pitchFamily="18" charset="0"/>
              </a:rPr>
              <a:t>“Love your neighbor as  yourself”</a:t>
            </a:r>
            <a:endParaRPr lang="en-US" altLang="en-US" sz="1600" i="1" dirty="0">
              <a:solidFill>
                <a:schemeClr val="tx1"/>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4876800" y="3048000"/>
            <a:ext cx="1905000" cy="31242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chemeClr val="tx1"/>
              </a:solidFill>
              <a:latin typeface="Arial Black" panose="020B0A04020102020204" pitchFamily="34" charset="0"/>
            </a:endParaRPr>
          </a:p>
        </p:txBody>
      </p:sp>
      <p:sp>
        <p:nvSpPr>
          <p:cNvPr id="201731" name="Rectangle 3"/>
          <p:cNvSpPr>
            <a:spLocks noChangeArrowheads="1"/>
          </p:cNvSpPr>
          <p:nvPr/>
        </p:nvSpPr>
        <p:spPr bwMode="auto">
          <a:xfrm>
            <a:off x="1066800" y="3048000"/>
            <a:ext cx="1905000" cy="3124200"/>
          </a:xfrm>
          <a:prstGeom prst="rect">
            <a:avLst/>
          </a:prstGeom>
          <a:solidFill>
            <a:srgbClr val="006600"/>
          </a:solidFill>
          <a:ln w="9525">
            <a:solidFill>
              <a:srgbClr val="66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rgbClr val="66FF66"/>
              </a:solidFill>
              <a:latin typeface="Arial Black" panose="020B0A04020102020204" pitchFamily="34" charset="0"/>
            </a:endParaRPr>
          </a:p>
        </p:txBody>
      </p:sp>
      <p:sp>
        <p:nvSpPr>
          <p:cNvPr id="201732" name="Rectangle 4"/>
          <p:cNvSpPr>
            <a:spLocks noChangeArrowheads="1"/>
          </p:cNvSpPr>
          <p:nvPr/>
        </p:nvSpPr>
        <p:spPr bwMode="auto">
          <a:xfrm>
            <a:off x="2971800" y="3048000"/>
            <a:ext cx="1905000" cy="3124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chemeClr val="tx1"/>
              </a:solidFill>
              <a:latin typeface="Arial Black" panose="020B0A04020102020204" pitchFamily="34" charset="0"/>
            </a:endParaRPr>
          </a:p>
        </p:txBody>
      </p:sp>
      <p:sp>
        <p:nvSpPr>
          <p:cNvPr id="201733" name="Line 5"/>
          <p:cNvSpPr>
            <a:spLocks noChangeShapeType="1"/>
          </p:cNvSpPr>
          <p:nvPr/>
        </p:nvSpPr>
        <p:spPr bwMode="auto">
          <a:xfrm>
            <a:off x="1066800" y="3048000"/>
            <a:ext cx="5715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1734" name="Line 6"/>
          <p:cNvSpPr>
            <a:spLocks noChangeShapeType="1"/>
          </p:cNvSpPr>
          <p:nvPr/>
        </p:nvSpPr>
        <p:spPr bwMode="auto">
          <a:xfrm>
            <a:off x="1066800" y="6172200"/>
            <a:ext cx="5715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1735" name="Line 7"/>
          <p:cNvSpPr>
            <a:spLocks noChangeShapeType="1"/>
          </p:cNvSpPr>
          <p:nvPr/>
        </p:nvSpPr>
        <p:spPr bwMode="auto">
          <a:xfrm>
            <a:off x="1066800" y="3048000"/>
            <a:ext cx="0" cy="3124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1736" name="Line 8"/>
          <p:cNvSpPr>
            <a:spLocks noChangeShapeType="1"/>
          </p:cNvSpPr>
          <p:nvPr/>
        </p:nvSpPr>
        <p:spPr bwMode="auto">
          <a:xfrm>
            <a:off x="6781800" y="3048000"/>
            <a:ext cx="0" cy="3124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1737" name="Text Box 9"/>
          <p:cNvSpPr txBox="1">
            <a:spLocks noChangeArrowheads="1"/>
          </p:cNvSpPr>
          <p:nvPr/>
        </p:nvSpPr>
        <p:spPr bwMode="auto">
          <a:xfrm>
            <a:off x="1290638" y="3200400"/>
            <a:ext cx="1147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u="sng" dirty="0">
                <a:latin typeface="Arial Black" panose="020B0A04020102020204" pitchFamily="34" charset="0"/>
              </a:rPr>
              <a:t>BODY</a:t>
            </a:r>
            <a:endParaRPr lang="en-US" altLang="en-US" sz="2400" b="0" dirty="0">
              <a:latin typeface="Arial Black" panose="020B0A04020102020204" pitchFamily="34" charset="0"/>
            </a:endParaRPr>
          </a:p>
        </p:txBody>
      </p:sp>
      <p:sp>
        <p:nvSpPr>
          <p:cNvPr id="201738" name="Text Box 10"/>
          <p:cNvSpPr txBox="1">
            <a:spLocks noChangeArrowheads="1"/>
          </p:cNvSpPr>
          <p:nvPr/>
        </p:nvSpPr>
        <p:spPr bwMode="auto">
          <a:xfrm>
            <a:off x="4957763" y="3200400"/>
            <a:ext cx="1624012"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chemeClr val="tx1"/>
                </a:solidFill>
                <a:latin typeface="Arial Black" panose="020B0A04020102020204" pitchFamily="34" charset="0"/>
              </a:rPr>
              <a:t> </a:t>
            </a:r>
            <a:r>
              <a:rPr lang="en-US" altLang="en-US" sz="2400" b="0" u="sng" dirty="0">
                <a:latin typeface="Arial Black" panose="020B0A04020102020204" pitchFamily="34" charset="0"/>
              </a:rPr>
              <a:t>SPIRIT</a:t>
            </a:r>
          </a:p>
          <a:p>
            <a:endParaRPr lang="en-US" altLang="en-US" sz="800" b="0" u="sng" dirty="0">
              <a:latin typeface="Arial Black" panose="020B0A04020102020204" pitchFamily="34" charset="0"/>
            </a:endParaRPr>
          </a:p>
          <a:p>
            <a:r>
              <a:rPr lang="en-US" altLang="en-US" sz="1500" b="0" dirty="0">
                <a:latin typeface="Arial Black" panose="020B0A04020102020204" pitchFamily="34" charset="0"/>
              </a:rPr>
              <a:t>- </a:t>
            </a:r>
            <a:r>
              <a:rPr lang="en-US" altLang="en-US" sz="1400" b="0" dirty="0">
                <a:latin typeface="Arial Black" panose="020B0A04020102020204" pitchFamily="34" charset="0"/>
              </a:rPr>
              <a:t>CONSCIENCE</a:t>
            </a:r>
          </a:p>
          <a:p>
            <a:pPr>
              <a:buFontTx/>
              <a:buChar char="-"/>
            </a:pPr>
            <a:r>
              <a:rPr lang="en-US" altLang="en-US" sz="1400" b="0" dirty="0">
                <a:latin typeface="Arial Black" panose="020B0A04020102020204" pitchFamily="34" charset="0"/>
              </a:rPr>
              <a:t> COMMUNION</a:t>
            </a:r>
          </a:p>
          <a:p>
            <a:r>
              <a:rPr lang="en-US" altLang="en-US" sz="1400" b="0" dirty="0">
                <a:latin typeface="Arial Black" panose="020B0A04020102020204" pitchFamily="34" charset="0"/>
              </a:rPr>
              <a:t>- INTUITION</a:t>
            </a:r>
          </a:p>
          <a:p>
            <a:endParaRPr lang="en-US" altLang="en-US" sz="1400" b="0" dirty="0">
              <a:solidFill>
                <a:schemeClr val="tx1"/>
              </a:solidFill>
              <a:latin typeface="Arial Black" panose="020B0A04020102020204" pitchFamily="34" charset="0"/>
            </a:endParaRPr>
          </a:p>
          <a:p>
            <a:endParaRPr lang="en-US" altLang="en-US" sz="1400" b="0" u="sng" dirty="0">
              <a:latin typeface="Arial Black" panose="020B0A04020102020204" pitchFamily="34" charset="0"/>
            </a:endParaRPr>
          </a:p>
        </p:txBody>
      </p:sp>
      <p:sp>
        <p:nvSpPr>
          <p:cNvPr id="201739" name="Text Box 11"/>
          <p:cNvSpPr txBox="1">
            <a:spLocks noChangeArrowheads="1"/>
          </p:cNvSpPr>
          <p:nvPr/>
        </p:nvSpPr>
        <p:spPr bwMode="auto">
          <a:xfrm>
            <a:off x="3303588" y="3200400"/>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u="sng" dirty="0">
                <a:latin typeface="Arial Black" panose="020B0A04020102020204" pitchFamily="34" charset="0"/>
              </a:rPr>
              <a:t>SOUL</a:t>
            </a:r>
          </a:p>
        </p:txBody>
      </p:sp>
      <p:sp>
        <p:nvSpPr>
          <p:cNvPr id="201740" name="AutoShape 12"/>
          <p:cNvSpPr>
            <a:spLocks noChangeArrowheads="1"/>
          </p:cNvSpPr>
          <p:nvPr/>
        </p:nvSpPr>
        <p:spPr bwMode="auto">
          <a:xfrm>
            <a:off x="4343400" y="473075"/>
            <a:ext cx="2514600" cy="1371600"/>
          </a:xfrm>
          <a:prstGeom prst="star16">
            <a:avLst>
              <a:gd name="adj" fmla="val 37500"/>
            </a:avLst>
          </a:prstGeom>
          <a:solidFill>
            <a:schemeClr val="bg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solidFill>
                  <a:srgbClr val="FF3300"/>
                </a:solidFill>
                <a:latin typeface="Arial Black" panose="020B0A04020102020204" pitchFamily="34" charset="0"/>
              </a:rPr>
              <a:t>GOD’S</a:t>
            </a:r>
          </a:p>
          <a:p>
            <a:pPr algn="ctr"/>
            <a:r>
              <a:rPr lang="en-US" altLang="en-US" sz="1600" b="0" dirty="0">
                <a:solidFill>
                  <a:srgbClr val="FF3300"/>
                </a:solidFill>
                <a:latin typeface="Arial Black" panose="020B0A04020102020204" pitchFamily="34" charset="0"/>
              </a:rPr>
              <a:t>SPIRIT</a:t>
            </a:r>
          </a:p>
        </p:txBody>
      </p:sp>
      <p:cxnSp>
        <p:nvCxnSpPr>
          <p:cNvPr id="201741" name="AutoShape 13"/>
          <p:cNvCxnSpPr>
            <a:cxnSpLocks noChangeShapeType="1"/>
          </p:cNvCxnSpPr>
          <p:nvPr/>
        </p:nvCxnSpPr>
        <p:spPr bwMode="auto">
          <a:xfrm rot="16200000" flipH="1">
            <a:off x="5400675" y="1685925"/>
            <a:ext cx="1276350" cy="1257300"/>
          </a:xfrm>
          <a:prstGeom prst="curvedConnector3">
            <a:avLst>
              <a:gd name="adj1" fmla="val 49255"/>
            </a:avLst>
          </a:prstGeom>
          <a:noFill/>
          <a:ln w="57150">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1742" name="Line 14"/>
          <p:cNvSpPr>
            <a:spLocks noChangeShapeType="1"/>
          </p:cNvSpPr>
          <p:nvPr/>
        </p:nvSpPr>
        <p:spPr bwMode="auto">
          <a:xfrm flipH="1">
            <a:off x="3886200" y="2835275"/>
            <a:ext cx="2514600" cy="0"/>
          </a:xfrm>
          <a:prstGeom prst="line">
            <a:avLst/>
          </a:prstGeom>
          <a:noFill/>
          <a:ln w="38100">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1743" name="Text Box 15"/>
          <p:cNvSpPr txBox="1">
            <a:spLocks noChangeArrowheads="1"/>
          </p:cNvSpPr>
          <p:nvPr/>
        </p:nvSpPr>
        <p:spPr bwMode="auto">
          <a:xfrm>
            <a:off x="1524000" y="2317750"/>
            <a:ext cx="48117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i="1" dirty="0">
                <a:solidFill>
                  <a:srgbClr val="FF3300"/>
                </a:solidFill>
                <a:latin typeface="Arial Black" panose="020B0A04020102020204" pitchFamily="34" charset="0"/>
              </a:rPr>
              <a:t>GOD WORKS FROM THE INSIDE OUT</a:t>
            </a:r>
          </a:p>
          <a:p>
            <a:r>
              <a:rPr lang="en-US" altLang="en-US" sz="1400" b="0" i="1" dirty="0">
                <a:solidFill>
                  <a:srgbClr val="FF3300"/>
                </a:solidFill>
                <a:latin typeface="Arial Black" panose="020B0A04020102020204" pitchFamily="34" charset="0"/>
              </a:rPr>
              <a:t>GOD BEGINS HIS WORK IN THE SPIRIT OF MAN</a:t>
            </a:r>
          </a:p>
        </p:txBody>
      </p:sp>
      <p:sp>
        <p:nvSpPr>
          <p:cNvPr id="201744" name="Line 16"/>
          <p:cNvSpPr>
            <a:spLocks noChangeShapeType="1"/>
          </p:cNvSpPr>
          <p:nvPr/>
        </p:nvSpPr>
        <p:spPr bwMode="auto">
          <a:xfrm>
            <a:off x="1066800" y="6400800"/>
            <a:ext cx="2743200" cy="0"/>
          </a:xfrm>
          <a:prstGeom prst="line">
            <a:avLst/>
          </a:prstGeom>
          <a:noFill/>
          <a:ln w="38100">
            <a:solidFill>
              <a:srgbClr val="0066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1745" name="Text Box 17"/>
          <p:cNvSpPr txBox="1">
            <a:spLocks noChangeArrowheads="1"/>
          </p:cNvSpPr>
          <p:nvPr/>
        </p:nvSpPr>
        <p:spPr bwMode="auto">
          <a:xfrm>
            <a:off x="533400" y="6553200"/>
            <a:ext cx="6553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006600"/>
                </a:solidFill>
                <a:latin typeface="Arial Black" panose="020B0A04020102020204" pitchFamily="34" charset="0"/>
              </a:rPr>
              <a:t>MAN WORKS FROM THE OUTSIDE IN - -    </a:t>
            </a:r>
          </a:p>
          <a:p>
            <a:r>
              <a:rPr lang="en-US" altLang="en-US" sz="1400" b="0" dirty="0">
                <a:solidFill>
                  <a:srgbClr val="006600"/>
                </a:solidFill>
                <a:latin typeface="Arial Black" panose="020B0A04020102020204" pitchFamily="34" charset="0"/>
              </a:rPr>
              <a:t>MAN BEGINS HIS WORK IN THE OUTER COURT (Physical Needs)</a:t>
            </a:r>
          </a:p>
        </p:txBody>
      </p:sp>
      <p:sp>
        <p:nvSpPr>
          <p:cNvPr id="201746" name="Text Box 18"/>
          <p:cNvSpPr txBox="1">
            <a:spLocks noChangeArrowheads="1"/>
          </p:cNvSpPr>
          <p:nvPr/>
        </p:nvSpPr>
        <p:spPr bwMode="auto">
          <a:xfrm>
            <a:off x="3124200" y="3657600"/>
            <a:ext cx="1427163"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chemeClr val="tx1"/>
                </a:solidFill>
                <a:latin typeface="Arial Black" panose="020B0A04020102020204" pitchFamily="34" charset="0"/>
              </a:rPr>
              <a:t> </a:t>
            </a:r>
            <a:r>
              <a:rPr lang="en-US" altLang="en-US" sz="1200" b="0" dirty="0">
                <a:latin typeface="Arial Black" panose="020B0A04020102020204" pitchFamily="34" charset="0"/>
              </a:rPr>
              <a:t>- </a:t>
            </a:r>
            <a:r>
              <a:rPr lang="en-US" altLang="en-US" sz="1400" b="0" dirty="0">
                <a:latin typeface="Arial Black" panose="020B0A04020102020204" pitchFamily="34" charset="0"/>
              </a:rPr>
              <a:t>WILL</a:t>
            </a:r>
          </a:p>
          <a:p>
            <a:r>
              <a:rPr lang="en-US" altLang="en-US" sz="1400" b="0" dirty="0">
                <a:latin typeface="Arial Black" panose="020B0A04020102020204" pitchFamily="34" charset="0"/>
              </a:rPr>
              <a:t> - MIND</a:t>
            </a:r>
          </a:p>
          <a:p>
            <a:r>
              <a:rPr lang="en-US" altLang="en-US" sz="1400" b="0" dirty="0">
                <a:latin typeface="Arial Black" panose="020B0A04020102020204" pitchFamily="34" charset="0"/>
              </a:rPr>
              <a:t> - EMOTIONS</a:t>
            </a:r>
          </a:p>
        </p:txBody>
      </p:sp>
      <p:sp>
        <p:nvSpPr>
          <p:cNvPr id="201747" name="Text Box 19"/>
          <p:cNvSpPr txBox="1">
            <a:spLocks noChangeArrowheads="1"/>
          </p:cNvSpPr>
          <p:nvPr/>
        </p:nvSpPr>
        <p:spPr bwMode="auto">
          <a:xfrm>
            <a:off x="1295400" y="3657600"/>
            <a:ext cx="1221710" cy="153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latin typeface="Arial Black" panose="020B0A04020102020204" pitchFamily="34" charset="0"/>
              </a:rPr>
              <a:t>5 SENSES:</a:t>
            </a:r>
          </a:p>
          <a:p>
            <a:endParaRPr lang="en-US" altLang="en-US" sz="400" b="0" dirty="0">
              <a:latin typeface="Arial Black" panose="020B0A04020102020204" pitchFamily="34" charset="0"/>
            </a:endParaRPr>
          </a:p>
          <a:p>
            <a:r>
              <a:rPr lang="en-US" altLang="en-US" sz="1200" b="0" dirty="0">
                <a:latin typeface="Arial Black" panose="020B0A04020102020204" pitchFamily="34" charset="0"/>
              </a:rPr>
              <a:t>-</a:t>
            </a:r>
            <a:r>
              <a:rPr lang="en-US" altLang="en-US" sz="1600" b="0" dirty="0">
                <a:latin typeface="Arial Black" panose="020B0A04020102020204" pitchFamily="34" charset="0"/>
              </a:rPr>
              <a:t> </a:t>
            </a:r>
            <a:r>
              <a:rPr lang="en-US" altLang="en-US" sz="1200" b="0" dirty="0">
                <a:latin typeface="Arial Black" panose="020B0A04020102020204" pitchFamily="34" charset="0"/>
              </a:rPr>
              <a:t>SIGHT</a:t>
            </a:r>
          </a:p>
          <a:p>
            <a:pPr>
              <a:buFontTx/>
              <a:buChar char="-"/>
            </a:pPr>
            <a:r>
              <a:rPr lang="en-US" altLang="en-US" sz="1200" b="0" dirty="0">
                <a:latin typeface="Arial Black" panose="020B0A04020102020204" pitchFamily="34" charset="0"/>
              </a:rPr>
              <a:t> HEARING</a:t>
            </a:r>
          </a:p>
          <a:p>
            <a:pPr>
              <a:buFontTx/>
              <a:buChar char="-"/>
            </a:pPr>
            <a:r>
              <a:rPr lang="en-US" altLang="en-US" sz="1200" b="0" dirty="0">
                <a:latin typeface="Arial Black" panose="020B0A04020102020204" pitchFamily="34" charset="0"/>
              </a:rPr>
              <a:t> TASTE</a:t>
            </a:r>
          </a:p>
          <a:p>
            <a:pPr>
              <a:buFontTx/>
              <a:buChar char="-"/>
            </a:pPr>
            <a:r>
              <a:rPr lang="en-US" altLang="en-US" sz="1200" b="0" dirty="0">
                <a:latin typeface="Arial Black" panose="020B0A04020102020204" pitchFamily="34" charset="0"/>
              </a:rPr>
              <a:t> FEELING</a:t>
            </a:r>
          </a:p>
          <a:p>
            <a:r>
              <a:rPr lang="en-US" altLang="en-US" sz="1200" b="0" dirty="0">
                <a:latin typeface="Arial Black" panose="020B0A04020102020204" pitchFamily="34" charset="0"/>
              </a:rPr>
              <a:t>- SMELL</a:t>
            </a:r>
          </a:p>
          <a:p>
            <a:endParaRPr lang="en-US" altLang="en-US" sz="1200" b="0" dirty="0">
              <a:latin typeface="Arial Black" panose="020B0A04020102020204" pitchFamily="34" charset="0"/>
            </a:endParaRPr>
          </a:p>
        </p:txBody>
      </p:sp>
      <p:sp>
        <p:nvSpPr>
          <p:cNvPr id="201748" name="Line 20"/>
          <p:cNvSpPr>
            <a:spLocks noChangeShapeType="1"/>
          </p:cNvSpPr>
          <p:nvPr/>
        </p:nvSpPr>
        <p:spPr bwMode="auto">
          <a:xfrm>
            <a:off x="4876800" y="3048000"/>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1749" name="Line 21"/>
          <p:cNvSpPr>
            <a:spLocks noChangeShapeType="1"/>
          </p:cNvSpPr>
          <p:nvPr/>
        </p:nvSpPr>
        <p:spPr bwMode="auto">
          <a:xfrm>
            <a:off x="2971800" y="30480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1750" name="AutoShape 22"/>
          <p:cNvSpPr>
            <a:spLocks noChangeArrowheads="1"/>
          </p:cNvSpPr>
          <p:nvPr/>
        </p:nvSpPr>
        <p:spPr bwMode="auto">
          <a:xfrm>
            <a:off x="457200" y="7437438"/>
            <a:ext cx="1447800" cy="1630362"/>
          </a:xfrm>
          <a:prstGeom prst="irregularSeal1">
            <a:avLst/>
          </a:prstGeom>
          <a:solidFill>
            <a:srgbClr val="0066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latin typeface="Arial Black" panose="020B0A04020102020204" pitchFamily="34" charset="0"/>
              </a:rPr>
              <a:t>MAN</a:t>
            </a:r>
          </a:p>
        </p:txBody>
      </p:sp>
      <p:cxnSp>
        <p:nvCxnSpPr>
          <p:cNvPr id="201751" name="AutoShape 23"/>
          <p:cNvCxnSpPr>
            <a:cxnSpLocks noChangeShapeType="1"/>
            <a:stCxn id="201731" idx="1"/>
            <a:endCxn id="201750" idx="1"/>
          </p:cNvCxnSpPr>
          <p:nvPr/>
        </p:nvCxnSpPr>
        <p:spPr bwMode="auto">
          <a:xfrm rot="10800000" flipV="1">
            <a:off x="438150" y="4610100"/>
            <a:ext cx="628650" cy="3478213"/>
          </a:xfrm>
          <a:prstGeom prst="curvedConnector3">
            <a:avLst>
              <a:gd name="adj1" fmla="val 133333"/>
            </a:avLst>
          </a:prstGeom>
          <a:noFill/>
          <a:ln w="57150">
            <a:solidFill>
              <a:srgbClr val="0066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1752" name="Text Box 24"/>
          <p:cNvSpPr txBox="1">
            <a:spLocks noChangeArrowheads="1"/>
          </p:cNvSpPr>
          <p:nvPr/>
        </p:nvSpPr>
        <p:spPr bwMode="auto">
          <a:xfrm>
            <a:off x="1355725" y="5181600"/>
            <a:ext cx="1390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latin typeface="Times New Roman" panose="02020603050405020304" pitchFamily="18" charset="0"/>
              </a:rPr>
              <a:t>son of man</a:t>
            </a:r>
          </a:p>
          <a:p>
            <a:r>
              <a:rPr lang="en-US" altLang="en-US" sz="2000" dirty="0">
                <a:latin typeface="Times New Roman" panose="02020603050405020304" pitchFamily="18" charset="0"/>
              </a:rPr>
              <a:t>works here</a:t>
            </a:r>
          </a:p>
        </p:txBody>
      </p:sp>
      <p:sp>
        <p:nvSpPr>
          <p:cNvPr id="201753" name="Text Box 25"/>
          <p:cNvSpPr txBox="1">
            <a:spLocks noChangeArrowheads="1"/>
          </p:cNvSpPr>
          <p:nvPr/>
        </p:nvSpPr>
        <p:spPr bwMode="auto">
          <a:xfrm>
            <a:off x="3179763" y="4730750"/>
            <a:ext cx="1544637"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chemeClr val="tx1"/>
                </a:solidFill>
                <a:latin typeface="Times New Roman" panose="02020603050405020304" pitchFamily="18" charset="0"/>
              </a:rPr>
              <a:t>    </a:t>
            </a:r>
            <a:r>
              <a:rPr lang="en-US" altLang="en-US" sz="2000" dirty="0">
                <a:latin typeface="Arial Black" panose="020B0A04020102020204" pitchFamily="34" charset="0"/>
              </a:rPr>
              <a:t>GOD</a:t>
            </a:r>
          </a:p>
          <a:p>
            <a:r>
              <a:rPr lang="en-US" altLang="en-US" sz="2000" dirty="0">
                <a:latin typeface="Times New Roman" panose="02020603050405020304" pitchFamily="18" charset="0"/>
              </a:rPr>
              <a:t>     and</a:t>
            </a:r>
          </a:p>
          <a:p>
            <a:r>
              <a:rPr lang="en-US" altLang="en-US" sz="2000" dirty="0">
                <a:latin typeface="Times New Roman" panose="02020603050405020304" pitchFamily="18" charset="0"/>
              </a:rPr>
              <a:t>a son of God</a:t>
            </a:r>
          </a:p>
          <a:p>
            <a:r>
              <a:rPr lang="en-US" altLang="en-US" sz="2000" dirty="0">
                <a:latin typeface="Times New Roman" panose="02020603050405020304" pitchFamily="18" charset="0"/>
              </a:rPr>
              <a:t>works here</a:t>
            </a:r>
          </a:p>
        </p:txBody>
      </p:sp>
      <p:sp>
        <p:nvSpPr>
          <p:cNvPr id="201754" name="Text Box 26"/>
          <p:cNvSpPr txBox="1">
            <a:spLocks noChangeArrowheads="1"/>
          </p:cNvSpPr>
          <p:nvPr/>
        </p:nvSpPr>
        <p:spPr bwMode="auto">
          <a:xfrm>
            <a:off x="5110163" y="4959350"/>
            <a:ext cx="1403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latin typeface="Times New Roman" panose="02020603050405020304" pitchFamily="18" charset="0"/>
              </a:rPr>
              <a:t>Only </a:t>
            </a:r>
            <a:r>
              <a:rPr lang="en-US" altLang="en-US" sz="2000" b="0" dirty="0">
                <a:latin typeface="Arial Black" panose="020B0A04020102020204" pitchFamily="34" charset="0"/>
              </a:rPr>
              <a:t>GOD</a:t>
            </a:r>
          </a:p>
          <a:p>
            <a:r>
              <a:rPr lang="en-US" altLang="en-US" sz="2000" dirty="0">
                <a:latin typeface="Times New Roman" panose="02020603050405020304" pitchFamily="18" charset="0"/>
              </a:rPr>
              <a:t>works here</a:t>
            </a:r>
          </a:p>
        </p:txBody>
      </p:sp>
      <p:sp>
        <p:nvSpPr>
          <p:cNvPr id="201755" name="Text Box 27"/>
          <p:cNvSpPr txBox="1">
            <a:spLocks noChangeArrowheads="1"/>
          </p:cNvSpPr>
          <p:nvPr/>
        </p:nvSpPr>
        <p:spPr bwMode="auto">
          <a:xfrm>
            <a:off x="381000" y="568325"/>
            <a:ext cx="35147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chemeClr val="tx1"/>
                </a:solidFill>
                <a:latin typeface="Arial Black" panose="020B0A04020102020204" pitchFamily="34" charset="0"/>
              </a:rPr>
              <a:t>The FATHER’S Business (Soul Winning)</a:t>
            </a:r>
          </a:p>
          <a:p>
            <a:r>
              <a:rPr lang="en-US" altLang="en-US" sz="1200" b="0" dirty="0">
                <a:solidFill>
                  <a:schemeClr val="tx1"/>
                </a:solidFill>
                <a:latin typeface="Arial Black" panose="020B0A04020102020204" pitchFamily="34" charset="0"/>
              </a:rPr>
              <a:t>is a Partnership between God and man :</a:t>
            </a:r>
          </a:p>
          <a:p>
            <a:endParaRPr lang="en-US" altLang="en-US" sz="400" b="0" dirty="0">
              <a:solidFill>
                <a:schemeClr val="tx1"/>
              </a:solidFill>
              <a:latin typeface="Arial Black" panose="020B0A04020102020204" pitchFamily="34" charset="0"/>
            </a:endParaRPr>
          </a:p>
          <a:p>
            <a:r>
              <a:rPr lang="en-US" altLang="en-US" sz="1200" b="0" dirty="0">
                <a:solidFill>
                  <a:schemeClr val="tx1"/>
                </a:solidFill>
                <a:latin typeface="Arial Black" panose="020B0A04020102020204" pitchFamily="34" charset="0"/>
              </a:rPr>
              <a:t>   </a:t>
            </a:r>
            <a:r>
              <a:rPr lang="en-US" altLang="en-US" sz="1200" b="0" dirty="0">
                <a:solidFill>
                  <a:srgbClr val="006600"/>
                </a:solidFill>
                <a:latin typeface="Arial Black" panose="020B0A04020102020204" pitchFamily="34" charset="0"/>
              </a:rPr>
              <a:t>1.  Son of man  (you and I) begin</a:t>
            </a:r>
          </a:p>
          <a:p>
            <a:r>
              <a:rPr lang="en-US" altLang="en-US" sz="1200" b="0" dirty="0">
                <a:solidFill>
                  <a:srgbClr val="006600"/>
                </a:solidFill>
                <a:latin typeface="Arial Black" panose="020B0A04020102020204" pitchFamily="34" charset="0"/>
              </a:rPr>
              <a:t>        to work in the outer court.</a:t>
            </a:r>
          </a:p>
          <a:p>
            <a:endParaRPr lang="en-US" altLang="en-US" sz="400" b="0" dirty="0">
              <a:solidFill>
                <a:srgbClr val="006600"/>
              </a:solidFill>
              <a:latin typeface="Arial Black" panose="020B0A04020102020204" pitchFamily="34" charset="0"/>
            </a:endParaRPr>
          </a:p>
          <a:p>
            <a:r>
              <a:rPr lang="en-US" altLang="en-US" sz="1200" b="0" dirty="0">
                <a:solidFill>
                  <a:schemeClr val="tx1"/>
                </a:solidFill>
                <a:latin typeface="Arial Black" panose="020B0A04020102020204" pitchFamily="34" charset="0"/>
              </a:rPr>
              <a:t>   </a:t>
            </a:r>
            <a:r>
              <a:rPr lang="en-US" altLang="en-US" sz="1200" b="0" dirty="0">
                <a:solidFill>
                  <a:srgbClr val="FF0000"/>
                </a:solidFill>
                <a:latin typeface="Arial Black" panose="020B0A04020102020204" pitchFamily="34" charset="0"/>
              </a:rPr>
              <a:t>2. </a:t>
            </a:r>
            <a:r>
              <a:rPr lang="en-US" altLang="en-US" sz="1200" b="0" i="1" dirty="0">
                <a:solidFill>
                  <a:srgbClr val="FF0000"/>
                </a:solidFill>
                <a:latin typeface="Arial Black" panose="020B0A04020102020204" pitchFamily="34" charset="0"/>
              </a:rPr>
              <a:t>GOD</a:t>
            </a:r>
            <a:r>
              <a:rPr lang="en-US" altLang="en-US" sz="1200" b="0" dirty="0">
                <a:solidFill>
                  <a:srgbClr val="FF0000"/>
                </a:solidFill>
                <a:latin typeface="Arial Black" panose="020B0A04020102020204" pitchFamily="34" charset="0"/>
              </a:rPr>
              <a:t> alone begins to work in man’s</a:t>
            </a:r>
          </a:p>
          <a:p>
            <a:r>
              <a:rPr lang="en-US" altLang="en-US" sz="1200" b="0" dirty="0">
                <a:solidFill>
                  <a:srgbClr val="FF0000"/>
                </a:solidFill>
                <a:latin typeface="Arial Black" panose="020B0A04020102020204" pitchFamily="34" charset="0"/>
              </a:rPr>
              <a:t>       spirit, the most holy place.</a:t>
            </a:r>
          </a:p>
          <a:p>
            <a:endParaRPr lang="en-US" altLang="en-US" sz="400" b="0" dirty="0">
              <a:solidFill>
                <a:srgbClr val="FF0000"/>
              </a:solidFill>
              <a:latin typeface="Arial Black" panose="020B0A04020102020204" pitchFamily="34" charset="0"/>
            </a:endParaRPr>
          </a:p>
          <a:p>
            <a:r>
              <a:rPr lang="en-US" altLang="en-US" sz="1200" b="0" dirty="0">
                <a:solidFill>
                  <a:schemeClr val="tx1"/>
                </a:solidFill>
                <a:latin typeface="Arial Black" panose="020B0A04020102020204" pitchFamily="34" charset="0"/>
              </a:rPr>
              <a:t>   </a:t>
            </a:r>
            <a:r>
              <a:rPr lang="en-US" altLang="en-US" sz="1200" b="0" dirty="0">
                <a:solidFill>
                  <a:schemeClr val="accent2"/>
                </a:solidFill>
                <a:latin typeface="Arial Black" panose="020B0A04020102020204" pitchFamily="34" charset="0"/>
              </a:rPr>
              <a:t>3. </a:t>
            </a:r>
            <a:r>
              <a:rPr lang="en-US" altLang="en-US" sz="1200" b="0" i="1" dirty="0">
                <a:solidFill>
                  <a:schemeClr val="accent2"/>
                </a:solidFill>
                <a:latin typeface="Arial Black" panose="020B0A04020102020204" pitchFamily="34" charset="0"/>
              </a:rPr>
              <a:t>GOD</a:t>
            </a:r>
            <a:r>
              <a:rPr lang="en-US" altLang="en-US" sz="1200" b="0" dirty="0">
                <a:solidFill>
                  <a:schemeClr val="accent2"/>
                </a:solidFill>
                <a:latin typeface="Arial Black" panose="020B0A04020102020204" pitchFamily="34" charset="0"/>
              </a:rPr>
              <a:t> and a son of God (you and I)</a:t>
            </a:r>
          </a:p>
          <a:p>
            <a:r>
              <a:rPr lang="en-US" altLang="en-US" sz="1200" b="0" dirty="0">
                <a:solidFill>
                  <a:schemeClr val="accent2"/>
                </a:solidFill>
                <a:latin typeface="Arial Black" panose="020B0A04020102020204" pitchFamily="34" charset="0"/>
              </a:rPr>
              <a:t>       work together in the inner court.</a:t>
            </a:r>
          </a:p>
        </p:txBody>
      </p:sp>
      <p:sp>
        <p:nvSpPr>
          <p:cNvPr id="201756" name="Text Box 28"/>
          <p:cNvSpPr txBox="1">
            <a:spLocks noChangeArrowheads="1"/>
          </p:cNvSpPr>
          <p:nvPr/>
        </p:nvSpPr>
        <p:spPr bwMode="auto">
          <a:xfrm>
            <a:off x="2590800" y="7162800"/>
            <a:ext cx="4391025"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0" dirty="0">
                <a:latin typeface="Arial Black" panose="020B0A04020102020204" pitchFamily="34" charset="0"/>
              </a:rPr>
              <a:t>The key to successful soul winning is to:</a:t>
            </a:r>
          </a:p>
          <a:p>
            <a:pPr>
              <a:spcBef>
                <a:spcPct val="0"/>
              </a:spcBef>
              <a:buFontTx/>
              <a:buNone/>
            </a:pPr>
            <a:endParaRPr lang="en-US" altLang="en-US" sz="400" b="0" dirty="0">
              <a:latin typeface="Arial Black" panose="020B0A04020102020204" pitchFamily="34" charset="0"/>
            </a:endParaRPr>
          </a:p>
          <a:p>
            <a:pPr>
              <a:spcBef>
                <a:spcPct val="0"/>
              </a:spcBef>
              <a:buFontTx/>
              <a:buNone/>
            </a:pPr>
            <a:r>
              <a:rPr lang="en-US" altLang="en-US" sz="1100" b="0" dirty="0">
                <a:latin typeface="Arial Black" panose="020B0A04020102020204" pitchFamily="34" charset="0"/>
              </a:rPr>
              <a:t>  1. Understand GOD’s part and your part.</a:t>
            </a:r>
          </a:p>
          <a:p>
            <a:pPr>
              <a:spcBef>
                <a:spcPct val="0"/>
              </a:spcBef>
              <a:buFontTx/>
              <a:buNone/>
            </a:pPr>
            <a:endParaRPr lang="en-US" altLang="en-US" sz="400" b="0" dirty="0">
              <a:latin typeface="Arial Black" panose="020B0A04020102020204" pitchFamily="34" charset="0"/>
            </a:endParaRPr>
          </a:p>
          <a:p>
            <a:pPr>
              <a:spcBef>
                <a:spcPct val="0"/>
              </a:spcBef>
              <a:buFontTx/>
              <a:buNone/>
            </a:pPr>
            <a:r>
              <a:rPr lang="en-US" altLang="en-US" sz="1100" b="0" dirty="0">
                <a:latin typeface="Arial Black" panose="020B0A04020102020204" pitchFamily="34" charset="0"/>
              </a:rPr>
              <a:t>  2. Do your part and let GOD do His part.</a:t>
            </a:r>
          </a:p>
          <a:p>
            <a:pPr>
              <a:spcBef>
                <a:spcPct val="0"/>
              </a:spcBef>
              <a:buFontTx/>
              <a:buNone/>
            </a:pPr>
            <a:r>
              <a:rPr lang="en-US" altLang="en-US" sz="1100" b="0" dirty="0">
                <a:latin typeface="Arial Black" panose="020B0A04020102020204" pitchFamily="34" charset="0"/>
              </a:rPr>
              <a:t>      Don’t get ahead of GOD or play GOD.</a:t>
            </a:r>
          </a:p>
          <a:p>
            <a:pPr>
              <a:spcBef>
                <a:spcPct val="0"/>
              </a:spcBef>
              <a:buFontTx/>
              <a:buNone/>
            </a:pPr>
            <a:endParaRPr lang="en-US" altLang="en-US" sz="400" b="0" dirty="0">
              <a:latin typeface="Arial Black" panose="020B0A04020102020204" pitchFamily="34" charset="0"/>
            </a:endParaRPr>
          </a:p>
          <a:p>
            <a:pPr>
              <a:spcBef>
                <a:spcPct val="0"/>
              </a:spcBef>
              <a:buFontTx/>
              <a:buNone/>
            </a:pPr>
            <a:r>
              <a:rPr lang="en-US" altLang="en-US" sz="1100" b="0" dirty="0">
                <a:latin typeface="Arial Black" panose="020B0A04020102020204" pitchFamily="34" charset="0"/>
              </a:rPr>
              <a:t>  3. Understand that you have a dual nature, and when</a:t>
            </a:r>
          </a:p>
          <a:p>
            <a:pPr>
              <a:spcBef>
                <a:spcPct val="0"/>
              </a:spcBef>
              <a:buFontTx/>
              <a:buNone/>
            </a:pPr>
            <a:r>
              <a:rPr lang="en-US" altLang="en-US" sz="1100" b="0" dirty="0">
                <a:latin typeface="Arial Black" panose="020B0A04020102020204" pitchFamily="34" charset="0"/>
              </a:rPr>
              <a:t>      to operate as a son of man, and when to operate </a:t>
            </a:r>
          </a:p>
          <a:p>
            <a:pPr>
              <a:spcBef>
                <a:spcPct val="0"/>
              </a:spcBef>
              <a:buFontTx/>
              <a:buNone/>
            </a:pPr>
            <a:r>
              <a:rPr lang="en-US" altLang="en-US" sz="1100" b="0" dirty="0">
                <a:latin typeface="Arial Black" panose="020B0A04020102020204" pitchFamily="34" charset="0"/>
              </a:rPr>
              <a:t>      as a son of GOD.  JESUS, the greatest soul winner,</a:t>
            </a:r>
          </a:p>
          <a:p>
            <a:pPr>
              <a:spcBef>
                <a:spcPct val="0"/>
              </a:spcBef>
              <a:buFontTx/>
              <a:buNone/>
            </a:pPr>
            <a:r>
              <a:rPr lang="en-US" altLang="en-US" sz="1100" b="0" dirty="0">
                <a:latin typeface="Arial Black" panose="020B0A04020102020204" pitchFamily="34" charset="0"/>
              </a:rPr>
              <a:t>      exampled this for us in His earthly ministry,  when </a:t>
            </a:r>
          </a:p>
          <a:p>
            <a:pPr>
              <a:spcBef>
                <a:spcPct val="0"/>
              </a:spcBef>
              <a:buFontTx/>
              <a:buNone/>
            </a:pPr>
            <a:r>
              <a:rPr lang="en-US" altLang="en-US" sz="1100" b="0" dirty="0">
                <a:latin typeface="Arial Black" panose="020B0A04020102020204" pitchFamily="34" charset="0"/>
              </a:rPr>
              <a:t>      He sat down to eat with sinners and ministered to </a:t>
            </a:r>
          </a:p>
          <a:p>
            <a:pPr>
              <a:spcBef>
                <a:spcPct val="0"/>
              </a:spcBef>
              <a:buFontTx/>
              <a:buNone/>
            </a:pPr>
            <a:r>
              <a:rPr lang="en-US" altLang="en-US" sz="1100" b="0" dirty="0">
                <a:latin typeface="Arial Black" panose="020B0A04020102020204" pitchFamily="34" charset="0"/>
              </a:rPr>
              <a:t>      their physical needs first.</a:t>
            </a:r>
            <a:r>
              <a:rPr lang="en-US" altLang="en-US" sz="1200" b="0" dirty="0">
                <a:latin typeface="Arial Black" panose="020B0A04020102020204" pitchFamily="34" charset="0"/>
              </a:rPr>
              <a:t>  </a:t>
            </a:r>
          </a:p>
        </p:txBody>
      </p:sp>
      <p:sp>
        <p:nvSpPr>
          <p:cNvPr id="201757" name="Text Box 29"/>
          <p:cNvSpPr txBox="1">
            <a:spLocks noChangeArrowheads="1"/>
          </p:cNvSpPr>
          <p:nvPr/>
        </p:nvSpPr>
        <p:spPr bwMode="auto">
          <a:xfrm>
            <a:off x="893763" y="15875"/>
            <a:ext cx="5349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solidFill>
                  <a:schemeClr val="tx1"/>
                </a:solidFill>
                <a:latin typeface="Arial Black" panose="020B0A04020102020204" pitchFamily="34" charset="0"/>
              </a:rPr>
              <a:t>Partnership With God in His Business</a:t>
            </a:r>
          </a:p>
        </p:txBody>
      </p:sp>
    </p:spTree>
  </p:cSld>
  <p:clrMapOvr>
    <a:masterClrMapping/>
  </p:clrMapOvr>
  <p:transition spd="slow">
    <p:checker/>
    <p:sndAc>
      <p:stSnd>
        <p:snd r:embed="rId3" name="projctor.wav"/>
      </p:stSnd>
    </p:sndAc>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0" y="4343400"/>
            <a:ext cx="7315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FF0000"/>
                </a:solidFill>
                <a:latin typeface="Times New Roman" panose="02020603050405020304" pitchFamily="18" charset="0"/>
                <a:cs typeface="Times New Roman" panose="02020603050405020304" pitchFamily="18" charset="0"/>
              </a:rPr>
              <a:t> </a:t>
            </a:r>
            <a:endParaRPr lang="en-US" altLang="en-US" sz="1200" b="0" dirty="0">
              <a:solidFill>
                <a:schemeClr val="tx1"/>
              </a:solidFill>
              <a:latin typeface="Times New Roman" panose="02020603050405020304" pitchFamily="18" charset="0"/>
              <a:cs typeface="Times New Roman" panose="02020603050405020304" pitchFamily="18" charset="0"/>
            </a:endParaRPr>
          </a:p>
          <a:p>
            <a:endParaRPr lang="en-US" altLang="en-US" sz="2400" b="0" dirty="0">
              <a:solidFill>
                <a:schemeClr val="tx1"/>
              </a:solidFill>
              <a:latin typeface="Times New Roman" panose="02020603050405020304" pitchFamily="18" charset="0"/>
            </a:endParaRPr>
          </a:p>
        </p:txBody>
      </p:sp>
      <p:sp>
        <p:nvSpPr>
          <p:cNvPr id="203779" name="Rectangle 3"/>
          <p:cNvSpPr>
            <a:spLocks noChangeArrowheads="1"/>
          </p:cNvSpPr>
          <p:nvPr/>
        </p:nvSpPr>
        <p:spPr bwMode="auto">
          <a:xfrm>
            <a:off x="0" y="4343400"/>
            <a:ext cx="7315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FF0000"/>
                </a:solidFill>
                <a:latin typeface="Times New Roman" panose="02020603050405020304" pitchFamily="18" charset="0"/>
                <a:cs typeface="Times New Roman" panose="02020603050405020304" pitchFamily="18" charset="0"/>
              </a:rPr>
              <a:t> </a:t>
            </a:r>
            <a:endParaRPr lang="en-US" altLang="en-US" sz="1200" b="0" dirty="0">
              <a:solidFill>
                <a:schemeClr val="tx1"/>
              </a:solidFill>
              <a:latin typeface="Times New Roman" panose="02020603050405020304" pitchFamily="18" charset="0"/>
              <a:cs typeface="Times New Roman" panose="02020603050405020304" pitchFamily="18" charset="0"/>
            </a:endParaRPr>
          </a:p>
          <a:p>
            <a:endParaRPr lang="en-US" altLang="en-US" sz="2400" b="0" dirty="0">
              <a:solidFill>
                <a:schemeClr val="tx1"/>
              </a:solidFill>
              <a:latin typeface="Times New Roman" panose="02020603050405020304" pitchFamily="18" charset="0"/>
            </a:endParaRPr>
          </a:p>
        </p:txBody>
      </p:sp>
      <p:sp>
        <p:nvSpPr>
          <p:cNvPr id="203780" name="Oval 4"/>
          <p:cNvSpPr>
            <a:spLocks noChangeArrowheads="1"/>
          </p:cNvSpPr>
          <p:nvPr/>
        </p:nvSpPr>
        <p:spPr bwMode="auto">
          <a:xfrm>
            <a:off x="914400" y="990600"/>
            <a:ext cx="5029200" cy="3200400"/>
          </a:xfrm>
          <a:prstGeom prst="ellipse">
            <a:avLst/>
          </a:prstGeom>
          <a:solidFill>
            <a:srgbClr val="FFFFFF"/>
          </a:solidFill>
          <a:ln w="38100">
            <a:solidFill>
              <a:srgbClr val="006600"/>
            </a:solidFill>
            <a:prstDash val="lgDash"/>
            <a:round/>
            <a:headEnd/>
            <a:tailEnd/>
          </a:ln>
        </p:spPr>
        <p:txBody>
          <a:bodyPr lIns="91416" tIns="45708" rIns="91416" bIns="45708"/>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chemeClr val="accent2"/>
                </a:solidFill>
                <a:latin typeface="Times New Roman" panose="02020603050405020304" pitchFamily="18" charset="0"/>
                <a:cs typeface="Times New Roman" panose="02020603050405020304" pitchFamily="18" charset="0"/>
              </a:rPr>
              <a:t> </a:t>
            </a:r>
          </a:p>
          <a:p>
            <a:endParaRPr lang="en-US" altLang="en-US" sz="2400" b="0" dirty="0">
              <a:solidFill>
                <a:schemeClr val="accent2"/>
              </a:solidFill>
              <a:latin typeface="Times New Roman" panose="02020603050405020304" pitchFamily="18" charset="0"/>
            </a:endParaRPr>
          </a:p>
        </p:txBody>
      </p:sp>
      <p:sp>
        <p:nvSpPr>
          <p:cNvPr id="203781" name="Freeform 5"/>
          <p:cNvSpPr>
            <a:spLocks/>
          </p:cNvSpPr>
          <p:nvPr/>
        </p:nvSpPr>
        <p:spPr bwMode="auto">
          <a:xfrm>
            <a:off x="2209800" y="4986338"/>
            <a:ext cx="2190750" cy="3673475"/>
          </a:xfrm>
          <a:custGeom>
            <a:avLst/>
            <a:gdLst>
              <a:gd name="T0" fmla="*/ 2147483646 w 3450"/>
              <a:gd name="T1" fmla="*/ 2147483646 h 5783"/>
              <a:gd name="T2" fmla="*/ 2147483646 w 3450"/>
              <a:gd name="T3" fmla="*/ 2147483646 h 5783"/>
              <a:gd name="T4" fmla="*/ 2147483646 w 3450"/>
              <a:gd name="T5" fmla="*/ 2147483646 h 5783"/>
              <a:gd name="T6" fmla="*/ 2147483646 w 3450"/>
              <a:gd name="T7" fmla="*/ 2147483646 h 5783"/>
              <a:gd name="T8" fmla="*/ 2147483646 w 3450"/>
              <a:gd name="T9" fmla="*/ 2147483646 h 5783"/>
              <a:gd name="T10" fmla="*/ 2147483646 w 3450"/>
              <a:gd name="T11" fmla="*/ 2147483646 h 5783"/>
              <a:gd name="T12" fmla="*/ 2147483646 w 3450"/>
              <a:gd name="T13" fmla="*/ 2147483646 h 5783"/>
              <a:gd name="T14" fmla="*/ 2147483646 w 3450"/>
              <a:gd name="T15" fmla="*/ 2147483646 h 5783"/>
              <a:gd name="T16" fmla="*/ 2147483646 w 3450"/>
              <a:gd name="T17" fmla="*/ 2147483646 h 5783"/>
              <a:gd name="T18" fmla="*/ 2147483646 w 3450"/>
              <a:gd name="T19" fmla="*/ 2147483646 h 5783"/>
              <a:gd name="T20" fmla="*/ 2147483646 w 3450"/>
              <a:gd name="T21" fmla="*/ 2147483646 h 5783"/>
              <a:gd name="T22" fmla="*/ 2147483646 w 3450"/>
              <a:gd name="T23" fmla="*/ 2147483646 h 5783"/>
              <a:gd name="T24" fmla="*/ 2147483646 w 3450"/>
              <a:gd name="T25" fmla="*/ 2147483646 h 5783"/>
              <a:gd name="T26" fmla="*/ 2147483646 w 3450"/>
              <a:gd name="T27" fmla="*/ 2147483646 h 5783"/>
              <a:gd name="T28" fmla="*/ 2147483646 w 3450"/>
              <a:gd name="T29" fmla="*/ 2147483646 h 5783"/>
              <a:gd name="T30" fmla="*/ 2147483646 w 3450"/>
              <a:gd name="T31" fmla="*/ 2147483646 h 5783"/>
              <a:gd name="T32" fmla="*/ 2147483646 w 3450"/>
              <a:gd name="T33" fmla="*/ 2147483646 h 5783"/>
              <a:gd name="T34" fmla="*/ 2147483646 w 3450"/>
              <a:gd name="T35" fmla="*/ 2147483646 h 5783"/>
              <a:gd name="T36" fmla="*/ 2147483646 w 3450"/>
              <a:gd name="T37" fmla="*/ 2147483646 h 5783"/>
              <a:gd name="T38" fmla="*/ 2147483646 w 3450"/>
              <a:gd name="T39" fmla="*/ 2147483646 h 5783"/>
              <a:gd name="T40" fmla="*/ 2147483646 w 3450"/>
              <a:gd name="T41" fmla="*/ 2147483646 h 5783"/>
              <a:gd name="T42" fmla="*/ 2147483646 w 3450"/>
              <a:gd name="T43" fmla="*/ 2147483646 h 5783"/>
              <a:gd name="T44" fmla="*/ 2147483646 w 3450"/>
              <a:gd name="T45" fmla="*/ 2147483646 h 5783"/>
              <a:gd name="T46" fmla="*/ 2147483646 w 3450"/>
              <a:gd name="T47" fmla="*/ 2147483646 h 5783"/>
              <a:gd name="T48" fmla="*/ 2147483646 w 3450"/>
              <a:gd name="T49" fmla="*/ 2147483646 h 5783"/>
              <a:gd name="T50" fmla="*/ 2147483646 w 3450"/>
              <a:gd name="T51" fmla="*/ 2147483646 h 5783"/>
              <a:gd name="T52" fmla="*/ 2147483646 w 3450"/>
              <a:gd name="T53" fmla="*/ 2147483646 h 5783"/>
              <a:gd name="T54" fmla="*/ 2147483646 w 3450"/>
              <a:gd name="T55" fmla="*/ 2147483646 h 5783"/>
              <a:gd name="T56" fmla="*/ 2147483646 w 3450"/>
              <a:gd name="T57" fmla="*/ 2147483646 h 5783"/>
              <a:gd name="T58" fmla="*/ 2147483646 w 3450"/>
              <a:gd name="T59" fmla="*/ 2147483646 h 5783"/>
              <a:gd name="T60" fmla="*/ 0 w 3450"/>
              <a:gd name="T61" fmla="*/ 2147483646 h 5783"/>
              <a:gd name="T62" fmla="*/ 2147483646 w 3450"/>
              <a:gd name="T63" fmla="*/ 2147483646 h 5783"/>
              <a:gd name="T64" fmla="*/ 2147483646 w 3450"/>
              <a:gd name="T65" fmla="*/ 2147483646 h 5783"/>
              <a:gd name="T66" fmla="*/ 2147483646 w 3450"/>
              <a:gd name="T67" fmla="*/ 2147483646 h 5783"/>
              <a:gd name="T68" fmla="*/ 2147483646 w 3450"/>
              <a:gd name="T69" fmla="*/ 2147483646 h 5783"/>
              <a:gd name="T70" fmla="*/ 2147483646 w 3450"/>
              <a:gd name="T71" fmla="*/ 2147483646 h 5783"/>
              <a:gd name="T72" fmla="*/ 2147483646 w 3450"/>
              <a:gd name="T73" fmla="*/ 2147483646 h 5783"/>
              <a:gd name="T74" fmla="*/ 2147483646 w 3450"/>
              <a:gd name="T75" fmla="*/ 2147483646 h 57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0" h="5783">
                <a:moveTo>
                  <a:pt x="600" y="353"/>
                </a:moveTo>
                <a:cubicBezTo>
                  <a:pt x="750" y="243"/>
                  <a:pt x="884" y="106"/>
                  <a:pt x="1050" y="23"/>
                </a:cubicBezTo>
                <a:cubicBezTo>
                  <a:pt x="1096" y="0"/>
                  <a:pt x="1150" y="46"/>
                  <a:pt x="1200" y="53"/>
                </a:cubicBezTo>
                <a:cubicBezTo>
                  <a:pt x="1290" y="66"/>
                  <a:pt x="1380" y="73"/>
                  <a:pt x="1470" y="83"/>
                </a:cubicBezTo>
                <a:cubicBezTo>
                  <a:pt x="1649" y="143"/>
                  <a:pt x="1757" y="284"/>
                  <a:pt x="1950" y="323"/>
                </a:cubicBezTo>
                <a:cubicBezTo>
                  <a:pt x="2134" y="360"/>
                  <a:pt x="2311" y="353"/>
                  <a:pt x="2490" y="413"/>
                </a:cubicBezTo>
                <a:cubicBezTo>
                  <a:pt x="2523" y="479"/>
                  <a:pt x="2547" y="578"/>
                  <a:pt x="2640" y="593"/>
                </a:cubicBezTo>
                <a:cubicBezTo>
                  <a:pt x="2671" y="598"/>
                  <a:pt x="2700" y="573"/>
                  <a:pt x="2730" y="563"/>
                </a:cubicBezTo>
                <a:cubicBezTo>
                  <a:pt x="2884" y="666"/>
                  <a:pt x="2986" y="737"/>
                  <a:pt x="3090" y="893"/>
                </a:cubicBezTo>
                <a:cubicBezTo>
                  <a:pt x="3114" y="1012"/>
                  <a:pt x="3132" y="1140"/>
                  <a:pt x="3180" y="1253"/>
                </a:cubicBezTo>
                <a:cubicBezTo>
                  <a:pt x="3198" y="1294"/>
                  <a:pt x="3224" y="1331"/>
                  <a:pt x="3240" y="1373"/>
                </a:cubicBezTo>
                <a:cubicBezTo>
                  <a:pt x="3281" y="1481"/>
                  <a:pt x="3283" y="1628"/>
                  <a:pt x="3300" y="1733"/>
                </a:cubicBezTo>
                <a:cubicBezTo>
                  <a:pt x="3313" y="1808"/>
                  <a:pt x="3336" y="1872"/>
                  <a:pt x="3360" y="1943"/>
                </a:cubicBezTo>
                <a:cubicBezTo>
                  <a:pt x="3392" y="2234"/>
                  <a:pt x="3427" y="2520"/>
                  <a:pt x="3450" y="2813"/>
                </a:cubicBezTo>
                <a:cubicBezTo>
                  <a:pt x="3433" y="3351"/>
                  <a:pt x="3415" y="3729"/>
                  <a:pt x="3360" y="4223"/>
                </a:cubicBezTo>
                <a:cubicBezTo>
                  <a:pt x="3356" y="4308"/>
                  <a:pt x="3392" y="4933"/>
                  <a:pt x="3270" y="5153"/>
                </a:cubicBezTo>
                <a:cubicBezTo>
                  <a:pt x="3235" y="5216"/>
                  <a:pt x="3190" y="5273"/>
                  <a:pt x="3150" y="5333"/>
                </a:cubicBezTo>
                <a:cubicBezTo>
                  <a:pt x="3074" y="5447"/>
                  <a:pt x="2995" y="5522"/>
                  <a:pt x="2880" y="5603"/>
                </a:cubicBezTo>
                <a:cubicBezTo>
                  <a:pt x="2821" y="5644"/>
                  <a:pt x="2760" y="5683"/>
                  <a:pt x="2700" y="5723"/>
                </a:cubicBezTo>
                <a:cubicBezTo>
                  <a:pt x="2670" y="5743"/>
                  <a:pt x="2610" y="5783"/>
                  <a:pt x="2610" y="5783"/>
                </a:cubicBezTo>
                <a:cubicBezTo>
                  <a:pt x="2158" y="5758"/>
                  <a:pt x="1709" y="5719"/>
                  <a:pt x="1260" y="5663"/>
                </a:cubicBezTo>
                <a:cubicBezTo>
                  <a:pt x="1121" y="5524"/>
                  <a:pt x="1053" y="5406"/>
                  <a:pt x="960" y="5243"/>
                </a:cubicBezTo>
                <a:cubicBezTo>
                  <a:pt x="874" y="5092"/>
                  <a:pt x="918" y="5214"/>
                  <a:pt x="840" y="5033"/>
                </a:cubicBezTo>
                <a:cubicBezTo>
                  <a:pt x="828" y="5004"/>
                  <a:pt x="824" y="4971"/>
                  <a:pt x="810" y="4943"/>
                </a:cubicBezTo>
                <a:cubicBezTo>
                  <a:pt x="784" y="4891"/>
                  <a:pt x="744" y="4846"/>
                  <a:pt x="720" y="4793"/>
                </a:cubicBezTo>
                <a:cubicBezTo>
                  <a:pt x="574" y="4472"/>
                  <a:pt x="753" y="4737"/>
                  <a:pt x="570" y="4493"/>
                </a:cubicBezTo>
                <a:cubicBezTo>
                  <a:pt x="560" y="4453"/>
                  <a:pt x="560" y="4409"/>
                  <a:pt x="540" y="4373"/>
                </a:cubicBezTo>
                <a:cubicBezTo>
                  <a:pt x="491" y="4286"/>
                  <a:pt x="415" y="4216"/>
                  <a:pt x="360" y="4133"/>
                </a:cubicBezTo>
                <a:cubicBezTo>
                  <a:pt x="350" y="4093"/>
                  <a:pt x="346" y="4051"/>
                  <a:pt x="330" y="4013"/>
                </a:cubicBezTo>
                <a:cubicBezTo>
                  <a:pt x="293" y="3926"/>
                  <a:pt x="219" y="3859"/>
                  <a:pt x="180" y="3773"/>
                </a:cubicBezTo>
                <a:cubicBezTo>
                  <a:pt x="82" y="3557"/>
                  <a:pt x="39" y="3315"/>
                  <a:pt x="0" y="3083"/>
                </a:cubicBezTo>
                <a:cubicBezTo>
                  <a:pt x="15" y="2826"/>
                  <a:pt x="18" y="2584"/>
                  <a:pt x="60" y="2333"/>
                </a:cubicBezTo>
                <a:cubicBezTo>
                  <a:pt x="108" y="2042"/>
                  <a:pt x="168" y="1755"/>
                  <a:pt x="210" y="1463"/>
                </a:cubicBezTo>
                <a:cubicBezTo>
                  <a:pt x="220" y="1283"/>
                  <a:pt x="229" y="1103"/>
                  <a:pt x="240" y="923"/>
                </a:cubicBezTo>
                <a:cubicBezTo>
                  <a:pt x="249" y="763"/>
                  <a:pt x="233" y="599"/>
                  <a:pt x="270" y="443"/>
                </a:cubicBezTo>
                <a:cubicBezTo>
                  <a:pt x="277" y="412"/>
                  <a:pt x="330" y="422"/>
                  <a:pt x="360" y="413"/>
                </a:cubicBezTo>
                <a:cubicBezTo>
                  <a:pt x="479" y="379"/>
                  <a:pt x="556" y="362"/>
                  <a:pt x="660" y="293"/>
                </a:cubicBezTo>
                <a:cubicBezTo>
                  <a:pt x="600" y="263"/>
                  <a:pt x="480" y="203"/>
                  <a:pt x="480" y="203"/>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3782" name="Freeform 6"/>
          <p:cNvSpPr>
            <a:spLocks/>
          </p:cNvSpPr>
          <p:nvPr/>
        </p:nvSpPr>
        <p:spPr bwMode="auto">
          <a:xfrm>
            <a:off x="2490788" y="5110163"/>
            <a:ext cx="1928812" cy="3321050"/>
          </a:xfrm>
          <a:custGeom>
            <a:avLst/>
            <a:gdLst>
              <a:gd name="T0" fmla="*/ 2147483646 w 3038"/>
              <a:gd name="T1" fmla="*/ 0 h 5230"/>
              <a:gd name="T2" fmla="*/ 2147483646 w 3038"/>
              <a:gd name="T3" fmla="*/ 2147483646 h 5230"/>
              <a:gd name="T4" fmla="*/ 2147483646 w 3038"/>
              <a:gd name="T5" fmla="*/ 2147483646 h 5230"/>
              <a:gd name="T6" fmla="*/ 2147483646 w 3038"/>
              <a:gd name="T7" fmla="*/ 2147483646 h 5230"/>
              <a:gd name="T8" fmla="*/ 2147483646 w 3038"/>
              <a:gd name="T9" fmla="*/ 2147483646 h 5230"/>
              <a:gd name="T10" fmla="*/ 2147483646 w 3038"/>
              <a:gd name="T11" fmla="*/ 2147483646 h 5230"/>
              <a:gd name="T12" fmla="*/ 2147483646 w 3038"/>
              <a:gd name="T13" fmla="*/ 2147483646 h 5230"/>
              <a:gd name="T14" fmla="*/ 2147483646 w 3038"/>
              <a:gd name="T15" fmla="*/ 2147483646 h 5230"/>
              <a:gd name="T16" fmla="*/ 2147483646 w 3038"/>
              <a:gd name="T17" fmla="*/ 2147483646 h 5230"/>
              <a:gd name="T18" fmla="*/ 2147483646 w 3038"/>
              <a:gd name="T19" fmla="*/ 2147483646 h 5230"/>
              <a:gd name="T20" fmla="*/ 2147483646 w 3038"/>
              <a:gd name="T21" fmla="*/ 2147483646 h 5230"/>
              <a:gd name="T22" fmla="*/ 2147483646 w 3038"/>
              <a:gd name="T23" fmla="*/ 2147483646 h 5230"/>
              <a:gd name="T24" fmla="*/ 2147483646 w 3038"/>
              <a:gd name="T25" fmla="*/ 2147483646 h 5230"/>
              <a:gd name="T26" fmla="*/ 2147483646 w 3038"/>
              <a:gd name="T27" fmla="*/ 2147483646 h 5230"/>
              <a:gd name="T28" fmla="*/ 2147483646 w 3038"/>
              <a:gd name="T29" fmla="*/ 2147483646 h 5230"/>
              <a:gd name="T30" fmla="*/ 2147483646 w 3038"/>
              <a:gd name="T31" fmla="*/ 2147483646 h 5230"/>
              <a:gd name="T32" fmla="*/ 2147483646 w 3038"/>
              <a:gd name="T33" fmla="*/ 2147483646 h 5230"/>
              <a:gd name="T34" fmla="*/ 2147483646 w 3038"/>
              <a:gd name="T35" fmla="*/ 2147483646 h 5230"/>
              <a:gd name="T36" fmla="*/ 2147483646 w 3038"/>
              <a:gd name="T37" fmla="*/ 2147483646 h 5230"/>
              <a:gd name="T38" fmla="*/ 2147483646 w 3038"/>
              <a:gd name="T39" fmla="*/ 2147483646 h 5230"/>
              <a:gd name="T40" fmla="*/ 2147483646 w 3038"/>
              <a:gd name="T41" fmla="*/ 2147483646 h 5230"/>
              <a:gd name="T42" fmla="*/ 2147483646 w 3038"/>
              <a:gd name="T43" fmla="*/ 2147483646 h 5230"/>
              <a:gd name="T44" fmla="*/ 2147483646 w 3038"/>
              <a:gd name="T45" fmla="*/ 2147483646 h 5230"/>
              <a:gd name="T46" fmla="*/ 2147483646 w 3038"/>
              <a:gd name="T47" fmla="*/ 2147483646 h 5230"/>
              <a:gd name="T48" fmla="*/ 2147483646 w 3038"/>
              <a:gd name="T49" fmla="*/ 2147483646 h 5230"/>
              <a:gd name="T50" fmla="*/ 2147483646 w 3038"/>
              <a:gd name="T51" fmla="*/ 2147483646 h 5230"/>
              <a:gd name="T52" fmla="*/ 2147483646 w 3038"/>
              <a:gd name="T53" fmla="*/ 2147483646 h 5230"/>
              <a:gd name="T54" fmla="*/ 2147483646 w 3038"/>
              <a:gd name="T55" fmla="*/ 2147483646 h 5230"/>
              <a:gd name="T56" fmla="*/ 2147483646 w 3038"/>
              <a:gd name="T57" fmla="*/ 2147483646 h 5230"/>
              <a:gd name="T58" fmla="*/ 2147483646 w 3038"/>
              <a:gd name="T59" fmla="*/ 2147483646 h 5230"/>
              <a:gd name="T60" fmla="*/ 2147483646 w 3038"/>
              <a:gd name="T61" fmla="*/ 2147483646 h 5230"/>
              <a:gd name="T62" fmla="*/ 2147483646 w 3038"/>
              <a:gd name="T63" fmla="*/ 2147483646 h 5230"/>
              <a:gd name="T64" fmla="*/ 2147483646 w 3038"/>
              <a:gd name="T65" fmla="*/ 2147483646 h 5230"/>
              <a:gd name="T66" fmla="*/ 2147483646 w 3038"/>
              <a:gd name="T67" fmla="*/ 2147483646 h 5230"/>
              <a:gd name="T68" fmla="*/ 2147483646 w 3038"/>
              <a:gd name="T69" fmla="*/ 2147483646 h 5230"/>
              <a:gd name="T70" fmla="*/ 2147483646 w 3038"/>
              <a:gd name="T71" fmla="*/ 2147483646 h 5230"/>
              <a:gd name="T72" fmla="*/ 2147483646 w 3038"/>
              <a:gd name="T73" fmla="*/ 2147483646 h 5230"/>
              <a:gd name="T74" fmla="*/ 2147483646 w 3038"/>
              <a:gd name="T75" fmla="*/ 2147483646 h 5230"/>
              <a:gd name="T76" fmla="*/ 2147483646 w 3038"/>
              <a:gd name="T77" fmla="*/ 2147483646 h 5230"/>
              <a:gd name="T78" fmla="*/ 0 w 3038"/>
              <a:gd name="T79" fmla="*/ 2147483646 h 5230"/>
              <a:gd name="T80" fmla="*/ 2147483646 w 3038"/>
              <a:gd name="T81" fmla="*/ 2147483646 h 5230"/>
              <a:gd name="T82" fmla="*/ 2147483646 w 3038"/>
              <a:gd name="T83" fmla="*/ 2147483646 h 5230"/>
              <a:gd name="T84" fmla="*/ 2147483646 w 3038"/>
              <a:gd name="T85" fmla="*/ 2147483646 h 5230"/>
              <a:gd name="T86" fmla="*/ 2147483646 w 3038"/>
              <a:gd name="T87" fmla="*/ 2147483646 h 5230"/>
              <a:gd name="T88" fmla="*/ 2147483646 w 3038"/>
              <a:gd name="T89" fmla="*/ 2147483646 h 5230"/>
              <a:gd name="T90" fmla="*/ 2147483646 w 3038"/>
              <a:gd name="T91" fmla="*/ 2147483646 h 5230"/>
              <a:gd name="T92" fmla="*/ 2147483646 w 3038"/>
              <a:gd name="T93" fmla="*/ 2147483646 h 52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038" h="5230">
                <a:moveTo>
                  <a:pt x="870" y="0"/>
                </a:moveTo>
                <a:cubicBezTo>
                  <a:pt x="900" y="20"/>
                  <a:pt x="937" y="32"/>
                  <a:pt x="960" y="60"/>
                </a:cubicBezTo>
                <a:cubicBezTo>
                  <a:pt x="1057" y="181"/>
                  <a:pt x="910" y="128"/>
                  <a:pt x="1050" y="240"/>
                </a:cubicBezTo>
                <a:cubicBezTo>
                  <a:pt x="1075" y="260"/>
                  <a:pt x="1112" y="256"/>
                  <a:pt x="1140" y="270"/>
                </a:cubicBezTo>
                <a:cubicBezTo>
                  <a:pt x="1172" y="286"/>
                  <a:pt x="1198" y="314"/>
                  <a:pt x="1230" y="330"/>
                </a:cubicBezTo>
                <a:cubicBezTo>
                  <a:pt x="1365" y="398"/>
                  <a:pt x="1281" y="313"/>
                  <a:pt x="1410" y="420"/>
                </a:cubicBezTo>
                <a:cubicBezTo>
                  <a:pt x="1443" y="447"/>
                  <a:pt x="1464" y="487"/>
                  <a:pt x="1500" y="510"/>
                </a:cubicBezTo>
                <a:cubicBezTo>
                  <a:pt x="1575" y="558"/>
                  <a:pt x="1740" y="630"/>
                  <a:pt x="1740" y="630"/>
                </a:cubicBezTo>
                <a:cubicBezTo>
                  <a:pt x="1820" y="749"/>
                  <a:pt x="1869" y="823"/>
                  <a:pt x="2010" y="870"/>
                </a:cubicBezTo>
                <a:cubicBezTo>
                  <a:pt x="2151" y="1011"/>
                  <a:pt x="2065" y="936"/>
                  <a:pt x="2280" y="1080"/>
                </a:cubicBezTo>
                <a:cubicBezTo>
                  <a:pt x="2310" y="1100"/>
                  <a:pt x="2370" y="1140"/>
                  <a:pt x="2370" y="1140"/>
                </a:cubicBezTo>
                <a:cubicBezTo>
                  <a:pt x="2445" y="1366"/>
                  <a:pt x="2344" y="1087"/>
                  <a:pt x="2460" y="1320"/>
                </a:cubicBezTo>
                <a:cubicBezTo>
                  <a:pt x="2485" y="1370"/>
                  <a:pt x="2506" y="1482"/>
                  <a:pt x="2520" y="1530"/>
                </a:cubicBezTo>
                <a:cubicBezTo>
                  <a:pt x="2586" y="1750"/>
                  <a:pt x="2657" y="1972"/>
                  <a:pt x="2730" y="2190"/>
                </a:cubicBezTo>
                <a:cubicBezTo>
                  <a:pt x="2741" y="2224"/>
                  <a:pt x="2775" y="2247"/>
                  <a:pt x="2790" y="2280"/>
                </a:cubicBezTo>
                <a:cubicBezTo>
                  <a:pt x="2832" y="2374"/>
                  <a:pt x="2855" y="2480"/>
                  <a:pt x="2880" y="2580"/>
                </a:cubicBezTo>
                <a:cubicBezTo>
                  <a:pt x="2913" y="3045"/>
                  <a:pt x="3038" y="3554"/>
                  <a:pt x="2820" y="3990"/>
                </a:cubicBezTo>
                <a:cubicBezTo>
                  <a:pt x="2810" y="4050"/>
                  <a:pt x="2802" y="4110"/>
                  <a:pt x="2790" y="4170"/>
                </a:cubicBezTo>
                <a:cubicBezTo>
                  <a:pt x="2782" y="4210"/>
                  <a:pt x="2768" y="4249"/>
                  <a:pt x="2760" y="4290"/>
                </a:cubicBezTo>
                <a:cubicBezTo>
                  <a:pt x="2738" y="4410"/>
                  <a:pt x="2797" y="4577"/>
                  <a:pt x="2700" y="4650"/>
                </a:cubicBezTo>
                <a:cubicBezTo>
                  <a:pt x="2631" y="4702"/>
                  <a:pt x="2555" y="4744"/>
                  <a:pt x="2490" y="4800"/>
                </a:cubicBezTo>
                <a:cubicBezTo>
                  <a:pt x="2447" y="4837"/>
                  <a:pt x="2407" y="4877"/>
                  <a:pt x="2370" y="4920"/>
                </a:cubicBezTo>
                <a:cubicBezTo>
                  <a:pt x="2347" y="4947"/>
                  <a:pt x="2341" y="4991"/>
                  <a:pt x="2310" y="5010"/>
                </a:cubicBezTo>
                <a:cubicBezTo>
                  <a:pt x="2256" y="5044"/>
                  <a:pt x="2183" y="5035"/>
                  <a:pt x="2130" y="5070"/>
                </a:cubicBezTo>
                <a:cubicBezTo>
                  <a:pt x="2100" y="5090"/>
                  <a:pt x="2075" y="5123"/>
                  <a:pt x="2040" y="5130"/>
                </a:cubicBezTo>
                <a:cubicBezTo>
                  <a:pt x="1882" y="5163"/>
                  <a:pt x="1560" y="5190"/>
                  <a:pt x="1560" y="5190"/>
                </a:cubicBezTo>
                <a:cubicBezTo>
                  <a:pt x="1320" y="5110"/>
                  <a:pt x="1600" y="5230"/>
                  <a:pt x="1440" y="5070"/>
                </a:cubicBezTo>
                <a:cubicBezTo>
                  <a:pt x="1389" y="5019"/>
                  <a:pt x="1320" y="4990"/>
                  <a:pt x="1260" y="4950"/>
                </a:cubicBezTo>
                <a:cubicBezTo>
                  <a:pt x="1207" y="4915"/>
                  <a:pt x="1133" y="4925"/>
                  <a:pt x="1080" y="4890"/>
                </a:cubicBezTo>
                <a:cubicBezTo>
                  <a:pt x="1050" y="4870"/>
                  <a:pt x="1020" y="4850"/>
                  <a:pt x="990" y="4830"/>
                </a:cubicBezTo>
                <a:cubicBezTo>
                  <a:pt x="922" y="4627"/>
                  <a:pt x="1016" y="4847"/>
                  <a:pt x="870" y="4680"/>
                </a:cubicBezTo>
                <a:cubicBezTo>
                  <a:pt x="799" y="4599"/>
                  <a:pt x="766" y="4486"/>
                  <a:pt x="690" y="4410"/>
                </a:cubicBezTo>
                <a:cubicBezTo>
                  <a:pt x="660" y="4380"/>
                  <a:pt x="626" y="4353"/>
                  <a:pt x="600" y="4320"/>
                </a:cubicBezTo>
                <a:cubicBezTo>
                  <a:pt x="513" y="4209"/>
                  <a:pt x="439" y="4078"/>
                  <a:pt x="360" y="3960"/>
                </a:cubicBezTo>
                <a:cubicBezTo>
                  <a:pt x="340" y="3930"/>
                  <a:pt x="311" y="3904"/>
                  <a:pt x="300" y="3870"/>
                </a:cubicBezTo>
                <a:cubicBezTo>
                  <a:pt x="290" y="3840"/>
                  <a:pt x="285" y="3808"/>
                  <a:pt x="270" y="3780"/>
                </a:cubicBezTo>
                <a:cubicBezTo>
                  <a:pt x="235" y="3717"/>
                  <a:pt x="190" y="3660"/>
                  <a:pt x="150" y="3600"/>
                </a:cubicBezTo>
                <a:cubicBezTo>
                  <a:pt x="132" y="3574"/>
                  <a:pt x="134" y="3538"/>
                  <a:pt x="120" y="3510"/>
                </a:cubicBezTo>
                <a:cubicBezTo>
                  <a:pt x="104" y="3478"/>
                  <a:pt x="76" y="3452"/>
                  <a:pt x="60" y="3420"/>
                </a:cubicBezTo>
                <a:cubicBezTo>
                  <a:pt x="38" y="3377"/>
                  <a:pt x="10" y="3248"/>
                  <a:pt x="0" y="3210"/>
                </a:cubicBezTo>
                <a:cubicBezTo>
                  <a:pt x="10" y="2870"/>
                  <a:pt x="15" y="2530"/>
                  <a:pt x="30" y="2190"/>
                </a:cubicBezTo>
                <a:cubicBezTo>
                  <a:pt x="46" y="1838"/>
                  <a:pt x="125" y="1491"/>
                  <a:pt x="150" y="1140"/>
                </a:cubicBezTo>
                <a:cubicBezTo>
                  <a:pt x="160" y="1000"/>
                  <a:pt x="164" y="859"/>
                  <a:pt x="180" y="720"/>
                </a:cubicBezTo>
                <a:cubicBezTo>
                  <a:pt x="208" y="481"/>
                  <a:pt x="472" y="306"/>
                  <a:pt x="690" y="270"/>
                </a:cubicBezTo>
                <a:cubicBezTo>
                  <a:pt x="750" y="260"/>
                  <a:pt x="811" y="253"/>
                  <a:pt x="870" y="240"/>
                </a:cubicBezTo>
                <a:cubicBezTo>
                  <a:pt x="901" y="233"/>
                  <a:pt x="928" y="210"/>
                  <a:pt x="960" y="210"/>
                </a:cubicBezTo>
                <a:cubicBezTo>
                  <a:pt x="982" y="210"/>
                  <a:pt x="920" y="230"/>
                  <a:pt x="900" y="24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3783" name="Rectangle 7"/>
          <p:cNvSpPr>
            <a:spLocks noChangeArrowheads="1"/>
          </p:cNvSpPr>
          <p:nvPr/>
        </p:nvSpPr>
        <p:spPr bwMode="auto">
          <a:xfrm>
            <a:off x="76200" y="5916613"/>
            <a:ext cx="1371600" cy="1943100"/>
          </a:xfrm>
          <a:prstGeom prst="rect">
            <a:avLst/>
          </a:prstGeom>
          <a:solidFill>
            <a:srgbClr val="FFFFFF"/>
          </a:solidFill>
          <a:ln w="38100">
            <a:solidFill>
              <a:srgbClr val="0000FF"/>
            </a:solidFill>
            <a:miter lim="800000"/>
            <a:headEnd/>
            <a:tailEnd/>
          </a:ln>
        </p:spPr>
        <p:txBody>
          <a:bodyPr lIns="91416" tIns="45708" rIns="91416" bIns="45708"/>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chemeClr val="tx1"/>
                </a:solidFill>
                <a:latin typeface="Times New Roman" panose="02020603050405020304" pitchFamily="18" charset="0"/>
                <a:cs typeface="Times New Roman" panose="02020603050405020304" pitchFamily="18" charset="0"/>
              </a:rPr>
              <a:t> </a:t>
            </a:r>
            <a:endParaRPr lang="en-US" altLang="en-US" sz="1200" dirty="0">
              <a:solidFill>
                <a:schemeClr val="tx1"/>
              </a:solidFill>
              <a:latin typeface="Times New Roman" panose="02020603050405020304" pitchFamily="18" charset="0"/>
              <a:cs typeface="Times New Roman" panose="02020603050405020304" pitchFamily="18" charset="0"/>
            </a:endParaRPr>
          </a:p>
          <a:p>
            <a:r>
              <a:rPr lang="en-US" altLang="en-US" sz="1400" dirty="0">
                <a:solidFill>
                  <a:schemeClr val="tx1"/>
                </a:solidFill>
                <a:latin typeface="Times New Roman" panose="02020603050405020304" pitchFamily="18" charset="0"/>
                <a:cs typeface="Times New Roman" panose="02020603050405020304" pitchFamily="18" charset="0"/>
              </a:rPr>
              <a:t> </a:t>
            </a:r>
            <a:endParaRPr lang="en-US" altLang="en-US" sz="1200" dirty="0">
              <a:solidFill>
                <a:schemeClr val="tx1"/>
              </a:solidFill>
              <a:latin typeface="Times New Roman" panose="02020603050405020304" pitchFamily="18" charset="0"/>
              <a:cs typeface="Times New Roman" panose="02020603050405020304" pitchFamily="18" charset="0"/>
            </a:endParaRPr>
          </a:p>
          <a:p>
            <a:r>
              <a:rPr lang="en-US" altLang="en-US" sz="1600" dirty="0">
                <a:solidFill>
                  <a:srgbClr val="339966"/>
                </a:solidFill>
                <a:latin typeface="Times New Roman" panose="02020603050405020304" pitchFamily="18" charset="0"/>
                <a:cs typeface="Times New Roman" panose="02020603050405020304" pitchFamily="18" charset="0"/>
              </a:rPr>
              <a:t> </a:t>
            </a:r>
            <a:r>
              <a:rPr lang="en-US" altLang="en-US" sz="1600" b="0" dirty="0">
                <a:solidFill>
                  <a:srgbClr val="0000FF"/>
                </a:solidFill>
                <a:latin typeface="Arial Black" panose="020B0A04020102020204" pitchFamily="34" charset="0"/>
                <a:cs typeface="Times New Roman" panose="02020603050405020304" pitchFamily="18" charset="0"/>
              </a:rPr>
              <a:t>CHURCH</a:t>
            </a:r>
          </a:p>
          <a:p>
            <a:endParaRPr lang="en-US" altLang="en-US" sz="2400" b="0" dirty="0">
              <a:solidFill>
                <a:srgbClr val="0000FF"/>
              </a:solidFill>
              <a:latin typeface="Arial Black" panose="020B0A04020102020204" pitchFamily="34" charset="0"/>
            </a:endParaRPr>
          </a:p>
        </p:txBody>
      </p:sp>
      <p:sp>
        <p:nvSpPr>
          <p:cNvPr id="203784" name="Rectangle 8"/>
          <p:cNvSpPr>
            <a:spLocks noChangeArrowheads="1"/>
          </p:cNvSpPr>
          <p:nvPr/>
        </p:nvSpPr>
        <p:spPr bwMode="auto">
          <a:xfrm>
            <a:off x="4992688" y="5802313"/>
            <a:ext cx="1484312" cy="1941512"/>
          </a:xfrm>
          <a:prstGeom prst="rect">
            <a:avLst/>
          </a:prstGeom>
          <a:solidFill>
            <a:srgbClr val="FFFFFF"/>
          </a:solidFill>
          <a:ln w="38100">
            <a:solidFill>
              <a:srgbClr val="FF0000"/>
            </a:solidFill>
            <a:miter lim="800000"/>
            <a:headEnd/>
            <a:tailEnd/>
          </a:ln>
        </p:spPr>
        <p:txBody>
          <a:bodyPr lIns="91416" tIns="45708" rIns="91416" bIns="45708"/>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chemeClr val="tx1"/>
                </a:solidFill>
                <a:latin typeface="Times New Roman" panose="02020603050405020304" pitchFamily="18" charset="0"/>
                <a:cs typeface="Times New Roman" panose="02020603050405020304" pitchFamily="18" charset="0"/>
              </a:rPr>
              <a:t> </a:t>
            </a:r>
            <a:endParaRPr lang="en-US" altLang="en-US" sz="1200" dirty="0">
              <a:solidFill>
                <a:schemeClr val="tx1"/>
              </a:solidFill>
              <a:latin typeface="Times New Roman" panose="02020603050405020304" pitchFamily="18" charset="0"/>
              <a:cs typeface="Times New Roman" panose="02020603050405020304" pitchFamily="18" charset="0"/>
            </a:endParaRPr>
          </a:p>
          <a:p>
            <a:r>
              <a:rPr lang="en-US" altLang="en-US" sz="1600" dirty="0">
                <a:solidFill>
                  <a:schemeClr val="tx1"/>
                </a:solidFill>
                <a:latin typeface="Times New Roman" panose="02020603050405020304" pitchFamily="18" charset="0"/>
                <a:cs typeface="Times New Roman" panose="02020603050405020304" pitchFamily="18" charset="0"/>
              </a:rPr>
              <a:t> </a:t>
            </a:r>
            <a:endParaRPr lang="en-US" altLang="en-US" sz="1200" dirty="0">
              <a:solidFill>
                <a:schemeClr val="tx1"/>
              </a:solidFill>
              <a:latin typeface="Times New Roman" panose="02020603050405020304" pitchFamily="18" charset="0"/>
              <a:cs typeface="Times New Roman" panose="02020603050405020304" pitchFamily="18" charset="0"/>
            </a:endParaRPr>
          </a:p>
          <a:p>
            <a:r>
              <a:rPr lang="en-US" altLang="en-US" sz="1600" dirty="0">
                <a:solidFill>
                  <a:srgbClr val="008000"/>
                </a:solidFill>
                <a:latin typeface="Times New Roman" panose="02020603050405020304" pitchFamily="18" charset="0"/>
                <a:cs typeface="Times New Roman" panose="02020603050405020304" pitchFamily="18" charset="0"/>
              </a:rPr>
              <a:t>  </a:t>
            </a:r>
            <a:r>
              <a:rPr lang="en-US" altLang="en-US" sz="1600" b="0" dirty="0">
                <a:solidFill>
                  <a:srgbClr val="FF0000"/>
                </a:solidFill>
                <a:latin typeface="Arial Black" panose="020B0A04020102020204" pitchFamily="34" charset="0"/>
                <a:cs typeface="Times New Roman" panose="02020603050405020304" pitchFamily="18" charset="0"/>
              </a:rPr>
              <a:t>CHURCH</a:t>
            </a:r>
            <a:endParaRPr lang="en-US" altLang="en-US" sz="1200" b="0" dirty="0">
              <a:solidFill>
                <a:srgbClr val="FF0000"/>
              </a:solidFill>
              <a:latin typeface="Arial Black" panose="020B0A04020102020204" pitchFamily="34" charset="0"/>
              <a:cs typeface="Times New Roman" panose="02020603050405020304" pitchFamily="18" charset="0"/>
            </a:endParaRPr>
          </a:p>
          <a:p>
            <a:endParaRPr lang="en-US" altLang="en-US" sz="2400" b="0" dirty="0">
              <a:solidFill>
                <a:srgbClr val="FF0000"/>
              </a:solidFill>
              <a:latin typeface="Arial Black" panose="020B0A04020102020204" pitchFamily="34" charset="0"/>
            </a:endParaRPr>
          </a:p>
        </p:txBody>
      </p:sp>
      <p:sp>
        <p:nvSpPr>
          <p:cNvPr id="203785" name="AutoShape 9"/>
          <p:cNvSpPr>
            <a:spLocks noChangeArrowheads="1"/>
          </p:cNvSpPr>
          <p:nvPr/>
        </p:nvSpPr>
        <p:spPr bwMode="auto">
          <a:xfrm>
            <a:off x="76200" y="4887913"/>
            <a:ext cx="1371600" cy="1028700"/>
          </a:xfrm>
          <a:prstGeom prst="triangle">
            <a:avLst>
              <a:gd name="adj" fmla="val 50000"/>
            </a:avLst>
          </a:prstGeom>
          <a:solidFill>
            <a:srgbClr val="FFFFFF"/>
          </a:solidFill>
          <a:ln w="38100">
            <a:solidFill>
              <a:srgbClr val="0000FF"/>
            </a:solidFill>
            <a:miter lim="800000"/>
            <a:headEnd/>
            <a:tailEnd/>
          </a:ln>
        </p:spPr>
        <p:txBody>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03786" name="Line 10"/>
          <p:cNvSpPr>
            <a:spLocks noChangeShapeType="1"/>
          </p:cNvSpPr>
          <p:nvPr/>
        </p:nvSpPr>
        <p:spPr bwMode="auto">
          <a:xfrm flipV="1">
            <a:off x="762000" y="4316413"/>
            <a:ext cx="0" cy="5715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3787" name="Line 11"/>
          <p:cNvSpPr>
            <a:spLocks noChangeShapeType="1"/>
          </p:cNvSpPr>
          <p:nvPr/>
        </p:nvSpPr>
        <p:spPr bwMode="auto">
          <a:xfrm>
            <a:off x="533400" y="4545013"/>
            <a:ext cx="4572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3788" name="Line 13"/>
          <p:cNvSpPr>
            <a:spLocks noChangeShapeType="1"/>
          </p:cNvSpPr>
          <p:nvPr/>
        </p:nvSpPr>
        <p:spPr bwMode="auto">
          <a:xfrm>
            <a:off x="914400" y="5916613"/>
            <a:ext cx="1143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3789" name="Line 14"/>
          <p:cNvSpPr>
            <a:spLocks noChangeShapeType="1"/>
          </p:cNvSpPr>
          <p:nvPr/>
        </p:nvSpPr>
        <p:spPr bwMode="auto">
          <a:xfrm>
            <a:off x="762000" y="4887913"/>
            <a:ext cx="16764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3790" name="Rectangle 15"/>
          <p:cNvSpPr>
            <a:spLocks noChangeArrowheads="1"/>
          </p:cNvSpPr>
          <p:nvPr/>
        </p:nvSpPr>
        <p:spPr bwMode="auto">
          <a:xfrm>
            <a:off x="228600" y="7059613"/>
            <a:ext cx="457200" cy="684212"/>
          </a:xfrm>
          <a:prstGeom prst="rect">
            <a:avLst/>
          </a:prstGeom>
          <a:solidFill>
            <a:srgbClr val="FFFFFF"/>
          </a:solidFill>
          <a:ln w="28575">
            <a:solidFill>
              <a:srgbClr val="0000FF"/>
            </a:solidFill>
            <a:miter lim="800000"/>
            <a:headEnd/>
            <a:tailEnd/>
          </a:ln>
        </p:spPr>
        <p:txBody>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03791" name="Rectangle 16"/>
          <p:cNvSpPr>
            <a:spLocks noChangeArrowheads="1"/>
          </p:cNvSpPr>
          <p:nvPr/>
        </p:nvSpPr>
        <p:spPr bwMode="auto">
          <a:xfrm>
            <a:off x="5486400" y="6945313"/>
            <a:ext cx="457200" cy="685800"/>
          </a:xfrm>
          <a:prstGeom prst="rect">
            <a:avLst/>
          </a:prstGeom>
          <a:solidFill>
            <a:srgbClr val="FFFFFF"/>
          </a:solidFill>
          <a:ln w="38100">
            <a:solidFill>
              <a:srgbClr val="FF0000"/>
            </a:solidFill>
            <a:miter lim="800000"/>
            <a:headEnd/>
            <a:tailEnd/>
          </a:ln>
        </p:spPr>
        <p:txBody>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03792" name="AutoShape 17"/>
          <p:cNvSpPr>
            <a:spLocks noChangeArrowheads="1"/>
          </p:cNvSpPr>
          <p:nvPr/>
        </p:nvSpPr>
        <p:spPr bwMode="auto">
          <a:xfrm>
            <a:off x="4992688" y="4811713"/>
            <a:ext cx="1484312" cy="990600"/>
          </a:xfrm>
          <a:prstGeom prst="triangle">
            <a:avLst>
              <a:gd name="adj" fmla="val 50000"/>
            </a:avLst>
          </a:prstGeom>
          <a:solidFill>
            <a:srgbClr val="FFFFFF"/>
          </a:solidFill>
          <a:ln w="38100">
            <a:solidFill>
              <a:srgbClr val="FF0000"/>
            </a:solidFill>
            <a:miter lim="800000"/>
            <a:headEnd/>
            <a:tailEnd/>
          </a:ln>
        </p:spPr>
        <p:txBody>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03793" name="Line 18"/>
          <p:cNvSpPr>
            <a:spLocks noChangeShapeType="1"/>
          </p:cNvSpPr>
          <p:nvPr/>
        </p:nvSpPr>
        <p:spPr bwMode="auto">
          <a:xfrm flipV="1">
            <a:off x="5715000" y="4202113"/>
            <a:ext cx="0" cy="5715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3794" name="Line 19"/>
          <p:cNvSpPr>
            <a:spLocks noChangeShapeType="1"/>
          </p:cNvSpPr>
          <p:nvPr/>
        </p:nvSpPr>
        <p:spPr bwMode="auto">
          <a:xfrm>
            <a:off x="5486400" y="4430713"/>
            <a:ext cx="457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3795" name="Line 20"/>
          <p:cNvSpPr>
            <a:spLocks noChangeShapeType="1"/>
          </p:cNvSpPr>
          <p:nvPr/>
        </p:nvSpPr>
        <p:spPr bwMode="auto">
          <a:xfrm>
            <a:off x="5715000" y="4800600"/>
            <a:ext cx="12588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3796" name="Line 21"/>
          <p:cNvSpPr>
            <a:spLocks noChangeShapeType="1"/>
          </p:cNvSpPr>
          <p:nvPr/>
        </p:nvSpPr>
        <p:spPr bwMode="auto">
          <a:xfrm>
            <a:off x="6477000" y="5802313"/>
            <a:ext cx="685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3797" name="Line 22"/>
          <p:cNvSpPr>
            <a:spLocks noChangeShapeType="1"/>
          </p:cNvSpPr>
          <p:nvPr/>
        </p:nvSpPr>
        <p:spPr bwMode="auto">
          <a:xfrm>
            <a:off x="6477000" y="7743825"/>
            <a:ext cx="685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3798" name="Text Box 23"/>
          <p:cNvSpPr txBox="1">
            <a:spLocks noChangeArrowheads="1"/>
          </p:cNvSpPr>
          <p:nvPr/>
        </p:nvSpPr>
        <p:spPr bwMode="auto">
          <a:xfrm>
            <a:off x="2514600" y="8659813"/>
            <a:ext cx="198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91416" tIns="45708" rIns="91416" bIns="45708"/>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dirty="0">
                <a:solidFill>
                  <a:schemeClr val="tx1"/>
                </a:solidFill>
                <a:latin typeface="Times New Roman" panose="02020603050405020304" pitchFamily="18" charset="0"/>
                <a:cs typeface="Times New Roman" panose="02020603050405020304" pitchFamily="18" charset="0"/>
              </a:rPr>
              <a:t> THE  BLACK  HOLE</a:t>
            </a:r>
          </a:p>
          <a:p>
            <a:pPr algn="ctr"/>
            <a:r>
              <a:rPr lang="en-US" altLang="en-US" sz="1400" dirty="0">
                <a:solidFill>
                  <a:schemeClr val="tx1"/>
                </a:solidFill>
                <a:latin typeface="Times New Roman" panose="02020603050405020304" pitchFamily="18" charset="0"/>
                <a:cs typeface="Times New Roman" panose="02020603050405020304" pitchFamily="18" charset="0"/>
              </a:rPr>
              <a:t> OF  NO  RETURN</a:t>
            </a:r>
          </a:p>
          <a:p>
            <a:endParaRPr lang="en-US" altLang="en-US" sz="2400" b="0" dirty="0">
              <a:solidFill>
                <a:schemeClr val="tx1"/>
              </a:solidFill>
              <a:latin typeface="Times New Roman" panose="02020603050405020304" pitchFamily="18" charset="0"/>
            </a:endParaRPr>
          </a:p>
        </p:txBody>
      </p:sp>
      <p:sp>
        <p:nvSpPr>
          <p:cNvPr id="203799" name="Text Box 24"/>
          <p:cNvSpPr txBox="1">
            <a:spLocks noChangeArrowheads="1"/>
          </p:cNvSpPr>
          <p:nvPr/>
        </p:nvSpPr>
        <p:spPr bwMode="auto">
          <a:xfrm>
            <a:off x="0" y="8382000"/>
            <a:ext cx="1716088" cy="685800"/>
          </a:xfrm>
          <a:prstGeom prst="rect">
            <a:avLst/>
          </a:prstGeom>
          <a:solidFill>
            <a:srgbClr val="FFFFFF"/>
          </a:solidFill>
          <a:ln>
            <a:noFill/>
          </a:ln>
          <a:extLst>
            <a:ext uri="{91240B29-F687-4F45-9708-019B960494DF}">
              <a14:hiddenLine xmlns:a14="http://schemas.microsoft.com/office/drawing/2010/main" w="12700">
                <a:solidFill>
                  <a:srgbClr val="0000FF"/>
                </a:solidFill>
                <a:miter lim="800000"/>
                <a:headEnd/>
                <a:tailEnd/>
              </a14:hiddenLine>
            </a:ext>
          </a:extLst>
        </p:spPr>
        <p:txBody>
          <a:bodyPr lIns="91416" tIns="45708" rIns="91416" bIns="45708"/>
          <a:lstStyle>
            <a:lvl1pPr>
              <a:spcBef>
                <a:spcPct val="20000"/>
              </a:spcBef>
              <a:buChar char="•"/>
              <a:tabLst>
                <a:tab pos="0" algn="r"/>
                <a:tab pos="2741613" algn="ctr"/>
                <a:tab pos="5486400" algn="r"/>
              </a:tabLst>
              <a:defRPr sz="3200">
                <a:solidFill>
                  <a:schemeClr val="tx1"/>
                </a:solidFill>
                <a:latin typeface="Times New Roman" panose="02020603050405020304" pitchFamily="18" charset="0"/>
              </a:defRPr>
            </a:lvl1pPr>
            <a:lvl2pPr marL="747713" indent="-287338">
              <a:spcBef>
                <a:spcPct val="20000"/>
              </a:spcBef>
              <a:buChar char="–"/>
              <a:tabLst>
                <a:tab pos="0" algn="r"/>
                <a:tab pos="2741613" algn="ctr"/>
                <a:tab pos="5486400" algn="r"/>
              </a:tabLst>
              <a:defRPr sz="2800">
                <a:solidFill>
                  <a:schemeClr val="tx1"/>
                </a:solidFill>
                <a:latin typeface="Times New Roman" panose="02020603050405020304" pitchFamily="18" charset="0"/>
              </a:defRPr>
            </a:lvl2pPr>
            <a:lvl3pPr marL="1150938" indent="-230188">
              <a:spcBef>
                <a:spcPct val="20000"/>
              </a:spcBef>
              <a:buChar char="•"/>
              <a:tabLst>
                <a:tab pos="0" algn="r"/>
                <a:tab pos="2741613" algn="ctr"/>
                <a:tab pos="5486400" algn="r"/>
              </a:tabLst>
              <a:defRPr sz="2400">
                <a:solidFill>
                  <a:schemeClr val="tx1"/>
                </a:solidFill>
                <a:latin typeface="Times New Roman" panose="02020603050405020304" pitchFamily="18" charset="0"/>
              </a:defRPr>
            </a:lvl3pPr>
            <a:lvl4pPr marL="1609725" indent="-228600">
              <a:spcBef>
                <a:spcPct val="20000"/>
              </a:spcBef>
              <a:buChar char="–"/>
              <a:tabLst>
                <a:tab pos="0" algn="r"/>
                <a:tab pos="2741613" algn="ctr"/>
                <a:tab pos="5486400" algn="r"/>
              </a:tabLst>
              <a:defRPr sz="2000">
                <a:solidFill>
                  <a:schemeClr val="tx1"/>
                </a:solidFill>
                <a:latin typeface="Times New Roman" panose="02020603050405020304" pitchFamily="18" charset="0"/>
              </a:defRPr>
            </a:lvl4pPr>
            <a:lvl5pPr marL="2071688" indent="-234950">
              <a:spcBef>
                <a:spcPct val="20000"/>
              </a:spcBef>
              <a:buChar char="»"/>
              <a:tabLst>
                <a:tab pos="0" algn="r"/>
                <a:tab pos="2741613" algn="ctr"/>
                <a:tab pos="5486400" algn="r"/>
              </a:tabLst>
              <a:defRPr sz="2000">
                <a:solidFill>
                  <a:schemeClr val="tx1"/>
                </a:solidFill>
                <a:latin typeface="Times New Roman" panose="02020603050405020304" pitchFamily="18" charset="0"/>
              </a:defRPr>
            </a:lvl5pPr>
            <a:lvl6pPr marL="2528888" indent="-234950" eaLnBrk="0" fontAlgn="base" hangingPunct="0">
              <a:spcBef>
                <a:spcPct val="20000"/>
              </a:spcBef>
              <a:spcAft>
                <a:spcPct val="0"/>
              </a:spcAft>
              <a:buChar char="»"/>
              <a:tabLst>
                <a:tab pos="0" algn="r"/>
                <a:tab pos="2741613" algn="ctr"/>
                <a:tab pos="5486400" algn="r"/>
              </a:tabLst>
              <a:defRPr sz="2000">
                <a:solidFill>
                  <a:schemeClr val="tx1"/>
                </a:solidFill>
                <a:latin typeface="Times New Roman" panose="02020603050405020304" pitchFamily="18" charset="0"/>
              </a:defRPr>
            </a:lvl6pPr>
            <a:lvl7pPr marL="2986088" indent="-234950" eaLnBrk="0" fontAlgn="base" hangingPunct="0">
              <a:spcBef>
                <a:spcPct val="20000"/>
              </a:spcBef>
              <a:spcAft>
                <a:spcPct val="0"/>
              </a:spcAft>
              <a:buChar char="»"/>
              <a:tabLst>
                <a:tab pos="0" algn="r"/>
                <a:tab pos="2741613" algn="ctr"/>
                <a:tab pos="5486400" algn="r"/>
              </a:tabLst>
              <a:defRPr sz="2000">
                <a:solidFill>
                  <a:schemeClr val="tx1"/>
                </a:solidFill>
                <a:latin typeface="Times New Roman" panose="02020603050405020304" pitchFamily="18" charset="0"/>
              </a:defRPr>
            </a:lvl7pPr>
            <a:lvl8pPr marL="3443288" indent="-234950" eaLnBrk="0" fontAlgn="base" hangingPunct="0">
              <a:spcBef>
                <a:spcPct val="20000"/>
              </a:spcBef>
              <a:spcAft>
                <a:spcPct val="0"/>
              </a:spcAft>
              <a:buChar char="»"/>
              <a:tabLst>
                <a:tab pos="0" algn="r"/>
                <a:tab pos="2741613" algn="ctr"/>
                <a:tab pos="5486400" algn="r"/>
              </a:tabLst>
              <a:defRPr sz="2000">
                <a:solidFill>
                  <a:schemeClr val="tx1"/>
                </a:solidFill>
                <a:latin typeface="Times New Roman" panose="02020603050405020304" pitchFamily="18" charset="0"/>
              </a:defRPr>
            </a:lvl8pPr>
            <a:lvl9pPr marL="3900488" indent="-234950" eaLnBrk="0" fontAlgn="base" hangingPunct="0">
              <a:spcBef>
                <a:spcPct val="20000"/>
              </a:spcBef>
              <a:spcAft>
                <a:spcPct val="0"/>
              </a:spcAft>
              <a:buChar char="»"/>
              <a:tabLst>
                <a:tab pos="0" algn="r"/>
                <a:tab pos="2741613" algn="ctr"/>
                <a:tab pos="5486400" algn="r"/>
              </a:tabLst>
              <a:defRPr sz="2000">
                <a:solidFill>
                  <a:schemeClr val="tx1"/>
                </a:solidFill>
                <a:latin typeface="Times New Roman" panose="02020603050405020304" pitchFamily="18" charset="0"/>
              </a:defRPr>
            </a:lvl9pPr>
          </a:lstStyle>
          <a:p>
            <a:pPr algn="ctr">
              <a:spcBef>
                <a:spcPct val="0"/>
              </a:spcBef>
              <a:buFontTx/>
              <a:buNone/>
            </a:pPr>
            <a:r>
              <a:rPr lang="en-US" altLang="en-US" sz="1400" b="0" dirty="0">
                <a:solidFill>
                  <a:srgbClr val="0000FF"/>
                </a:solidFill>
                <a:latin typeface="Arial Black" panose="020B0A04020102020204" pitchFamily="34" charset="0"/>
                <a:cs typeface="Times New Roman" panose="02020603050405020304" pitchFamily="18" charset="0"/>
              </a:rPr>
              <a:t>VISITORS</a:t>
            </a:r>
            <a:endParaRPr lang="en-US" altLang="en-US" sz="1200" b="0" dirty="0">
              <a:latin typeface="Arial Black" panose="020B0A04020102020204" pitchFamily="34" charset="0"/>
              <a:cs typeface="Times New Roman" panose="02020603050405020304" pitchFamily="18" charset="0"/>
            </a:endParaRPr>
          </a:p>
          <a:p>
            <a:pPr algn="ctr">
              <a:spcBef>
                <a:spcPct val="0"/>
              </a:spcBef>
              <a:buFontTx/>
              <a:buNone/>
            </a:pPr>
            <a:r>
              <a:rPr lang="en-US" altLang="en-US" sz="1400" b="0" dirty="0">
                <a:solidFill>
                  <a:srgbClr val="0000FF"/>
                </a:solidFill>
                <a:latin typeface="Arial Black" panose="020B0A04020102020204" pitchFamily="34" charset="0"/>
                <a:cs typeface="Times New Roman" panose="02020603050405020304" pitchFamily="18" charset="0"/>
              </a:rPr>
              <a:t>AND NEW CONVERTS</a:t>
            </a:r>
            <a:endParaRPr lang="en-US" altLang="en-US" sz="1200" b="0" dirty="0">
              <a:latin typeface="Arial Black" panose="020B0A04020102020204" pitchFamily="34" charset="0"/>
              <a:cs typeface="Times New Roman" panose="02020603050405020304" pitchFamily="18" charset="0"/>
            </a:endParaRPr>
          </a:p>
          <a:p>
            <a:pPr>
              <a:spcBef>
                <a:spcPct val="0"/>
              </a:spcBef>
              <a:buFontTx/>
              <a:buNone/>
            </a:pPr>
            <a:endParaRPr lang="en-US" altLang="en-US" sz="2400" b="0" dirty="0">
              <a:latin typeface="Arial Black" panose="020B0A04020102020204" pitchFamily="34" charset="0"/>
            </a:endParaRPr>
          </a:p>
        </p:txBody>
      </p:sp>
      <p:sp>
        <p:nvSpPr>
          <p:cNvPr id="203800" name="Text Box 25"/>
          <p:cNvSpPr txBox="1">
            <a:spLocks noChangeArrowheads="1"/>
          </p:cNvSpPr>
          <p:nvPr/>
        </p:nvSpPr>
        <p:spPr bwMode="auto">
          <a:xfrm>
            <a:off x="4419600" y="7924800"/>
            <a:ext cx="2819400" cy="1257300"/>
          </a:xfrm>
          <a:prstGeom prst="rect">
            <a:avLst/>
          </a:prstGeom>
          <a:solidFill>
            <a:srgbClr val="FFFFFF"/>
          </a:solidFill>
          <a:ln>
            <a:noFill/>
          </a:ln>
          <a:extLst>
            <a:ext uri="{91240B29-F687-4F45-9708-019B960494DF}">
              <a14:hiddenLine xmlns:a14="http://schemas.microsoft.com/office/drawing/2010/main" w="12700">
                <a:solidFill>
                  <a:srgbClr val="FF0000"/>
                </a:solidFill>
                <a:miter lim="800000"/>
                <a:headEnd/>
                <a:tailEnd/>
              </a14:hiddenLine>
            </a:ext>
          </a:extLst>
        </p:spPr>
        <p:txBody>
          <a:bodyPr lIns="91416" tIns="45708" rIns="91416" bIns="45708"/>
          <a:lstStyle>
            <a:lvl1pPr indent="-228600">
              <a:spcBef>
                <a:spcPct val="20000"/>
              </a:spcBef>
              <a:buChar char="•"/>
              <a:tabLst>
                <a:tab pos="457200" algn="l"/>
              </a:tabLst>
              <a:defRPr sz="3200">
                <a:solidFill>
                  <a:schemeClr val="tx1"/>
                </a:solidFill>
                <a:latin typeface="Times New Roman" panose="02020603050405020304" pitchFamily="18" charset="0"/>
              </a:defRPr>
            </a:lvl1pPr>
            <a:lvl2pPr marL="747713" indent="-287338">
              <a:spcBef>
                <a:spcPct val="20000"/>
              </a:spcBef>
              <a:buChar char="–"/>
              <a:tabLst>
                <a:tab pos="457200" algn="l"/>
              </a:tabLst>
              <a:defRPr sz="2800">
                <a:solidFill>
                  <a:schemeClr val="tx1"/>
                </a:solidFill>
                <a:latin typeface="Times New Roman" panose="02020603050405020304" pitchFamily="18" charset="0"/>
              </a:defRPr>
            </a:lvl2pPr>
            <a:lvl3pPr marL="1150938" indent="-230188">
              <a:spcBef>
                <a:spcPct val="20000"/>
              </a:spcBef>
              <a:buChar char="•"/>
              <a:tabLst>
                <a:tab pos="457200" algn="l"/>
              </a:tabLst>
              <a:defRPr sz="2400">
                <a:solidFill>
                  <a:schemeClr val="tx1"/>
                </a:solidFill>
                <a:latin typeface="Times New Roman" panose="02020603050405020304" pitchFamily="18" charset="0"/>
              </a:defRPr>
            </a:lvl3pPr>
            <a:lvl4pPr marL="1609725" indent="-228600">
              <a:spcBef>
                <a:spcPct val="20000"/>
              </a:spcBef>
              <a:buChar char="–"/>
              <a:tabLst>
                <a:tab pos="457200" algn="l"/>
              </a:tabLst>
              <a:defRPr sz="2000">
                <a:solidFill>
                  <a:schemeClr val="tx1"/>
                </a:solidFill>
                <a:latin typeface="Times New Roman" panose="02020603050405020304" pitchFamily="18" charset="0"/>
              </a:defRPr>
            </a:lvl4pPr>
            <a:lvl5pPr marL="2071688" indent="-234950">
              <a:spcBef>
                <a:spcPct val="20000"/>
              </a:spcBef>
              <a:buChar char="»"/>
              <a:tabLst>
                <a:tab pos="457200" algn="l"/>
              </a:tabLst>
              <a:defRPr sz="2000">
                <a:solidFill>
                  <a:schemeClr val="tx1"/>
                </a:solidFill>
                <a:latin typeface="Times New Roman" panose="02020603050405020304" pitchFamily="18" charset="0"/>
              </a:defRPr>
            </a:lvl5pPr>
            <a:lvl6pPr marL="2528888" indent="-23495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2986088" indent="-23495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3443288" indent="-23495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3900488" indent="-23495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algn="just">
              <a:spcBef>
                <a:spcPct val="0"/>
              </a:spcBef>
              <a:buFontTx/>
              <a:buNone/>
            </a:pPr>
            <a:r>
              <a:rPr lang="en-US" altLang="en-US" sz="1400" dirty="0">
                <a:solidFill>
                  <a:srgbClr val="FF0000"/>
                </a:solidFill>
                <a:cs typeface="Times New Roman" panose="02020603050405020304" pitchFamily="18" charset="0"/>
              </a:rPr>
              <a:t>      </a:t>
            </a:r>
            <a:r>
              <a:rPr lang="en-US" altLang="en-US" sz="1400" b="0" dirty="0">
                <a:solidFill>
                  <a:srgbClr val="FF0000"/>
                </a:solidFill>
                <a:latin typeface="Arial Black" panose="020B0A04020102020204" pitchFamily="34" charset="0"/>
                <a:cs typeface="Times New Roman" panose="02020603050405020304" pitchFamily="18" charset="0"/>
              </a:rPr>
              <a:t>- VISITORS BECOME  </a:t>
            </a:r>
            <a:endParaRPr lang="en-US" altLang="en-US" sz="1200" b="0" dirty="0">
              <a:latin typeface="Arial Black" panose="020B0A04020102020204" pitchFamily="34" charset="0"/>
              <a:cs typeface="Times New Roman" panose="02020603050405020304" pitchFamily="18" charset="0"/>
            </a:endParaRPr>
          </a:p>
          <a:p>
            <a:pPr algn="just">
              <a:spcBef>
                <a:spcPct val="0"/>
              </a:spcBef>
              <a:buFontTx/>
              <a:buNone/>
            </a:pPr>
            <a:r>
              <a:rPr lang="en-US" altLang="en-US" sz="1400" b="0" dirty="0">
                <a:solidFill>
                  <a:srgbClr val="FF0000"/>
                </a:solidFill>
                <a:latin typeface="Arial Black" panose="020B0A04020102020204" pitchFamily="34" charset="0"/>
                <a:cs typeface="Times New Roman" panose="02020603050405020304" pitchFamily="18" charset="0"/>
              </a:rPr>
              <a:t>       NEW CONVERTS</a:t>
            </a:r>
            <a:endParaRPr lang="en-US" altLang="en-US" sz="1200" b="0" dirty="0">
              <a:latin typeface="Arial Black" panose="020B0A04020102020204" pitchFamily="34" charset="0"/>
              <a:cs typeface="Times New Roman" panose="02020603050405020304" pitchFamily="18" charset="0"/>
            </a:endParaRPr>
          </a:p>
          <a:p>
            <a:pPr algn="just">
              <a:spcBef>
                <a:spcPct val="0"/>
              </a:spcBef>
              <a:buFontTx/>
              <a:buNone/>
            </a:pPr>
            <a:r>
              <a:rPr lang="en-US" altLang="en-US" sz="800" dirty="0">
                <a:solidFill>
                  <a:srgbClr val="FF0000"/>
                </a:solidFill>
                <a:cs typeface="Times New Roman" panose="02020603050405020304" pitchFamily="18" charset="0"/>
              </a:rPr>
              <a:t> </a:t>
            </a:r>
            <a:endParaRPr lang="en-US" altLang="en-US" sz="1200" dirty="0">
              <a:cs typeface="Times New Roman" panose="02020603050405020304" pitchFamily="18" charset="0"/>
            </a:endParaRPr>
          </a:p>
          <a:p>
            <a:pPr algn="just">
              <a:spcBef>
                <a:spcPct val="0"/>
              </a:spcBef>
              <a:buFontTx/>
              <a:buNone/>
            </a:pPr>
            <a:r>
              <a:rPr lang="en-US" altLang="en-US" sz="1400" dirty="0">
                <a:solidFill>
                  <a:srgbClr val="FF0000"/>
                </a:solidFill>
                <a:cs typeface="Times New Roman" panose="02020603050405020304" pitchFamily="18" charset="0"/>
              </a:rPr>
              <a:t>      </a:t>
            </a:r>
            <a:r>
              <a:rPr lang="en-US" altLang="en-US" sz="1400" b="0" dirty="0">
                <a:solidFill>
                  <a:srgbClr val="FF0000"/>
                </a:solidFill>
                <a:latin typeface="Arial Black" panose="020B0A04020102020204" pitchFamily="34" charset="0"/>
                <a:cs typeface="Times New Roman" panose="02020603050405020304" pitchFamily="18" charset="0"/>
              </a:rPr>
              <a:t> - NEW CONVERTS</a:t>
            </a:r>
            <a:endParaRPr lang="en-US" altLang="en-US" sz="1200" b="0" dirty="0">
              <a:latin typeface="Arial Black" panose="020B0A04020102020204" pitchFamily="34" charset="0"/>
              <a:cs typeface="Times New Roman" panose="02020603050405020304" pitchFamily="18" charset="0"/>
            </a:endParaRPr>
          </a:p>
          <a:p>
            <a:pPr>
              <a:spcBef>
                <a:spcPct val="0"/>
              </a:spcBef>
              <a:buFontTx/>
              <a:buNone/>
            </a:pPr>
            <a:r>
              <a:rPr lang="en-US" altLang="en-US" sz="1400" b="0" dirty="0">
                <a:solidFill>
                  <a:srgbClr val="FF0000"/>
                </a:solidFill>
                <a:latin typeface="Arial Black" panose="020B0A04020102020204" pitchFamily="34" charset="0"/>
                <a:cs typeface="Times New Roman" panose="02020603050405020304" pitchFamily="18" charset="0"/>
              </a:rPr>
              <a:t>        BECOME DISCIPLES</a:t>
            </a:r>
            <a:endParaRPr lang="en-US" altLang="en-US" sz="1200" b="0" dirty="0">
              <a:latin typeface="Arial Black" panose="020B0A04020102020204" pitchFamily="34" charset="0"/>
              <a:cs typeface="Times New Roman" panose="02020603050405020304" pitchFamily="18" charset="0"/>
            </a:endParaRPr>
          </a:p>
          <a:p>
            <a:pPr algn="ctr">
              <a:spcBef>
                <a:spcPct val="0"/>
              </a:spcBef>
              <a:buFontTx/>
              <a:buNone/>
            </a:pPr>
            <a:r>
              <a:rPr lang="en-US" altLang="en-US" sz="700" b="0" dirty="0">
                <a:cs typeface="Times New Roman" panose="02020603050405020304" pitchFamily="18" charset="0"/>
              </a:rPr>
              <a:t>         </a:t>
            </a:r>
            <a:r>
              <a:rPr lang="en-US" altLang="en-US" sz="1400" dirty="0">
                <a:cs typeface="Times New Roman" panose="02020603050405020304" pitchFamily="18" charset="0"/>
              </a:rPr>
              <a:t> </a:t>
            </a:r>
            <a:endParaRPr lang="en-US" altLang="en-US" sz="1200" dirty="0">
              <a:cs typeface="Times New Roman" panose="02020603050405020304" pitchFamily="18" charset="0"/>
            </a:endParaRPr>
          </a:p>
          <a:p>
            <a:pPr>
              <a:spcBef>
                <a:spcPct val="0"/>
              </a:spcBef>
              <a:buFontTx/>
              <a:buNone/>
            </a:pPr>
            <a:endParaRPr lang="en-US" altLang="en-US" sz="2400" b="0" dirty="0"/>
          </a:p>
        </p:txBody>
      </p:sp>
      <p:sp>
        <p:nvSpPr>
          <p:cNvPr id="203801" name="AutoShape 26"/>
          <p:cNvSpPr>
            <a:spLocks noChangeArrowheads="1"/>
          </p:cNvSpPr>
          <p:nvPr/>
        </p:nvSpPr>
        <p:spPr bwMode="auto">
          <a:xfrm>
            <a:off x="1085850" y="3733800"/>
            <a:ext cx="4572000" cy="914400"/>
          </a:xfrm>
          <a:prstGeom prst="curvedDownArrow">
            <a:avLst>
              <a:gd name="adj1" fmla="val 100000"/>
              <a:gd name="adj2" fmla="val 200000"/>
              <a:gd name="adj3" fmla="val 38528"/>
            </a:avLst>
          </a:prstGeom>
          <a:solidFill>
            <a:srgbClr val="FFFF00"/>
          </a:solidFill>
          <a:ln w="57150">
            <a:solidFill>
              <a:srgbClr val="FF0000"/>
            </a:solidFill>
            <a:miter lim="800000"/>
            <a:headEnd/>
            <a:tailEnd/>
          </a:ln>
        </p:spPr>
        <p:txBody>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03802" name="Text Box 27"/>
          <p:cNvSpPr txBox="1">
            <a:spLocks noChangeArrowheads="1"/>
          </p:cNvSpPr>
          <p:nvPr/>
        </p:nvSpPr>
        <p:spPr bwMode="auto">
          <a:xfrm>
            <a:off x="2173288" y="4610100"/>
            <a:ext cx="29321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91416" tIns="45708" rIns="91416" bIns="45708"/>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dirty="0">
                <a:solidFill>
                  <a:srgbClr val="FF0000"/>
                </a:solidFill>
                <a:latin typeface="Times New Roman" panose="02020603050405020304" pitchFamily="18" charset="0"/>
                <a:cs typeface="Times New Roman" panose="02020603050405020304" pitchFamily="18" charset="0"/>
              </a:rPr>
              <a:t>   BRIDGING  THE  GAP</a:t>
            </a:r>
          </a:p>
          <a:p>
            <a:endParaRPr lang="en-US" altLang="en-US" sz="2400" b="0" dirty="0">
              <a:solidFill>
                <a:schemeClr val="tx1"/>
              </a:solidFill>
              <a:latin typeface="Times New Roman" panose="02020603050405020304" pitchFamily="18" charset="0"/>
            </a:endParaRPr>
          </a:p>
        </p:txBody>
      </p:sp>
      <p:sp>
        <p:nvSpPr>
          <p:cNvPr id="203803" name="Text Box 29"/>
          <p:cNvSpPr txBox="1">
            <a:spLocks noChangeArrowheads="1"/>
          </p:cNvSpPr>
          <p:nvPr/>
        </p:nvSpPr>
        <p:spPr bwMode="auto">
          <a:xfrm>
            <a:off x="2501900" y="6096000"/>
            <a:ext cx="2057400" cy="1447800"/>
          </a:xfrm>
          <a:prstGeom prst="rect">
            <a:avLst/>
          </a:prstGeom>
          <a:solidFill>
            <a:srgbClr val="FFFFFF"/>
          </a:solidFill>
          <a:ln>
            <a:noFill/>
          </a:ln>
          <a:extLst>
            <a:ext uri="{91240B29-F687-4F45-9708-019B960494DF}">
              <a14:hiddenLine xmlns:a14="http://schemas.microsoft.com/office/drawing/2010/main" w="9525">
                <a:solidFill>
                  <a:srgbClr val="FFFFFF"/>
                </a:solidFill>
                <a:miter lim="800000"/>
                <a:headEnd/>
                <a:tailEnd/>
              </a14:hiddenLine>
            </a:ext>
          </a:extLst>
        </p:spPr>
        <p:txBody>
          <a:bodyPr lIns="91416" tIns="45708" rIns="91416" bIns="45708"/>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dirty="0">
                <a:solidFill>
                  <a:schemeClr val="tx1"/>
                </a:solidFill>
                <a:latin typeface="Times New Roman" panose="02020603050405020304" pitchFamily="18" charset="0"/>
                <a:cs typeface="Times New Roman" panose="02020603050405020304" pitchFamily="18" charset="0"/>
              </a:rPr>
              <a:t>            WHO IS                           RESPONSIBLE FOR:</a:t>
            </a:r>
          </a:p>
          <a:p>
            <a:r>
              <a:rPr lang="en-US" altLang="en-US" sz="1200" dirty="0">
                <a:solidFill>
                  <a:schemeClr val="tx1"/>
                </a:solidFill>
                <a:latin typeface="Times New Roman" panose="02020603050405020304" pitchFamily="18" charset="0"/>
                <a:cs typeface="Times New Roman" panose="02020603050405020304" pitchFamily="18" charset="0"/>
              </a:rPr>
              <a:t> - Who were they ?</a:t>
            </a:r>
          </a:p>
          <a:p>
            <a:r>
              <a:rPr lang="en-US" altLang="en-US" sz="1200" dirty="0">
                <a:solidFill>
                  <a:schemeClr val="tx1"/>
                </a:solidFill>
                <a:latin typeface="Times New Roman" panose="02020603050405020304" pitchFamily="18" charset="0"/>
                <a:cs typeface="Times New Roman" panose="02020603050405020304" pitchFamily="18" charset="0"/>
              </a:rPr>
              <a:t> - What was their needs ?</a:t>
            </a:r>
          </a:p>
          <a:p>
            <a:r>
              <a:rPr lang="en-US" altLang="en-US" sz="1200" dirty="0">
                <a:solidFill>
                  <a:schemeClr val="tx1"/>
                </a:solidFill>
                <a:latin typeface="Times New Roman" panose="02020603050405020304" pitchFamily="18" charset="0"/>
                <a:cs typeface="Times New Roman" panose="02020603050405020304" pitchFamily="18" charset="0"/>
              </a:rPr>
              <a:t> - What happened to them ?</a:t>
            </a:r>
          </a:p>
          <a:p>
            <a:r>
              <a:rPr lang="en-US" altLang="en-US" sz="1200" dirty="0">
                <a:solidFill>
                  <a:schemeClr val="tx1"/>
                </a:solidFill>
                <a:latin typeface="Times New Roman" panose="02020603050405020304" pitchFamily="18" charset="0"/>
                <a:cs typeface="Times New Roman" panose="02020603050405020304" pitchFamily="18" charset="0"/>
              </a:rPr>
              <a:t> - Where are they now ?</a:t>
            </a:r>
          </a:p>
          <a:p>
            <a:r>
              <a:rPr lang="en-US" altLang="en-US" sz="1200" dirty="0">
                <a:solidFill>
                  <a:schemeClr val="tx1"/>
                </a:solidFill>
                <a:latin typeface="Times New Roman" panose="02020603050405020304" pitchFamily="18" charset="0"/>
                <a:cs typeface="Times New Roman" panose="02020603050405020304" pitchFamily="18" charset="0"/>
              </a:rPr>
              <a:t> - Why did they stop    </a:t>
            </a:r>
          </a:p>
          <a:p>
            <a:r>
              <a:rPr lang="en-US" altLang="en-US" sz="1200" dirty="0">
                <a:solidFill>
                  <a:schemeClr val="tx1"/>
                </a:solidFill>
                <a:latin typeface="Times New Roman" panose="02020603050405020304" pitchFamily="18" charset="0"/>
                <a:cs typeface="Times New Roman" panose="02020603050405020304" pitchFamily="18" charset="0"/>
              </a:rPr>
              <a:t>         coming ?</a:t>
            </a:r>
          </a:p>
          <a:p>
            <a:endParaRPr lang="en-US" altLang="en-US" sz="1200" dirty="0">
              <a:solidFill>
                <a:schemeClr val="tx1"/>
              </a:solidFill>
              <a:latin typeface="Times New Roman" panose="02020603050405020304" pitchFamily="18" charset="0"/>
              <a:cs typeface="Times New Roman" panose="02020603050405020304" pitchFamily="18" charset="0"/>
            </a:endParaRPr>
          </a:p>
          <a:p>
            <a:endParaRPr lang="en-US" altLang="en-US" sz="1000" b="0" dirty="0">
              <a:solidFill>
                <a:schemeClr val="tx1"/>
              </a:solidFill>
              <a:latin typeface="Times New Roman" panose="02020603050405020304" pitchFamily="18" charset="0"/>
            </a:endParaRPr>
          </a:p>
        </p:txBody>
      </p:sp>
      <p:sp>
        <p:nvSpPr>
          <p:cNvPr id="203804" name="Line 30"/>
          <p:cNvSpPr>
            <a:spLocks noChangeShapeType="1"/>
          </p:cNvSpPr>
          <p:nvPr/>
        </p:nvSpPr>
        <p:spPr bwMode="auto">
          <a:xfrm>
            <a:off x="3048000" y="5410200"/>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03805" name="Line 31"/>
          <p:cNvSpPr>
            <a:spLocks noChangeShapeType="1"/>
          </p:cNvSpPr>
          <p:nvPr/>
        </p:nvSpPr>
        <p:spPr bwMode="auto">
          <a:xfrm>
            <a:off x="3429000" y="5791200"/>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03806" name="Line 32"/>
          <p:cNvSpPr>
            <a:spLocks noChangeShapeType="1"/>
          </p:cNvSpPr>
          <p:nvPr/>
        </p:nvSpPr>
        <p:spPr bwMode="auto">
          <a:xfrm>
            <a:off x="2743200" y="5791200"/>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03807" name="Line 33"/>
          <p:cNvSpPr>
            <a:spLocks noChangeShapeType="1"/>
          </p:cNvSpPr>
          <p:nvPr/>
        </p:nvSpPr>
        <p:spPr bwMode="auto">
          <a:xfrm>
            <a:off x="3505200" y="8001000"/>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03808" name="Line 34"/>
          <p:cNvSpPr>
            <a:spLocks noChangeShapeType="1"/>
          </p:cNvSpPr>
          <p:nvPr/>
        </p:nvSpPr>
        <p:spPr bwMode="auto">
          <a:xfrm>
            <a:off x="4572000" y="6858000"/>
            <a:ext cx="381000" cy="0"/>
          </a:xfrm>
          <a:prstGeom prst="line">
            <a:avLst/>
          </a:prstGeom>
          <a:noFill/>
          <a:ln w="38100">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03809" name="Line 35"/>
          <p:cNvSpPr>
            <a:spLocks noChangeShapeType="1"/>
          </p:cNvSpPr>
          <p:nvPr/>
        </p:nvSpPr>
        <p:spPr bwMode="auto">
          <a:xfrm flipV="1">
            <a:off x="838200" y="7924800"/>
            <a:ext cx="0" cy="457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03810" name="Rectangle 36"/>
          <p:cNvSpPr>
            <a:spLocks noChangeArrowheads="1"/>
          </p:cNvSpPr>
          <p:nvPr/>
        </p:nvSpPr>
        <p:spPr bwMode="auto">
          <a:xfrm>
            <a:off x="344488" y="-3230563"/>
            <a:ext cx="7315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03811" name="Rectangle 37"/>
          <p:cNvSpPr>
            <a:spLocks noChangeArrowheads="1"/>
          </p:cNvSpPr>
          <p:nvPr/>
        </p:nvSpPr>
        <p:spPr bwMode="auto">
          <a:xfrm>
            <a:off x="344488" y="-32305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dirty="0">
                <a:solidFill>
                  <a:schemeClr val="tx1"/>
                </a:solidFill>
                <a:latin typeface="Times New Roman" panose="02020603050405020304" pitchFamily="18" charset="0"/>
                <a:cs typeface="Times New Roman" panose="02020603050405020304" pitchFamily="18" charset="0"/>
              </a:rPr>
              <a:t> </a:t>
            </a:r>
          </a:p>
          <a:p>
            <a:endParaRPr lang="en-US" altLang="en-US" sz="2400" b="0" dirty="0">
              <a:solidFill>
                <a:schemeClr val="tx1"/>
              </a:solidFill>
              <a:latin typeface="Times New Roman" panose="02020603050405020304" pitchFamily="18" charset="0"/>
            </a:endParaRPr>
          </a:p>
        </p:txBody>
      </p:sp>
      <p:sp>
        <p:nvSpPr>
          <p:cNvPr id="203812" name="Rectangle 38"/>
          <p:cNvSpPr>
            <a:spLocks noChangeArrowheads="1"/>
          </p:cNvSpPr>
          <p:nvPr/>
        </p:nvSpPr>
        <p:spPr bwMode="auto">
          <a:xfrm>
            <a:off x="344488" y="-32305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800" dirty="0">
                <a:solidFill>
                  <a:srgbClr val="FF0000"/>
                </a:solidFill>
                <a:latin typeface="Times New Roman" panose="02020603050405020304" pitchFamily="18" charset="0"/>
                <a:cs typeface="Times New Roman" panose="02020603050405020304" pitchFamily="18" charset="0"/>
              </a:rPr>
              <a:t>SMALL</a:t>
            </a:r>
            <a:endParaRPr lang="en-US" altLang="en-US" sz="800" dirty="0">
              <a:solidFill>
                <a:schemeClr val="tx1"/>
              </a:solidFill>
              <a:latin typeface="Times New Roman" panose="02020603050405020304" pitchFamily="18" charset="0"/>
              <a:cs typeface="Times New Roman" panose="02020603050405020304" pitchFamily="18" charset="0"/>
            </a:endParaRPr>
          </a:p>
          <a:p>
            <a:endParaRPr lang="en-US" altLang="en-US" sz="2400" b="0" dirty="0">
              <a:solidFill>
                <a:schemeClr val="tx1"/>
              </a:solidFill>
              <a:latin typeface="Times New Roman" panose="02020603050405020304" pitchFamily="18" charset="0"/>
            </a:endParaRPr>
          </a:p>
        </p:txBody>
      </p:sp>
      <p:sp>
        <p:nvSpPr>
          <p:cNvPr id="203813" name="Rectangle 39"/>
          <p:cNvSpPr>
            <a:spLocks noChangeArrowheads="1"/>
          </p:cNvSpPr>
          <p:nvPr/>
        </p:nvSpPr>
        <p:spPr bwMode="auto">
          <a:xfrm>
            <a:off x="344488" y="-3230563"/>
            <a:ext cx="0"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800" dirty="0">
              <a:solidFill>
                <a:schemeClr val="tx1"/>
              </a:solidFill>
              <a:latin typeface="Times New Roman" panose="02020603050405020304" pitchFamily="18" charset="0"/>
              <a:cs typeface="Times New Roman" panose="02020603050405020304" pitchFamily="18" charset="0"/>
            </a:endParaRPr>
          </a:p>
          <a:p>
            <a:r>
              <a:rPr lang="en-US" altLang="en-US" sz="800" dirty="0">
                <a:solidFill>
                  <a:srgbClr val="FF0000"/>
                </a:solidFill>
                <a:latin typeface="Times New Roman" panose="02020603050405020304" pitchFamily="18" charset="0"/>
                <a:cs typeface="Times New Roman" panose="02020603050405020304" pitchFamily="18" charset="0"/>
              </a:rPr>
              <a:t>GROUPS</a:t>
            </a:r>
            <a:endParaRPr lang="en-US" altLang="en-US" sz="800" dirty="0">
              <a:solidFill>
                <a:schemeClr val="tx1"/>
              </a:solidFill>
              <a:latin typeface="Times New Roman" panose="02020603050405020304" pitchFamily="18" charset="0"/>
              <a:cs typeface="Times New Roman" panose="02020603050405020304" pitchFamily="18" charset="0"/>
            </a:endParaRPr>
          </a:p>
          <a:p>
            <a:endParaRPr lang="en-US" altLang="en-US" sz="2400" b="0" dirty="0">
              <a:solidFill>
                <a:schemeClr val="tx1"/>
              </a:solidFill>
              <a:latin typeface="Times New Roman" panose="02020603050405020304" pitchFamily="18" charset="0"/>
            </a:endParaRPr>
          </a:p>
        </p:txBody>
      </p:sp>
      <p:sp>
        <p:nvSpPr>
          <p:cNvPr id="203814" name="Rectangle 40"/>
          <p:cNvSpPr>
            <a:spLocks noChangeArrowheads="1"/>
          </p:cNvSpPr>
          <p:nvPr/>
        </p:nvSpPr>
        <p:spPr bwMode="auto">
          <a:xfrm>
            <a:off x="344488" y="-32305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800" dirty="0">
                <a:solidFill>
                  <a:schemeClr val="tx1"/>
                </a:solidFill>
                <a:latin typeface="Times New Roman" panose="02020603050405020304" pitchFamily="18" charset="0"/>
                <a:cs typeface="Times New Roman" panose="02020603050405020304" pitchFamily="18" charset="0"/>
              </a:rPr>
              <a:t>  X          X</a:t>
            </a:r>
          </a:p>
          <a:p>
            <a:r>
              <a:rPr lang="en-US" altLang="en-US" sz="1200" dirty="0">
                <a:solidFill>
                  <a:schemeClr val="tx1"/>
                </a:solidFill>
                <a:latin typeface="Times New Roman" panose="02020603050405020304" pitchFamily="18" charset="0"/>
                <a:cs typeface="Times New Roman" panose="02020603050405020304" pitchFamily="18" charset="0"/>
              </a:rPr>
              <a:t> </a:t>
            </a:r>
            <a:endParaRPr lang="en-US" altLang="en-US" sz="1200" b="0" dirty="0">
              <a:solidFill>
                <a:schemeClr val="tx1"/>
              </a:solidFill>
              <a:latin typeface="Times New Roman" panose="02020603050405020304" pitchFamily="18" charset="0"/>
              <a:cs typeface="Times New Roman" panose="02020603050405020304" pitchFamily="18" charset="0"/>
            </a:endParaRPr>
          </a:p>
          <a:p>
            <a:r>
              <a:rPr lang="en-US" altLang="en-US" sz="1200" b="0" dirty="0">
                <a:solidFill>
                  <a:schemeClr val="tx1"/>
                </a:solidFill>
                <a:latin typeface="Times New Roman" panose="02020603050405020304" pitchFamily="18" charset="0"/>
                <a:cs typeface="Times New Roman" panose="02020603050405020304" pitchFamily="18" charset="0"/>
              </a:rPr>
              <a:t> </a:t>
            </a:r>
          </a:p>
          <a:p>
            <a:endParaRPr lang="en-US" altLang="en-US" sz="2400" b="0" dirty="0">
              <a:solidFill>
                <a:schemeClr val="tx1"/>
              </a:solidFill>
              <a:latin typeface="Times New Roman" panose="02020603050405020304" pitchFamily="18" charset="0"/>
            </a:endParaRPr>
          </a:p>
        </p:txBody>
      </p:sp>
      <p:sp>
        <p:nvSpPr>
          <p:cNvPr id="203815" name="Rectangle 41"/>
          <p:cNvSpPr>
            <a:spLocks noChangeArrowheads="1"/>
          </p:cNvSpPr>
          <p:nvPr/>
        </p:nvSpPr>
        <p:spPr bwMode="auto">
          <a:xfrm>
            <a:off x="344488" y="-249238"/>
            <a:ext cx="7315200" cy="70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spcBef>
                <a:spcPct val="20000"/>
              </a:spcBef>
              <a:buChar char="•"/>
              <a:tabLst>
                <a:tab pos="457200" algn="r"/>
                <a:tab pos="2741613" algn="ctr"/>
                <a:tab pos="5486400" algn="r"/>
              </a:tabLst>
              <a:defRPr sz="3200">
                <a:solidFill>
                  <a:schemeClr val="tx1"/>
                </a:solidFill>
                <a:latin typeface="Times New Roman" panose="02020603050405020304" pitchFamily="18" charset="0"/>
              </a:defRPr>
            </a:lvl1pPr>
            <a:lvl2pPr marL="747713" indent="-287338">
              <a:spcBef>
                <a:spcPct val="20000"/>
              </a:spcBef>
              <a:buChar char="–"/>
              <a:tabLst>
                <a:tab pos="457200" algn="r"/>
                <a:tab pos="2741613" algn="ctr"/>
                <a:tab pos="5486400" algn="r"/>
              </a:tabLst>
              <a:defRPr sz="2800">
                <a:solidFill>
                  <a:schemeClr val="tx1"/>
                </a:solidFill>
                <a:latin typeface="Times New Roman" panose="02020603050405020304" pitchFamily="18" charset="0"/>
              </a:defRPr>
            </a:lvl2pPr>
            <a:lvl3pPr marL="1150938" indent="-230188">
              <a:spcBef>
                <a:spcPct val="20000"/>
              </a:spcBef>
              <a:buChar char="•"/>
              <a:tabLst>
                <a:tab pos="457200" algn="r"/>
                <a:tab pos="2741613" algn="ctr"/>
                <a:tab pos="5486400" algn="r"/>
              </a:tabLst>
              <a:defRPr sz="2400">
                <a:solidFill>
                  <a:schemeClr val="tx1"/>
                </a:solidFill>
                <a:latin typeface="Times New Roman" panose="02020603050405020304" pitchFamily="18" charset="0"/>
              </a:defRPr>
            </a:lvl3pPr>
            <a:lvl4pPr marL="1609725" indent="-228600">
              <a:spcBef>
                <a:spcPct val="20000"/>
              </a:spcBef>
              <a:buChar char="–"/>
              <a:tabLst>
                <a:tab pos="457200" algn="r"/>
                <a:tab pos="2741613" algn="ctr"/>
                <a:tab pos="5486400" algn="r"/>
              </a:tabLst>
              <a:defRPr sz="2000">
                <a:solidFill>
                  <a:schemeClr val="tx1"/>
                </a:solidFill>
                <a:latin typeface="Times New Roman" panose="02020603050405020304" pitchFamily="18" charset="0"/>
              </a:defRPr>
            </a:lvl4pPr>
            <a:lvl5pPr marL="2071688" indent="-234950">
              <a:spcBef>
                <a:spcPct val="20000"/>
              </a:spcBef>
              <a:buChar char="»"/>
              <a:tabLst>
                <a:tab pos="457200" algn="r"/>
                <a:tab pos="2741613" algn="ctr"/>
                <a:tab pos="5486400" algn="r"/>
              </a:tabLst>
              <a:defRPr sz="2000">
                <a:solidFill>
                  <a:schemeClr val="tx1"/>
                </a:solidFill>
                <a:latin typeface="Times New Roman" panose="02020603050405020304" pitchFamily="18" charset="0"/>
              </a:defRPr>
            </a:lvl5pPr>
            <a:lvl6pPr marL="2528888" indent="-234950" eaLnBrk="0" fontAlgn="base" hangingPunct="0">
              <a:spcBef>
                <a:spcPct val="20000"/>
              </a:spcBef>
              <a:spcAft>
                <a:spcPct val="0"/>
              </a:spcAft>
              <a:buChar char="»"/>
              <a:tabLst>
                <a:tab pos="457200" algn="r"/>
                <a:tab pos="2741613" algn="ctr"/>
                <a:tab pos="5486400" algn="r"/>
              </a:tabLst>
              <a:defRPr sz="2000">
                <a:solidFill>
                  <a:schemeClr val="tx1"/>
                </a:solidFill>
                <a:latin typeface="Times New Roman" panose="02020603050405020304" pitchFamily="18" charset="0"/>
              </a:defRPr>
            </a:lvl6pPr>
            <a:lvl7pPr marL="2986088" indent="-234950" eaLnBrk="0" fontAlgn="base" hangingPunct="0">
              <a:spcBef>
                <a:spcPct val="20000"/>
              </a:spcBef>
              <a:spcAft>
                <a:spcPct val="0"/>
              </a:spcAft>
              <a:buChar char="»"/>
              <a:tabLst>
                <a:tab pos="457200" algn="r"/>
                <a:tab pos="2741613" algn="ctr"/>
                <a:tab pos="5486400" algn="r"/>
              </a:tabLst>
              <a:defRPr sz="2000">
                <a:solidFill>
                  <a:schemeClr val="tx1"/>
                </a:solidFill>
                <a:latin typeface="Times New Roman" panose="02020603050405020304" pitchFamily="18" charset="0"/>
              </a:defRPr>
            </a:lvl7pPr>
            <a:lvl8pPr marL="3443288" indent="-234950" eaLnBrk="0" fontAlgn="base" hangingPunct="0">
              <a:spcBef>
                <a:spcPct val="20000"/>
              </a:spcBef>
              <a:spcAft>
                <a:spcPct val="0"/>
              </a:spcAft>
              <a:buChar char="»"/>
              <a:tabLst>
                <a:tab pos="457200" algn="r"/>
                <a:tab pos="2741613" algn="ctr"/>
                <a:tab pos="5486400" algn="r"/>
              </a:tabLst>
              <a:defRPr sz="2000">
                <a:solidFill>
                  <a:schemeClr val="tx1"/>
                </a:solidFill>
                <a:latin typeface="Times New Roman" panose="02020603050405020304" pitchFamily="18" charset="0"/>
              </a:defRPr>
            </a:lvl8pPr>
            <a:lvl9pPr marL="3900488" indent="-234950" eaLnBrk="0" fontAlgn="base" hangingPunct="0">
              <a:spcBef>
                <a:spcPct val="20000"/>
              </a:spcBef>
              <a:spcAft>
                <a:spcPct val="0"/>
              </a:spcAft>
              <a:buChar char="»"/>
              <a:tabLst>
                <a:tab pos="457200" algn="r"/>
                <a:tab pos="2741613" algn="ctr"/>
                <a:tab pos="5486400" algn="r"/>
              </a:tabLst>
              <a:defRPr sz="2000">
                <a:solidFill>
                  <a:schemeClr val="tx1"/>
                </a:solidFill>
                <a:latin typeface="Times New Roman" panose="02020603050405020304" pitchFamily="18" charset="0"/>
              </a:defRPr>
            </a:lvl9pPr>
          </a:lstStyle>
          <a:p>
            <a:pPr>
              <a:spcBef>
                <a:spcPct val="0"/>
              </a:spcBef>
              <a:buFontTx/>
              <a:buNone/>
            </a:pPr>
            <a:r>
              <a:rPr lang="en-US" altLang="en-US" sz="1600" dirty="0">
                <a:solidFill>
                  <a:srgbClr val="0000FF"/>
                </a:solidFill>
                <a:cs typeface="Times New Roman" panose="02020603050405020304" pitchFamily="18" charset="0"/>
              </a:rPr>
              <a:t> </a:t>
            </a:r>
            <a:endParaRPr lang="en-US" altLang="en-US" sz="1200" dirty="0">
              <a:cs typeface="Times New Roman" panose="02020603050405020304" pitchFamily="18" charset="0"/>
            </a:endParaRPr>
          </a:p>
          <a:p>
            <a:pPr>
              <a:spcBef>
                <a:spcPct val="0"/>
              </a:spcBef>
              <a:buFontTx/>
              <a:buNone/>
            </a:pPr>
            <a:endParaRPr lang="en-US" altLang="en-US" sz="2400" b="0" dirty="0"/>
          </a:p>
        </p:txBody>
      </p:sp>
      <p:sp>
        <p:nvSpPr>
          <p:cNvPr id="203816" name="Text Box 42"/>
          <p:cNvSpPr txBox="1">
            <a:spLocks noChangeArrowheads="1"/>
          </p:cNvSpPr>
          <p:nvPr/>
        </p:nvSpPr>
        <p:spPr bwMode="auto">
          <a:xfrm>
            <a:off x="8001000" y="3886200"/>
            <a:ext cx="18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200" b="0" dirty="0">
              <a:solidFill>
                <a:schemeClr val="tx1"/>
              </a:solidFill>
              <a:latin typeface="Arial Black" panose="020B0A04020102020204" pitchFamily="34" charset="0"/>
            </a:endParaRPr>
          </a:p>
        </p:txBody>
      </p:sp>
      <p:sp>
        <p:nvSpPr>
          <p:cNvPr id="203817" name="Line 43"/>
          <p:cNvSpPr>
            <a:spLocks noChangeShapeType="1"/>
          </p:cNvSpPr>
          <p:nvPr/>
        </p:nvSpPr>
        <p:spPr bwMode="auto">
          <a:xfrm>
            <a:off x="2971800" y="7696200"/>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03818" name="Line 44"/>
          <p:cNvSpPr>
            <a:spLocks noChangeShapeType="1"/>
          </p:cNvSpPr>
          <p:nvPr/>
        </p:nvSpPr>
        <p:spPr bwMode="auto">
          <a:xfrm>
            <a:off x="3886200" y="7924800"/>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03819" name="Text Box 45"/>
          <p:cNvSpPr txBox="1">
            <a:spLocks noChangeArrowheads="1"/>
          </p:cNvSpPr>
          <p:nvPr/>
        </p:nvSpPr>
        <p:spPr bwMode="auto">
          <a:xfrm>
            <a:off x="1524000" y="1093788"/>
            <a:ext cx="5486400" cy="347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0" dirty="0">
                <a:solidFill>
                  <a:srgbClr val="FF0000"/>
                </a:solidFill>
                <a:latin typeface="Arial Black" panose="020B0A04020102020204" pitchFamily="34" charset="0"/>
              </a:rPr>
              <a:t>1. PRAYER MINISTRY TEAMS</a:t>
            </a:r>
          </a:p>
          <a:p>
            <a:pPr>
              <a:spcBef>
                <a:spcPct val="0"/>
              </a:spcBef>
              <a:buFontTx/>
              <a:buNone/>
            </a:pPr>
            <a:r>
              <a:rPr lang="en-US" altLang="en-US" sz="300" b="0" dirty="0">
                <a:solidFill>
                  <a:srgbClr val="FF0000"/>
                </a:solidFill>
                <a:latin typeface="Arial Black" panose="020B0A04020102020204" pitchFamily="34" charset="0"/>
              </a:rPr>
              <a:t> </a:t>
            </a:r>
          </a:p>
          <a:p>
            <a:pPr>
              <a:spcBef>
                <a:spcPct val="0"/>
              </a:spcBef>
              <a:buFontTx/>
              <a:buNone/>
            </a:pPr>
            <a:r>
              <a:rPr lang="en-US" altLang="en-US" sz="1200" b="0" dirty="0">
                <a:solidFill>
                  <a:srgbClr val="FF0000"/>
                </a:solidFill>
                <a:latin typeface="Arial Black" panose="020B0A04020102020204" pitchFamily="34" charset="0"/>
              </a:rPr>
              <a:t>         </a:t>
            </a:r>
            <a:r>
              <a:rPr lang="en-US" altLang="en-US" sz="1400" b="0" dirty="0">
                <a:solidFill>
                  <a:srgbClr val="FF0000"/>
                </a:solidFill>
                <a:latin typeface="Arial Black" panose="020B0A04020102020204" pitchFamily="34" charset="0"/>
              </a:rPr>
              <a:t>- Praying for Their Needs</a:t>
            </a:r>
          </a:p>
          <a:p>
            <a:pPr>
              <a:spcBef>
                <a:spcPct val="0"/>
              </a:spcBef>
              <a:buFontTx/>
              <a:buNone/>
            </a:pPr>
            <a:r>
              <a:rPr lang="en-US" altLang="en-US" sz="600" b="0" dirty="0">
                <a:latin typeface="Arial Black" panose="020B0A04020102020204" pitchFamily="34" charset="0"/>
              </a:rPr>
              <a:t> </a:t>
            </a:r>
          </a:p>
          <a:p>
            <a:pPr>
              <a:spcBef>
                <a:spcPct val="0"/>
              </a:spcBef>
              <a:buFontTx/>
              <a:buNone/>
            </a:pPr>
            <a:r>
              <a:rPr lang="en-US" altLang="en-US" sz="1800" b="0" dirty="0">
                <a:solidFill>
                  <a:schemeClr val="accent2"/>
                </a:solidFill>
                <a:latin typeface="Arial Black" panose="020B0A04020102020204" pitchFamily="34" charset="0"/>
              </a:rPr>
              <a:t>2. CARE MINISTRY TEAMS</a:t>
            </a:r>
          </a:p>
          <a:p>
            <a:pPr>
              <a:spcBef>
                <a:spcPct val="0"/>
              </a:spcBef>
              <a:buFontTx/>
              <a:buNone/>
            </a:pPr>
            <a:r>
              <a:rPr lang="en-US" altLang="en-US" sz="1400" b="0" dirty="0">
                <a:solidFill>
                  <a:schemeClr val="accent2"/>
                </a:solidFill>
                <a:latin typeface="Arial Black" panose="020B0A04020102020204" pitchFamily="34" charset="0"/>
              </a:rPr>
              <a:t>     </a:t>
            </a:r>
            <a:r>
              <a:rPr lang="en-US" altLang="en-US" sz="1100" b="0" dirty="0">
                <a:solidFill>
                  <a:schemeClr val="accent2"/>
                </a:solidFill>
                <a:latin typeface="Arial Black" panose="020B0A04020102020204" pitchFamily="34" charset="0"/>
              </a:rPr>
              <a:t>(Critical Care Teams, Mentor Care Teams, </a:t>
            </a:r>
          </a:p>
          <a:p>
            <a:pPr>
              <a:spcBef>
                <a:spcPct val="0"/>
              </a:spcBef>
              <a:buFontTx/>
              <a:buNone/>
            </a:pPr>
            <a:r>
              <a:rPr lang="en-US" altLang="en-US" sz="1100" b="0" dirty="0">
                <a:solidFill>
                  <a:schemeClr val="accent2"/>
                </a:solidFill>
                <a:latin typeface="Arial Black" panose="020B0A04020102020204" pitchFamily="34" charset="0"/>
              </a:rPr>
              <a:t>               Home Fellowship Care Teams)</a:t>
            </a:r>
            <a:r>
              <a:rPr lang="en-US" altLang="en-US" sz="1100" b="0" u="sng" dirty="0">
                <a:solidFill>
                  <a:schemeClr val="accent2"/>
                </a:solidFill>
                <a:latin typeface="Arial Black" panose="020B0A04020102020204" pitchFamily="34" charset="0"/>
              </a:rPr>
              <a:t> </a:t>
            </a:r>
          </a:p>
          <a:p>
            <a:pPr>
              <a:spcBef>
                <a:spcPct val="0"/>
              </a:spcBef>
              <a:buFontTx/>
              <a:buNone/>
            </a:pPr>
            <a:endParaRPr lang="en-US" altLang="en-US" sz="600" b="0" u="sng" dirty="0">
              <a:solidFill>
                <a:schemeClr val="accent2"/>
              </a:solidFill>
              <a:latin typeface="Arial Black" panose="020B0A04020102020204" pitchFamily="34" charset="0"/>
            </a:endParaRPr>
          </a:p>
          <a:p>
            <a:pPr>
              <a:spcBef>
                <a:spcPct val="0"/>
              </a:spcBef>
              <a:buFontTx/>
              <a:buNone/>
            </a:pPr>
            <a:r>
              <a:rPr lang="en-US" altLang="en-US" sz="1200" b="0" dirty="0">
                <a:solidFill>
                  <a:schemeClr val="accent2"/>
                </a:solidFill>
                <a:latin typeface="Arial Black" panose="020B0A04020102020204" pitchFamily="34" charset="0"/>
              </a:rPr>
              <a:t>      </a:t>
            </a:r>
            <a:r>
              <a:rPr lang="en-US" altLang="en-US" sz="1400" b="0" dirty="0">
                <a:solidFill>
                  <a:schemeClr val="accent2"/>
                </a:solidFill>
                <a:latin typeface="Arial Black" panose="020B0A04020102020204" pitchFamily="34" charset="0"/>
              </a:rPr>
              <a:t>- Ministering to Their NEEDS</a:t>
            </a:r>
          </a:p>
          <a:p>
            <a:pPr>
              <a:spcBef>
                <a:spcPct val="0"/>
              </a:spcBef>
              <a:buFontTx/>
              <a:buNone/>
            </a:pPr>
            <a:endParaRPr lang="en-US" altLang="en-US" sz="400" b="0" dirty="0">
              <a:solidFill>
                <a:schemeClr val="accent2"/>
              </a:solidFill>
              <a:latin typeface="Arial Black" panose="020B0A04020102020204" pitchFamily="34" charset="0"/>
            </a:endParaRPr>
          </a:p>
          <a:p>
            <a:pPr>
              <a:spcBef>
                <a:spcPct val="0"/>
              </a:spcBef>
              <a:buFontTx/>
              <a:buNone/>
            </a:pPr>
            <a:r>
              <a:rPr lang="en-US" altLang="en-US" sz="1200" b="0" dirty="0">
                <a:solidFill>
                  <a:schemeClr val="accent2"/>
                </a:solidFill>
                <a:latin typeface="Arial Black" panose="020B0A04020102020204" pitchFamily="34" charset="0"/>
              </a:rPr>
              <a:t>            - </a:t>
            </a:r>
            <a:r>
              <a:rPr lang="en-US" altLang="en-US" sz="1400" b="0" dirty="0">
                <a:solidFill>
                  <a:schemeClr val="accent2"/>
                </a:solidFill>
                <a:latin typeface="Arial Black" panose="020B0A04020102020204" pitchFamily="34" charset="0"/>
              </a:rPr>
              <a:t>ATTRACTING</a:t>
            </a:r>
          </a:p>
          <a:p>
            <a:pPr>
              <a:spcBef>
                <a:spcPct val="0"/>
              </a:spcBef>
              <a:buFontTx/>
              <a:buNone/>
            </a:pPr>
            <a:r>
              <a:rPr lang="en-US" altLang="en-US" sz="1400" b="0" dirty="0">
                <a:solidFill>
                  <a:schemeClr val="accent2"/>
                </a:solidFill>
                <a:latin typeface="Arial Black" panose="020B0A04020102020204" pitchFamily="34" charset="0"/>
              </a:rPr>
              <a:t>          - WINNING</a:t>
            </a:r>
          </a:p>
          <a:p>
            <a:pPr>
              <a:spcBef>
                <a:spcPct val="0"/>
              </a:spcBef>
              <a:buFontTx/>
              <a:buNone/>
            </a:pPr>
            <a:r>
              <a:rPr lang="en-US" altLang="en-US" sz="1400" b="0" dirty="0">
                <a:solidFill>
                  <a:schemeClr val="accent2"/>
                </a:solidFill>
                <a:latin typeface="Arial Black" panose="020B0A04020102020204" pitchFamily="34" charset="0"/>
              </a:rPr>
              <a:t>          - RETAINING (Making Disciples) </a:t>
            </a:r>
            <a:endParaRPr lang="en-US" altLang="en-US" sz="600" b="0" dirty="0">
              <a:solidFill>
                <a:schemeClr val="accent2"/>
              </a:solidFill>
              <a:latin typeface="Arial Black" panose="020B0A04020102020204" pitchFamily="34" charset="0"/>
            </a:endParaRPr>
          </a:p>
          <a:p>
            <a:pPr>
              <a:spcBef>
                <a:spcPct val="0"/>
              </a:spcBef>
              <a:buFontTx/>
              <a:buNone/>
            </a:pPr>
            <a:endParaRPr lang="en-US" altLang="en-US" sz="600" b="0" dirty="0">
              <a:solidFill>
                <a:schemeClr val="accent2"/>
              </a:solidFill>
              <a:latin typeface="Arial Black" panose="020B0A04020102020204" pitchFamily="34" charset="0"/>
            </a:endParaRPr>
          </a:p>
          <a:p>
            <a:pPr>
              <a:spcBef>
                <a:spcPct val="0"/>
              </a:spcBef>
              <a:buFontTx/>
              <a:buNone/>
            </a:pPr>
            <a:r>
              <a:rPr lang="en-US" altLang="en-US" sz="1400" b="0" dirty="0">
                <a:solidFill>
                  <a:schemeClr val="accent2"/>
                </a:solidFill>
                <a:latin typeface="Arial Black" panose="020B0A04020102020204" pitchFamily="34" charset="0"/>
              </a:rPr>
              <a:t>          LOVING  Vs.  FRIENDLY </a:t>
            </a:r>
          </a:p>
          <a:p>
            <a:pPr>
              <a:spcBef>
                <a:spcPct val="0"/>
              </a:spcBef>
              <a:buFontTx/>
              <a:buNone/>
            </a:pPr>
            <a:endParaRPr lang="en-US" altLang="en-US" sz="1400" b="0" dirty="0">
              <a:solidFill>
                <a:schemeClr val="accent2"/>
              </a:solidFill>
              <a:latin typeface="Arial Black" panose="020B0A04020102020204" pitchFamily="34" charset="0"/>
            </a:endParaRPr>
          </a:p>
          <a:p>
            <a:pPr>
              <a:spcBef>
                <a:spcPct val="0"/>
              </a:spcBef>
              <a:buFontTx/>
              <a:buNone/>
            </a:pPr>
            <a:r>
              <a:rPr lang="en-US" altLang="en-US" sz="1400" b="0" dirty="0">
                <a:solidFill>
                  <a:schemeClr val="accent2"/>
                </a:solidFill>
                <a:latin typeface="Arial Black" panose="020B0A04020102020204" pitchFamily="34" charset="0"/>
                <a:cs typeface="Times New Roman" panose="02020603050405020304" pitchFamily="18" charset="0"/>
              </a:rPr>
              <a:t>     BUILDING RELATIONSHIPS</a:t>
            </a:r>
          </a:p>
          <a:p>
            <a:pPr>
              <a:spcBef>
                <a:spcPct val="0"/>
              </a:spcBef>
              <a:buFontTx/>
              <a:buNone/>
            </a:pPr>
            <a:r>
              <a:rPr lang="en-US" altLang="en-US" sz="1200" dirty="0">
                <a:solidFill>
                  <a:schemeClr val="accent2"/>
                </a:solidFill>
                <a:cs typeface="Times New Roman" panose="02020603050405020304" pitchFamily="18" charset="0"/>
              </a:rPr>
              <a:t> </a:t>
            </a:r>
          </a:p>
          <a:p>
            <a:pPr>
              <a:spcBef>
                <a:spcPct val="0"/>
              </a:spcBef>
              <a:buFontTx/>
              <a:buNone/>
            </a:pPr>
            <a:r>
              <a:rPr lang="en-US" altLang="en-US" sz="1200" dirty="0">
                <a:solidFill>
                  <a:schemeClr val="accent2"/>
                </a:solidFill>
                <a:cs typeface="Times New Roman" panose="02020603050405020304" pitchFamily="18" charset="0"/>
              </a:rPr>
              <a:t> </a:t>
            </a:r>
            <a:r>
              <a:rPr lang="en-US" altLang="en-US" sz="1200" b="0" dirty="0">
                <a:solidFill>
                  <a:schemeClr val="accent2"/>
                </a:solidFill>
                <a:latin typeface="Arial Black" panose="020B0A04020102020204" pitchFamily="34" charset="0"/>
                <a:cs typeface="Times New Roman" panose="02020603050405020304" pitchFamily="18" charset="0"/>
              </a:rPr>
              <a:t>The Love of God flows thru Relationships</a:t>
            </a:r>
            <a:endParaRPr lang="en-US" altLang="en-US" sz="1200" b="0" dirty="0">
              <a:solidFill>
                <a:schemeClr val="accent2"/>
              </a:solidFill>
              <a:latin typeface="Arial Black" panose="020B0A04020102020204" pitchFamily="34" charset="0"/>
            </a:endParaRPr>
          </a:p>
        </p:txBody>
      </p:sp>
      <p:sp>
        <p:nvSpPr>
          <p:cNvPr id="203820" name="AutoShape 46"/>
          <p:cNvSpPr>
            <a:spLocks noChangeArrowheads="1"/>
          </p:cNvSpPr>
          <p:nvPr/>
        </p:nvSpPr>
        <p:spPr bwMode="auto">
          <a:xfrm>
            <a:off x="1524000" y="6630988"/>
            <a:ext cx="609600" cy="836612"/>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03821" name="Line 47"/>
          <p:cNvSpPr>
            <a:spLocks noChangeShapeType="1"/>
          </p:cNvSpPr>
          <p:nvPr/>
        </p:nvSpPr>
        <p:spPr bwMode="auto">
          <a:xfrm>
            <a:off x="1447800" y="7848600"/>
            <a:ext cx="8382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3822" name="Text Box 48"/>
          <p:cNvSpPr txBox="1">
            <a:spLocks noChangeArrowheads="1"/>
          </p:cNvSpPr>
          <p:nvPr/>
        </p:nvSpPr>
        <p:spPr bwMode="auto">
          <a:xfrm>
            <a:off x="711200" y="76200"/>
            <a:ext cx="5870575" cy="769938"/>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200" b="0" dirty="0">
                <a:solidFill>
                  <a:srgbClr val="006600"/>
                </a:solidFill>
                <a:latin typeface="Arial Black" panose="020B0A04020102020204" pitchFamily="34" charset="0"/>
                <a:cs typeface="Times New Roman" panose="02020603050405020304" pitchFamily="18" charset="0"/>
              </a:rPr>
              <a:t>THE  TWO  ARMS  OF  THE  CHURCH</a:t>
            </a:r>
          </a:p>
          <a:p>
            <a:pPr algn="ctr"/>
            <a:r>
              <a:rPr lang="en-US" altLang="en-US" sz="2000" b="0" dirty="0">
                <a:solidFill>
                  <a:srgbClr val="FF0000"/>
                </a:solidFill>
                <a:latin typeface="Arial Black" panose="020B0A04020102020204" pitchFamily="34" charset="0"/>
                <a:cs typeface="Times New Roman" panose="02020603050405020304" pitchFamily="18" charset="0"/>
              </a:rPr>
              <a:t>PRAYER  MINISTRY </a:t>
            </a:r>
            <a:r>
              <a:rPr lang="en-US" altLang="en-US" sz="2000" b="0" dirty="0">
                <a:solidFill>
                  <a:schemeClr val="tx1"/>
                </a:solidFill>
                <a:latin typeface="Arial Black" panose="020B0A04020102020204" pitchFamily="34" charset="0"/>
                <a:cs typeface="Times New Roman" panose="02020603050405020304" pitchFamily="18" charset="0"/>
              </a:rPr>
              <a:t> &amp;  </a:t>
            </a:r>
            <a:r>
              <a:rPr lang="en-US" altLang="en-US" sz="2000" b="0" dirty="0">
                <a:solidFill>
                  <a:schemeClr val="accent2"/>
                </a:solidFill>
                <a:latin typeface="Arial Black" panose="020B0A04020102020204" pitchFamily="34" charset="0"/>
                <a:cs typeface="Times New Roman" panose="02020603050405020304" pitchFamily="18" charset="0"/>
              </a:rPr>
              <a:t>CARE  MINISTRY</a:t>
            </a:r>
            <a:endParaRPr lang="en-US" altLang="en-US" sz="2000" dirty="0">
              <a:solidFill>
                <a:schemeClr val="tx1"/>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1279525" y="4765675"/>
            <a:ext cx="41767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Times New Roman" panose="02020603050405020304" pitchFamily="18" charset="0"/>
              </a:rPr>
              <a:t>G-13 Five Fold Ministry Focus</a:t>
            </a:r>
          </a:p>
          <a:p>
            <a:r>
              <a:rPr lang="en-US" altLang="en-US" sz="2400" dirty="0">
                <a:solidFill>
                  <a:schemeClr val="tx1"/>
                </a:solidFill>
                <a:latin typeface="Times New Roman" panose="02020603050405020304" pitchFamily="18" charset="0"/>
              </a:rPr>
              <a:t>                 Landscape</a:t>
            </a:r>
          </a:p>
        </p:txBody>
      </p:sp>
    </p:spTree>
  </p:cSld>
  <p:clrMapOvr>
    <a:masterClrMapping/>
  </p:clrMapOvr>
  <p:transition spd="slow">
    <p:checker/>
    <p:sndAc>
      <p:stSnd>
        <p:snd r:embed="rId3" name="projctor.wav"/>
      </p:stSnd>
    </p:sndAc>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1279525" y="4765675"/>
            <a:ext cx="40100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Times New Roman" panose="02020603050405020304" pitchFamily="18" charset="0"/>
              </a:rPr>
              <a:t>G-14 Three phases of Revival</a:t>
            </a:r>
          </a:p>
          <a:p>
            <a:r>
              <a:rPr lang="en-US" altLang="en-US" sz="2400" dirty="0">
                <a:solidFill>
                  <a:schemeClr val="tx1"/>
                </a:solidFill>
                <a:latin typeface="Times New Roman" panose="02020603050405020304" pitchFamily="18" charset="0"/>
              </a:rPr>
              <a:t>                 Landscape</a:t>
            </a:r>
          </a:p>
        </p:txBody>
      </p:sp>
    </p:spTree>
  </p:cSld>
  <p:clrMapOvr>
    <a:masterClrMapping/>
  </p:clrMapOvr>
  <p:transition spd="slow">
    <p:checker/>
    <p:sndAc>
      <p:stSnd>
        <p:snd r:embed="rId3" name="projctor.wav"/>
      </p:stSnd>
    </p:sndAc>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228600" y="1143000"/>
            <a:ext cx="609600" cy="8001000"/>
          </a:xfrm>
          <a:prstGeom prst="rect">
            <a:avLst/>
          </a:prstGeom>
          <a:gradFill rotWithShape="0">
            <a:gsLst>
              <a:gs pos="0">
                <a:srgbClr val="66FF66"/>
              </a:gs>
              <a:gs pos="100000">
                <a:srgbClr val="2F762F"/>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09923" name="Oval 3"/>
          <p:cNvSpPr>
            <a:spLocks noChangeArrowheads="1"/>
          </p:cNvSpPr>
          <p:nvPr/>
        </p:nvSpPr>
        <p:spPr bwMode="auto">
          <a:xfrm>
            <a:off x="228600" y="8991600"/>
            <a:ext cx="609600" cy="258763"/>
          </a:xfrm>
          <a:prstGeom prst="ellipse">
            <a:avLst/>
          </a:prstGeom>
          <a:solidFill>
            <a:srgbClr val="CCFF66"/>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09924" name="Oval 4"/>
          <p:cNvSpPr>
            <a:spLocks noChangeArrowheads="1"/>
          </p:cNvSpPr>
          <p:nvPr/>
        </p:nvSpPr>
        <p:spPr bwMode="auto">
          <a:xfrm>
            <a:off x="228600" y="1066800"/>
            <a:ext cx="609600" cy="258763"/>
          </a:xfrm>
          <a:prstGeom prst="ellipse">
            <a:avLst/>
          </a:prstGeom>
          <a:solidFill>
            <a:srgbClr val="CCFF66"/>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09925" name="Text Box 5"/>
          <p:cNvSpPr txBox="1">
            <a:spLocks noChangeArrowheads="1"/>
          </p:cNvSpPr>
          <p:nvPr/>
        </p:nvSpPr>
        <p:spPr bwMode="auto">
          <a:xfrm>
            <a:off x="914400" y="1143000"/>
            <a:ext cx="2819400" cy="801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buFontTx/>
              <a:buChar char="-"/>
            </a:pPr>
            <a:r>
              <a:rPr lang="en-US" altLang="en-US" sz="2400" b="0" dirty="0">
                <a:solidFill>
                  <a:schemeClr val="tx1"/>
                </a:solidFill>
                <a:latin typeface="Arial Black" panose="020B0A04020102020204" pitchFamily="34" charset="0"/>
              </a:rPr>
              <a:t> </a:t>
            </a:r>
            <a:r>
              <a:rPr lang="en-US" altLang="en-US" sz="2000" b="0" dirty="0">
                <a:solidFill>
                  <a:schemeClr val="tx1"/>
                </a:solidFill>
                <a:latin typeface="Arial Black" panose="020B0A04020102020204" pitchFamily="34" charset="0"/>
              </a:rPr>
              <a:t>1. </a:t>
            </a:r>
            <a:r>
              <a:rPr lang="en-US" altLang="en-US" sz="2000" b="0" u="sng" dirty="0">
                <a:solidFill>
                  <a:schemeClr val="tx1"/>
                </a:solidFill>
                <a:latin typeface="Arial Black" panose="020B0A04020102020204" pitchFamily="34" charset="0"/>
              </a:rPr>
              <a:t>SINNER</a:t>
            </a:r>
          </a:p>
          <a:p>
            <a:r>
              <a:rPr lang="en-US" altLang="en-US" sz="1600" b="0" dirty="0">
                <a:solidFill>
                  <a:schemeClr val="tx1"/>
                </a:solidFill>
                <a:latin typeface="Arial Black" panose="020B0A04020102020204" pitchFamily="34" charset="0"/>
              </a:rPr>
              <a:t>        - Unchurched</a:t>
            </a:r>
          </a:p>
          <a:p>
            <a:r>
              <a:rPr lang="en-US" altLang="en-US" sz="2000" b="0" dirty="0">
                <a:solidFill>
                  <a:schemeClr val="tx1"/>
                </a:solidFill>
                <a:latin typeface="Arial Black" panose="020B0A04020102020204" pitchFamily="34" charset="0"/>
              </a:rPr>
              <a:t>    .</a:t>
            </a:r>
          </a:p>
          <a:p>
            <a:r>
              <a:rPr lang="en-US" altLang="en-US" sz="2000" b="0" dirty="0">
                <a:solidFill>
                  <a:schemeClr val="tx1"/>
                </a:solidFill>
                <a:latin typeface="Arial Black" panose="020B0A04020102020204" pitchFamily="34" charset="0"/>
              </a:rPr>
              <a:t>       .</a:t>
            </a:r>
          </a:p>
          <a:p>
            <a:r>
              <a:rPr lang="en-US" altLang="en-US" sz="2000" b="0" dirty="0">
                <a:solidFill>
                  <a:schemeClr val="tx1"/>
                </a:solidFill>
                <a:latin typeface="Arial Black" panose="020B0A04020102020204" pitchFamily="34" charset="0"/>
              </a:rPr>
              <a:t>          .</a:t>
            </a:r>
          </a:p>
          <a:p>
            <a:r>
              <a:rPr lang="en-US" altLang="en-US" sz="2000" b="0" dirty="0">
                <a:solidFill>
                  <a:schemeClr val="tx1"/>
                </a:solidFill>
                <a:latin typeface="Arial Black" panose="020B0A04020102020204" pitchFamily="34" charset="0"/>
              </a:rPr>
              <a:t>             .</a:t>
            </a:r>
          </a:p>
          <a:p>
            <a:r>
              <a:rPr lang="en-US" altLang="en-US" sz="2000" b="0" dirty="0">
                <a:solidFill>
                  <a:schemeClr val="tx1"/>
                </a:solidFill>
                <a:latin typeface="Arial Black" panose="020B0A04020102020204" pitchFamily="34" charset="0"/>
              </a:rPr>
              <a:t>                .</a:t>
            </a:r>
          </a:p>
          <a:p>
            <a:pPr>
              <a:buFontTx/>
              <a:buChar char="-"/>
            </a:pPr>
            <a:r>
              <a:rPr lang="en-US" altLang="en-US" sz="2000" b="0" dirty="0">
                <a:solidFill>
                  <a:schemeClr val="tx1"/>
                </a:solidFill>
                <a:latin typeface="Arial Black" panose="020B0A04020102020204" pitchFamily="34" charset="0"/>
              </a:rPr>
              <a:t> 2. </a:t>
            </a:r>
            <a:r>
              <a:rPr lang="en-US" altLang="en-US" sz="2000" b="0" u="sng" dirty="0">
                <a:solidFill>
                  <a:schemeClr val="tx1"/>
                </a:solidFill>
                <a:latin typeface="Arial Black" panose="020B0A04020102020204" pitchFamily="34" charset="0"/>
              </a:rPr>
              <a:t>CONVERTED</a:t>
            </a:r>
            <a:r>
              <a:rPr lang="en-US" altLang="en-US" sz="2000" b="0" dirty="0">
                <a:solidFill>
                  <a:schemeClr val="tx1"/>
                </a:solidFill>
                <a:latin typeface="Arial Black" panose="020B0A04020102020204" pitchFamily="34" charset="0"/>
              </a:rPr>
              <a:t> </a:t>
            </a:r>
          </a:p>
          <a:p>
            <a:r>
              <a:rPr lang="en-US" altLang="en-US" sz="1600" b="0" dirty="0">
                <a:solidFill>
                  <a:schemeClr val="tx1"/>
                </a:solidFill>
                <a:latin typeface="Arial Black" panose="020B0A04020102020204" pitchFamily="34" charset="0"/>
              </a:rPr>
              <a:t> </a:t>
            </a:r>
            <a:r>
              <a:rPr lang="en-US" altLang="en-US" sz="2000" b="0" dirty="0">
                <a:solidFill>
                  <a:schemeClr val="tx1"/>
                </a:solidFill>
                <a:latin typeface="Arial Black" panose="020B0A04020102020204" pitchFamily="34" charset="0"/>
              </a:rPr>
              <a:t>      </a:t>
            </a:r>
            <a:r>
              <a:rPr lang="en-US" altLang="en-US" sz="1600" b="0" dirty="0">
                <a:solidFill>
                  <a:schemeClr val="tx1"/>
                </a:solidFill>
                <a:latin typeface="Arial Black" panose="020B0A04020102020204" pitchFamily="34" charset="0"/>
              </a:rPr>
              <a:t>- Believer Seeking</a:t>
            </a:r>
          </a:p>
          <a:p>
            <a:r>
              <a:rPr lang="en-US" altLang="en-US" sz="1600" b="0" dirty="0">
                <a:solidFill>
                  <a:schemeClr val="tx1"/>
                </a:solidFill>
                <a:latin typeface="Arial Black" panose="020B0A04020102020204" pitchFamily="34" charset="0"/>
              </a:rPr>
              <a:t>         - Backslider</a:t>
            </a:r>
          </a:p>
          <a:p>
            <a:r>
              <a:rPr lang="en-US" altLang="en-US" sz="2000" b="0" dirty="0">
                <a:solidFill>
                  <a:schemeClr val="tx1"/>
                </a:solidFill>
                <a:latin typeface="Arial Black" panose="020B0A04020102020204" pitchFamily="34" charset="0"/>
              </a:rPr>
              <a:t>     .</a:t>
            </a:r>
          </a:p>
          <a:p>
            <a:r>
              <a:rPr lang="en-US" altLang="en-US" sz="2000" b="0" dirty="0">
                <a:solidFill>
                  <a:schemeClr val="tx1"/>
                </a:solidFill>
                <a:latin typeface="Arial Black" panose="020B0A04020102020204" pitchFamily="34" charset="0"/>
              </a:rPr>
              <a:t>        .</a:t>
            </a:r>
          </a:p>
          <a:p>
            <a:r>
              <a:rPr lang="en-US" altLang="en-US" sz="2000" b="0" dirty="0">
                <a:solidFill>
                  <a:schemeClr val="tx1"/>
                </a:solidFill>
                <a:latin typeface="Arial Black" panose="020B0A04020102020204" pitchFamily="34" charset="0"/>
              </a:rPr>
              <a:t>           .</a:t>
            </a:r>
          </a:p>
          <a:p>
            <a:r>
              <a:rPr lang="en-US" altLang="en-US" sz="2000" b="0" dirty="0">
                <a:solidFill>
                  <a:schemeClr val="tx1"/>
                </a:solidFill>
                <a:latin typeface="Arial Black" panose="020B0A04020102020204" pitchFamily="34" charset="0"/>
              </a:rPr>
              <a:t>              .</a:t>
            </a:r>
          </a:p>
          <a:p>
            <a:r>
              <a:rPr lang="en-US" altLang="en-US" sz="2000" b="0" dirty="0">
                <a:solidFill>
                  <a:schemeClr val="tx1"/>
                </a:solidFill>
                <a:latin typeface="Arial Black" panose="020B0A04020102020204" pitchFamily="34" charset="0"/>
              </a:rPr>
              <a:t>                 . </a:t>
            </a:r>
          </a:p>
          <a:p>
            <a:endParaRPr lang="en-US" altLang="en-US" sz="800" b="0" dirty="0">
              <a:solidFill>
                <a:schemeClr val="tx1"/>
              </a:solidFill>
              <a:latin typeface="Arial Black" panose="020B0A04020102020204" pitchFamily="34" charset="0"/>
            </a:endParaRPr>
          </a:p>
          <a:p>
            <a:pPr>
              <a:buFontTx/>
              <a:buChar char="-"/>
            </a:pPr>
            <a:r>
              <a:rPr lang="en-US" altLang="en-US" sz="2000" b="0" dirty="0">
                <a:solidFill>
                  <a:schemeClr val="tx1"/>
                </a:solidFill>
                <a:latin typeface="Arial Black" panose="020B0A04020102020204" pitchFamily="34" charset="0"/>
              </a:rPr>
              <a:t> 3. </a:t>
            </a:r>
            <a:r>
              <a:rPr lang="en-US" altLang="en-US" sz="2000" b="0" u="sng" dirty="0">
                <a:solidFill>
                  <a:schemeClr val="tx1"/>
                </a:solidFill>
                <a:latin typeface="Arial Black" panose="020B0A04020102020204" pitchFamily="34" charset="0"/>
              </a:rPr>
              <a:t>NEW CONVERT</a:t>
            </a:r>
          </a:p>
          <a:p>
            <a:r>
              <a:rPr lang="en-US" altLang="en-US" sz="2000" b="0" dirty="0">
                <a:solidFill>
                  <a:schemeClr val="tx1"/>
                </a:solidFill>
                <a:latin typeface="Arial Black" panose="020B0A04020102020204" pitchFamily="34" charset="0"/>
              </a:rPr>
              <a:t>      </a:t>
            </a:r>
            <a:r>
              <a:rPr lang="en-US" altLang="en-US" sz="1600" b="0" dirty="0">
                <a:solidFill>
                  <a:schemeClr val="tx1"/>
                </a:solidFill>
                <a:latin typeface="Arial Black" panose="020B0A04020102020204" pitchFamily="34" charset="0"/>
              </a:rPr>
              <a:t>- Born Again</a:t>
            </a:r>
          </a:p>
          <a:p>
            <a:endParaRPr lang="en-US" altLang="en-US" sz="2000" b="0" dirty="0">
              <a:solidFill>
                <a:schemeClr val="tx1"/>
              </a:solidFill>
              <a:latin typeface="Arial Black" panose="020B0A04020102020204" pitchFamily="34" charset="0"/>
            </a:endParaRPr>
          </a:p>
          <a:p>
            <a:endParaRPr lang="en-US" altLang="en-US" sz="2000" b="0" dirty="0">
              <a:solidFill>
                <a:schemeClr val="tx1"/>
              </a:solidFill>
              <a:latin typeface="Arial Black" panose="020B0A04020102020204" pitchFamily="34" charset="0"/>
            </a:endParaRPr>
          </a:p>
          <a:p>
            <a:endParaRPr lang="en-US" altLang="en-US" sz="2000" b="0" dirty="0">
              <a:solidFill>
                <a:schemeClr val="tx1"/>
              </a:solidFill>
              <a:latin typeface="Arial Black" panose="020B0A04020102020204" pitchFamily="34" charset="0"/>
            </a:endParaRPr>
          </a:p>
          <a:p>
            <a:pPr>
              <a:buFontTx/>
              <a:buChar char="-"/>
            </a:pPr>
            <a:r>
              <a:rPr lang="en-US" altLang="en-US" sz="2000" b="0" dirty="0">
                <a:solidFill>
                  <a:schemeClr val="tx1"/>
                </a:solidFill>
                <a:latin typeface="Arial Black" panose="020B0A04020102020204" pitchFamily="34" charset="0"/>
              </a:rPr>
              <a:t> 4. </a:t>
            </a:r>
            <a:r>
              <a:rPr lang="en-US" altLang="en-US" sz="2000" b="0" u="sng" dirty="0">
                <a:solidFill>
                  <a:schemeClr val="tx1"/>
                </a:solidFill>
                <a:latin typeface="Arial Black" panose="020B0A04020102020204" pitchFamily="34" charset="0"/>
              </a:rPr>
              <a:t>SAINT</a:t>
            </a:r>
          </a:p>
          <a:p>
            <a:endParaRPr lang="en-US" altLang="en-US" sz="2000" b="0" dirty="0">
              <a:solidFill>
                <a:schemeClr val="tx1"/>
              </a:solidFill>
              <a:latin typeface="Arial Black" panose="020B0A04020102020204" pitchFamily="34" charset="0"/>
            </a:endParaRPr>
          </a:p>
          <a:p>
            <a:endParaRPr lang="en-US" altLang="en-US" sz="2000" b="0" dirty="0">
              <a:solidFill>
                <a:schemeClr val="tx1"/>
              </a:solidFill>
              <a:latin typeface="Arial Black" panose="020B0A04020102020204" pitchFamily="34" charset="0"/>
            </a:endParaRPr>
          </a:p>
          <a:p>
            <a:endParaRPr lang="en-US" altLang="en-US" sz="2000" b="0" dirty="0">
              <a:solidFill>
                <a:schemeClr val="tx1"/>
              </a:solidFill>
              <a:latin typeface="Arial Black" panose="020B0A04020102020204" pitchFamily="34" charset="0"/>
            </a:endParaRPr>
          </a:p>
          <a:p>
            <a:pPr>
              <a:buFontTx/>
              <a:buChar char="-"/>
            </a:pPr>
            <a:r>
              <a:rPr lang="en-US" altLang="en-US" sz="2000" b="0" dirty="0">
                <a:solidFill>
                  <a:schemeClr val="tx1"/>
                </a:solidFill>
                <a:latin typeface="Arial Black" panose="020B0A04020102020204" pitchFamily="34" charset="0"/>
              </a:rPr>
              <a:t> 5. </a:t>
            </a:r>
            <a:r>
              <a:rPr lang="en-US" altLang="en-US" sz="2000" b="0" u="sng" dirty="0">
                <a:solidFill>
                  <a:schemeClr val="tx1"/>
                </a:solidFill>
                <a:latin typeface="Arial Black" panose="020B0A04020102020204" pitchFamily="34" charset="0"/>
              </a:rPr>
              <a:t>DISCIPLE </a:t>
            </a:r>
          </a:p>
          <a:p>
            <a:r>
              <a:rPr lang="en-US" altLang="en-US" sz="1600" b="0" dirty="0">
                <a:solidFill>
                  <a:schemeClr val="tx1"/>
                </a:solidFill>
                <a:latin typeface="Arial Black" panose="020B0A04020102020204" pitchFamily="34" charset="0"/>
              </a:rPr>
              <a:t>        - Soul Winner</a:t>
            </a:r>
            <a:endParaRPr lang="en-US" altLang="en-US" sz="2800" b="0" dirty="0">
              <a:solidFill>
                <a:schemeClr val="tx1"/>
              </a:solidFill>
              <a:latin typeface="Arial Black" panose="020B0A04020102020204" pitchFamily="34" charset="0"/>
            </a:endParaRPr>
          </a:p>
        </p:txBody>
      </p:sp>
      <p:sp>
        <p:nvSpPr>
          <p:cNvPr id="209926" name="Line 6"/>
          <p:cNvSpPr>
            <a:spLocks noChangeShapeType="1"/>
          </p:cNvSpPr>
          <p:nvPr/>
        </p:nvSpPr>
        <p:spPr bwMode="auto">
          <a:xfrm>
            <a:off x="533400" y="1600200"/>
            <a:ext cx="0" cy="7162800"/>
          </a:xfrm>
          <a:prstGeom prst="line">
            <a:avLst/>
          </a:prstGeom>
          <a:noFill/>
          <a:ln w="76200">
            <a:solidFill>
              <a:srgbClr val="CC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9927" name="Text Box 7"/>
          <p:cNvSpPr txBox="1">
            <a:spLocks noChangeArrowheads="1"/>
          </p:cNvSpPr>
          <p:nvPr/>
        </p:nvSpPr>
        <p:spPr bwMode="auto">
          <a:xfrm>
            <a:off x="4191000" y="914400"/>
            <a:ext cx="2971800" cy="3540125"/>
          </a:xfrm>
          <a:prstGeom prst="rect">
            <a:avLst/>
          </a:prstGeom>
          <a:gradFill rotWithShape="0">
            <a:gsLst>
              <a:gs pos="0">
                <a:srgbClr val="002F00"/>
              </a:gs>
              <a:gs pos="100000">
                <a:srgbClr val="00660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1600" dirty="0">
                <a:solidFill>
                  <a:schemeClr val="tx1"/>
                </a:solidFill>
                <a:latin typeface="Arial Black" panose="020B0A04020102020204" pitchFamily="34" charset="0"/>
              </a:rPr>
              <a:t>            </a:t>
            </a:r>
            <a:r>
              <a:rPr lang="en-US" altLang="en-US" sz="2000" b="0" u="sng" dirty="0"/>
              <a:t>MAN</a:t>
            </a:r>
          </a:p>
          <a:p>
            <a:pPr>
              <a:spcBef>
                <a:spcPct val="50000"/>
              </a:spcBef>
            </a:pPr>
            <a:r>
              <a:rPr lang="en-US" altLang="en-US" sz="1600" b="0" dirty="0"/>
              <a:t>MINISTERING IN THE OUTER COURT - (BODY)</a:t>
            </a:r>
          </a:p>
          <a:p>
            <a:pPr>
              <a:spcBef>
                <a:spcPct val="50000"/>
              </a:spcBef>
            </a:pPr>
            <a:r>
              <a:rPr lang="en-US" altLang="en-US" sz="1400" dirty="0">
                <a:latin typeface="Times New Roman" panose="02020603050405020304" pitchFamily="18" charset="0"/>
              </a:rPr>
              <a:t>  - PHYSICAL NEEDS  (Sick,                       </a:t>
            </a:r>
            <a:r>
              <a:rPr lang="en-US" altLang="en-US" sz="100" dirty="0">
                <a:latin typeface="Times New Roman" panose="02020603050405020304" pitchFamily="18" charset="0"/>
              </a:rPr>
              <a:t>                     </a:t>
            </a:r>
            <a:r>
              <a:rPr lang="en-US" altLang="en-US" sz="100" dirty="0">
                <a:solidFill>
                  <a:srgbClr val="006600"/>
                </a:solidFill>
                <a:latin typeface="Times New Roman" panose="02020603050405020304" pitchFamily="18" charset="0"/>
              </a:rPr>
              <a:t>.                          </a:t>
            </a:r>
            <a:r>
              <a:rPr lang="en-US" altLang="en-US" sz="100" dirty="0">
                <a:latin typeface="Times New Roman" panose="02020603050405020304" pitchFamily="18" charset="0"/>
              </a:rPr>
              <a:t>                            </a:t>
            </a:r>
            <a:r>
              <a:rPr lang="en-US" altLang="en-US" sz="1400" dirty="0">
                <a:latin typeface="Times New Roman" panose="02020603050405020304" pitchFamily="18" charset="0"/>
              </a:rPr>
              <a:t>Lonely,  Discouraged, etc.)</a:t>
            </a:r>
          </a:p>
          <a:p>
            <a:pPr>
              <a:spcBef>
                <a:spcPct val="50000"/>
              </a:spcBef>
            </a:pPr>
            <a:r>
              <a:rPr lang="en-US" altLang="en-US" sz="1400" dirty="0">
                <a:latin typeface="Times New Roman" panose="02020603050405020304" pitchFamily="18" charset="0"/>
              </a:rPr>
              <a:t>  -  FOOD &amp; FELLOWSHIP</a:t>
            </a:r>
          </a:p>
          <a:p>
            <a:pPr>
              <a:spcBef>
                <a:spcPct val="50000"/>
              </a:spcBef>
            </a:pPr>
            <a:r>
              <a:rPr lang="en-US" altLang="en-US" sz="1400" dirty="0">
                <a:latin typeface="Times New Roman" panose="02020603050405020304" pitchFamily="18" charset="0"/>
              </a:rPr>
              <a:t>  -  CAREERS</a:t>
            </a:r>
          </a:p>
          <a:p>
            <a:pPr>
              <a:spcBef>
                <a:spcPct val="50000"/>
              </a:spcBef>
            </a:pPr>
            <a:r>
              <a:rPr lang="en-US" altLang="en-US" sz="1400" dirty="0">
                <a:latin typeface="Times New Roman" panose="02020603050405020304" pitchFamily="18" charset="0"/>
              </a:rPr>
              <a:t>  -  FAMILY</a:t>
            </a:r>
          </a:p>
          <a:p>
            <a:pPr>
              <a:spcBef>
                <a:spcPct val="50000"/>
              </a:spcBef>
            </a:pPr>
            <a:r>
              <a:rPr lang="en-US" altLang="en-US" sz="1400" dirty="0">
                <a:latin typeface="Times New Roman" panose="02020603050405020304" pitchFamily="18" charset="0"/>
              </a:rPr>
              <a:t>  -  HOBBIES </a:t>
            </a:r>
          </a:p>
          <a:p>
            <a:pPr>
              <a:spcBef>
                <a:spcPct val="50000"/>
              </a:spcBef>
            </a:pPr>
            <a:r>
              <a:rPr lang="en-US" altLang="en-US" sz="1400" dirty="0">
                <a:latin typeface="Times New Roman" panose="02020603050405020304" pitchFamily="18" charset="0"/>
              </a:rPr>
              <a:t>  -  INTERESTS</a:t>
            </a:r>
          </a:p>
          <a:p>
            <a:pPr>
              <a:spcBef>
                <a:spcPct val="50000"/>
              </a:spcBef>
            </a:pPr>
            <a:r>
              <a:rPr lang="en-US" altLang="en-US" sz="1400" dirty="0">
                <a:latin typeface="Times New Roman" panose="02020603050405020304" pitchFamily="18" charset="0"/>
              </a:rPr>
              <a:t>  -  </a:t>
            </a:r>
            <a:r>
              <a:rPr lang="en-US" altLang="en-US" sz="1600" dirty="0">
                <a:latin typeface="Times New Roman" panose="02020603050405020304" pitchFamily="18" charset="0"/>
              </a:rPr>
              <a:t>PRAYER</a:t>
            </a:r>
          </a:p>
        </p:txBody>
      </p:sp>
      <p:sp>
        <p:nvSpPr>
          <p:cNvPr id="209928" name="Text Box 8"/>
          <p:cNvSpPr txBox="1">
            <a:spLocks noChangeArrowheads="1"/>
          </p:cNvSpPr>
          <p:nvPr/>
        </p:nvSpPr>
        <p:spPr bwMode="auto">
          <a:xfrm>
            <a:off x="4191000" y="4533900"/>
            <a:ext cx="2971800" cy="2417763"/>
          </a:xfrm>
          <a:prstGeom prst="rect">
            <a:avLst/>
          </a:prstGeom>
          <a:gradFill rotWithShape="0">
            <a:gsLst>
              <a:gs pos="0">
                <a:srgbClr val="000076"/>
              </a:gs>
              <a:gs pos="100000">
                <a:srgbClr val="0000FF"/>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1600" b="0" dirty="0">
                <a:solidFill>
                  <a:schemeClr val="tx1"/>
                </a:solidFill>
                <a:latin typeface="Arial Black" panose="020B0A04020102020204" pitchFamily="34" charset="0"/>
              </a:rPr>
              <a:t>      </a:t>
            </a:r>
            <a:r>
              <a:rPr lang="en-US" altLang="en-US" sz="2000" u="sng" dirty="0"/>
              <a:t>MAN &amp; GOD</a:t>
            </a:r>
          </a:p>
          <a:p>
            <a:pPr>
              <a:spcBef>
                <a:spcPct val="50000"/>
              </a:spcBef>
            </a:pPr>
            <a:r>
              <a:rPr lang="en-US" altLang="en-US" sz="1600" b="0" dirty="0">
                <a:latin typeface="Arial Black" panose="020B0A04020102020204" pitchFamily="34" charset="0"/>
              </a:rPr>
              <a:t>MINISTERING IN THE INNER COURT - (SOUL)</a:t>
            </a:r>
          </a:p>
          <a:p>
            <a:pPr>
              <a:spcBef>
                <a:spcPct val="50000"/>
              </a:spcBef>
            </a:pPr>
            <a:r>
              <a:rPr lang="en-US" altLang="en-US" sz="1600" b="0" dirty="0">
                <a:latin typeface="Times New Roman" panose="02020603050405020304" pitchFamily="18" charset="0"/>
              </a:rPr>
              <a:t>  </a:t>
            </a:r>
            <a:r>
              <a:rPr lang="en-US" altLang="en-US" sz="1400" dirty="0">
                <a:latin typeface="Times New Roman" panose="02020603050405020304" pitchFamily="18" charset="0"/>
              </a:rPr>
              <a:t>-  SPIRITUAL NEEDS</a:t>
            </a:r>
          </a:p>
          <a:p>
            <a:pPr>
              <a:spcBef>
                <a:spcPct val="50000"/>
              </a:spcBef>
            </a:pPr>
            <a:r>
              <a:rPr lang="en-US" altLang="en-US" sz="1400" dirty="0">
                <a:latin typeface="Times New Roman" panose="02020603050405020304" pitchFamily="18" charset="0"/>
              </a:rPr>
              <a:t>  -  HBS    </a:t>
            </a:r>
            <a:r>
              <a:rPr lang="en-US" altLang="en-US" sz="1200" b="0" dirty="0">
                <a:latin typeface="Arial Black" panose="020B0A04020102020204" pitchFamily="34" charset="0"/>
              </a:rPr>
              <a:t>(Old Testament)</a:t>
            </a:r>
          </a:p>
          <a:p>
            <a:pPr>
              <a:spcBef>
                <a:spcPct val="50000"/>
              </a:spcBef>
            </a:pPr>
            <a:r>
              <a:rPr lang="en-US" altLang="en-US" sz="1400" dirty="0">
                <a:latin typeface="Times New Roman" panose="02020603050405020304" pitchFamily="18" charset="0"/>
              </a:rPr>
              <a:t>  -  HBS    </a:t>
            </a:r>
            <a:r>
              <a:rPr lang="en-US" altLang="en-US" sz="1200" b="0" dirty="0">
                <a:latin typeface="Arial Black" panose="020B0A04020102020204" pitchFamily="34" charset="0"/>
              </a:rPr>
              <a:t>(New Testament)</a:t>
            </a:r>
          </a:p>
          <a:p>
            <a:pPr>
              <a:spcBef>
                <a:spcPct val="50000"/>
              </a:spcBef>
            </a:pPr>
            <a:r>
              <a:rPr lang="en-US" altLang="en-US" sz="1400" dirty="0">
                <a:latin typeface="Times New Roman" panose="02020603050405020304" pitchFamily="18" charset="0"/>
              </a:rPr>
              <a:t>  -  </a:t>
            </a:r>
            <a:r>
              <a:rPr lang="en-US" altLang="en-US" sz="1600" dirty="0">
                <a:latin typeface="Times New Roman" panose="02020603050405020304" pitchFamily="18" charset="0"/>
              </a:rPr>
              <a:t>PRAYER</a:t>
            </a:r>
          </a:p>
        </p:txBody>
      </p:sp>
      <p:sp>
        <p:nvSpPr>
          <p:cNvPr id="209929" name="Text Box 9"/>
          <p:cNvSpPr txBox="1">
            <a:spLocks noChangeArrowheads="1"/>
          </p:cNvSpPr>
          <p:nvPr/>
        </p:nvSpPr>
        <p:spPr bwMode="auto">
          <a:xfrm>
            <a:off x="4191000" y="7043738"/>
            <a:ext cx="2971800" cy="2176462"/>
          </a:xfrm>
          <a:prstGeom prst="rect">
            <a:avLst/>
          </a:prstGeom>
          <a:gradFill rotWithShape="0">
            <a:gsLst>
              <a:gs pos="0">
                <a:srgbClr val="760000"/>
              </a:gs>
              <a:gs pos="100000">
                <a:srgbClr val="FF000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400" dirty="0">
                <a:solidFill>
                  <a:srgbClr val="CC0000"/>
                </a:solidFill>
                <a:latin typeface="Arial Black" panose="020B0A04020102020204" pitchFamily="34" charset="0"/>
              </a:rPr>
              <a:t>                   </a:t>
            </a:r>
            <a:r>
              <a:rPr lang="en-US" altLang="en-US" sz="800" dirty="0">
                <a:solidFill>
                  <a:srgbClr val="CC0000"/>
                </a:solidFill>
                <a:latin typeface="Arial Black" panose="020B0A04020102020204" pitchFamily="34" charset="0"/>
              </a:rPr>
              <a:t>    </a:t>
            </a:r>
          </a:p>
          <a:p>
            <a:pPr algn="ctr">
              <a:spcBef>
                <a:spcPct val="50000"/>
              </a:spcBef>
            </a:pPr>
            <a:r>
              <a:rPr lang="en-US" altLang="en-US" sz="2000" u="sng" dirty="0"/>
              <a:t>GOD </a:t>
            </a:r>
          </a:p>
          <a:p>
            <a:pPr algn="ctr">
              <a:spcBef>
                <a:spcPct val="50000"/>
              </a:spcBef>
            </a:pPr>
            <a:r>
              <a:rPr lang="en-US" altLang="en-US" sz="1600" b="0" dirty="0">
                <a:latin typeface="Arial Black" panose="020B0A04020102020204" pitchFamily="34" charset="0"/>
              </a:rPr>
              <a:t>MINISTERING IN THE</a:t>
            </a:r>
          </a:p>
          <a:p>
            <a:pPr algn="ctr">
              <a:spcBef>
                <a:spcPct val="50000"/>
              </a:spcBef>
            </a:pPr>
            <a:r>
              <a:rPr lang="en-US" altLang="en-US" sz="1600" b="0" dirty="0">
                <a:latin typeface="Arial Black" panose="020B0A04020102020204" pitchFamily="34" charset="0"/>
              </a:rPr>
              <a:t> HOLY OF HOLIES --   </a:t>
            </a:r>
          </a:p>
          <a:p>
            <a:pPr algn="ctr">
              <a:spcBef>
                <a:spcPct val="50000"/>
              </a:spcBef>
            </a:pPr>
            <a:r>
              <a:rPr lang="en-US" altLang="en-US" sz="1600" b="0" dirty="0">
                <a:latin typeface="Arial Black" panose="020B0A04020102020204" pitchFamily="34" charset="0"/>
              </a:rPr>
              <a:t>(SPIRIT)</a:t>
            </a:r>
            <a:r>
              <a:rPr lang="en-US" altLang="en-US" sz="1600" b="0" dirty="0">
                <a:solidFill>
                  <a:schemeClr val="tx1"/>
                </a:solidFill>
                <a:latin typeface="Arial Black" panose="020B0A04020102020204" pitchFamily="34" charset="0"/>
              </a:rPr>
              <a:t> </a:t>
            </a:r>
          </a:p>
          <a:p>
            <a:pPr>
              <a:spcBef>
                <a:spcPct val="50000"/>
              </a:spcBef>
            </a:pPr>
            <a:endParaRPr lang="en-US" altLang="en-US" sz="1600" b="0" dirty="0">
              <a:solidFill>
                <a:schemeClr val="tx1"/>
              </a:solidFill>
              <a:latin typeface="Arial Black" panose="020B0A04020102020204" pitchFamily="34" charset="0"/>
            </a:endParaRPr>
          </a:p>
        </p:txBody>
      </p:sp>
      <p:sp>
        <p:nvSpPr>
          <p:cNvPr id="209930" name="Text Box 10"/>
          <p:cNvSpPr txBox="1">
            <a:spLocks noChangeArrowheads="1"/>
          </p:cNvSpPr>
          <p:nvPr/>
        </p:nvSpPr>
        <p:spPr bwMode="auto">
          <a:xfrm>
            <a:off x="212725" y="49213"/>
            <a:ext cx="7116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rgbClr val="FF3300"/>
                </a:solidFill>
                <a:latin typeface="Arial Black" panose="020B0A04020102020204" pitchFamily="34" charset="0"/>
              </a:rPr>
              <a:t>MINISTERING  AT  THE  POINT  OF  NEED</a:t>
            </a:r>
          </a:p>
          <a:p>
            <a:r>
              <a:rPr lang="en-US" altLang="en-US" sz="2400" b="0" dirty="0">
                <a:solidFill>
                  <a:schemeClr val="tx1"/>
                </a:solidFill>
                <a:latin typeface="Arial Black" panose="020B0A04020102020204" pitchFamily="34" charset="0"/>
              </a:rPr>
              <a:t>       </a:t>
            </a:r>
            <a:r>
              <a:rPr lang="en-US" altLang="en-US" sz="2400" b="0" dirty="0">
                <a:solidFill>
                  <a:schemeClr val="accent2"/>
                </a:solidFill>
                <a:latin typeface="Arial Black" panose="020B0A04020102020204" pitchFamily="34" charset="0"/>
              </a:rPr>
              <a:t>STARTING  WHERE  THEY  ARE</a:t>
            </a:r>
          </a:p>
        </p:txBody>
      </p:sp>
    </p:spTree>
  </p:cSld>
  <p:clrMapOvr>
    <a:masterClrMapping/>
  </p:clrMapOvr>
  <p:transition spd="slow">
    <p:checker/>
    <p:sndAc>
      <p:stSnd>
        <p:snd r:embed="rId3" name="projctor.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8600" y="120650"/>
            <a:ext cx="6858000" cy="850900"/>
          </a:xfrm>
          <a:solidFill>
            <a:srgbClr val="FF0000"/>
          </a:solidFill>
          <a:ln w="57150">
            <a:solidFill>
              <a:schemeClr val="tx1"/>
            </a:solidFill>
            <a:miter lim="800000"/>
            <a:headEnd/>
            <a:tailEnd/>
          </a:ln>
        </p:spPr>
        <p:txBody>
          <a:bodyPr/>
          <a:lstStyle/>
          <a:p>
            <a:r>
              <a:rPr lang="en-US" altLang="en-US" sz="2800" b="1" dirty="0">
                <a:solidFill>
                  <a:schemeClr val="bg1"/>
                </a:solidFill>
              </a:rPr>
              <a:t>WORKING  IN  HIS  KINGDOM  </a:t>
            </a:r>
            <a:br>
              <a:rPr lang="en-US" altLang="en-US" sz="2800" b="1" dirty="0">
                <a:solidFill>
                  <a:schemeClr val="bg1"/>
                </a:solidFill>
              </a:rPr>
            </a:br>
            <a:r>
              <a:rPr lang="en-US" altLang="en-US" sz="2800" b="1" dirty="0">
                <a:solidFill>
                  <a:schemeClr val="bg1"/>
                </a:solidFill>
              </a:rPr>
              <a:t>IN  THE  LAST  HARVEST</a:t>
            </a:r>
          </a:p>
        </p:txBody>
      </p:sp>
      <p:sp>
        <p:nvSpPr>
          <p:cNvPr id="628739" name="Rectangle 3"/>
          <p:cNvSpPr>
            <a:spLocks noGrp="1" noChangeArrowheads="1"/>
          </p:cNvSpPr>
          <p:nvPr>
            <p:ph type="body" idx="1"/>
          </p:nvPr>
        </p:nvSpPr>
        <p:spPr>
          <a:xfrm>
            <a:off x="228600" y="1104900"/>
            <a:ext cx="6858000" cy="8077200"/>
          </a:xfrm>
          <a:gradFill rotWithShape="0">
            <a:gsLst>
              <a:gs pos="0">
                <a:srgbClr val="FFFF00"/>
              </a:gs>
              <a:gs pos="50000">
                <a:schemeClr val="bg1"/>
              </a:gs>
              <a:gs pos="100000">
                <a:srgbClr val="FFFF00"/>
              </a:gs>
            </a:gsLst>
            <a:lin ang="5400000" scaled="1"/>
          </a:gradFill>
          <a:ln w="57150">
            <a:solidFill>
              <a:schemeClr val="tx1"/>
            </a:solidFill>
            <a:miter lim="800000"/>
            <a:headEnd/>
            <a:tailEnd/>
          </a:ln>
        </p:spPr>
        <p:txBody>
          <a:bodyPr/>
          <a:lstStyle/>
          <a:p>
            <a:pPr>
              <a:lnSpc>
                <a:spcPct val="90000"/>
              </a:lnSpc>
              <a:buFontTx/>
              <a:buNone/>
              <a:defRPr/>
            </a:pPr>
            <a:r>
              <a:rPr lang="en-US" altLang="en-US" sz="3000" dirty="0">
                <a:solidFill>
                  <a:srgbClr val="FF3300"/>
                </a:solidFill>
                <a:latin typeface="Arial Black" panose="020B0A04020102020204" pitchFamily="34" charset="0"/>
              </a:rPr>
              <a:t>1. RELATIONSHIP WITH GOD</a:t>
            </a:r>
          </a:p>
          <a:p>
            <a:pPr>
              <a:lnSpc>
                <a:spcPct val="90000"/>
              </a:lnSpc>
              <a:buFontTx/>
              <a:buNone/>
              <a:defRPr/>
            </a:pPr>
            <a:r>
              <a:rPr lang="en-US" altLang="en-US" b="1" dirty="0">
                <a:solidFill>
                  <a:srgbClr val="FF3300"/>
                </a:solidFill>
              </a:rPr>
              <a:t>     </a:t>
            </a:r>
            <a:r>
              <a:rPr lang="en-US" altLang="en-US" sz="2800" b="1" dirty="0">
                <a:solidFill>
                  <a:srgbClr val="FF3300"/>
                </a:solidFill>
              </a:rPr>
              <a:t>SEEKING HIM:  </a:t>
            </a:r>
            <a:r>
              <a:rPr lang="en-US" altLang="en-US" sz="2000" b="1" dirty="0">
                <a:solidFill>
                  <a:srgbClr val="FF3300"/>
                </a:solidFill>
              </a:rPr>
              <a:t>(Heb. 11:6)</a:t>
            </a:r>
            <a:endParaRPr lang="en-US" altLang="en-US" sz="2000" b="1" u="sng" dirty="0">
              <a:solidFill>
                <a:srgbClr val="FF3300"/>
              </a:solidFill>
            </a:endParaRPr>
          </a:p>
          <a:p>
            <a:pPr>
              <a:lnSpc>
                <a:spcPct val="90000"/>
              </a:lnSpc>
              <a:buFontTx/>
              <a:buNone/>
              <a:defRPr/>
            </a:pPr>
            <a:r>
              <a:rPr lang="en-US" altLang="en-US" sz="2800" dirty="0">
                <a:solidFill>
                  <a:srgbClr val="FF3300"/>
                </a:solidFill>
              </a:rPr>
              <a:t>        </a:t>
            </a:r>
            <a:r>
              <a:rPr lang="en-US" altLang="en-US" sz="2800" dirty="0">
                <a:solidFill>
                  <a:srgbClr val="FF3300"/>
                </a:solidFill>
                <a:latin typeface="Arial Black" panose="020B0A04020102020204" pitchFamily="34" charset="0"/>
              </a:rPr>
              <a:t>-</a:t>
            </a:r>
            <a:r>
              <a:rPr lang="en-US" altLang="en-US" sz="2800" dirty="0">
                <a:solidFill>
                  <a:srgbClr val="FF3300"/>
                </a:solidFill>
              </a:rPr>
              <a:t> </a:t>
            </a:r>
            <a:r>
              <a:rPr lang="en-US" altLang="en-US" sz="2800" b="1" dirty="0">
                <a:solidFill>
                  <a:srgbClr val="FF3300"/>
                </a:solidFill>
              </a:rPr>
              <a:t>Seeking the</a:t>
            </a:r>
            <a:r>
              <a:rPr lang="en-US" altLang="en-US" sz="2800" dirty="0">
                <a:solidFill>
                  <a:srgbClr val="FF3300"/>
                </a:solidFill>
              </a:rPr>
              <a:t> </a:t>
            </a:r>
            <a:r>
              <a:rPr lang="en-US" altLang="en-US" sz="2400" dirty="0">
                <a:solidFill>
                  <a:srgbClr val="FF3300"/>
                </a:solidFill>
                <a:latin typeface="Arial Black" panose="020B0A04020102020204" pitchFamily="34" charset="0"/>
              </a:rPr>
              <a:t>Miracle Worker </a:t>
            </a:r>
            <a:r>
              <a:rPr lang="en-US" altLang="en-US" sz="2800" b="1" dirty="0">
                <a:solidFill>
                  <a:srgbClr val="FF3300"/>
                </a:solidFill>
                <a:latin typeface="Times" panose="02020603050405020304" pitchFamily="18" charset="0"/>
              </a:rPr>
              <a:t>a</a:t>
            </a:r>
            <a:r>
              <a:rPr lang="en-US" altLang="en-US" sz="2800" b="1" dirty="0">
                <a:solidFill>
                  <a:srgbClr val="FF3300"/>
                </a:solidFill>
              </a:rPr>
              <a:t>nd </a:t>
            </a:r>
          </a:p>
          <a:p>
            <a:pPr>
              <a:lnSpc>
                <a:spcPct val="90000"/>
              </a:lnSpc>
              <a:buFontTx/>
              <a:buNone/>
              <a:defRPr/>
            </a:pPr>
            <a:r>
              <a:rPr lang="en-US" altLang="en-US" sz="2800" b="1" dirty="0">
                <a:solidFill>
                  <a:srgbClr val="FF3300"/>
                </a:solidFill>
              </a:rPr>
              <a:t>          a greater revelation of Him Vs. </a:t>
            </a:r>
          </a:p>
          <a:p>
            <a:pPr>
              <a:lnSpc>
                <a:spcPct val="90000"/>
              </a:lnSpc>
              <a:buFontTx/>
              <a:buNone/>
              <a:defRPr/>
            </a:pPr>
            <a:r>
              <a:rPr lang="en-US" altLang="en-US" sz="2800" b="1" dirty="0">
                <a:solidFill>
                  <a:srgbClr val="FF3300"/>
                </a:solidFill>
              </a:rPr>
              <a:t>          seeking His miracles and signs.</a:t>
            </a:r>
          </a:p>
          <a:p>
            <a:pPr>
              <a:lnSpc>
                <a:spcPct val="90000"/>
              </a:lnSpc>
              <a:buFontTx/>
              <a:buNone/>
              <a:defRPr/>
            </a:pPr>
            <a:r>
              <a:rPr lang="en-US" altLang="en-US" sz="2400" dirty="0">
                <a:solidFill>
                  <a:srgbClr val="FF3300"/>
                </a:solidFill>
              </a:rPr>
              <a:t>         </a:t>
            </a:r>
            <a:r>
              <a:rPr lang="en-US" altLang="en-US" sz="2800" dirty="0">
                <a:solidFill>
                  <a:srgbClr val="FF3300"/>
                </a:solidFill>
                <a:latin typeface="Arial Black" panose="020B0A04020102020204" pitchFamily="34" charset="0"/>
              </a:rPr>
              <a:t>-</a:t>
            </a:r>
            <a:r>
              <a:rPr lang="en-US" altLang="en-US" sz="2400" dirty="0">
                <a:solidFill>
                  <a:srgbClr val="FF3300"/>
                </a:solidFill>
              </a:rPr>
              <a:t> </a:t>
            </a:r>
            <a:r>
              <a:rPr lang="en-US" altLang="en-US" sz="2800" b="1" dirty="0">
                <a:solidFill>
                  <a:srgbClr val="FF3300"/>
                </a:solidFill>
              </a:rPr>
              <a:t>Seeking His purpose Vs. His</a:t>
            </a:r>
          </a:p>
          <a:p>
            <a:pPr>
              <a:lnSpc>
                <a:spcPct val="90000"/>
              </a:lnSpc>
              <a:buFontTx/>
              <a:buNone/>
              <a:defRPr/>
            </a:pPr>
            <a:r>
              <a:rPr lang="en-US" altLang="en-US" sz="2800" b="1" dirty="0">
                <a:solidFill>
                  <a:srgbClr val="FF3300"/>
                </a:solidFill>
              </a:rPr>
              <a:t>          power.</a:t>
            </a:r>
            <a:r>
              <a:rPr lang="en-US" altLang="en-US" sz="2400" dirty="0">
                <a:solidFill>
                  <a:srgbClr val="FF3300"/>
                </a:solidFill>
              </a:rPr>
              <a:t>   </a:t>
            </a:r>
            <a:r>
              <a:rPr lang="en-US" altLang="en-US" sz="2000" b="1" dirty="0">
                <a:solidFill>
                  <a:srgbClr val="FF3300"/>
                </a:solidFill>
              </a:rPr>
              <a:t>(Eph. 3:10-11,  Rom. 9:17)</a:t>
            </a:r>
          </a:p>
          <a:p>
            <a:pPr>
              <a:lnSpc>
                <a:spcPct val="90000"/>
              </a:lnSpc>
              <a:buFontTx/>
              <a:buNone/>
              <a:defRPr/>
            </a:pPr>
            <a:endParaRPr lang="en-US" altLang="en-US" sz="1200" b="1" dirty="0">
              <a:solidFill>
                <a:srgbClr val="FF3300"/>
              </a:solidFill>
            </a:endParaRPr>
          </a:p>
          <a:p>
            <a:pPr>
              <a:lnSpc>
                <a:spcPct val="90000"/>
              </a:lnSpc>
              <a:buFontTx/>
              <a:buNone/>
              <a:defRPr/>
            </a:pPr>
            <a:r>
              <a:rPr lang="en-US" altLang="en-US" sz="3000" dirty="0">
                <a:solidFill>
                  <a:schemeClr val="accent2"/>
                </a:solidFill>
                <a:latin typeface="Arial Black" panose="020B0A04020102020204" pitchFamily="34" charset="0"/>
              </a:rPr>
              <a:t> 2. RESTORATION </a:t>
            </a:r>
            <a:r>
              <a:rPr lang="en-US" altLang="en-US" sz="1800" b="1" dirty="0">
                <a:solidFill>
                  <a:schemeClr val="accent2"/>
                </a:solidFill>
              </a:rPr>
              <a:t>-- The burden of the Lord</a:t>
            </a:r>
          </a:p>
          <a:p>
            <a:pPr>
              <a:lnSpc>
                <a:spcPct val="90000"/>
              </a:lnSpc>
              <a:buFontTx/>
              <a:buNone/>
              <a:defRPr/>
            </a:pPr>
            <a:r>
              <a:rPr lang="en-US" altLang="en-US" sz="2000" b="1" dirty="0">
                <a:solidFill>
                  <a:schemeClr val="accent2"/>
                </a:solidFill>
              </a:rPr>
              <a:t>          (Hag. 2:9,  Joel 2:12-29)</a:t>
            </a:r>
            <a:r>
              <a:rPr lang="en-US" altLang="en-US" sz="1000" b="1" dirty="0">
                <a:solidFill>
                  <a:schemeClr val="accent2"/>
                </a:solidFill>
              </a:rPr>
              <a:t>           </a:t>
            </a:r>
          </a:p>
          <a:p>
            <a:pPr>
              <a:lnSpc>
                <a:spcPct val="90000"/>
              </a:lnSpc>
              <a:buFontTx/>
              <a:buNone/>
              <a:defRPr/>
            </a:pPr>
            <a:r>
              <a:rPr lang="en-US" altLang="en-US" sz="800" dirty="0">
                <a:solidFill>
                  <a:schemeClr val="accent2"/>
                </a:solidFill>
              </a:rPr>
              <a:t>  </a:t>
            </a:r>
            <a:r>
              <a:rPr lang="en-US" altLang="en-US" sz="1000" dirty="0">
                <a:solidFill>
                  <a:schemeClr val="accent2"/>
                </a:solidFill>
              </a:rPr>
              <a:t>                                                                                                                                                </a:t>
            </a:r>
          </a:p>
          <a:p>
            <a:pPr>
              <a:lnSpc>
                <a:spcPct val="90000"/>
              </a:lnSpc>
              <a:buFontTx/>
              <a:buNone/>
              <a:defRPr/>
            </a:pPr>
            <a:r>
              <a:rPr lang="en-US" altLang="en-US" sz="3000" b="1" dirty="0">
                <a:solidFill>
                  <a:srgbClr val="006600"/>
                </a:solidFill>
                <a:latin typeface="Arial Black" panose="020B0A04020102020204" pitchFamily="34" charset="0"/>
              </a:rPr>
              <a:t> 3. TIME</a:t>
            </a:r>
            <a:r>
              <a:rPr lang="en-US" altLang="en-US" sz="2800" b="1" dirty="0">
                <a:solidFill>
                  <a:srgbClr val="006600"/>
                </a:solidFill>
              </a:rPr>
              <a:t> -- </a:t>
            </a:r>
            <a:r>
              <a:rPr lang="en-US" altLang="en-US" sz="2400" b="1" dirty="0">
                <a:solidFill>
                  <a:srgbClr val="006600"/>
                </a:solidFill>
              </a:rPr>
              <a:t>The 3 dimensions of time:</a:t>
            </a:r>
          </a:p>
          <a:p>
            <a:pPr>
              <a:lnSpc>
                <a:spcPct val="90000"/>
              </a:lnSpc>
              <a:buFontTx/>
              <a:buNone/>
              <a:defRPr/>
            </a:pPr>
            <a:r>
              <a:rPr lang="en-US" altLang="en-US" sz="2400" b="1" dirty="0">
                <a:solidFill>
                  <a:srgbClr val="006600"/>
                </a:solidFill>
              </a:rPr>
              <a:t>         </a:t>
            </a:r>
            <a:r>
              <a:rPr lang="en-US" altLang="en-US" sz="2800" b="1" dirty="0">
                <a:solidFill>
                  <a:srgbClr val="006600"/>
                </a:solidFill>
                <a:latin typeface="Arial Black" panose="020B0A04020102020204" pitchFamily="34" charset="0"/>
              </a:rPr>
              <a:t>- </a:t>
            </a:r>
            <a:r>
              <a:rPr lang="en-US" altLang="en-US" sz="2800" b="1" dirty="0">
                <a:solidFill>
                  <a:srgbClr val="006600"/>
                </a:solidFill>
              </a:rPr>
              <a:t>Where are we in time?  </a:t>
            </a:r>
            <a:r>
              <a:rPr lang="en-US" altLang="en-US" sz="2000" b="1" dirty="0">
                <a:solidFill>
                  <a:srgbClr val="006600"/>
                </a:solidFill>
              </a:rPr>
              <a:t>Signs of the time!</a:t>
            </a:r>
          </a:p>
          <a:p>
            <a:pPr>
              <a:lnSpc>
                <a:spcPct val="90000"/>
              </a:lnSpc>
              <a:buFontTx/>
              <a:buNone/>
              <a:defRPr/>
            </a:pPr>
            <a:r>
              <a:rPr lang="en-US" altLang="en-US" sz="2800" b="1" dirty="0">
                <a:solidFill>
                  <a:srgbClr val="006600"/>
                </a:solidFill>
              </a:rPr>
              <a:t>        </a:t>
            </a:r>
            <a:r>
              <a:rPr lang="en-US" altLang="en-US" sz="2800" b="1" dirty="0">
                <a:solidFill>
                  <a:srgbClr val="006600"/>
                </a:solidFill>
                <a:latin typeface="Arial Black" panose="020B0A04020102020204" pitchFamily="34" charset="0"/>
              </a:rPr>
              <a:t>- </a:t>
            </a:r>
            <a:r>
              <a:rPr lang="en-US" altLang="en-US" sz="2800" b="1" dirty="0">
                <a:solidFill>
                  <a:srgbClr val="006600"/>
                </a:solidFill>
              </a:rPr>
              <a:t>How much time do we have left?</a:t>
            </a:r>
          </a:p>
          <a:p>
            <a:pPr>
              <a:lnSpc>
                <a:spcPct val="90000"/>
              </a:lnSpc>
              <a:buFontTx/>
              <a:buNone/>
              <a:defRPr/>
            </a:pPr>
            <a:r>
              <a:rPr lang="en-US" altLang="en-US" sz="2800" b="1" dirty="0">
                <a:solidFill>
                  <a:srgbClr val="006600"/>
                </a:solidFill>
              </a:rPr>
              <a:t>        </a:t>
            </a:r>
            <a:r>
              <a:rPr lang="en-US" altLang="en-US" sz="2800" b="1" dirty="0">
                <a:solidFill>
                  <a:srgbClr val="006600"/>
                </a:solidFill>
                <a:latin typeface="Arial Black" panose="020B0A04020102020204" pitchFamily="34" charset="0"/>
              </a:rPr>
              <a:t>- </a:t>
            </a:r>
            <a:r>
              <a:rPr lang="en-US" altLang="en-US" sz="2800" b="1" dirty="0">
                <a:solidFill>
                  <a:srgbClr val="006600"/>
                </a:solidFill>
              </a:rPr>
              <a:t>What -- “</a:t>
            </a:r>
            <a:r>
              <a:rPr lang="en-US" altLang="en-US" sz="2400" b="1" dirty="0">
                <a:solidFill>
                  <a:srgbClr val="006600"/>
                </a:solidFill>
              </a:rPr>
              <a:t>Lord, what do You want me to</a:t>
            </a:r>
          </a:p>
          <a:p>
            <a:pPr>
              <a:lnSpc>
                <a:spcPct val="90000"/>
              </a:lnSpc>
              <a:buFontTx/>
              <a:buNone/>
              <a:defRPr/>
            </a:pPr>
            <a:r>
              <a:rPr lang="en-US" altLang="en-US" sz="2400" b="1" dirty="0">
                <a:solidFill>
                  <a:srgbClr val="006600"/>
                </a:solidFill>
              </a:rPr>
              <a:t>             do with my time?”</a:t>
            </a:r>
            <a:r>
              <a:rPr lang="en-US" altLang="en-US" sz="2800" b="1" dirty="0">
                <a:solidFill>
                  <a:srgbClr val="006600"/>
                </a:solidFill>
              </a:rPr>
              <a:t>  </a:t>
            </a:r>
            <a:r>
              <a:rPr lang="en-US" altLang="en-US" sz="2000" b="1" dirty="0">
                <a:solidFill>
                  <a:srgbClr val="006600"/>
                </a:solidFill>
              </a:rPr>
              <a:t>What is really important?</a:t>
            </a:r>
            <a:r>
              <a:rPr lang="en-US" altLang="en-US" sz="1800" b="1" dirty="0">
                <a:solidFill>
                  <a:srgbClr val="33CC33"/>
                </a:solidFill>
              </a:rPr>
              <a:t> </a:t>
            </a:r>
          </a:p>
          <a:p>
            <a:pPr>
              <a:lnSpc>
                <a:spcPct val="90000"/>
              </a:lnSpc>
              <a:buFontTx/>
              <a:buNone/>
              <a:defRPr/>
            </a:pPr>
            <a:r>
              <a:rPr lang="en-US" altLang="en-US" sz="400" b="1" dirty="0">
                <a:solidFill>
                  <a:srgbClr val="33CC33"/>
                </a:solidFill>
              </a:rPr>
              <a:t> </a:t>
            </a:r>
          </a:p>
          <a:p>
            <a:pPr>
              <a:lnSpc>
                <a:spcPct val="90000"/>
              </a:lnSpc>
              <a:buFontTx/>
              <a:buNone/>
              <a:defRPr/>
            </a:pPr>
            <a:r>
              <a:rPr lang="en-US" altLang="en-US" sz="2800" dirty="0">
                <a:solidFill>
                  <a:srgbClr val="33CC33"/>
                </a:solidFill>
              </a:rPr>
              <a:t>            </a:t>
            </a:r>
            <a:r>
              <a:rPr lang="en-US" altLang="en-US" sz="2800" dirty="0"/>
              <a:t>- </a:t>
            </a:r>
            <a:r>
              <a:rPr lang="en-US" altLang="en-US" sz="2800" b="1" dirty="0"/>
              <a:t>MY KINGDOM   (Son of Man)</a:t>
            </a:r>
          </a:p>
          <a:p>
            <a:pPr>
              <a:lnSpc>
                <a:spcPct val="90000"/>
              </a:lnSpc>
              <a:buFontTx/>
              <a:buNone/>
              <a:defRPr/>
            </a:pPr>
            <a:r>
              <a:rPr lang="en-US" altLang="en-US" sz="2800" b="1" dirty="0">
                <a:solidFill>
                  <a:srgbClr val="F91807"/>
                </a:solidFill>
              </a:rPr>
              <a:t>            - HIS KINGDOM   (Son of God)</a:t>
            </a:r>
            <a:r>
              <a:rPr lang="en-US" altLang="en-US" sz="2000" dirty="0">
                <a:solidFill>
                  <a:srgbClr val="33CC33"/>
                </a:solidFill>
              </a:rPr>
              <a:t> </a:t>
            </a:r>
            <a:r>
              <a:rPr lang="en-US" altLang="en-US" sz="400" dirty="0">
                <a:solidFill>
                  <a:srgbClr val="33CC33"/>
                </a:solidFill>
              </a:rPr>
              <a:t>       </a:t>
            </a:r>
            <a:r>
              <a:rPr lang="en-US" altLang="en-US" sz="2000" dirty="0">
                <a:solidFill>
                  <a:srgbClr val="33CC33"/>
                </a:solidFill>
              </a:rPr>
              <a:t>   </a:t>
            </a:r>
          </a:p>
        </p:txBody>
      </p:sp>
    </p:spTree>
  </p:cSld>
  <p:clrMapOvr>
    <a:masterClrMapping/>
  </p:clrMapOvr>
  <p:transition spd="slow">
    <p:checker/>
    <p:sndAc>
      <p:stSnd>
        <p:snd r:embed="rId3" name="projctor.wav"/>
      </p:stSnd>
    </p:sndAc>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1279525" y="4765675"/>
            <a:ext cx="411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Times New Roman" panose="02020603050405020304" pitchFamily="18" charset="0"/>
              </a:rPr>
              <a:t>G-16 Seven soul winning steps</a:t>
            </a:r>
          </a:p>
          <a:p>
            <a:r>
              <a:rPr lang="en-US" altLang="en-US" sz="2400" dirty="0">
                <a:solidFill>
                  <a:schemeClr val="tx1"/>
                </a:solidFill>
                <a:latin typeface="Times New Roman" panose="02020603050405020304" pitchFamily="18" charset="0"/>
              </a:rPr>
              <a:t>                 Landscape</a:t>
            </a:r>
          </a:p>
        </p:txBody>
      </p:sp>
    </p:spTree>
  </p:cSld>
  <p:clrMapOvr>
    <a:masterClrMapping/>
  </p:clrMapOvr>
  <p:transition spd="slow">
    <p:checker/>
    <p:sndAc>
      <p:stSnd>
        <p:snd r:embed="rId3" name="projctor.wav"/>
      </p:stSnd>
    </p:sndAc>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0" y="685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endParaRPr lang="en-US" altLang="en-US" sz="1800" dirty="0">
              <a:solidFill>
                <a:schemeClr val="tx1"/>
              </a:solidFill>
              <a:latin typeface="Times New Roman" panose="02020603050405020304" pitchFamily="18" charset="0"/>
            </a:endParaRPr>
          </a:p>
        </p:txBody>
      </p:sp>
      <p:sp>
        <p:nvSpPr>
          <p:cNvPr id="214019" name="Text Box 3"/>
          <p:cNvSpPr txBox="1">
            <a:spLocks noChangeArrowheads="1"/>
          </p:cNvSpPr>
          <p:nvPr/>
        </p:nvSpPr>
        <p:spPr bwMode="auto">
          <a:xfrm>
            <a:off x="228600" y="228600"/>
            <a:ext cx="6858000" cy="8978900"/>
          </a:xfrm>
          <a:prstGeom prst="rect">
            <a:avLst/>
          </a:prstGeom>
          <a:gradFill rotWithShape="0">
            <a:gsLst>
              <a:gs pos="0">
                <a:srgbClr val="FFFF00"/>
              </a:gs>
              <a:gs pos="50000">
                <a:srgbClr val="FFFFFF"/>
              </a:gs>
              <a:gs pos="100000">
                <a:srgbClr val="FFFF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eaLnBrk="1" hangingPunct="1"/>
            <a:endParaRPr lang="en-US" altLang="en-US" sz="1200" b="0" dirty="0">
              <a:solidFill>
                <a:schemeClr val="tx1"/>
              </a:solidFill>
              <a:latin typeface="Times New Roman" panose="02020603050405020304" pitchFamily="18" charset="0"/>
              <a:cs typeface="Times New Roman" panose="02020603050405020304" pitchFamily="18" charset="0"/>
            </a:endParaRPr>
          </a:p>
          <a:p>
            <a:pPr algn="ctr" eaLnBrk="1" hangingPunct="1"/>
            <a:r>
              <a:rPr lang="en-US" altLang="en-US" sz="2200" b="0" dirty="0">
                <a:solidFill>
                  <a:schemeClr val="accent2"/>
                </a:solidFill>
                <a:latin typeface="Arial Black" panose="020B0A04020102020204" pitchFamily="34" charset="0"/>
                <a:cs typeface="Times New Roman" panose="02020603050405020304" pitchFamily="18" charset="0"/>
              </a:rPr>
              <a:t>THE WORD OF GOD -  THE WORK OF GOD</a:t>
            </a:r>
            <a:endParaRPr lang="en-US" altLang="en-US" sz="2200" b="0" dirty="0">
              <a:solidFill>
                <a:schemeClr val="accent2"/>
              </a:solidFill>
              <a:latin typeface="Times New Roman" panose="02020603050405020304" pitchFamily="18" charset="0"/>
              <a:cs typeface="Times New Roman" panose="02020603050405020304" pitchFamily="18" charset="0"/>
            </a:endParaRPr>
          </a:p>
          <a:p>
            <a:pPr algn="ctr" eaLnBrk="1" hangingPunct="1"/>
            <a:endParaRPr lang="en-US" altLang="en-US" sz="2200" b="0" dirty="0">
              <a:latin typeface="Times New Roman" panose="02020603050405020304" pitchFamily="18" charset="0"/>
              <a:cs typeface="Times New Roman" panose="02020603050405020304" pitchFamily="18" charset="0"/>
            </a:endParaRPr>
          </a:p>
          <a:p>
            <a:pPr eaLnBrk="1" hangingPunct="1"/>
            <a:r>
              <a:rPr lang="en-US" altLang="en-US" sz="2400" dirty="0">
                <a:solidFill>
                  <a:srgbClr val="FF5050"/>
                </a:solidFill>
                <a:latin typeface="Times New Roman" panose="02020603050405020304" pitchFamily="18" charset="0"/>
                <a:cs typeface="Times New Roman" panose="02020603050405020304" pitchFamily="18" charset="0"/>
              </a:rPr>
              <a:t>James 1:21-25</a:t>
            </a:r>
          </a:p>
          <a:p>
            <a:pPr eaLnBrk="1" hangingPunct="1"/>
            <a:r>
              <a:rPr lang="en-US" altLang="en-US" sz="2400" dirty="0">
                <a:solidFill>
                  <a:srgbClr val="FF5050"/>
                </a:solidFill>
                <a:latin typeface="Times New Roman" panose="02020603050405020304" pitchFamily="18" charset="0"/>
                <a:cs typeface="Times New Roman" panose="02020603050405020304" pitchFamily="18" charset="0"/>
              </a:rPr>
              <a:t>21 Receive with meekness the engrafted word, which is able to save your souls.</a:t>
            </a:r>
          </a:p>
          <a:p>
            <a:pPr eaLnBrk="1" hangingPunct="1"/>
            <a:endParaRPr lang="en-US" altLang="en-US" sz="800" dirty="0">
              <a:solidFill>
                <a:srgbClr val="FF5050"/>
              </a:solidFill>
              <a:latin typeface="Times New Roman" panose="02020603050405020304" pitchFamily="18" charset="0"/>
              <a:cs typeface="Times New Roman" panose="02020603050405020304" pitchFamily="18" charset="0"/>
            </a:endParaRPr>
          </a:p>
          <a:p>
            <a:pPr eaLnBrk="1" hangingPunct="1"/>
            <a:r>
              <a:rPr lang="en-US" altLang="en-US" sz="2400" dirty="0">
                <a:solidFill>
                  <a:srgbClr val="FF5050"/>
                </a:solidFill>
                <a:latin typeface="Times New Roman" panose="02020603050405020304" pitchFamily="18" charset="0"/>
                <a:cs typeface="Times New Roman" panose="02020603050405020304" pitchFamily="18" charset="0"/>
              </a:rPr>
              <a:t>22 But be ye </a:t>
            </a:r>
            <a:r>
              <a:rPr lang="en-US" altLang="en-US" sz="2400" dirty="0">
                <a:solidFill>
                  <a:schemeClr val="accent2"/>
                </a:solidFill>
                <a:latin typeface="Times New Roman" panose="02020603050405020304" pitchFamily="18" charset="0"/>
                <a:cs typeface="Times New Roman" panose="02020603050405020304" pitchFamily="18" charset="0"/>
              </a:rPr>
              <a:t>doers of the</a:t>
            </a:r>
            <a:r>
              <a:rPr lang="en-US" altLang="en-US" sz="2400" dirty="0">
                <a:solidFill>
                  <a:srgbClr val="FF5050"/>
                </a:solidFill>
                <a:latin typeface="Times New Roman" panose="02020603050405020304" pitchFamily="18" charset="0"/>
                <a:cs typeface="Times New Roman" panose="02020603050405020304" pitchFamily="18" charset="0"/>
              </a:rPr>
              <a:t> </a:t>
            </a:r>
            <a:r>
              <a:rPr lang="en-US" altLang="en-US" sz="2400" dirty="0">
                <a:solidFill>
                  <a:schemeClr val="accent2"/>
                </a:solidFill>
                <a:latin typeface="Times New Roman" panose="02020603050405020304" pitchFamily="18" charset="0"/>
                <a:cs typeface="Times New Roman" panose="02020603050405020304" pitchFamily="18" charset="0"/>
              </a:rPr>
              <a:t>word,</a:t>
            </a:r>
            <a:r>
              <a:rPr lang="en-US" altLang="en-US" sz="2400" dirty="0">
                <a:solidFill>
                  <a:srgbClr val="FF5050"/>
                </a:solidFill>
                <a:latin typeface="Times New Roman" panose="02020603050405020304" pitchFamily="18" charset="0"/>
                <a:cs typeface="Times New Roman" panose="02020603050405020304" pitchFamily="18" charset="0"/>
              </a:rPr>
              <a:t> and not hearers only, deceiving your own selves.</a:t>
            </a:r>
          </a:p>
          <a:p>
            <a:pPr eaLnBrk="1" hangingPunct="1"/>
            <a:r>
              <a:rPr lang="en-US" altLang="en-US" sz="800" dirty="0">
                <a:solidFill>
                  <a:srgbClr val="FF5050"/>
                </a:solidFill>
                <a:latin typeface="Times New Roman" panose="02020603050405020304" pitchFamily="18" charset="0"/>
                <a:cs typeface="Times New Roman" panose="02020603050405020304" pitchFamily="18" charset="0"/>
              </a:rPr>
              <a:t> </a:t>
            </a:r>
          </a:p>
          <a:p>
            <a:pPr eaLnBrk="1" hangingPunct="1"/>
            <a:r>
              <a:rPr lang="en-US" altLang="en-US" sz="2400" dirty="0">
                <a:solidFill>
                  <a:srgbClr val="FF5050"/>
                </a:solidFill>
                <a:latin typeface="Times New Roman" panose="02020603050405020304" pitchFamily="18" charset="0"/>
                <a:cs typeface="Times New Roman" panose="02020603050405020304" pitchFamily="18" charset="0"/>
              </a:rPr>
              <a:t>23 For if any be a hearer of the word, and not a doer, he is like  unto a man beholding his natural face in a glass:</a:t>
            </a:r>
          </a:p>
          <a:p>
            <a:pPr eaLnBrk="1" hangingPunct="1"/>
            <a:r>
              <a:rPr lang="en-US" altLang="en-US" sz="800" dirty="0">
                <a:solidFill>
                  <a:srgbClr val="FF5050"/>
                </a:solidFill>
                <a:latin typeface="Times New Roman" panose="02020603050405020304" pitchFamily="18" charset="0"/>
                <a:cs typeface="Times New Roman" panose="02020603050405020304" pitchFamily="18" charset="0"/>
              </a:rPr>
              <a:t> </a:t>
            </a:r>
          </a:p>
          <a:p>
            <a:pPr eaLnBrk="1" hangingPunct="1"/>
            <a:r>
              <a:rPr lang="en-US" altLang="en-US" sz="2400" dirty="0">
                <a:solidFill>
                  <a:srgbClr val="FF5050"/>
                </a:solidFill>
                <a:latin typeface="Times New Roman" panose="02020603050405020304" pitchFamily="18" charset="0"/>
                <a:cs typeface="Times New Roman" panose="02020603050405020304" pitchFamily="18" charset="0"/>
              </a:rPr>
              <a:t>24 For he beholdeth himself, and goeth his way, and straightway forgetteth what manner of man he was.</a:t>
            </a:r>
          </a:p>
          <a:p>
            <a:pPr eaLnBrk="1" hangingPunct="1"/>
            <a:r>
              <a:rPr lang="en-US" altLang="en-US" sz="800" dirty="0">
                <a:solidFill>
                  <a:srgbClr val="FF5050"/>
                </a:solidFill>
                <a:latin typeface="Times New Roman" panose="02020603050405020304" pitchFamily="18" charset="0"/>
                <a:cs typeface="Times New Roman" panose="02020603050405020304" pitchFamily="18" charset="0"/>
              </a:rPr>
              <a:t> </a:t>
            </a:r>
          </a:p>
          <a:p>
            <a:pPr eaLnBrk="1" hangingPunct="1"/>
            <a:r>
              <a:rPr lang="en-US" altLang="en-US" sz="2400" dirty="0">
                <a:solidFill>
                  <a:srgbClr val="FF5050"/>
                </a:solidFill>
                <a:latin typeface="Times New Roman" panose="02020603050405020304" pitchFamily="18" charset="0"/>
                <a:cs typeface="Times New Roman" panose="02020603050405020304" pitchFamily="18" charset="0"/>
              </a:rPr>
              <a:t>25 But whoso looketh into the perfect law of liberty, and  continueth therein, he being not a forgetful hearer, but a </a:t>
            </a:r>
            <a:r>
              <a:rPr lang="en-US" altLang="en-US" sz="2400" dirty="0">
                <a:solidFill>
                  <a:srgbClr val="0000FF"/>
                </a:solidFill>
                <a:latin typeface="Times New Roman" panose="02020603050405020304" pitchFamily="18" charset="0"/>
                <a:cs typeface="Times New Roman" panose="02020603050405020304" pitchFamily="18" charset="0"/>
              </a:rPr>
              <a:t>doer of the </a:t>
            </a:r>
            <a:r>
              <a:rPr lang="en-US" altLang="en-US" sz="2400" u="sng" dirty="0">
                <a:solidFill>
                  <a:srgbClr val="0000FF"/>
                </a:solidFill>
                <a:latin typeface="Times New Roman" panose="02020603050405020304" pitchFamily="18" charset="0"/>
                <a:cs typeface="Times New Roman" panose="02020603050405020304" pitchFamily="18" charset="0"/>
              </a:rPr>
              <a:t>work</a:t>
            </a:r>
            <a:r>
              <a:rPr lang="en-US" altLang="en-US" sz="2400" dirty="0">
                <a:solidFill>
                  <a:srgbClr val="0000FF"/>
                </a:solidFill>
                <a:latin typeface="Times New Roman" panose="02020603050405020304" pitchFamily="18" charset="0"/>
                <a:cs typeface="Times New Roman" panose="02020603050405020304" pitchFamily="18" charset="0"/>
              </a:rPr>
              <a:t>, this man shall be blessed in his deed.</a:t>
            </a:r>
          </a:p>
          <a:p>
            <a:pPr eaLnBrk="1" hangingPunct="1"/>
            <a:r>
              <a:rPr lang="en-US" altLang="en-US" sz="1800" b="0" dirty="0">
                <a:solidFill>
                  <a:schemeClr val="tx1"/>
                </a:solidFill>
                <a:latin typeface="Times New Roman" panose="02020603050405020304" pitchFamily="18" charset="0"/>
                <a:cs typeface="Times New Roman" panose="02020603050405020304" pitchFamily="18" charset="0"/>
              </a:rPr>
              <a:t> </a:t>
            </a:r>
          </a:p>
          <a:p>
            <a:pPr eaLnBrk="1" hangingPunct="1"/>
            <a:endParaRPr lang="en-US" altLang="en-US" sz="1800" b="0" dirty="0">
              <a:solidFill>
                <a:schemeClr val="tx1"/>
              </a:solidFill>
              <a:latin typeface="Times New Roman" panose="02020603050405020304" pitchFamily="18" charset="0"/>
              <a:cs typeface="Times New Roman" panose="02020603050405020304" pitchFamily="18" charset="0"/>
            </a:endParaRPr>
          </a:p>
          <a:p>
            <a:pPr eaLnBrk="1" hangingPunct="1"/>
            <a:r>
              <a:rPr lang="en-US" altLang="en-US" sz="1800" b="0" dirty="0">
                <a:solidFill>
                  <a:schemeClr val="tx1"/>
                </a:solidFill>
                <a:latin typeface="Times New Roman" panose="02020603050405020304" pitchFamily="18" charset="0"/>
                <a:cs typeface="Times New Roman" panose="02020603050405020304" pitchFamily="18" charset="0"/>
              </a:rPr>
              <a:t> </a:t>
            </a:r>
            <a:r>
              <a:rPr lang="en-US" altLang="en-US" sz="2000" b="0" dirty="0">
                <a:solidFill>
                  <a:srgbClr val="0000FF"/>
                </a:solidFill>
                <a:latin typeface="Arial Black" panose="020B0A04020102020204" pitchFamily="34" charset="0"/>
                <a:cs typeface="Times New Roman" panose="02020603050405020304" pitchFamily="18" charset="0"/>
              </a:rPr>
              <a:t>HEAR  . . .  . . . . . . . . .  THE WORD    </a:t>
            </a:r>
          </a:p>
          <a:p>
            <a:pPr eaLnBrk="1" hangingPunct="1"/>
            <a:r>
              <a:rPr lang="en-US" altLang="en-US" sz="2000" b="0" dirty="0">
                <a:solidFill>
                  <a:srgbClr val="0000FF"/>
                </a:solidFill>
                <a:latin typeface="Arial Black" panose="020B0A04020102020204" pitchFamily="34" charset="0"/>
                <a:cs typeface="Times New Roman" panose="02020603050405020304" pitchFamily="18" charset="0"/>
              </a:rPr>
              <a:t>       UNDERSTAND . . .  THE WORD</a:t>
            </a:r>
          </a:p>
          <a:p>
            <a:pPr eaLnBrk="1" hangingPunct="1"/>
            <a:r>
              <a:rPr lang="en-US" altLang="en-US" sz="2000" b="0" dirty="0">
                <a:solidFill>
                  <a:srgbClr val="0000FF"/>
                </a:solidFill>
                <a:latin typeface="Arial Black" panose="020B0A04020102020204" pitchFamily="34" charset="0"/>
                <a:cs typeface="Times New Roman" panose="02020603050405020304" pitchFamily="18" charset="0"/>
              </a:rPr>
              <a:t>            DO . . . . . . . . . .  THE WORD</a:t>
            </a:r>
          </a:p>
          <a:p>
            <a:pPr eaLnBrk="1" hangingPunct="1"/>
            <a:r>
              <a:rPr lang="en-US" altLang="en-US" sz="2000" b="0" dirty="0">
                <a:solidFill>
                  <a:srgbClr val="0000FF"/>
                </a:solidFill>
                <a:latin typeface="Times New Roman" panose="02020603050405020304" pitchFamily="18" charset="0"/>
                <a:cs typeface="Times New Roman" panose="02020603050405020304" pitchFamily="18" charset="0"/>
              </a:rPr>
              <a:t>                           </a:t>
            </a:r>
            <a:r>
              <a:rPr lang="en-US" altLang="en-US" sz="2000" b="0" dirty="0">
                <a:solidFill>
                  <a:srgbClr val="0000FF"/>
                </a:solidFill>
                <a:latin typeface="Arial Black" panose="020B0A04020102020204" pitchFamily="34" charset="0"/>
                <a:cs typeface="Times New Roman" panose="02020603050405020304" pitchFamily="18" charset="0"/>
              </a:rPr>
              <a:t>DO . . . . . . . . . .  THE WORK</a:t>
            </a:r>
            <a:endParaRPr lang="en-US" altLang="en-US" sz="2000" dirty="0">
              <a:solidFill>
                <a:srgbClr val="0000FF"/>
              </a:solidFill>
              <a:latin typeface="Times New Roman" panose="02020603050405020304" pitchFamily="18" charset="0"/>
            </a:endParaRPr>
          </a:p>
          <a:p>
            <a:endParaRPr lang="en-US" altLang="en-US" sz="400" dirty="0">
              <a:solidFill>
                <a:srgbClr val="0000FF"/>
              </a:solidFill>
              <a:latin typeface="Times New Roman" panose="02020603050405020304" pitchFamily="18" charset="0"/>
            </a:endParaRPr>
          </a:p>
          <a:p>
            <a:endParaRPr lang="en-US" altLang="en-US" sz="1200" dirty="0">
              <a:solidFill>
                <a:schemeClr val="tx1"/>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146050" y="600075"/>
            <a:ext cx="4060825" cy="8637588"/>
          </a:xfrm>
          <a:prstGeom prst="rect">
            <a:avLst/>
          </a:prstGeom>
          <a:gradFill rotWithShape="0">
            <a:gsLst>
              <a:gs pos="0">
                <a:srgbClr val="FFFF66"/>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u="sng" dirty="0">
                <a:solidFill>
                  <a:srgbClr val="FF0000"/>
                </a:solidFill>
                <a:latin typeface="Arial Black" panose="020B0A04020102020204" pitchFamily="34" charset="0"/>
              </a:rPr>
              <a:t>ATTRACTING:</a:t>
            </a:r>
          </a:p>
          <a:p>
            <a:endParaRPr lang="en-US" altLang="en-US" sz="200" u="sng" dirty="0">
              <a:solidFill>
                <a:srgbClr val="FF0000"/>
              </a:solidFill>
              <a:latin typeface="Times New Roman" panose="02020603050405020304" pitchFamily="18" charset="0"/>
            </a:endParaRPr>
          </a:p>
          <a:p>
            <a:pPr>
              <a:buFontTx/>
              <a:buChar char="-"/>
            </a:pPr>
            <a:r>
              <a:rPr lang="en-US" altLang="en-US" sz="1400" dirty="0">
                <a:solidFill>
                  <a:srgbClr val="FF0000"/>
                </a:solidFill>
                <a:latin typeface="Times New Roman" panose="02020603050405020304" pitchFamily="18" charset="0"/>
              </a:rPr>
              <a:t> BUILDING RELATIONSHIPS &amp; MAKING        </a:t>
            </a:r>
          </a:p>
          <a:p>
            <a:r>
              <a:rPr lang="en-US" altLang="en-US" sz="1400" dirty="0">
                <a:solidFill>
                  <a:srgbClr val="FF0000"/>
                </a:solidFill>
                <a:latin typeface="Times New Roman" panose="02020603050405020304" pitchFamily="18" charset="0"/>
              </a:rPr>
              <a:t>  FRIENDS WITH SINNERS                                    </a:t>
            </a:r>
          </a:p>
          <a:p>
            <a:r>
              <a:rPr lang="en-US" altLang="en-US" sz="1400" dirty="0">
                <a:solidFill>
                  <a:srgbClr val="FF0000"/>
                </a:solidFill>
                <a:latin typeface="Times New Roman" panose="02020603050405020304" pitchFamily="18" charset="0"/>
              </a:rPr>
              <a:t>  MINISTERING IN THE OUTER COURT  TO</a:t>
            </a:r>
          </a:p>
          <a:p>
            <a:r>
              <a:rPr lang="en-US" altLang="en-US" sz="1400" dirty="0">
                <a:solidFill>
                  <a:srgbClr val="FF0000"/>
                </a:solidFill>
                <a:latin typeface="Times New Roman" panose="02020603050405020304" pitchFamily="18" charset="0"/>
              </a:rPr>
              <a:t>  THOSE IN YOUR CIRCLE OF INFLUENCE</a:t>
            </a:r>
          </a:p>
          <a:p>
            <a:endParaRPr lang="en-US" altLang="en-US" sz="600" dirty="0">
              <a:solidFill>
                <a:srgbClr val="FF0000"/>
              </a:solidFill>
              <a:latin typeface="Times New Roman" panose="02020603050405020304" pitchFamily="18" charset="0"/>
            </a:endParaRPr>
          </a:p>
          <a:p>
            <a:r>
              <a:rPr lang="en-US" altLang="en-US" sz="1400" dirty="0">
                <a:solidFill>
                  <a:srgbClr val="FF0000"/>
                </a:solidFill>
                <a:latin typeface="Times New Roman" panose="02020603050405020304" pitchFamily="18" charset="0"/>
              </a:rPr>
              <a:t>- SUNDAY SCHOOL BUS ROUTES</a:t>
            </a:r>
          </a:p>
          <a:p>
            <a:endParaRPr lang="en-US" altLang="en-US" sz="600" dirty="0">
              <a:solidFill>
                <a:srgbClr val="FF0000"/>
              </a:solidFill>
              <a:latin typeface="Times New Roman" panose="02020603050405020304" pitchFamily="18" charset="0"/>
            </a:endParaRPr>
          </a:p>
          <a:p>
            <a:pPr>
              <a:buFontTx/>
              <a:buChar char="-"/>
            </a:pPr>
            <a:r>
              <a:rPr lang="en-US" altLang="en-US" sz="1400" dirty="0">
                <a:solidFill>
                  <a:srgbClr val="FF0000"/>
                </a:solidFill>
                <a:latin typeface="Times New Roman" panose="02020603050405020304" pitchFamily="18" charset="0"/>
              </a:rPr>
              <a:t> SPECIAL CHURCH EVENTS</a:t>
            </a:r>
          </a:p>
          <a:p>
            <a:endParaRPr lang="en-US" altLang="en-US" sz="1600" dirty="0">
              <a:solidFill>
                <a:srgbClr val="FF0000"/>
              </a:solidFill>
              <a:latin typeface="Times New Roman" panose="02020603050405020304" pitchFamily="18" charset="0"/>
            </a:endParaRPr>
          </a:p>
          <a:p>
            <a:r>
              <a:rPr lang="en-US" altLang="en-US" sz="1400" dirty="0">
                <a:solidFill>
                  <a:srgbClr val="FF0000"/>
                </a:solidFill>
                <a:latin typeface="Times New Roman" panose="02020603050405020304" pitchFamily="18" charset="0"/>
              </a:rPr>
              <a:t>- PRAYING FOR THE HARVEST</a:t>
            </a:r>
          </a:p>
          <a:p>
            <a:pPr>
              <a:buFontTx/>
              <a:buChar char="-"/>
            </a:pPr>
            <a:endParaRPr lang="en-US" altLang="en-US" sz="1000" dirty="0">
              <a:solidFill>
                <a:srgbClr val="FF0000"/>
              </a:solidFill>
              <a:latin typeface="Times New Roman" panose="02020603050405020304" pitchFamily="18" charset="0"/>
            </a:endParaRPr>
          </a:p>
          <a:p>
            <a:r>
              <a:rPr lang="en-US" altLang="en-US" sz="2400" b="0" u="sng" dirty="0">
                <a:solidFill>
                  <a:schemeClr val="accent2"/>
                </a:solidFill>
                <a:latin typeface="Arial Black" panose="020B0A04020102020204" pitchFamily="34" charset="0"/>
              </a:rPr>
              <a:t>WINNING:</a:t>
            </a:r>
          </a:p>
          <a:p>
            <a:endParaRPr lang="en-US" altLang="en-US" sz="200" b="0" u="sng" dirty="0">
              <a:solidFill>
                <a:schemeClr val="accent2"/>
              </a:solidFill>
              <a:latin typeface="Times New Roman" panose="02020603050405020304" pitchFamily="18" charset="0"/>
            </a:endParaRPr>
          </a:p>
          <a:p>
            <a:pPr>
              <a:buFontTx/>
              <a:buChar char="-"/>
            </a:pPr>
            <a:r>
              <a:rPr lang="en-US" altLang="en-US" sz="1400" dirty="0">
                <a:solidFill>
                  <a:schemeClr val="accent2"/>
                </a:solidFill>
                <a:latin typeface="Times New Roman" panose="02020603050405020304" pitchFamily="18" charset="0"/>
              </a:rPr>
              <a:t> MINISTERING TO NEEDS OF THE</a:t>
            </a:r>
          </a:p>
          <a:p>
            <a:r>
              <a:rPr lang="en-US" altLang="en-US" sz="1400" dirty="0">
                <a:solidFill>
                  <a:schemeClr val="accent2"/>
                </a:solidFill>
                <a:latin typeface="Times New Roman" panose="02020603050405020304" pitchFamily="18" charset="0"/>
              </a:rPr>
              <a:t>  FIRST TIME VISITOR</a:t>
            </a:r>
          </a:p>
          <a:p>
            <a:endParaRPr lang="en-US" altLang="en-US" sz="400" dirty="0">
              <a:solidFill>
                <a:schemeClr val="accent2"/>
              </a:solidFill>
              <a:latin typeface="Times New Roman" panose="02020603050405020304" pitchFamily="18" charset="0"/>
            </a:endParaRPr>
          </a:p>
          <a:p>
            <a:pPr>
              <a:buFontTx/>
              <a:buChar char="-"/>
            </a:pPr>
            <a:r>
              <a:rPr lang="en-US" altLang="en-US" sz="1400" dirty="0">
                <a:solidFill>
                  <a:schemeClr val="accent2"/>
                </a:solidFill>
                <a:latin typeface="Times New Roman" panose="02020603050405020304" pitchFamily="18" charset="0"/>
              </a:rPr>
              <a:t> HOSPITALITY SUITE WITH FOOD &amp;</a:t>
            </a:r>
          </a:p>
          <a:p>
            <a:r>
              <a:rPr lang="en-US" altLang="en-US" sz="1400" dirty="0">
                <a:solidFill>
                  <a:schemeClr val="accent2"/>
                </a:solidFill>
                <a:latin typeface="Times New Roman" panose="02020603050405020304" pitchFamily="18" charset="0"/>
              </a:rPr>
              <a:t>  FELLOWSHIP.  MEET THE PASTOR  </a:t>
            </a:r>
          </a:p>
          <a:p>
            <a:r>
              <a:rPr lang="en-US" altLang="en-US" sz="1400" dirty="0">
                <a:solidFill>
                  <a:schemeClr val="accent2"/>
                </a:solidFill>
                <a:latin typeface="Times New Roman" panose="02020603050405020304" pitchFamily="18" charset="0"/>
              </a:rPr>
              <a:t>  &amp; CARE  TEAM  MEMBERS</a:t>
            </a:r>
          </a:p>
          <a:p>
            <a:endParaRPr lang="en-US" altLang="en-US" sz="600" dirty="0">
              <a:solidFill>
                <a:schemeClr val="accent2"/>
              </a:solidFill>
              <a:latin typeface="Times New Roman" panose="02020603050405020304" pitchFamily="18" charset="0"/>
            </a:endParaRPr>
          </a:p>
          <a:p>
            <a:pPr>
              <a:buFontTx/>
              <a:buChar char="-"/>
            </a:pPr>
            <a:r>
              <a:rPr lang="en-US" altLang="en-US" sz="1400" dirty="0">
                <a:solidFill>
                  <a:schemeClr val="accent2"/>
                </a:solidFill>
                <a:latin typeface="Times New Roman" panose="02020603050405020304" pitchFamily="18" charset="0"/>
              </a:rPr>
              <a:t> MINISTERING TO THE NEEDS OF THE</a:t>
            </a:r>
          </a:p>
          <a:p>
            <a:r>
              <a:rPr lang="en-US" altLang="en-US" sz="1400" dirty="0">
                <a:solidFill>
                  <a:schemeClr val="accent2"/>
                </a:solidFill>
                <a:latin typeface="Times New Roman" panose="02020603050405020304" pitchFamily="18" charset="0"/>
              </a:rPr>
              <a:t>  VISITOR  THRU CONTINUED FOLLOW</a:t>
            </a:r>
          </a:p>
          <a:p>
            <a:r>
              <a:rPr lang="en-US" altLang="en-US" sz="1400" dirty="0">
                <a:solidFill>
                  <a:schemeClr val="accent2"/>
                </a:solidFill>
                <a:latin typeface="Times New Roman" panose="02020603050405020304" pitchFamily="18" charset="0"/>
              </a:rPr>
              <a:t>   UP  AND MINISTRY  TO THEIR NEEDS </a:t>
            </a:r>
          </a:p>
          <a:p>
            <a:r>
              <a:rPr lang="en-US" altLang="en-US" sz="1400" dirty="0">
                <a:solidFill>
                  <a:schemeClr val="accent2"/>
                </a:solidFill>
                <a:latin typeface="Times New Roman" panose="02020603050405020304" pitchFamily="18" charset="0"/>
              </a:rPr>
              <a:t>   OVER THE NEXT 4-5 WEEKS</a:t>
            </a:r>
          </a:p>
          <a:p>
            <a:endParaRPr lang="en-US" altLang="en-US" sz="600" dirty="0">
              <a:solidFill>
                <a:schemeClr val="accent2"/>
              </a:solidFill>
              <a:latin typeface="Times New Roman" panose="02020603050405020304" pitchFamily="18" charset="0"/>
            </a:endParaRPr>
          </a:p>
          <a:p>
            <a:pPr>
              <a:buFontTx/>
              <a:buChar char="-"/>
            </a:pPr>
            <a:r>
              <a:rPr lang="en-US" altLang="en-US" sz="1400" dirty="0">
                <a:solidFill>
                  <a:schemeClr val="accent2"/>
                </a:solidFill>
                <a:latin typeface="Times New Roman" panose="02020603050405020304" pitchFamily="18" charset="0"/>
              </a:rPr>
              <a:t> PASTOR’S FELLOWSHIP FOR RECENT </a:t>
            </a:r>
          </a:p>
          <a:p>
            <a:r>
              <a:rPr lang="en-US" altLang="en-US" sz="1400" dirty="0">
                <a:solidFill>
                  <a:schemeClr val="accent2"/>
                </a:solidFill>
                <a:latin typeface="Times New Roman" panose="02020603050405020304" pitchFamily="18" charset="0"/>
              </a:rPr>
              <a:t>  VISITORS (FOOD &amp; FELLOWSHIP)</a:t>
            </a:r>
          </a:p>
          <a:p>
            <a:endParaRPr lang="en-US" altLang="en-US" sz="600" dirty="0">
              <a:solidFill>
                <a:schemeClr val="accent2"/>
              </a:solidFill>
              <a:latin typeface="Times New Roman" panose="02020603050405020304" pitchFamily="18" charset="0"/>
            </a:endParaRPr>
          </a:p>
          <a:p>
            <a:r>
              <a:rPr lang="en-US" altLang="en-US" sz="1400" dirty="0">
                <a:solidFill>
                  <a:schemeClr val="accent2"/>
                </a:solidFill>
                <a:latin typeface="Times New Roman" panose="02020603050405020304" pitchFamily="18" charset="0"/>
              </a:rPr>
              <a:t>- PRAYING FOR THE VISITORS NEEDS</a:t>
            </a:r>
          </a:p>
          <a:p>
            <a:pPr>
              <a:buFontTx/>
              <a:buChar char="-"/>
            </a:pPr>
            <a:endParaRPr lang="en-US" altLang="en-US" sz="1000" dirty="0">
              <a:solidFill>
                <a:schemeClr val="tx1"/>
              </a:solidFill>
              <a:latin typeface="Times New Roman" panose="02020603050405020304" pitchFamily="18" charset="0"/>
            </a:endParaRPr>
          </a:p>
          <a:p>
            <a:r>
              <a:rPr lang="en-US" altLang="en-US" sz="2400" b="0" dirty="0">
                <a:solidFill>
                  <a:srgbClr val="006600"/>
                </a:solidFill>
                <a:latin typeface="Arial Black" panose="020B0A04020102020204" pitchFamily="34" charset="0"/>
              </a:rPr>
              <a:t>RETAINING &amp;</a:t>
            </a:r>
          </a:p>
          <a:p>
            <a:r>
              <a:rPr lang="en-US" altLang="en-US" sz="2400" b="0" u="sng" dirty="0">
                <a:solidFill>
                  <a:srgbClr val="006600"/>
                </a:solidFill>
                <a:latin typeface="Arial Black" panose="020B0A04020102020204" pitchFamily="34" charset="0"/>
              </a:rPr>
              <a:t>MAKING DISCIPLES:</a:t>
            </a:r>
          </a:p>
          <a:p>
            <a:endParaRPr lang="en-US" altLang="en-US" sz="200" dirty="0">
              <a:solidFill>
                <a:srgbClr val="006600"/>
              </a:solidFill>
              <a:latin typeface="Times New Roman" panose="02020603050405020304" pitchFamily="18" charset="0"/>
            </a:endParaRPr>
          </a:p>
          <a:p>
            <a:pPr>
              <a:buFontTx/>
              <a:buChar char="-"/>
            </a:pPr>
            <a:r>
              <a:rPr lang="en-US" altLang="en-US" sz="1400" dirty="0">
                <a:solidFill>
                  <a:srgbClr val="006600"/>
                </a:solidFill>
                <a:latin typeface="Times New Roman" panose="02020603050405020304" pitchFamily="18" charset="0"/>
              </a:rPr>
              <a:t> ONE-ON-ONE FRIEND &amp; TRACKING</a:t>
            </a:r>
          </a:p>
          <a:p>
            <a:pPr>
              <a:buFontTx/>
              <a:buChar char="-"/>
            </a:pPr>
            <a:endParaRPr lang="en-US" altLang="en-US" sz="400" dirty="0">
              <a:solidFill>
                <a:srgbClr val="006600"/>
              </a:solidFill>
              <a:latin typeface="Times New Roman" panose="02020603050405020304" pitchFamily="18" charset="0"/>
            </a:endParaRPr>
          </a:p>
          <a:p>
            <a:r>
              <a:rPr lang="en-US" altLang="en-US" sz="1400" dirty="0">
                <a:solidFill>
                  <a:srgbClr val="006600"/>
                </a:solidFill>
                <a:latin typeface="Times New Roman" panose="02020603050405020304" pitchFamily="18" charset="0"/>
              </a:rPr>
              <a:t>-  HOME CARE – FOOD, FELLOWSHIP, </a:t>
            </a:r>
          </a:p>
          <a:p>
            <a:r>
              <a:rPr lang="en-US" altLang="en-US" sz="1400" dirty="0">
                <a:solidFill>
                  <a:srgbClr val="006600"/>
                </a:solidFill>
                <a:latin typeface="Times New Roman" panose="02020603050405020304" pitchFamily="18" charset="0"/>
              </a:rPr>
              <a:t>   PRAYING FOR NEEDS,  SHORT BIBLE</a:t>
            </a:r>
          </a:p>
          <a:p>
            <a:r>
              <a:rPr lang="en-US" altLang="en-US" sz="1400" dirty="0">
                <a:solidFill>
                  <a:srgbClr val="006600"/>
                </a:solidFill>
                <a:latin typeface="Times New Roman" panose="02020603050405020304" pitchFamily="18" charset="0"/>
              </a:rPr>
              <a:t>   TOPIC AS APPROPRIATE</a:t>
            </a:r>
          </a:p>
          <a:p>
            <a:endParaRPr lang="en-US" altLang="en-US" sz="400" dirty="0">
              <a:solidFill>
                <a:srgbClr val="006600"/>
              </a:solidFill>
              <a:latin typeface="Times New Roman" panose="02020603050405020304" pitchFamily="18" charset="0"/>
            </a:endParaRPr>
          </a:p>
          <a:p>
            <a:pPr>
              <a:buFontTx/>
              <a:buChar char="-"/>
            </a:pPr>
            <a:r>
              <a:rPr lang="en-US" altLang="en-US" sz="1400" dirty="0">
                <a:solidFill>
                  <a:srgbClr val="006600"/>
                </a:solidFill>
                <a:latin typeface="Times New Roman" panose="02020603050405020304" pitchFamily="18" charset="0"/>
              </a:rPr>
              <a:t>  SPECIAL CLASSES:</a:t>
            </a:r>
          </a:p>
          <a:p>
            <a:r>
              <a:rPr lang="en-US" altLang="en-US" sz="1400" dirty="0">
                <a:solidFill>
                  <a:srgbClr val="006600"/>
                </a:solidFill>
                <a:latin typeface="Times New Roman" panose="02020603050405020304" pitchFamily="18" charset="0"/>
              </a:rPr>
              <a:t>    - 12 WEEK HBS THRU THE BIBLE</a:t>
            </a:r>
          </a:p>
          <a:p>
            <a:r>
              <a:rPr lang="en-US" altLang="en-US" sz="1400" dirty="0">
                <a:solidFill>
                  <a:srgbClr val="006600"/>
                </a:solidFill>
                <a:latin typeface="Times New Roman" panose="02020603050405020304" pitchFamily="18" charset="0"/>
              </a:rPr>
              <a:t>    - NEW CONVERTS CLASS</a:t>
            </a:r>
          </a:p>
          <a:p>
            <a:endParaRPr lang="en-US" altLang="en-US" sz="400" dirty="0">
              <a:solidFill>
                <a:srgbClr val="006600"/>
              </a:solidFill>
              <a:latin typeface="Times New Roman" panose="02020603050405020304" pitchFamily="18" charset="0"/>
            </a:endParaRPr>
          </a:p>
          <a:p>
            <a:r>
              <a:rPr lang="en-US" altLang="en-US" sz="1400" dirty="0">
                <a:solidFill>
                  <a:srgbClr val="006600"/>
                </a:solidFill>
                <a:latin typeface="Times New Roman" panose="02020603050405020304" pitchFamily="18" charset="0"/>
              </a:rPr>
              <a:t>-  PRAYING FOR NEW CONVERTS NEEDS</a:t>
            </a:r>
            <a:endParaRPr lang="en-US" altLang="en-US" sz="3200" b="0" dirty="0">
              <a:solidFill>
                <a:schemeClr val="tx1"/>
              </a:solidFill>
              <a:latin typeface="Arial Black" panose="020B0A04020102020204" pitchFamily="34" charset="0"/>
            </a:endParaRPr>
          </a:p>
        </p:txBody>
      </p:sp>
      <p:sp>
        <p:nvSpPr>
          <p:cNvPr id="216067" name="Text Box 3"/>
          <p:cNvSpPr txBox="1">
            <a:spLocks noChangeArrowheads="1"/>
          </p:cNvSpPr>
          <p:nvPr/>
        </p:nvSpPr>
        <p:spPr bwMode="auto">
          <a:xfrm>
            <a:off x="152400" y="76200"/>
            <a:ext cx="7061200" cy="495300"/>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chemeClr val="tx1"/>
                </a:solidFill>
                <a:latin typeface="Arial Black" panose="020B0A04020102020204" pitchFamily="34" charset="0"/>
              </a:rPr>
              <a:t>           </a:t>
            </a:r>
            <a:r>
              <a:rPr lang="en-US" altLang="en-US" sz="2200" b="0" dirty="0">
                <a:solidFill>
                  <a:schemeClr val="tx1"/>
                </a:solidFill>
                <a:latin typeface="Arial Black" panose="020B0A04020102020204" pitchFamily="34" charset="0"/>
              </a:rPr>
              <a:t>SOUL  WINNING  LIFE  CYCLE    </a:t>
            </a:r>
          </a:p>
        </p:txBody>
      </p:sp>
      <p:sp>
        <p:nvSpPr>
          <p:cNvPr id="216068" name="Text Box 4"/>
          <p:cNvSpPr txBox="1">
            <a:spLocks noChangeArrowheads="1"/>
          </p:cNvSpPr>
          <p:nvPr/>
        </p:nvSpPr>
        <p:spPr bwMode="auto">
          <a:xfrm>
            <a:off x="4022725" y="655638"/>
            <a:ext cx="18415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3200" b="0" dirty="0">
              <a:solidFill>
                <a:schemeClr val="tx1"/>
              </a:solidFill>
              <a:latin typeface="Arial Black" panose="020B0A04020102020204" pitchFamily="34" charset="0"/>
            </a:endParaRPr>
          </a:p>
          <a:p>
            <a:endParaRPr lang="en-US" altLang="en-US" sz="1400" dirty="0">
              <a:solidFill>
                <a:schemeClr val="tx1"/>
              </a:solidFill>
              <a:latin typeface="Times New Roman" panose="02020603050405020304" pitchFamily="18" charset="0"/>
            </a:endParaRPr>
          </a:p>
        </p:txBody>
      </p:sp>
      <p:sp>
        <p:nvSpPr>
          <p:cNvPr id="216069" name="Text Box 5"/>
          <p:cNvSpPr txBox="1">
            <a:spLocks noChangeArrowheads="1"/>
          </p:cNvSpPr>
          <p:nvPr/>
        </p:nvSpPr>
        <p:spPr bwMode="auto">
          <a:xfrm>
            <a:off x="4237038" y="685800"/>
            <a:ext cx="2962275" cy="8523288"/>
          </a:xfrm>
          <a:prstGeom prst="rect">
            <a:avLst/>
          </a:prstGeom>
          <a:gradFill rotWithShape="0">
            <a:gsLst>
              <a:gs pos="0">
                <a:srgbClr val="FFFFFF"/>
              </a:gs>
              <a:gs pos="100000">
                <a:srgbClr val="FFFF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u="sng" dirty="0">
                <a:solidFill>
                  <a:srgbClr val="FF0000"/>
                </a:solidFill>
                <a:latin typeface="Times New Roman" panose="02020603050405020304" pitchFamily="18" charset="0"/>
              </a:rPr>
              <a:t>WHO WILL DO THE WORK?</a:t>
            </a:r>
          </a:p>
          <a:p>
            <a:endParaRPr lang="en-US" altLang="en-US" sz="400" dirty="0">
              <a:solidFill>
                <a:srgbClr val="FF0000"/>
              </a:solidFill>
              <a:latin typeface="Times New Roman" panose="02020603050405020304" pitchFamily="18" charset="0"/>
            </a:endParaRPr>
          </a:p>
          <a:p>
            <a:r>
              <a:rPr lang="en-US" altLang="en-US" sz="1400" dirty="0">
                <a:solidFill>
                  <a:srgbClr val="FF0000"/>
                </a:solidFill>
                <a:latin typeface="Times New Roman" panose="02020603050405020304" pitchFamily="18" charset="0"/>
              </a:rPr>
              <a:t>-  EVERYONE  INDIVIDUALLY </a:t>
            </a:r>
          </a:p>
          <a:p>
            <a:r>
              <a:rPr lang="en-US" altLang="en-US" sz="1400" dirty="0">
                <a:solidFill>
                  <a:srgbClr val="FF0000"/>
                </a:solidFill>
                <a:latin typeface="Times New Roman" panose="02020603050405020304" pitchFamily="18" charset="0"/>
              </a:rPr>
              <a:t>   &amp; SOUL WINNING TEAMS</a:t>
            </a:r>
          </a:p>
          <a:p>
            <a:endParaRPr lang="en-US" altLang="en-US" sz="1200" dirty="0">
              <a:solidFill>
                <a:srgbClr val="FF0000"/>
              </a:solidFill>
              <a:latin typeface="Times New Roman" panose="02020603050405020304" pitchFamily="18" charset="0"/>
            </a:endParaRPr>
          </a:p>
          <a:p>
            <a:endParaRPr lang="en-US" altLang="en-US" sz="1600" dirty="0">
              <a:solidFill>
                <a:srgbClr val="FF0000"/>
              </a:solidFill>
              <a:latin typeface="Times New Roman" panose="02020603050405020304" pitchFamily="18" charset="0"/>
            </a:endParaRPr>
          </a:p>
          <a:p>
            <a:endParaRPr lang="en-US" altLang="en-US" sz="600" dirty="0">
              <a:solidFill>
                <a:srgbClr val="FF0000"/>
              </a:solidFill>
              <a:latin typeface="Times New Roman" panose="02020603050405020304" pitchFamily="18" charset="0"/>
            </a:endParaRPr>
          </a:p>
          <a:p>
            <a:r>
              <a:rPr lang="en-US" altLang="en-US" sz="1400" dirty="0">
                <a:solidFill>
                  <a:srgbClr val="FF0000"/>
                </a:solidFill>
                <a:latin typeface="Times New Roman" panose="02020603050405020304" pitchFamily="18" charset="0"/>
              </a:rPr>
              <a:t>- S.S. BUS ROUTE TEAMS</a:t>
            </a:r>
          </a:p>
          <a:p>
            <a:endParaRPr lang="en-US" altLang="en-US" sz="600" dirty="0">
              <a:solidFill>
                <a:srgbClr val="FF0000"/>
              </a:solidFill>
              <a:latin typeface="Times New Roman" panose="02020603050405020304" pitchFamily="18" charset="0"/>
            </a:endParaRPr>
          </a:p>
          <a:p>
            <a:r>
              <a:rPr lang="en-US" altLang="en-US" sz="1400" dirty="0">
                <a:solidFill>
                  <a:srgbClr val="FF0000"/>
                </a:solidFill>
                <a:latin typeface="Times New Roman" panose="02020603050405020304" pitchFamily="18" charset="0"/>
              </a:rPr>
              <a:t>- PASTOR, LEADERS, SPECIAL</a:t>
            </a:r>
          </a:p>
          <a:p>
            <a:r>
              <a:rPr lang="en-US" altLang="en-US" sz="1400" dirty="0">
                <a:solidFill>
                  <a:srgbClr val="FF0000"/>
                </a:solidFill>
                <a:latin typeface="Times New Roman" panose="02020603050405020304" pitchFamily="18" charset="0"/>
              </a:rPr>
              <a:t>   EVENTS TEAM</a:t>
            </a:r>
          </a:p>
          <a:p>
            <a:endParaRPr lang="en-US" altLang="en-US" sz="400" dirty="0">
              <a:solidFill>
                <a:srgbClr val="FF0000"/>
              </a:solidFill>
              <a:latin typeface="Times New Roman" panose="02020603050405020304" pitchFamily="18" charset="0"/>
            </a:endParaRPr>
          </a:p>
          <a:p>
            <a:r>
              <a:rPr lang="en-US" altLang="en-US" sz="1400" dirty="0">
                <a:solidFill>
                  <a:srgbClr val="FF0000"/>
                </a:solidFill>
                <a:latin typeface="Times New Roman" panose="02020603050405020304" pitchFamily="18" charset="0"/>
              </a:rPr>
              <a:t>- PRAYER TEAMS</a:t>
            </a:r>
          </a:p>
          <a:p>
            <a:endParaRPr lang="en-US" altLang="en-US" sz="800" dirty="0">
              <a:solidFill>
                <a:srgbClr val="FF0000"/>
              </a:solidFill>
              <a:latin typeface="Times New Roman" panose="02020603050405020304" pitchFamily="18" charset="0"/>
            </a:endParaRPr>
          </a:p>
          <a:p>
            <a:endParaRPr lang="en-US" altLang="en-US" sz="2400" dirty="0">
              <a:solidFill>
                <a:schemeClr val="tx1"/>
              </a:solidFill>
              <a:latin typeface="Times New Roman" panose="02020603050405020304" pitchFamily="18" charset="0"/>
            </a:endParaRPr>
          </a:p>
          <a:p>
            <a:r>
              <a:rPr lang="en-US" altLang="en-US" sz="1400" dirty="0">
                <a:solidFill>
                  <a:schemeClr val="accent2"/>
                </a:solidFill>
                <a:latin typeface="Times New Roman" panose="02020603050405020304" pitchFamily="18" charset="0"/>
              </a:rPr>
              <a:t>- CARE TEAMS – IMPACT</a:t>
            </a:r>
          </a:p>
          <a:p>
            <a:r>
              <a:rPr lang="en-US" altLang="en-US" sz="1400" dirty="0">
                <a:solidFill>
                  <a:schemeClr val="accent2"/>
                </a:solidFill>
                <a:latin typeface="Times New Roman" panose="02020603050405020304" pitchFamily="18" charset="0"/>
              </a:rPr>
              <a:t>   MINISTRY</a:t>
            </a:r>
          </a:p>
          <a:p>
            <a:endParaRPr lang="en-US" altLang="en-US" sz="600" dirty="0">
              <a:solidFill>
                <a:schemeClr val="accent2"/>
              </a:solidFill>
              <a:latin typeface="Times New Roman" panose="02020603050405020304" pitchFamily="18" charset="0"/>
            </a:endParaRPr>
          </a:p>
          <a:p>
            <a:r>
              <a:rPr lang="en-US" altLang="en-US" sz="1400" dirty="0">
                <a:solidFill>
                  <a:schemeClr val="accent2"/>
                </a:solidFill>
                <a:latin typeface="Times New Roman" panose="02020603050405020304" pitchFamily="18" charset="0"/>
              </a:rPr>
              <a:t>- HOSPITALITY SUITE TEAM</a:t>
            </a:r>
          </a:p>
          <a:p>
            <a:r>
              <a:rPr lang="en-US" altLang="en-US" sz="1400" dirty="0">
                <a:solidFill>
                  <a:schemeClr val="accent2"/>
                </a:solidFill>
                <a:latin typeface="Times New Roman" panose="02020603050405020304" pitchFamily="18" charset="0"/>
              </a:rPr>
              <a:t>   &amp; CARE TEAMS</a:t>
            </a:r>
          </a:p>
          <a:p>
            <a:pPr>
              <a:buFontTx/>
              <a:buChar char="-"/>
            </a:pPr>
            <a:endParaRPr lang="en-US" altLang="en-US" sz="800" dirty="0">
              <a:solidFill>
                <a:schemeClr val="accent2"/>
              </a:solidFill>
              <a:latin typeface="Times New Roman" panose="02020603050405020304" pitchFamily="18" charset="0"/>
            </a:endParaRPr>
          </a:p>
          <a:p>
            <a:pPr>
              <a:buFontTx/>
              <a:buChar char="-"/>
            </a:pPr>
            <a:endParaRPr lang="en-US" altLang="en-US" sz="600" dirty="0">
              <a:solidFill>
                <a:schemeClr val="accent2"/>
              </a:solidFill>
              <a:latin typeface="Times New Roman" panose="02020603050405020304" pitchFamily="18" charset="0"/>
            </a:endParaRPr>
          </a:p>
          <a:p>
            <a:endParaRPr lang="en-US" altLang="en-US" sz="600" dirty="0">
              <a:solidFill>
                <a:schemeClr val="accent2"/>
              </a:solidFill>
              <a:latin typeface="Times New Roman" panose="02020603050405020304" pitchFamily="18" charset="0"/>
            </a:endParaRPr>
          </a:p>
          <a:p>
            <a:r>
              <a:rPr lang="en-US" altLang="en-US" sz="1400" dirty="0">
                <a:solidFill>
                  <a:schemeClr val="accent2"/>
                </a:solidFill>
                <a:latin typeface="Times New Roman" panose="02020603050405020304" pitchFamily="18" charset="0"/>
              </a:rPr>
              <a:t>- CARE TEAMS – PURSUIT</a:t>
            </a:r>
          </a:p>
          <a:p>
            <a:r>
              <a:rPr lang="en-US" altLang="en-US" sz="1400" dirty="0">
                <a:solidFill>
                  <a:schemeClr val="accent2"/>
                </a:solidFill>
                <a:latin typeface="Times New Roman" panose="02020603050405020304" pitchFamily="18" charset="0"/>
              </a:rPr>
              <a:t>   MINISTRY</a:t>
            </a:r>
          </a:p>
          <a:p>
            <a:endParaRPr lang="en-US" altLang="en-US" sz="1000" dirty="0">
              <a:solidFill>
                <a:schemeClr val="accent2"/>
              </a:solidFill>
              <a:latin typeface="Times New Roman" panose="02020603050405020304" pitchFamily="18" charset="0"/>
            </a:endParaRPr>
          </a:p>
          <a:p>
            <a:endParaRPr lang="en-US" altLang="en-US" sz="800" dirty="0">
              <a:solidFill>
                <a:schemeClr val="accent2"/>
              </a:solidFill>
              <a:latin typeface="Times New Roman" panose="02020603050405020304" pitchFamily="18" charset="0"/>
            </a:endParaRPr>
          </a:p>
          <a:p>
            <a:endParaRPr lang="en-US" altLang="en-US" sz="1400" dirty="0">
              <a:solidFill>
                <a:schemeClr val="accent2"/>
              </a:solidFill>
              <a:latin typeface="Times New Roman" panose="02020603050405020304" pitchFamily="18" charset="0"/>
            </a:endParaRPr>
          </a:p>
          <a:p>
            <a:r>
              <a:rPr lang="en-US" altLang="en-US" sz="1400" dirty="0">
                <a:solidFill>
                  <a:schemeClr val="accent2"/>
                </a:solidFill>
                <a:latin typeface="Times New Roman" panose="02020603050405020304" pitchFamily="18" charset="0"/>
              </a:rPr>
              <a:t>- PASTOR &amp; CARE TEAMS</a:t>
            </a:r>
          </a:p>
          <a:p>
            <a:r>
              <a:rPr lang="en-US" altLang="en-US" sz="1400" dirty="0">
                <a:solidFill>
                  <a:schemeClr val="tx1"/>
                </a:solidFill>
                <a:latin typeface="Times New Roman" panose="02020603050405020304" pitchFamily="18" charset="0"/>
              </a:rPr>
              <a:t>  </a:t>
            </a:r>
            <a:r>
              <a:rPr lang="en-US" altLang="en-US" sz="1400" dirty="0">
                <a:solidFill>
                  <a:schemeClr val="accent2"/>
                </a:solidFill>
                <a:latin typeface="Times New Roman" panose="02020603050405020304" pitchFamily="18" charset="0"/>
              </a:rPr>
              <a:t>MEMBERS</a:t>
            </a:r>
          </a:p>
          <a:p>
            <a:endParaRPr lang="en-US" altLang="en-US" sz="800" dirty="0">
              <a:solidFill>
                <a:schemeClr val="accent2"/>
              </a:solidFill>
              <a:latin typeface="Times New Roman" panose="02020603050405020304" pitchFamily="18" charset="0"/>
            </a:endParaRPr>
          </a:p>
          <a:p>
            <a:r>
              <a:rPr lang="en-US" altLang="en-US" sz="1400" dirty="0">
                <a:solidFill>
                  <a:schemeClr val="accent2"/>
                </a:solidFill>
                <a:latin typeface="Times New Roman" panose="02020603050405020304" pitchFamily="18" charset="0"/>
              </a:rPr>
              <a:t>- PRAYER TEAMS</a:t>
            </a:r>
          </a:p>
          <a:p>
            <a:endParaRPr lang="en-US" altLang="en-US" sz="1400" dirty="0">
              <a:solidFill>
                <a:schemeClr val="tx1"/>
              </a:solidFill>
              <a:latin typeface="Times New Roman" panose="02020603050405020304" pitchFamily="18" charset="0"/>
            </a:endParaRPr>
          </a:p>
          <a:p>
            <a:endParaRPr lang="en-US" altLang="en-US" sz="1400" dirty="0">
              <a:solidFill>
                <a:schemeClr val="tx1"/>
              </a:solidFill>
              <a:latin typeface="Times New Roman" panose="02020603050405020304" pitchFamily="18" charset="0"/>
            </a:endParaRPr>
          </a:p>
          <a:p>
            <a:endParaRPr lang="en-US" altLang="en-US" sz="2800" dirty="0">
              <a:solidFill>
                <a:schemeClr val="tx1"/>
              </a:solidFill>
              <a:latin typeface="Times New Roman" panose="02020603050405020304" pitchFamily="18" charset="0"/>
            </a:endParaRPr>
          </a:p>
          <a:p>
            <a:r>
              <a:rPr lang="en-US" altLang="en-US" sz="1400" dirty="0">
                <a:solidFill>
                  <a:srgbClr val="008000"/>
                </a:solidFill>
                <a:latin typeface="Times New Roman" panose="02020603050405020304" pitchFamily="18" charset="0"/>
              </a:rPr>
              <a:t>- </a:t>
            </a:r>
            <a:r>
              <a:rPr lang="en-US" altLang="en-US" sz="1400" dirty="0">
                <a:solidFill>
                  <a:srgbClr val="006600"/>
                </a:solidFill>
                <a:latin typeface="Times New Roman" panose="02020603050405020304" pitchFamily="18" charset="0"/>
              </a:rPr>
              <a:t>MENTORS</a:t>
            </a:r>
          </a:p>
          <a:p>
            <a:endParaRPr lang="en-US" altLang="en-US" sz="1000" dirty="0">
              <a:solidFill>
                <a:srgbClr val="006600"/>
              </a:solidFill>
              <a:latin typeface="Times New Roman" panose="02020603050405020304" pitchFamily="18" charset="0"/>
            </a:endParaRPr>
          </a:p>
          <a:p>
            <a:r>
              <a:rPr lang="en-US" altLang="en-US" sz="1400" dirty="0">
                <a:solidFill>
                  <a:srgbClr val="006600"/>
                </a:solidFill>
                <a:latin typeface="Times New Roman" panose="02020603050405020304" pitchFamily="18" charset="0"/>
              </a:rPr>
              <a:t>- HOME CARE TEAMS</a:t>
            </a:r>
          </a:p>
          <a:p>
            <a:pPr>
              <a:buFontTx/>
              <a:buChar char="-"/>
            </a:pPr>
            <a:endParaRPr lang="en-US" altLang="en-US" sz="1800" dirty="0">
              <a:solidFill>
                <a:srgbClr val="006600"/>
              </a:solidFill>
              <a:latin typeface="Times New Roman" panose="02020603050405020304" pitchFamily="18" charset="0"/>
            </a:endParaRPr>
          </a:p>
          <a:p>
            <a:endParaRPr lang="en-US" altLang="en-US" sz="1400" dirty="0">
              <a:solidFill>
                <a:srgbClr val="006600"/>
              </a:solidFill>
              <a:latin typeface="Times New Roman" panose="02020603050405020304" pitchFamily="18" charset="0"/>
            </a:endParaRPr>
          </a:p>
          <a:p>
            <a:r>
              <a:rPr lang="en-US" altLang="en-US" sz="1400" dirty="0">
                <a:solidFill>
                  <a:srgbClr val="006600"/>
                </a:solidFill>
                <a:latin typeface="Times New Roman" panose="02020603050405020304" pitchFamily="18" charset="0"/>
              </a:rPr>
              <a:t>- HBS &amp; NEW CONVERT</a:t>
            </a:r>
          </a:p>
          <a:p>
            <a:r>
              <a:rPr lang="en-US" altLang="en-US" sz="1400" dirty="0">
                <a:solidFill>
                  <a:srgbClr val="006600"/>
                </a:solidFill>
                <a:latin typeface="Times New Roman" panose="02020603050405020304" pitchFamily="18" charset="0"/>
              </a:rPr>
              <a:t>  TEACHING TEAM</a:t>
            </a:r>
          </a:p>
          <a:p>
            <a:endParaRPr lang="en-US" altLang="en-US" sz="1400" dirty="0">
              <a:solidFill>
                <a:srgbClr val="006600"/>
              </a:solidFill>
              <a:latin typeface="Times New Roman" panose="02020603050405020304" pitchFamily="18" charset="0"/>
            </a:endParaRPr>
          </a:p>
          <a:p>
            <a:r>
              <a:rPr lang="en-US" altLang="en-US" sz="1400" dirty="0">
                <a:solidFill>
                  <a:srgbClr val="006600"/>
                </a:solidFill>
                <a:latin typeface="Times New Roman" panose="02020603050405020304" pitchFamily="18" charset="0"/>
              </a:rPr>
              <a:t>- PRAYER TEAMS</a:t>
            </a:r>
          </a:p>
        </p:txBody>
      </p:sp>
    </p:spTree>
  </p:cSld>
  <p:clrMapOvr>
    <a:masterClrMapping/>
  </p:clrMapOvr>
  <p:transition spd="slow">
    <p:checker/>
    <p:sndAc>
      <p:stSnd>
        <p:snd r:embed="rId3" name="projctor.wav"/>
      </p:stSnd>
    </p:sndAc>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Text Box 1026"/>
          <p:cNvSpPr txBox="1">
            <a:spLocks noChangeArrowheads="1"/>
          </p:cNvSpPr>
          <p:nvPr/>
        </p:nvSpPr>
        <p:spPr bwMode="auto">
          <a:xfrm>
            <a:off x="76200" y="15875"/>
            <a:ext cx="7162800" cy="9237663"/>
          </a:xfrm>
          <a:prstGeom prst="rect">
            <a:avLst/>
          </a:prstGeom>
          <a:gradFill rotWithShape="0">
            <a:gsLst>
              <a:gs pos="0">
                <a:schemeClr val="tx1"/>
              </a:gs>
              <a:gs pos="50000">
                <a:srgbClr val="0000CC"/>
              </a:gs>
              <a:gs pos="100000">
                <a:schemeClr val="tx1"/>
              </a:gs>
            </a:gsLst>
            <a:lin ang="0" scaled="1"/>
          </a:gradFill>
          <a:ln w="762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p>
            <a:pPr algn="ctr">
              <a:defRPr/>
            </a:pPr>
            <a:r>
              <a:rPr lang="en-US" altLang="en-US" sz="2000" dirty="0">
                <a:solidFill>
                  <a:srgbClr val="FFFF00"/>
                </a:solidFill>
                <a:latin typeface="Times New Roman" panose="02020603050405020304" pitchFamily="18" charset="0"/>
                <a:cs typeface="Times New Roman" panose="02020603050405020304" pitchFamily="18" charset="0"/>
              </a:rPr>
              <a:t>BASIC FOUNDATIONAL SOUL WINNING PRINCIPLES</a:t>
            </a:r>
          </a:p>
          <a:p>
            <a:pPr algn="ctr">
              <a:defRPr/>
            </a:pPr>
            <a:endParaRPr lang="en-US" altLang="en-US" sz="1200" dirty="0">
              <a:solidFill>
                <a:srgbClr val="FFFF00"/>
              </a:solidFill>
              <a:latin typeface="Times New Roman" panose="02020603050405020304" pitchFamily="18" charset="0"/>
              <a:cs typeface="Times New Roman" panose="02020603050405020304" pitchFamily="18" charset="0"/>
            </a:endParaRPr>
          </a:p>
          <a:p>
            <a:pPr>
              <a:defRPr/>
            </a:pPr>
            <a:r>
              <a:rPr lang="en-US" altLang="en-US" sz="1600" dirty="0">
                <a:latin typeface="Times New Roman" panose="02020603050405020304" pitchFamily="18" charset="0"/>
                <a:cs typeface="Times New Roman" panose="02020603050405020304" pitchFamily="18" charset="0"/>
              </a:rPr>
              <a:t>1.  FIRST OF ALL PRAYER:</a:t>
            </a:r>
          </a:p>
          <a:p>
            <a:pPr>
              <a:defRPr/>
            </a:pPr>
            <a:r>
              <a:rPr lang="en-US" altLang="en-US" sz="1600" dirty="0">
                <a:latin typeface="Times New Roman" panose="02020603050405020304" pitchFamily="18" charset="0"/>
                <a:cs typeface="Times New Roman" panose="02020603050405020304" pitchFamily="18" charset="0"/>
              </a:rPr>
              <a:t>     </a:t>
            </a:r>
            <a:r>
              <a:rPr lang="en-US" altLang="en-US" sz="1200" b="0" dirty="0">
                <a:latin typeface="Arial Black" panose="020B0A04020102020204" pitchFamily="34" charset="0"/>
                <a:cs typeface="Times New Roman" panose="02020603050405020304" pitchFamily="18" charset="0"/>
              </a:rPr>
              <a:t>&gt;</a:t>
            </a:r>
            <a:r>
              <a:rPr lang="en-US" altLang="en-US" sz="1400" b="0" dirty="0">
                <a:latin typeface="Arial Black" panose="020B0A04020102020204" pitchFamily="34"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REVIVAL PRAYER:  Seeking the face of God.  Seeking to do His will  </a:t>
            </a:r>
          </a:p>
          <a:p>
            <a:pPr>
              <a:defRPr/>
            </a:pPr>
            <a:r>
              <a:rPr lang="en-US" altLang="en-US" sz="1600" dirty="0">
                <a:latin typeface="Times New Roman" panose="02020603050405020304" pitchFamily="18" charset="0"/>
                <a:cs typeface="Times New Roman" panose="02020603050405020304" pitchFamily="18" charset="0"/>
              </a:rPr>
              <a:t>          and do whatever it takes to have revival in our lives.  The focus of this </a:t>
            </a:r>
          </a:p>
          <a:p>
            <a:pPr>
              <a:defRPr/>
            </a:pPr>
            <a:r>
              <a:rPr lang="en-US" altLang="en-US" sz="1600" dirty="0">
                <a:latin typeface="Times New Roman" panose="02020603050405020304" pitchFamily="18" charset="0"/>
                <a:cs typeface="Times New Roman" panose="02020603050405020304" pitchFamily="18" charset="0"/>
              </a:rPr>
              <a:t>          prayer is </a:t>
            </a:r>
            <a:r>
              <a:rPr lang="en-US" altLang="en-US" sz="1800" dirty="0">
                <a:solidFill>
                  <a:srgbClr val="FFFF00"/>
                </a:solidFill>
                <a:latin typeface="Times New Roman" panose="02020603050405020304" pitchFamily="18" charset="0"/>
                <a:cs typeface="Times New Roman" panose="02020603050405020304" pitchFamily="18" charset="0"/>
              </a:rPr>
              <a:t>“Change me Lord”.</a:t>
            </a:r>
          </a:p>
          <a:p>
            <a:pPr>
              <a:defRPr/>
            </a:pPr>
            <a:endParaRPr lang="en-US" altLang="en-US" sz="600" dirty="0">
              <a:latin typeface="Times New Roman" panose="02020603050405020304" pitchFamily="18" charset="0"/>
              <a:cs typeface="Times New Roman" panose="02020603050405020304" pitchFamily="18" charset="0"/>
            </a:endParaRPr>
          </a:p>
          <a:p>
            <a:pPr>
              <a:defRPr/>
            </a:pPr>
            <a:r>
              <a:rPr lang="en-US" altLang="en-US" sz="1600" dirty="0">
                <a:latin typeface="Times New Roman" panose="02020603050405020304" pitchFamily="18" charset="0"/>
                <a:cs typeface="Times New Roman" panose="02020603050405020304" pitchFamily="18" charset="0"/>
              </a:rPr>
              <a:t>     </a:t>
            </a:r>
            <a:r>
              <a:rPr lang="en-US" altLang="en-US" sz="1200" b="0" dirty="0">
                <a:latin typeface="Arial Black" panose="020B0A04020102020204" pitchFamily="34" charset="0"/>
                <a:cs typeface="Times New Roman" panose="02020603050405020304" pitchFamily="18" charset="0"/>
              </a:rPr>
              <a:t>&gt;</a:t>
            </a:r>
            <a:r>
              <a:rPr lang="en-US" altLang="en-US" sz="1600" dirty="0">
                <a:latin typeface="Times New Roman" panose="02020603050405020304" pitchFamily="18" charset="0"/>
                <a:cs typeface="Times New Roman" panose="02020603050405020304" pitchFamily="18" charset="0"/>
              </a:rPr>
              <a:t>  SPIRITUAL WARFARE:  Standing between the satanic kingdom and </a:t>
            </a:r>
          </a:p>
          <a:p>
            <a:pPr>
              <a:defRPr/>
            </a:pPr>
            <a:r>
              <a:rPr lang="en-US" altLang="en-US" sz="1600" dirty="0">
                <a:latin typeface="Times New Roman" panose="02020603050405020304" pitchFamily="18" charset="0"/>
                <a:cs typeface="Times New Roman" panose="02020603050405020304" pitchFamily="18" charset="0"/>
              </a:rPr>
              <a:t>          man, binding and destroying the powers of Satan that bind and blind to </a:t>
            </a:r>
          </a:p>
          <a:p>
            <a:pPr>
              <a:defRPr/>
            </a:pPr>
            <a:r>
              <a:rPr lang="en-US" altLang="en-US" sz="1600" dirty="0">
                <a:latin typeface="Times New Roman" panose="02020603050405020304" pitchFamily="18" charset="0"/>
                <a:cs typeface="Times New Roman" panose="02020603050405020304" pitchFamily="18" charset="0"/>
              </a:rPr>
              <a:t>          keep them from coming to the knowledge of the truth.</a:t>
            </a:r>
          </a:p>
          <a:p>
            <a:pPr>
              <a:defRPr/>
            </a:pPr>
            <a:endParaRPr lang="en-US" altLang="en-US" sz="600" dirty="0">
              <a:latin typeface="Times New Roman" panose="02020603050405020304" pitchFamily="18" charset="0"/>
              <a:cs typeface="Times New Roman" panose="02020603050405020304" pitchFamily="18" charset="0"/>
            </a:endParaRPr>
          </a:p>
          <a:p>
            <a:pPr>
              <a:defRPr/>
            </a:pPr>
            <a:r>
              <a:rPr lang="en-US" altLang="en-US" sz="1600" dirty="0">
                <a:latin typeface="Times New Roman" panose="02020603050405020304" pitchFamily="18" charset="0"/>
                <a:cs typeface="Times New Roman" panose="02020603050405020304" pitchFamily="18" charset="0"/>
              </a:rPr>
              <a:t>     </a:t>
            </a:r>
            <a:r>
              <a:rPr lang="en-US" altLang="en-US" sz="1200" b="0" dirty="0">
                <a:latin typeface="Arial Black" panose="020B0A04020102020204" pitchFamily="34" charset="0"/>
                <a:cs typeface="Times New Roman" panose="02020603050405020304" pitchFamily="18" charset="0"/>
              </a:rPr>
              <a:t>&gt;</a:t>
            </a:r>
            <a:r>
              <a:rPr lang="en-US" altLang="en-US" sz="1600" dirty="0">
                <a:latin typeface="Times New Roman" panose="02020603050405020304" pitchFamily="18" charset="0"/>
                <a:cs typeface="Times New Roman" panose="02020603050405020304" pitchFamily="18" charset="0"/>
              </a:rPr>
              <a:t>  INTERCESSORY PRAYER:  Standing in the gap between God and man </a:t>
            </a:r>
          </a:p>
          <a:p>
            <a:pPr>
              <a:defRPr/>
            </a:pPr>
            <a:r>
              <a:rPr lang="en-US" altLang="en-US" sz="1600" dirty="0">
                <a:latin typeface="Times New Roman" panose="02020603050405020304" pitchFamily="18" charset="0"/>
                <a:cs typeface="Times New Roman" panose="02020603050405020304" pitchFamily="18" charset="0"/>
              </a:rPr>
              <a:t>          interceding to God for another man’s needs.</a:t>
            </a:r>
          </a:p>
          <a:p>
            <a:pPr>
              <a:defRPr/>
            </a:pPr>
            <a:r>
              <a:rPr lang="en-US" altLang="en-US" sz="1000" dirty="0">
                <a:latin typeface="Times New Roman" panose="02020603050405020304" pitchFamily="18" charset="0"/>
                <a:cs typeface="Times New Roman" panose="02020603050405020304" pitchFamily="18" charset="0"/>
              </a:rPr>
              <a:t>    </a:t>
            </a:r>
          </a:p>
          <a:p>
            <a:pPr>
              <a:defRPr/>
            </a:pPr>
            <a:r>
              <a:rPr lang="en-US" altLang="en-US" sz="1600" dirty="0">
                <a:solidFill>
                  <a:srgbClr val="FFFF00"/>
                </a:solidFill>
                <a:latin typeface="Times New Roman" panose="02020603050405020304" pitchFamily="18" charset="0"/>
                <a:cs typeface="Times New Roman" panose="02020603050405020304" pitchFamily="18" charset="0"/>
              </a:rPr>
              <a:t>2.  THE PERSON WE ARE TRYING TO WIN MUST HAVE A NEED.  </a:t>
            </a:r>
          </a:p>
          <a:p>
            <a:pPr>
              <a:defRPr/>
            </a:pPr>
            <a:r>
              <a:rPr lang="en-US" altLang="en-US" sz="1600" dirty="0">
                <a:solidFill>
                  <a:srgbClr val="FFFF00"/>
                </a:solidFill>
                <a:latin typeface="Times New Roman" panose="02020603050405020304" pitchFamily="18" charset="0"/>
                <a:cs typeface="Times New Roman" panose="02020603050405020304" pitchFamily="18" charset="0"/>
              </a:rPr>
              <a:t>     </a:t>
            </a:r>
            <a:r>
              <a:rPr lang="en-US" altLang="en-US" sz="1200" dirty="0">
                <a:solidFill>
                  <a:srgbClr val="FFFF00"/>
                </a:solidFill>
                <a:latin typeface="Times New Roman" panose="02020603050405020304" pitchFamily="18" charset="0"/>
                <a:cs typeface="Times New Roman" panose="02020603050405020304" pitchFamily="18" charset="0"/>
              </a:rPr>
              <a:t> </a:t>
            </a:r>
            <a:r>
              <a:rPr lang="en-US" altLang="en-US" sz="1200" dirty="0">
                <a:solidFill>
                  <a:srgbClr val="FFFF00"/>
                </a:solidFill>
                <a:latin typeface="Arial Black" panose="020B0A04020102020204" pitchFamily="34" charset="0"/>
                <a:cs typeface="Times New Roman" panose="02020603050405020304" pitchFamily="18" charset="0"/>
              </a:rPr>
              <a:t>&gt;</a:t>
            </a:r>
            <a:r>
              <a:rPr lang="en-US" altLang="en-US" sz="1600" dirty="0">
                <a:solidFill>
                  <a:srgbClr val="FFFF00"/>
                </a:solidFill>
                <a:latin typeface="Arial Black" panose="020B0A04020102020204" pitchFamily="34" charset="0"/>
                <a:cs typeface="Times New Roman" panose="02020603050405020304" pitchFamily="18" charset="0"/>
              </a:rPr>
              <a:t> </a:t>
            </a:r>
            <a:r>
              <a:rPr lang="en-US" altLang="en-US" sz="1600" dirty="0">
                <a:solidFill>
                  <a:srgbClr val="FFFF00"/>
                </a:solidFill>
                <a:latin typeface="Times New Roman" panose="02020603050405020304" pitchFamily="18" charset="0"/>
                <a:cs typeface="Times New Roman" panose="02020603050405020304" pitchFamily="18" charset="0"/>
              </a:rPr>
              <a:t>A SELF-RECOGNIZED AND SELF-CONFESSED NEED.</a:t>
            </a:r>
          </a:p>
          <a:p>
            <a:pPr>
              <a:defRPr/>
            </a:pPr>
            <a:r>
              <a:rPr lang="en-US" altLang="en-US" sz="1600" dirty="0">
                <a:solidFill>
                  <a:srgbClr val="FFFF00"/>
                </a:solidFill>
                <a:latin typeface="Times New Roman" panose="02020603050405020304" pitchFamily="18" charset="0"/>
                <a:cs typeface="Times New Roman" panose="02020603050405020304" pitchFamily="18" charset="0"/>
              </a:rPr>
              <a:t>         (This need is the open door for us to begin to reach them  with  love and  </a:t>
            </a:r>
          </a:p>
          <a:p>
            <a:pPr>
              <a:defRPr/>
            </a:pPr>
            <a:r>
              <a:rPr lang="en-US" altLang="en-US" sz="1600" dirty="0">
                <a:solidFill>
                  <a:srgbClr val="FFFF00"/>
                </a:solidFill>
                <a:latin typeface="Times New Roman" panose="02020603050405020304" pitchFamily="18" charset="0"/>
                <a:cs typeface="Times New Roman" panose="02020603050405020304" pitchFamily="18" charset="0"/>
              </a:rPr>
              <a:t>          compassion).</a:t>
            </a:r>
          </a:p>
          <a:p>
            <a:pPr>
              <a:defRPr/>
            </a:pPr>
            <a:endParaRPr lang="en-US" altLang="en-US" sz="1000" dirty="0">
              <a:solidFill>
                <a:srgbClr val="FFFF00"/>
              </a:solidFill>
              <a:latin typeface="Times New Roman" panose="02020603050405020304" pitchFamily="18" charset="0"/>
              <a:cs typeface="Times New Roman" panose="02020603050405020304" pitchFamily="18" charset="0"/>
            </a:endParaRPr>
          </a:p>
          <a:p>
            <a:pPr>
              <a:defRPr/>
            </a:pPr>
            <a:r>
              <a:rPr lang="en-US" altLang="en-US" sz="1600" dirty="0">
                <a:latin typeface="Times New Roman" panose="02020603050405020304" pitchFamily="18" charset="0"/>
                <a:cs typeface="Times New Roman" panose="02020603050405020304" pitchFamily="18" charset="0"/>
              </a:rPr>
              <a:t>3.  WE ALL HAVE A PERSONAL MISSION FIELD:</a:t>
            </a:r>
          </a:p>
          <a:p>
            <a:pPr>
              <a:defRPr/>
            </a:pPr>
            <a:r>
              <a:rPr lang="en-US" altLang="en-US" sz="1600" dirty="0">
                <a:latin typeface="Times New Roman" panose="02020603050405020304" pitchFamily="18" charset="0"/>
                <a:cs typeface="Times New Roman" panose="02020603050405020304" pitchFamily="18" charset="0"/>
              </a:rPr>
              <a:t>      </a:t>
            </a:r>
            <a:r>
              <a:rPr lang="en-US" altLang="en-US" sz="1200" b="0" dirty="0">
                <a:latin typeface="Arial Black" panose="020B0A04020102020204" pitchFamily="34" charset="0"/>
                <a:cs typeface="Times New Roman" panose="02020603050405020304" pitchFamily="18" charset="0"/>
              </a:rPr>
              <a:t>&gt;</a:t>
            </a:r>
            <a:r>
              <a:rPr lang="en-US" altLang="en-US" sz="1600" dirty="0">
                <a:latin typeface="Times New Roman" panose="02020603050405020304" pitchFamily="18" charset="0"/>
                <a:cs typeface="Times New Roman" panose="02020603050405020304" pitchFamily="18" charset="0"/>
              </a:rPr>
              <a:t>  15-20 IN OUR CIRCLE OF DAILY ACTIVITIES </a:t>
            </a:r>
          </a:p>
          <a:p>
            <a:pPr>
              <a:defRPr/>
            </a:pPr>
            <a:r>
              <a:rPr lang="en-US" altLang="en-US" sz="1600" dirty="0">
                <a:latin typeface="Times New Roman" panose="02020603050405020304" pitchFamily="18" charset="0"/>
                <a:cs typeface="Times New Roman" panose="02020603050405020304" pitchFamily="18" charset="0"/>
              </a:rPr>
              <a:t>      </a:t>
            </a:r>
            <a:r>
              <a:rPr lang="en-US" altLang="en-US" sz="1200" b="0" dirty="0">
                <a:latin typeface="Arial Black" panose="020B0A04020102020204" pitchFamily="34" charset="0"/>
                <a:cs typeface="Times New Roman" panose="02020603050405020304" pitchFamily="18" charset="0"/>
              </a:rPr>
              <a:t>&gt;</a:t>
            </a:r>
            <a:r>
              <a:rPr lang="en-US" altLang="en-US" sz="1600" dirty="0">
                <a:latin typeface="Times New Roman" panose="02020603050405020304" pitchFamily="18" charset="0"/>
                <a:cs typeface="Times New Roman" panose="02020603050405020304" pitchFamily="18" charset="0"/>
              </a:rPr>
              <a:t>  STRANGERS WE COME IN CONTACT WITH</a:t>
            </a:r>
          </a:p>
          <a:p>
            <a:pPr>
              <a:defRPr/>
            </a:pPr>
            <a:r>
              <a:rPr lang="en-US" altLang="en-US" sz="1600" dirty="0">
                <a:latin typeface="Times New Roman" panose="02020603050405020304" pitchFamily="18" charset="0"/>
                <a:cs typeface="Times New Roman" panose="02020603050405020304" pitchFamily="18" charset="0"/>
              </a:rPr>
              <a:t>      </a:t>
            </a:r>
            <a:r>
              <a:rPr lang="en-US" altLang="en-US" sz="1200" b="0" dirty="0">
                <a:latin typeface="Arial Black" panose="020B0A04020102020204" pitchFamily="34" charset="0"/>
                <a:cs typeface="Times New Roman" panose="02020603050405020304" pitchFamily="18" charset="0"/>
              </a:rPr>
              <a:t>&gt;</a:t>
            </a:r>
            <a:r>
              <a:rPr lang="en-US" altLang="en-US" sz="1600" dirty="0">
                <a:latin typeface="Times New Roman" panose="02020603050405020304" pitchFamily="18" charset="0"/>
                <a:cs typeface="Times New Roman" panose="02020603050405020304" pitchFamily="18" charset="0"/>
              </a:rPr>
              <a:t>  MAKING FRIENDS WITH SINNERS</a:t>
            </a:r>
          </a:p>
          <a:p>
            <a:pPr>
              <a:defRPr/>
            </a:pPr>
            <a:r>
              <a:rPr lang="en-US" altLang="en-US" sz="1000" dirty="0">
                <a:latin typeface="Times New Roman" panose="02020603050405020304" pitchFamily="18" charset="0"/>
                <a:cs typeface="Times New Roman" panose="02020603050405020304" pitchFamily="18" charset="0"/>
              </a:rPr>
              <a:t>  </a:t>
            </a:r>
          </a:p>
          <a:p>
            <a:pPr>
              <a:defRPr/>
            </a:pPr>
            <a:r>
              <a:rPr lang="en-US" altLang="en-US" sz="1600" dirty="0">
                <a:solidFill>
                  <a:srgbClr val="FFFF00"/>
                </a:solidFill>
                <a:latin typeface="Times New Roman" panose="02020603050405020304" pitchFamily="18" charset="0"/>
                <a:cs typeface="Times New Roman" panose="02020603050405020304" pitchFamily="18" charset="0"/>
              </a:rPr>
              <a:t>4.  MINISTER IN THE OUTER COURT FIRST (PHYSICAL NEEDS)</a:t>
            </a:r>
            <a:br>
              <a:rPr lang="en-US" altLang="en-US" sz="1600" dirty="0">
                <a:solidFill>
                  <a:srgbClr val="FFFF00"/>
                </a:solidFill>
                <a:latin typeface="Times New Roman" panose="02020603050405020304" pitchFamily="18" charset="0"/>
                <a:cs typeface="Times New Roman" panose="02020603050405020304" pitchFamily="18" charset="0"/>
              </a:rPr>
            </a:br>
            <a:r>
              <a:rPr lang="en-US" altLang="en-US" sz="1600" dirty="0">
                <a:solidFill>
                  <a:srgbClr val="FFFF00"/>
                </a:solidFill>
                <a:latin typeface="Times New Roman" panose="02020603050405020304" pitchFamily="18" charset="0"/>
                <a:cs typeface="Times New Roman" panose="02020603050405020304" pitchFamily="18" charset="0"/>
              </a:rPr>
              <a:t>     BUILD A RELATIONSHIP AND FRIENDSHIP ON COMMON </a:t>
            </a:r>
          </a:p>
          <a:p>
            <a:pPr>
              <a:defRPr/>
            </a:pPr>
            <a:r>
              <a:rPr lang="en-US" altLang="en-US" sz="1600" dirty="0">
                <a:solidFill>
                  <a:srgbClr val="FFFF00"/>
                </a:solidFill>
                <a:latin typeface="Times New Roman" panose="02020603050405020304" pitchFamily="18" charset="0"/>
                <a:cs typeface="Times New Roman" panose="02020603050405020304" pitchFamily="18" charset="0"/>
              </a:rPr>
              <a:t>     GROUND.</a:t>
            </a:r>
          </a:p>
          <a:p>
            <a:pPr>
              <a:defRPr/>
            </a:pPr>
            <a:endParaRPr lang="en-US" altLang="en-US" sz="1000" dirty="0">
              <a:solidFill>
                <a:srgbClr val="FFFF00"/>
              </a:solidFill>
              <a:latin typeface="Times New Roman" panose="02020603050405020304" pitchFamily="18" charset="0"/>
              <a:cs typeface="Times New Roman" panose="02020603050405020304" pitchFamily="18" charset="0"/>
            </a:endParaRPr>
          </a:p>
          <a:p>
            <a:pPr>
              <a:defRPr/>
            </a:pPr>
            <a:r>
              <a:rPr lang="en-US" altLang="en-US" sz="1600" dirty="0">
                <a:latin typeface="Times New Roman" panose="02020603050405020304" pitchFamily="18" charset="0"/>
                <a:cs typeface="Times New Roman" panose="02020603050405020304" pitchFamily="18" charset="0"/>
              </a:rPr>
              <a:t>5.  PRAYER IS A NON-BARRIER IN THE OUTER COURT:</a:t>
            </a:r>
          </a:p>
          <a:p>
            <a:pPr>
              <a:defRPr/>
            </a:pPr>
            <a:r>
              <a:rPr lang="en-US" altLang="en-US" sz="1200" b="0" dirty="0">
                <a:latin typeface="Arial Black" panose="020B0A04020102020204" pitchFamily="34" charset="0"/>
                <a:cs typeface="Times New Roman" panose="02020603050405020304" pitchFamily="18" charset="0"/>
              </a:rPr>
              <a:t>     &gt; </a:t>
            </a:r>
            <a:r>
              <a:rPr lang="en-US" altLang="en-US" sz="16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“I will be praying for you”</a:t>
            </a:r>
          </a:p>
          <a:p>
            <a:pPr>
              <a:defRPr/>
            </a:pPr>
            <a:r>
              <a:rPr lang="en-US" altLang="en-US" sz="2000" dirty="0">
                <a:latin typeface="Times New Roman" panose="02020603050405020304" pitchFamily="18" charset="0"/>
                <a:cs typeface="Times New Roman" panose="02020603050405020304" pitchFamily="18" charset="0"/>
              </a:rPr>
              <a:t>    </a:t>
            </a:r>
            <a:r>
              <a:rPr lang="en-US" altLang="en-US" sz="1200" b="0" dirty="0">
                <a:latin typeface="Arial Black" panose="020B0A04020102020204" pitchFamily="34" charset="0"/>
                <a:cs typeface="Times New Roman" panose="02020603050405020304" pitchFamily="18" charset="0"/>
              </a:rPr>
              <a:t>&gt;  </a:t>
            </a:r>
            <a:r>
              <a:rPr lang="en-US" altLang="en-US" sz="2000" dirty="0">
                <a:latin typeface="Times New Roman" panose="02020603050405020304" pitchFamily="18" charset="0"/>
                <a:cs typeface="Times New Roman" panose="02020603050405020304" pitchFamily="18" charset="0"/>
              </a:rPr>
              <a:t>“Our prayer team is praying for you”</a:t>
            </a:r>
          </a:p>
          <a:p>
            <a:pPr>
              <a:defRPr/>
            </a:pPr>
            <a:r>
              <a:rPr lang="en-US" altLang="en-US" sz="1200" b="0" dirty="0">
                <a:latin typeface="Arial Black" panose="020B0A04020102020204" pitchFamily="34" charset="0"/>
                <a:cs typeface="Times New Roman" panose="02020603050405020304" pitchFamily="18" charset="0"/>
              </a:rPr>
              <a:t>     &gt;  </a:t>
            </a:r>
            <a:r>
              <a:rPr lang="en-US" altLang="en-US" sz="2000" dirty="0">
                <a:latin typeface="Times New Roman" panose="02020603050405020304" pitchFamily="18" charset="0"/>
                <a:cs typeface="Times New Roman" panose="02020603050405020304" pitchFamily="18" charset="0"/>
              </a:rPr>
              <a:t>“Do you have a need in your life I can pray with </a:t>
            </a:r>
          </a:p>
          <a:p>
            <a:pPr>
              <a:defRPr/>
            </a:pPr>
            <a:r>
              <a:rPr lang="en-US" altLang="en-US" sz="2000" dirty="0">
                <a:latin typeface="Times New Roman" panose="02020603050405020304" pitchFamily="18" charset="0"/>
                <a:cs typeface="Times New Roman" panose="02020603050405020304" pitchFamily="18" charset="0"/>
              </a:rPr>
              <a:t>        you about right now?”</a:t>
            </a:r>
          </a:p>
          <a:p>
            <a:pPr>
              <a:defRPr/>
            </a:pPr>
            <a:endParaRPr lang="en-US" altLang="en-US" sz="1000" dirty="0">
              <a:latin typeface="Times New Roman" panose="02020603050405020304" pitchFamily="18" charset="0"/>
              <a:cs typeface="Times New Roman" panose="02020603050405020304" pitchFamily="18" charset="0"/>
            </a:endParaRPr>
          </a:p>
          <a:p>
            <a:pPr>
              <a:defRPr/>
            </a:pPr>
            <a:r>
              <a:rPr lang="en-US" altLang="en-US" sz="1600" dirty="0">
                <a:solidFill>
                  <a:srgbClr val="FFFF00"/>
                </a:solidFill>
                <a:latin typeface="Times New Roman" panose="02020603050405020304" pitchFamily="18" charset="0"/>
                <a:cs typeface="Times New Roman" panose="02020603050405020304" pitchFamily="18" charset="0"/>
              </a:rPr>
              <a:t>6.  BEING SENSITIVE TO A DIVINE APPOINTMENT --  SOMEONE IN </a:t>
            </a:r>
          </a:p>
          <a:p>
            <a:pPr>
              <a:defRPr/>
            </a:pPr>
            <a:r>
              <a:rPr lang="en-US" altLang="en-US" sz="1600" dirty="0">
                <a:solidFill>
                  <a:srgbClr val="FFFF00"/>
                </a:solidFill>
                <a:latin typeface="Times New Roman" panose="02020603050405020304" pitchFamily="18" charset="0"/>
                <a:cs typeface="Times New Roman" panose="02020603050405020304" pitchFamily="18" charset="0"/>
              </a:rPr>
              <a:t>     NEED.</a:t>
            </a:r>
          </a:p>
          <a:p>
            <a:pPr>
              <a:defRPr/>
            </a:pPr>
            <a:endParaRPr lang="en-US" altLang="en-US" sz="1000" dirty="0">
              <a:solidFill>
                <a:srgbClr val="FFFF00"/>
              </a:solidFill>
              <a:latin typeface="Times New Roman" panose="02020603050405020304" pitchFamily="18" charset="0"/>
              <a:cs typeface="Times New Roman" panose="02020603050405020304" pitchFamily="18" charset="0"/>
            </a:endParaRPr>
          </a:p>
          <a:p>
            <a:pPr>
              <a:defRPr/>
            </a:pPr>
            <a:r>
              <a:rPr lang="en-US" altLang="en-US" sz="1600" dirty="0">
                <a:latin typeface="Times New Roman" panose="02020603050405020304" pitchFamily="18" charset="0"/>
                <a:cs typeface="Times New Roman" panose="02020603050405020304" pitchFamily="18" charset="0"/>
              </a:rPr>
              <a:t>7.  THEY DON’T CARE HOW MUCH WE KNOW UNTIL THEY KNOW </a:t>
            </a:r>
          </a:p>
          <a:p>
            <a:pPr>
              <a:defRPr/>
            </a:pPr>
            <a:r>
              <a:rPr lang="en-US" altLang="en-US" sz="1600" dirty="0">
                <a:latin typeface="Times New Roman" panose="02020603050405020304" pitchFamily="18" charset="0"/>
                <a:cs typeface="Times New Roman" panose="02020603050405020304" pitchFamily="18" charset="0"/>
              </a:rPr>
              <a:t>      HOW MUCH WE CARE.</a:t>
            </a:r>
          </a:p>
          <a:p>
            <a:pPr>
              <a:defRPr/>
            </a:pPr>
            <a:endParaRPr lang="en-US" altLang="en-US" sz="800" dirty="0">
              <a:latin typeface="Times New Roman" panose="02020603050405020304" pitchFamily="18" charset="0"/>
              <a:cs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2"/>
          <p:cNvSpPr txBox="1">
            <a:spLocks noChangeArrowheads="1"/>
          </p:cNvSpPr>
          <p:nvPr/>
        </p:nvSpPr>
        <p:spPr bwMode="auto">
          <a:xfrm>
            <a:off x="228600" y="228600"/>
            <a:ext cx="6934200" cy="8821738"/>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6000" dirty="0">
              <a:solidFill>
                <a:schemeClr val="tx1"/>
              </a:solidFill>
              <a:latin typeface="Arial Black" panose="020B0A04020102020204" pitchFamily="34" charset="0"/>
            </a:endParaRPr>
          </a:p>
          <a:p>
            <a:pPr algn="ctr"/>
            <a:r>
              <a:rPr lang="en-US" altLang="en-US" sz="6000" dirty="0">
                <a:latin typeface="Saltino" panose="02000505080000020004" pitchFamily="2" charset="0"/>
              </a:rPr>
              <a:t>I  AM  A </a:t>
            </a:r>
          </a:p>
          <a:p>
            <a:pPr algn="ctr"/>
            <a:r>
              <a:rPr lang="en-US" altLang="en-US" sz="6000" dirty="0">
                <a:latin typeface="Saltino" panose="02000505080000020004" pitchFamily="2" charset="0"/>
              </a:rPr>
              <a:t>SON  OF  GOD !</a:t>
            </a:r>
          </a:p>
          <a:p>
            <a:pPr algn="ctr"/>
            <a:endParaRPr lang="en-US" altLang="en-US" sz="6000" dirty="0">
              <a:latin typeface="Arial Black" panose="020B0A04020102020204" pitchFamily="34" charset="0"/>
            </a:endParaRPr>
          </a:p>
          <a:p>
            <a:pPr algn="ctr"/>
            <a:r>
              <a:rPr lang="en-US" altLang="en-US" sz="5200" dirty="0">
                <a:solidFill>
                  <a:schemeClr val="tx1"/>
                </a:solidFill>
                <a:latin typeface="Arial Black" panose="020B0A04020102020204" pitchFamily="34" charset="0"/>
              </a:rPr>
              <a:t> </a:t>
            </a:r>
            <a:r>
              <a:rPr lang="en-US" altLang="en-US" sz="5200" dirty="0">
                <a:solidFill>
                  <a:srgbClr val="FFFF00"/>
                </a:solidFill>
                <a:latin typeface="Saltino" panose="02000505080000020004" pitchFamily="2" charset="0"/>
              </a:rPr>
              <a:t>“</a:t>
            </a:r>
            <a:r>
              <a:rPr lang="en-US" altLang="en-US" sz="5000" dirty="0">
                <a:solidFill>
                  <a:srgbClr val="FFFF00"/>
                </a:solidFill>
                <a:latin typeface="Saltino" panose="02000505080000020004" pitchFamily="2" charset="0"/>
              </a:rPr>
              <a:t>I MUST BE ABOUT  MY</a:t>
            </a:r>
            <a:r>
              <a:rPr lang="en-US" altLang="en-US" sz="5400" dirty="0">
                <a:solidFill>
                  <a:srgbClr val="FFFF00"/>
                </a:solidFill>
                <a:latin typeface="Saltino" panose="02000505080000020004" pitchFamily="2" charset="0"/>
              </a:rPr>
              <a:t> FATHER’S</a:t>
            </a:r>
          </a:p>
          <a:p>
            <a:pPr algn="ctr"/>
            <a:r>
              <a:rPr lang="en-US" altLang="en-US" sz="5400" dirty="0">
                <a:solidFill>
                  <a:srgbClr val="FFFF00"/>
                </a:solidFill>
                <a:latin typeface="Saltino" panose="02000505080000020004" pitchFamily="2" charset="0"/>
              </a:rPr>
              <a:t>BUSINESS”</a:t>
            </a:r>
          </a:p>
          <a:p>
            <a:pPr algn="ctr"/>
            <a:endParaRPr lang="en-US" altLang="en-US" sz="5400" dirty="0">
              <a:solidFill>
                <a:srgbClr val="FFFF00"/>
              </a:solidFill>
              <a:latin typeface="Vinque" panose="020E0503000000020003" pitchFamily="34" charset="0"/>
            </a:endParaRPr>
          </a:p>
          <a:p>
            <a:pPr algn="ctr"/>
            <a:endParaRPr lang="en-US" altLang="en-US" sz="6000" dirty="0">
              <a:solidFill>
                <a:srgbClr val="FFFF00"/>
              </a:solidFill>
              <a:latin typeface="Arial Black" panose="020B0A04020102020204" pitchFamily="34" charset="0"/>
            </a:endParaRPr>
          </a:p>
          <a:p>
            <a:pPr algn="ctr"/>
            <a:endParaRPr lang="en-US" altLang="en-US" sz="5400" dirty="0">
              <a:solidFill>
                <a:schemeClr val="tx1"/>
              </a:solidFill>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2"/>
          <p:cNvSpPr txBox="1">
            <a:spLocks noChangeArrowheads="1"/>
          </p:cNvSpPr>
          <p:nvPr/>
        </p:nvSpPr>
        <p:spPr bwMode="auto">
          <a:xfrm>
            <a:off x="762000" y="76200"/>
            <a:ext cx="57832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dirty="0">
                <a:solidFill>
                  <a:srgbClr val="FF0000"/>
                </a:solidFill>
                <a:cs typeface="Times New Roman" panose="02020603050405020304" pitchFamily="18" charset="0"/>
              </a:rPr>
              <a:t>D I S C I P L E S H I P</a:t>
            </a:r>
            <a:endParaRPr lang="en-US" altLang="en-US" dirty="0">
              <a:solidFill>
                <a:schemeClr val="tx1"/>
              </a:solidFill>
            </a:endParaRPr>
          </a:p>
        </p:txBody>
      </p:sp>
      <p:sp>
        <p:nvSpPr>
          <p:cNvPr id="222211" name="Text Box 3"/>
          <p:cNvSpPr txBox="1">
            <a:spLocks noChangeArrowheads="1"/>
          </p:cNvSpPr>
          <p:nvPr/>
        </p:nvSpPr>
        <p:spPr bwMode="auto">
          <a:xfrm>
            <a:off x="228600" y="974725"/>
            <a:ext cx="6934200" cy="3216275"/>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800" b="0" dirty="0">
              <a:solidFill>
                <a:srgbClr val="006600"/>
              </a:solidFill>
              <a:latin typeface="Arial Black" panose="020B0A04020102020204" pitchFamily="34" charset="0"/>
              <a:cs typeface="Times New Roman" panose="02020603050405020304" pitchFamily="18" charset="0"/>
            </a:endParaRPr>
          </a:p>
          <a:p>
            <a:endParaRPr lang="en-US" altLang="en-US" sz="800" b="0" dirty="0">
              <a:solidFill>
                <a:srgbClr val="006600"/>
              </a:solidFill>
              <a:latin typeface="Arial Black" panose="020B0A04020102020204" pitchFamily="34" charset="0"/>
              <a:cs typeface="Times New Roman" panose="02020603050405020304" pitchFamily="18" charset="0"/>
            </a:endParaRPr>
          </a:p>
          <a:p>
            <a:pPr algn="ctr"/>
            <a:r>
              <a:rPr lang="en-US" altLang="en-US" sz="2400" b="0" dirty="0">
                <a:latin typeface="Arial Black" panose="020B0A04020102020204" pitchFamily="34" charset="0"/>
                <a:cs typeface="Times New Roman" panose="02020603050405020304" pitchFamily="18" charset="0"/>
              </a:rPr>
              <a:t>DISCIPLESHIP IS A RELATIONSHIP OF</a:t>
            </a:r>
          </a:p>
          <a:p>
            <a:pPr algn="ctr"/>
            <a:endParaRPr lang="en-US" altLang="en-US" sz="400" b="0" dirty="0">
              <a:latin typeface="Arial Black" panose="020B0A04020102020204" pitchFamily="34" charset="0"/>
              <a:cs typeface="Times New Roman" panose="02020603050405020304" pitchFamily="18" charset="0"/>
            </a:endParaRPr>
          </a:p>
          <a:p>
            <a:pPr algn="ctr"/>
            <a:r>
              <a:rPr lang="en-US" altLang="en-US" sz="2400" b="0" dirty="0">
                <a:latin typeface="Arial Black" panose="020B0A04020102020204" pitchFamily="34" charset="0"/>
                <a:cs typeface="Times New Roman" panose="02020603050405020304" pitchFamily="18" charset="0"/>
              </a:rPr>
              <a:t>MUTUAL COMMITMENT BETWEEN GOD</a:t>
            </a:r>
          </a:p>
          <a:p>
            <a:pPr algn="ctr"/>
            <a:r>
              <a:rPr lang="en-US" altLang="en-US" sz="400" b="0" dirty="0">
                <a:latin typeface="Arial Black" panose="020B0A04020102020204" pitchFamily="34" charset="0"/>
                <a:cs typeface="Times New Roman" panose="02020603050405020304" pitchFamily="18" charset="0"/>
              </a:rPr>
              <a:t> </a:t>
            </a:r>
          </a:p>
          <a:p>
            <a:pPr algn="ctr"/>
            <a:r>
              <a:rPr lang="en-US" altLang="en-US" sz="2400" b="0" dirty="0">
                <a:latin typeface="Arial Black" panose="020B0A04020102020204" pitchFamily="34" charset="0"/>
                <a:cs typeface="Times New Roman" panose="02020603050405020304" pitchFamily="18" charset="0"/>
              </a:rPr>
              <a:t>AND MAN:</a:t>
            </a:r>
          </a:p>
          <a:p>
            <a:endParaRPr lang="en-US" altLang="en-US" sz="1600" b="0" dirty="0">
              <a:latin typeface="Arial Black" panose="020B0A04020102020204" pitchFamily="34" charset="0"/>
              <a:cs typeface="Times New Roman" panose="02020603050405020304" pitchFamily="18" charset="0"/>
            </a:endParaRPr>
          </a:p>
          <a:p>
            <a:r>
              <a:rPr lang="en-US" altLang="en-US" sz="1800" b="0" dirty="0">
                <a:latin typeface="Arial Black" panose="020B0A04020102020204" pitchFamily="34" charset="0"/>
                <a:cs typeface="Times New Roman" panose="02020603050405020304" pitchFamily="18" charset="0"/>
              </a:rPr>
              <a:t>   1. GOD WANTS US TO BE HIS DISCIPLES.</a:t>
            </a:r>
          </a:p>
          <a:p>
            <a:r>
              <a:rPr lang="en-US" altLang="en-US" sz="1800" b="0" dirty="0">
                <a:latin typeface="Arial Black" panose="020B0A04020102020204" pitchFamily="34" charset="0"/>
                <a:cs typeface="Times New Roman" panose="02020603050405020304" pitchFamily="18" charset="0"/>
              </a:rPr>
              <a:t>       (Do what He did - - Carry out His mission).</a:t>
            </a:r>
          </a:p>
          <a:p>
            <a:endParaRPr lang="en-US" altLang="en-US" sz="1800" b="0" dirty="0">
              <a:latin typeface="Arial Black" panose="020B0A04020102020204" pitchFamily="34" charset="0"/>
              <a:cs typeface="Times New Roman" panose="02020603050405020304" pitchFamily="18" charset="0"/>
            </a:endParaRPr>
          </a:p>
          <a:p>
            <a:r>
              <a:rPr lang="en-US" altLang="en-US" sz="1800" b="0" dirty="0">
                <a:latin typeface="Arial Black" panose="020B0A04020102020204" pitchFamily="34" charset="0"/>
                <a:cs typeface="Times New Roman" panose="02020603050405020304" pitchFamily="18" charset="0"/>
              </a:rPr>
              <a:t>   2.  GOD WANTS US TO MAKE DISCIPLES.</a:t>
            </a:r>
          </a:p>
          <a:p>
            <a:endParaRPr lang="en-US" altLang="en-US" sz="800" b="0" dirty="0">
              <a:latin typeface="Arial Black" panose="020B0A04020102020204" pitchFamily="34" charset="0"/>
            </a:endParaRPr>
          </a:p>
          <a:p>
            <a:endParaRPr lang="en-US" altLang="en-US" sz="800" b="0" dirty="0">
              <a:latin typeface="Arial Black" panose="020B0A04020102020204" pitchFamily="34" charset="0"/>
            </a:endParaRPr>
          </a:p>
        </p:txBody>
      </p:sp>
      <p:sp>
        <p:nvSpPr>
          <p:cNvPr id="222212" name="Text Box 4"/>
          <p:cNvSpPr txBox="1">
            <a:spLocks noChangeArrowheads="1"/>
          </p:cNvSpPr>
          <p:nvPr/>
        </p:nvSpPr>
        <p:spPr bwMode="auto">
          <a:xfrm>
            <a:off x="228600" y="6161088"/>
            <a:ext cx="6934200" cy="3033712"/>
          </a:xfrm>
          <a:prstGeom prst="rect">
            <a:avLst/>
          </a:prstGeom>
          <a:gradFill rotWithShape="0">
            <a:gsLst>
              <a:gs pos="0">
                <a:srgbClr val="0047FF"/>
              </a:gs>
              <a:gs pos="6500">
                <a:srgbClr val="000082"/>
              </a:gs>
              <a:gs pos="14000">
                <a:srgbClr val="0047FF"/>
              </a:gs>
              <a:gs pos="21001">
                <a:srgbClr val="000082"/>
              </a:gs>
              <a:gs pos="28500">
                <a:srgbClr val="0047FF"/>
              </a:gs>
              <a:gs pos="36000">
                <a:srgbClr val="000082"/>
              </a:gs>
              <a:gs pos="43500">
                <a:srgbClr val="0047FF"/>
              </a:gs>
              <a:gs pos="50000">
                <a:srgbClr val="000082"/>
              </a:gs>
              <a:gs pos="56500">
                <a:srgbClr val="0047FF"/>
              </a:gs>
              <a:gs pos="64000">
                <a:srgbClr val="000082"/>
              </a:gs>
              <a:gs pos="71500">
                <a:srgbClr val="0047FF"/>
              </a:gs>
              <a:gs pos="78999">
                <a:srgbClr val="000082"/>
              </a:gs>
              <a:gs pos="86000">
                <a:srgbClr val="0047FF"/>
              </a:gs>
              <a:gs pos="93500">
                <a:srgbClr val="000082"/>
              </a:gs>
              <a:gs pos="100000">
                <a:srgbClr val="0047FF"/>
              </a:gs>
            </a:gsLst>
            <a:lin ang="27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800" b="0" dirty="0">
              <a:solidFill>
                <a:srgbClr val="FF0000"/>
              </a:solidFill>
              <a:latin typeface="Arial Black" panose="020B0A04020102020204" pitchFamily="34" charset="0"/>
              <a:cs typeface="Times New Roman" panose="02020603050405020304" pitchFamily="18" charset="0"/>
            </a:endParaRPr>
          </a:p>
          <a:p>
            <a:pPr algn="ctr"/>
            <a:r>
              <a:rPr lang="en-US" altLang="en-US" sz="2000" b="0" dirty="0">
                <a:latin typeface="Arial Black" panose="020B0A04020102020204" pitchFamily="34" charset="0"/>
                <a:cs typeface="Times New Roman" panose="02020603050405020304" pitchFamily="18" charset="0"/>
              </a:rPr>
              <a:t>THE COST TO BE A DISCIPLE:</a:t>
            </a:r>
          </a:p>
          <a:p>
            <a:pPr algn="ctr"/>
            <a:endParaRPr lang="en-US" altLang="en-US" sz="1600" b="0" dirty="0">
              <a:latin typeface="Arial Black" panose="020B0A04020102020204" pitchFamily="34" charset="0"/>
              <a:cs typeface="Times New Roman" panose="02020603050405020304" pitchFamily="18" charset="0"/>
            </a:endParaRPr>
          </a:p>
          <a:p>
            <a:pPr algn="ctr"/>
            <a:r>
              <a:rPr lang="en-US" altLang="en-US" sz="2000" b="0" dirty="0">
                <a:latin typeface="Arial Black" panose="020B0A04020102020204" pitchFamily="34" charset="0"/>
                <a:cs typeface="Times New Roman" panose="02020603050405020304" pitchFamily="18" charset="0"/>
              </a:rPr>
              <a:t>IT COST NOT IN DOLLAR SIGNS - -</a:t>
            </a:r>
          </a:p>
          <a:p>
            <a:pPr algn="ctr"/>
            <a:endParaRPr lang="en-US" altLang="en-US" sz="400" b="0" dirty="0">
              <a:latin typeface="Arial Black" panose="020B0A04020102020204" pitchFamily="34" charset="0"/>
              <a:cs typeface="Times New Roman" panose="02020603050405020304" pitchFamily="18" charset="0"/>
            </a:endParaRPr>
          </a:p>
          <a:p>
            <a:pPr algn="ctr"/>
            <a:r>
              <a:rPr lang="en-US" altLang="en-US" sz="2000" b="0" dirty="0">
                <a:latin typeface="Arial Black" panose="020B0A04020102020204" pitchFamily="34" charset="0"/>
                <a:cs typeface="Times New Roman" panose="02020603050405020304" pitchFamily="18" charset="0"/>
              </a:rPr>
              <a:t>  BUT WITH THE SIGN OF THE CROSS.</a:t>
            </a:r>
          </a:p>
          <a:p>
            <a:pPr algn="ctr"/>
            <a:endParaRPr lang="en-US" altLang="en-US" sz="1600" b="0" dirty="0">
              <a:latin typeface="Arial Black" panose="020B0A04020102020204" pitchFamily="34" charset="0"/>
              <a:cs typeface="Times New Roman" panose="02020603050405020304" pitchFamily="18" charset="0"/>
            </a:endParaRPr>
          </a:p>
          <a:p>
            <a:pPr algn="ctr"/>
            <a:r>
              <a:rPr lang="en-US" altLang="en-US" sz="2000" b="0" dirty="0">
                <a:latin typeface="Arial Black" panose="020B0A04020102020204" pitchFamily="34" charset="0"/>
                <a:cs typeface="Times New Roman" panose="02020603050405020304" pitchFamily="18" charset="0"/>
              </a:rPr>
              <a:t>THE CURRENCY OF HIS KINGDOM IS </a:t>
            </a:r>
          </a:p>
          <a:p>
            <a:pPr algn="ctr"/>
            <a:endParaRPr lang="en-US" altLang="en-US" sz="400" b="0" dirty="0">
              <a:latin typeface="Arial Black" panose="020B0A04020102020204" pitchFamily="34" charset="0"/>
              <a:cs typeface="Times New Roman" panose="02020603050405020304" pitchFamily="18" charset="0"/>
            </a:endParaRPr>
          </a:p>
          <a:p>
            <a:pPr algn="ctr"/>
            <a:r>
              <a:rPr lang="en-US" altLang="en-US" sz="2000" b="0" dirty="0">
                <a:latin typeface="Arial Black" panose="020B0A04020102020204" pitchFamily="34" charset="0"/>
                <a:cs typeface="Times New Roman" panose="02020603050405020304" pitchFamily="18" charset="0"/>
              </a:rPr>
              <a:t>SACRIFICE AND COMMITMENT - - </a:t>
            </a:r>
          </a:p>
          <a:p>
            <a:pPr algn="ctr"/>
            <a:endParaRPr lang="en-US" altLang="en-US" sz="400" b="0" dirty="0">
              <a:latin typeface="Arial Black" panose="020B0A04020102020204" pitchFamily="34" charset="0"/>
              <a:cs typeface="Times New Roman" panose="02020603050405020304" pitchFamily="18" charset="0"/>
            </a:endParaRPr>
          </a:p>
          <a:p>
            <a:pPr algn="ctr"/>
            <a:r>
              <a:rPr lang="en-US" altLang="en-US" sz="2000" b="0" dirty="0">
                <a:latin typeface="Arial Black" panose="020B0A04020102020204" pitchFamily="34" charset="0"/>
                <a:cs typeface="Times New Roman" panose="02020603050405020304" pitchFamily="18" charset="0"/>
              </a:rPr>
              <a:t>THAT IS THE  COST OF DISCIPLESHIP.</a:t>
            </a:r>
            <a:r>
              <a:rPr lang="en-US" altLang="en-US" sz="2000" b="0" dirty="0">
                <a:latin typeface="Arial Black" panose="020B0A04020102020204" pitchFamily="34" charset="0"/>
              </a:rPr>
              <a:t> </a:t>
            </a:r>
          </a:p>
          <a:p>
            <a:endParaRPr lang="en-US" altLang="en-US" sz="800" b="0" dirty="0">
              <a:latin typeface="Arial Black" panose="020B0A04020102020204" pitchFamily="34" charset="0"/>
            </a:endParaRPr>
          </a:p>
          <a:p>
            <a:endParaRPr lang="en-US" altLang="en-US" sz="800" b="0" dirty="0">
              <a:latin typeface="Arial Black" panose="020B0A04020102020204" pitchFamily="34" charset="0"/>
            </a:endParaRPr>
          </a:p>
        </p:txBody>
      </p:sp>
      <p:sp>
        <p:nvSpPr>
          <p:cNvPr id="222213" name="Text Box 5"/>
          <p:cNvSpPr txBox="1">
            <a:spLocks noChangeArrowheads="1"/>
          </p:cNvSpPr>
          <p:nvPr/>
        </p:nvSpPr>
        <p:spPr bwMode="auto">
          <a:xfrm>
            <a:off x="228600" y="4327525"/>
            <a:ext cx="6934200" cy="1692275"/>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800" b="0" dirty="0">
              <a:latin typeface="Arial Black" panose="020B0A04020102020204" pitchFamily="34" charset="0"/>
              <a:cs typeface="Times New Roman" panose="02020603050405020304" pitchFamily="18" charset="0"/>
            </a:endParaRPr>
          </a:p>
          <a:p>
            <a:pPr algn="ctr"/>
            <a:endParaRPr lang="en-US" altLang="en-US" sz="800" b="0" dirty="0">
              <a:latin typeface="Arial Black" panose="020B0A04020102020204" pitchFamily="34" charset="0"/>
              <a:cs typeface="Times New Roman" panose="02020603050405020304" pitchFamily="18" charset="0"/>
            </a:endParaRPr>
          </a:p>
          <a:p>
            <a:pPr algn="ctr"/>
            <a:r>
              <a:rPr lang="en-US" altLang="en-US" sz="2000" b="0" dirty="0">
                <a:solidFill>
                  <a:schemeClr val="tx1"/>
                </a:solidFill>
                <a:latin typeface="Arial Black" panose="020B0A04020102020204" pitchFamily="34" charset="0"/>
                <a:cs typeface="Times New Roman" panose="02020603050405020304" pitchFamily="18" charset="0"/>
              </a:rPr>
              <a:t>DISCIPLESHIP DEMANDS THAT I MAKE MYSELF</a:t>
            </a:r>
          </a:p>
          <a:p>
            <a:pPr algn="ctr"/>
            <a:endParaRPr lang="en-US" altLang="en-US" sz="400" b="0" dirty="0">
              <a:solidFill>
                <a:schemeClr val="tx1"/>
              </a:solidFill>
              <a:latin typeface="Arial Black" panose="020B0A04020102020204" pitchFamily="34" charset="0"/>
              <a:cs typeface="Times New Roman" panose="02020603050405020304" pitchFamily="18" charset="0"/>
            </a:endParaRPr>
          </a:p>
          <a:p>
            <a:pPr algn="ctr"/>
            <a:r>
              <a:rPr lang="en-US" altLang="en-US" sz="2000" b="0" dirty="0">
                <a:solidFill>
                  <a:schemeClr val="tx1"/>
                </a:solidFill>
                <a:latin typeface="Arial Black" panose="020B0A04020102020204" pitchFamily="34" charset="0"/>
                <a:cs typeface="Times New Roman" panose="02020603050405020304" pitchFamily="18" charset="0"/>
              </a:rPr>
              <a:t> AVAILABLE TO HIM, SO THAT HE CAN MAKE</a:t>
            </a:r>
          </a:p>
          <a:p>
            <a:pPr algn="ctr"/>
            <a:endParaRPr lang="en-US" altLang="en-US" sz="400" b="0" dirty="0">
              <a:solidFill>
                <a:schemeClr val="tx1"/>
              </a:solidFill>
              <a:latin typeface="Arial Black" panose="020B0A04020102020204" pitchFamily="34" charset="0"/>
              <a:cs typeface="Times New Roman" panose="02020603050405020304" pitchFamily="18" charset="0"/>
            </a:endParaRPr>
          </a:p>
          <a:p>
            <a:pPr algn="ctr"/>
            <a:r>
              <a:rPr lang="en-US" altLang="en-US" sz="2000" b="0" dirty="0">
                <a:solidFill>
                  <a:schemeClr val="tx1"/>
                </a:solidFill>
                <a:latin typeface="Arial Black" panose="020B0A04020102020204" pitchFamily="34" charset="0"/>
                <a:cs typeface="Times New Roman" panose="02020603050405020304" pitchFamily="18" charset="0"/>
              </a:rPr>
              <a:t> HIMSELF AVAILABLE TO ME.</a:t>
            </a:r>
          </a:p>
          <a:p>
            <a:pPr algn="ctr"/>
            <a:endParaRPr lang="en-US" altLang="en-US" sz="800" b="0" dirty="0">
              <a:solidFill>
                <a:schemeClr val="tx1"/>
              </a:solidFill>
              <a:latin typeface="Arial Black" panose="020B0A04020102020204" pitchFamily="34" charset="0"/>
            </a:endParaRPr>
          </a:p>
          <a:p>
            <a:pPr algn="ctr"/>
            <a:endParaRPr lang="en-US" altLang="en-US" sz="800" b="0" dirty="0">
              <a:solidFill>
                <a:schemeClr val="tx1"/>
              </a:solidFill>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1026"/>
          <p:cNvSpPr txBox="1">
            <a:spLocks noChangeArrowheads="1"/>
          </p:cNvSpPr>
          <p:nvPr/>
        </p:nvSpPr>
        <p:spPr bwMode="auto">
          <a:xfrm>
            <a:off x="3032125" y="3632200"/>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sp>
        <p:nvSpPr>
          <p:cNvPr id="224259" name="Text Box 1027"/>
          <p:cNvSpPr txBox="1">
            <a:spLocks noChangeArrowheads="1"/>
          </p:cNvSpPr>
          <p:nvPr/>
        </p:nvSpPr>
        <p:spPr bwMode="auto">
          <a:xfrm>
            <a:off x="3565525" y="1574800"/>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sp>
        <p:nvSpPr>
          <p:cNvPr id="224260" name="Text Box 1028"/>
          <p:cNvSpPr txBox="1">
            <a:spLocks noChangeArrowheads="1"/>
          </p:cNvSpPr>
          <p:nvPr/>
        </p:nvSpPr>
        <p:spPr bwMode="auto">
          <a:xfrm>
            <a:off x="3413125" y="5918200"/>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sp>
        <p:nvSpPr>
          <p:cNvPr id="224261" name="Text Box 1029"/>
          <p:cNvSpPr txBox="1">
            <a:spLocks noChangeArrowheads="1"/>
          </p:cNvSpPr>
          <p:nvPr/>
        </p:nvSpPr>
        <p:spPr bwMode="auto">
          <a:xfrm>
            <a:off x="3108325" y="3708400"/>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pic>
        <p:nvPicPr>
          <p:cNvPr id="224262" name="Picture 1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368550"/>
            <a:ext cx="4267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4263" name="Text Box 1031"/>
          <p:cNvSpPr txBox="1">
            <a:spLocks noChangeArrowheads="1"/>
          </p:cNvSpPr>
          <p:nvPr/>
        </p:nvSpPr>
        <p:spPr bwMode="auto">
          <a:xfrm>
            <a:off x="304800" y="-104775"/>
            <a:ext cx="6781800"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u="sng" dirty="0">
                <a:solidFill>
                  <a:srgbClr val="FF0000"/>
                </a:solidFill>
                <a:latin typeface="Elephant" panose="02020904090505020303" pitchFamily="18" charset="0"/>
              </a:rPr>
              <a:t>L O V E</a:t>
            </a:r>
            <a:r>
              <a:rPr lang="en-US" altLang="en-US" dirty="0">
                <a:solidFill>
                  <a:srgbClr val="FF0000"/>
                </a:solidFill>
                <a:latin typeface="Elephant" panose="02020904090505020303" pitchFamily="18" charset="0"/>
              </a:rPr>
              <a:t> </a:t>
            </a:r>
          </a:p>
          <a:p>
            <a:pPr algn="ctr"/>
            <a:r>
              <a:rPr lang="en-US" altLang="en-US" sz="2000" b="0" dirty="0">
                <a:solidFill>
                  <a:schemeClr val="tx1"/>
                </a:solidFill>
                <a:latin typeface="Arial Black" panose="020B0A04020102020204" pitchFamily="34" charset="0"/>
              </a:rPr>
              <a:t>Is the bridge over which truth is transported!</a:t>
            </a:r>
          </a:p>
          <a:p>
            <a:pPr algn="ctr"/>
            <a:endParaRPr lang="en-US" altLang="en-US" sz="600" b="0" dirty="0">
              <a:solidFill>
                <a:schemeClr val="tx1"/>
              </a:solidFill>
              <a:latin typeface="Arial Black" panose="020B0A04020102020204" pitchFamily="34" charset="0"/>
            </a:endParaRPr>
          </a:p>
          <a:p>
            <a:r>
              <a:rPr lang="en-US" altLang="en-US" sz="1200" dirty="0">
                <a:solidFill>
                  <a:schemeClr val="tx1"/>
                </a:solidFill>
                <a:latin typeface="Times New Roman" panose="02020603050405020304" pitchFamily="18" charset="0"/>
              </a:rPr>
              <a:t>                     Eph. 4:15  We will </a:t>
            </a:r>
            <a:r>
              <a:rPr lang="en-US" altLang="en-US" sz="1200" dirty="0">
                <a:solidFill>
                  <a:srgbClr val="FF0000"/>
                </a:solidFill>
                <a:latin typeface="Times New Roman" panose="02020603050405020304" pitchFamily="18" charset="0"/>
              </a:rPr>
              <a:t>speak the truth in love</a:t>
            </a:r>
            <a:r>
              <a:rPr lang="en-US" altLang="en-US" sz="1200" dirty="0">
                <a:solidFill>
                  <a:schemeClr val="tx1"/>
                </a:solidFill>
                <a:latin typeface="Times New Roman" panose="02020603050405020304" pitchFamily="18" charset="0"/>
              </a:rPr>
              <a:t>, growing in every way more and </a:t>
            </a:r>
          </a:p>
          <a:p>
            <a:r>
              <a:rPr lang="en-US" altLang="en-US" sz="1200" dirty="0">
                <a:solidFill>
                  <a:schemeClr val="tx1"/>
                </a:solidFill>
                <a:latin typeface="Times New Roman" panose="02020603050405020304" pitchFamily="18" charset="0"/>
              </a:rPr>
              <a:t>                     more like Christ, who is the head of his body, the church. </a:t>
            </a:r>
          </a:p>
          <a:p>
            <a:pPr algn="ctr"/>
            <a:endParaRPr lang="en-US" altLang="en-US" sz="600" dirty="0">
              <a:solidFill>
                <a:schemeClr val="tx1"/>
              </a:solidFill>
              <a:latin typeface="Times New Roman" panose="02020603050405020304" pitchFamily="18" charset="0"/>
            </a:endParaRPr>
          </a:p>
          <a:p>
            <a:pPr algn="ctr"/>
            <a:r>
              <a:rPr lang="en-US" altLang="en-US" sz="1200" dirty="0">
                <a:solidFill>
                  <a:schemeClr val="tx1"/>
                </a:solidFill>
                <a:latin typeface="Times New Roman" panose="02020603050405020304" pitchFamily="18" charset="0"/>
              </a:rPr>
              <a:t>John 3:16   For </a:t>
            </a:r>
            <a:r>
              <a:rPr lang="en-US" altLang="en-US" sz="1200" dirty="0">
                <a:solidFill>
                  <a:srgbClr val="FF0000"/>
                </a:solidFill>
                <a:latin typeface="Times New Roman" panose="02020603050405020304" pitchFamily="18" charset="0"/>
              </a:rPr>
              <a:t>God so loved </a:t>
            </a:r>
            <a:r>
              <a:rPr lang="en-US" altLang="en-US" sz="1200" dirty="0">
                <a:solidFill>
                  <a:schemeClr val="tx1"/>
                </a:solidFill>
                <a:latin typeface="Times New Roman" panose="02020603050405020304" pitchFamily="18" charset="0"/>
              </a:rPr>
              <a:t> the world,  that he gave his only  begotten Son, </a:t>
            </a:r>
          </a:p>
          <a:p>
            <a:pPr algn="ctr"/>
            <a:r>
              <a:rPr lang="en-US" altLang="en-US" sz="1200" dirty="0">
                <a:solidFill>
                  <a:schemeClr val="tx1"/>
                </a:solidFill>
                <a:latin typeface="Times New Roman" panose="02020603050405020304" pitchFamily="18" charset="0"/>
              </a:rPr>
              <a:t>that whosoever  believeth in him should not perish, but have everlasting life.</a:t>
            </a:r>
          </a:p>
          <a:p>
            <a:pPr algn="ctr"/>
            <a:endParaRPr lang="en-US" altLang="en-US" sz="600" dirty="0">
              <a:solidFill>
                <a:schemeClr val="tx1"/>
              </a:solidFill>
              <a:latin typeface="Times New Roman" panose="02020603050405020304" pitchFamily="18" charset="0"/>
            </a:endParaRPr>
          </a:p>
          <a:p>
            <a:r>
              <a:rPr lang="en-US" altLang="en-US" sz="1200" dirty="0">
                <a:solidFill>
                  <a:schemeClr val="tx1"/>
                </a:solidFill>
                <a:latin typeface="Times New Roman" panose="02020603050405020304" pitchFamily="18" charset="0"/>
                <a:cs typeface="Times New Roman" panose="02020603050405020304" pitchFamily="18" charset="0"/>
              </a:rPr>
              <a:t>                     Luke 10:27   Thou shalt  </a:t>
            </a:r>
            <a:r>
              <a:rPr lang="en-US" altLang="en-US" sz="1200" dirty="0">
                <a:solidFill>
                  <a:srgbClr val="FF0000"/>
                </a:solidFill>
                <a:latin typeface="Times New Roman" panose="02020603050405020304" pitchFamily="18" charset="0"/>
                <a:cs typeface="Times New Roman" panose="02020603050405020304" pitchFamily="18" charset="0"/>
              </a:rPr>
              <a:t>love the Lord thy God </a:t>
            </a:r>
            <a:r>
              <a:rPr lang="en-US" altLang="en-US" sz="1200" dirty="0">
                <a:solidFill>
                  <a:schemeClr val="tx1"/>
                </a:solidFill>
                <a:latin typeface="Times New Roman" panose="02020603050405020304" pitchFamily="18" charset="0"/>
                <a:cs typeface="Times New Roman" panose="02020603050405020304" pitchFamily="18" charset="0"/>
              </a:rPr>
              <a:t> with all thy heart, with all thy </a:t>
            </a:r>
          </a:p>
          <a:p>
            <a:pPr algn="ctr"/>
            <a:r>
              <a:rPr lang="en-US" altLang="en-US" sz="1200" dirty="0">
                <a:solidFill>
                  <a:schemeClr val="tx1"/>
                </a:solidFill>
                <a:latin typeface="Times New Roman" panose="02020603050405020304" pitchFamily="18" charset="0"/>
                <a:cs typeface="Times New Roman" panose="02020603050405020304" pitchFamily="18" charset="0"/>
              </a:rPr>
              <a:t>  soul, with all thy strength, and with all thy mind; and </a:t>
            </a:r>
            <a:r>
              <a:rPr lang="en-US" altLang="en-US" sz="1200" dirty="0">
                <a:solidFill>
                  <a:srgbClr val="FF0000"/>
                </a:solidFill>
                <a:latin typeface="Times New Roman" panose="02020603050405020304" pitchFamily="18" charset="0"/>
                <a:cs typeface="Times New Roman" panose="02020603050405020304" pitchFamily="18" charset="0"/>
              </a:rPr>
              <a:t>thy neighbour as thyself.</a:t>
            </a:r>
          </a:p>
          <a:p>
            <a:pPr algn="ctr"/>
            <a:endParaRPr lang="en-US" altLang="en-US" sz="1200" dirty="0">
              <a:solidFill>
                <a:srgbClr val="FF0000"/>
              </a:solidFill>
              <a:latin typeface="Times New Roman" panose="02020603050405020304" pitchFamily="18" charset="0"/>
            </a:endParaRPr>
          </a:p>
        </p:txBody>
      </p:sp>
      <p:sp>
        <p:nvSpPr>
          <p:cNvPr id="224264" name="Text Box 1032"/>
          <p:cNvSpPr txBox="1">
            <a:spLocks noChangeArrowheads="1"/>
          </p:cNvSpPr>
          <p:nvPr/>
        </p:nvSpPr>
        <p:spPr bwMode="auto">
          <a:xfrm>
            <a:off x="0" y="2682875"/>
            <a:ext cx="1733550" cy="426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rgbClr val="0000CC"/>
                </a:solidFill>
                <a:latin typeface="Arial Black" panose="020B0A04020102020204" pitchFamily="34" charset="0"/>
              </a:rPr>
              <a:t> GOD’S  </a:t>
            </a:r>
          </a:p>
          <a:p>
            <a:r>
              <a:rPr lang="en-US" altLang="en-US" sz="1600" b="0" u="sng" dirty="0">
                <a:solidFill>
                  <a:srgbClr val="0000CC"/>
                </a:solidFill>
                <a:latin typeface="Arial Black" panose="020B0A04020102020204" pitchFamily="34" charset="0"/>
              </a:rPr>
              <a:t>SUPPLY</a:t>
            </a:r>
            <a:r>
              <a:rPr lang="en-US" altLang="en-US" sz="1600" b="0" dirty="0">
                <a:solidFill>
                  <a:srgbClr val="0000CC"/>
                </a:solidFill>
                <a:latin typeface="Arial Black" panose="020B0A04020102020204" pitchFamily="34" charset="0"/>
              </a:rPr>
              <a:t>: </a:t>
            </a:r>
          </a:p>
          <a:p>
            <a:endParaRPr lang="en-US" altLang="en-US" sz="800" b="0" dirty="0">
              <a:solidFill>
                <a:srgbClr val="0000CC"/>
              </a:solidFill>
              <a:latin typeface="Arial Black" panose="020B0A04020102020204" pitchFamily="34" charset="0"/>
            </a:endParaRPr>
          </a:p>
          <a:p>
            <a:pPr>
              <a:buFontTx/>
              <a:buChar char="•"/>
            </a:pPr>
            <a:r>
              <a:rPr lang="en-US" altLang="en-US" sz="1400" b="0" dirty="0">
                <a:solidFill>
                  <a:srgbClr val="0000CC"/>
                </a:solidFill>
                <a:latin typeface="Arial Black" panose="020B0A04020102020204" pitchFamily="34" charset="0"/>
              </a:rPr>
              <a:t> Truth </a:t>
            </a:r>
            <a:endParaRPr lang="en-US" altLang="en-US" sz="800" b="0" dirty="0">
              <a:solidFill>
                <a:srgbClr val="0000CC"/>
              </a:solidFill>
              <a:latin typeface="Arial Black" panose="020B0A04020102020204" pitchFamily="34" charset="0"/>
            </a:endParaRPr>
          </a:p>
          <a:p>
            <a:r>
              <a:rPr lang="en-US" altLang="en-US" sz="1600" dirty="0">
                <a:solidFill>
                  <a:srgbClr val="0000CC"/>
                </a:solidFill>
                <a:latin typeface="Times New Roman" panose="02020603050405020304" pitchFamily="18" charset="0"/>
              </a:rPr>
              <a:t>   </a:t>
            </a:r>
            <a:r>
              <a:rPr lang="en-US" altLang="en-US" sz="1200" dirty="0">
                <a:solidFill>
                  <a:srgbClr val="0000CC"/>
                </a:solidFill>
                <a:latin typeface="Times New Roman" panose="02020603050405020304" pitchFamily="18" charset="0"/>
              </a:rPr>
              <a:t>&gt; Doctrine</a:t>
            </a:r>
          </a:p>
          <a:p>
            <a:endParaRPr lang="en-US" altLang="en-US" sz="600" dirty="0">
              <a:solidFill>
                <a:srgbClr val="0000CC"/>
              </a:solidFill>
              <a:latin typeface="Times New Roman" panose="02020603050405020304" pitchFamily="18" charset="0"/>
            </a:endParaRPr>
          </a:p>
          <a:p>
            <a:pPr>
              <a:buFontTx/>
              <a:buChar char="•"/>
            </a:pPr>
            <a:r>
              <a:rPr lang="en-US" altLang="en-US" sz="1400" b="0" dirty="0">
                <a:solidFill>
                  <a:srgbClr val="0000CC"/>
                </a:solidFill>
                <a:latin typeface="Arial Black" panose="020B0A04020102020204" pitchFamily="34" charset="0"/>
              </a:rPr>
              <a:t> Spirit</a:t>
            </a:r>
          </a:p>
          <a:p>
            <a:r>
              <a:rPr lang="en-US" altLang="en-US" sz="1200" i="1" dirty="0">
                <a:solidFill>
                  <a:srgbClr val="0000CC"/>
                </a:solidFill>
                <a:latin typeface="Times New Roman" panose="02020603050405020304" pitchFamily="18" charset="0"/>
              </a:rPr>
              <a:t>    </a:t>
            </a:r>
            <a:r>
              <a:rPr lang="en-US" altLang="en-US" sz="1200" dirty="0">
                <a:solidFill>
                  <a:srgbClr val="0000CC"/>
                </a:solidFill>
                <a:latin typeface="Times New Roman" panose="02020603050405020304" pitchFamily="18" charset="0"/>
              </a:rPr>
              <a:t>&gt; Gift of the Holy  </a:t>
            </a:r>
          </a:p>
          <a:p>
            <a:r>
              <a:rPr lang="en-US" altLang="en-US" sz="1200" dirty="0">
                <a:solidFill>
                  <a:srgbClr val="0000CC"/>
                </a:solidFill>
                <a:latin typeface="Times New Roman" panose="02020603050405020304" pitchFamily="18" charset="0"/>
              </a:rPr>
              <a:t>        Ghost</a:t>
            </a:r>
            <a:endParaRPr lang="en-US" altLang="en-US" sz="1400" b="0" dirty="0">
              <a:solidFill>
                <a:srgbClr val="0000CC"/>
              </a:solidFill>
              <a:latin typeface="Arial Black" panose="020B0A04020102020204" pitchFamily="34" charset="0"/>
            </a:endParaRPr>
          </a:p>
          <a:p>
            <a:endParaRPr lang="en-US" altLang="en-US" sz="400" b="0" dirty="0">
              <a:solidFill>
                <a:srgbClr val="0000CC"/>
              </a:solidFill>
              <a:latin typeface="Arial Black" panose="020B0A04020102020204" pitchFamily="34" charset="0"/>
            </a:endParaRPr>
          </a:p>
          <a:p>
            <a:r>
              <a:rPr lang="en-US" altLang="en-US" sz="1600" dirty="0">
                <a:solidFill>
                  <a:srgbClr val="0000CC"/>
                </a:solidFill>
                <a:latin typeface="Times New Roman" panose="02020603050405020304" pitchFamily="18" charset="0"/>
              </a:rPr>
              <a:t>  </a:t>
            </a:r>
            <a:r>
              <a:rPr lang="en-US" altLang="en-US" sz="1200" dirty="0">
                <a:solidFill>
                  <a:srgbClr val="0000CC"/>
                </a:solidFill>
                <a:latin typeface="Times New Roman" panose="02020603050405020304" pitchFamily="18" charset="0"/>
              </a:rPr>
              <a:t>  &gt; Gifts of the Spirit</a:t>
            </a:r>
          </a:p>
          <a:p>
            <a:r>
              <a:rPr lang="en-US" altLang="en-US" sz="1200" i="1" dirty="0">
                <a:solidFill>
                  <a:srgbClr val="0000CC"/>
                </a:solidFill>
                <a:latin typeface="Times New Roman" panose="02020603050405020304" pitchFamily="18" charset="0"/>
              </a:rPr>
              <a:t>        </a:t>
            </a:r>
            <a:r>
              <a:rPr lang="en-US" altLang="en-US" sz="1000" i="1" dirty="0">
                <a:solidFill>
                  <a:srgbClr val="0000CC"/>
                </a:solidFill>
                <a:latin typeface="Times New Roman" panose="02020603050405020304" pitchFamily="18" charset="0"/>
              </a:rPr>
              <a:t>- </a:t>
            </a:r>
            <a:r>
              <a:rPr lang="en-US" altLang="en-US" sz="1000" dirty="0">
                <a:solidFill>
                  <a:srgbClr val="0000CC"/>
                </a:solidFill>
                <a:latin typeface="Times New Roman" panose="02020603050405020304" pitchFamily="18" charset="0"/>
              </a:rPr>
              <a:t>Wisdom </a:t>
            </a:r>
          </a:p>
          <a:p>
            <a:r>
              <a:rPr lang="en-US" altLang="en-US" sz="1000" dirty="0">
                <a:solidFill>
                  <a:srgbClr val="0000CC"/>
                </a:solidFill>
                <a:latin typeface="Times New Roman" panose="02020603050405020304" pitchFamily="18" charset="0"/>
              </a:rPr>
              <a:t>          - Knowledge</a:t>
            </a:r>
          </a:p>
          <a:p>
            <a:r>
              <a:rPr lang="en-US" altLang="en-US" sz="1000" dirty="0">
                <a:solidFill>
                  <a:srgbClr val="0000CC"/>
                </a:solidFill>
                <a:latin typeface="Times New Roman" panose="02020603050405020304" pitchFamily="18" charset="0"/>
              </a:rPr>
              <a:t>          - Faith </a:t>
            </a:r>
          </a:p>
          <a:p>
            <a:r>
              <a:rPr lang="en-US" altLang="en-US" sz="1000" dirty="0">
                <a:solidFill>
                  <a:srgbClr val="0000CC"/>
                </a:solidFill>
                <a:latin typeface="Times New Roman" panose="02020603050405020304" pitchFamily="18" charset="0"/>
              </a:rPr>
              <a:t>          - Healing</a:t>
            </a:r>
          </a:p>
          <a:p>
            <a:r>
              <a:rPr lang="en-US" altLang="en-US" sz="1000" dirty="0">
                <a:solidFill>
                  <a:srgbClr val="0000CC"/>
                </a:solidFill>
                <a:latin typeface="Times New Roman" panose="02020603050405020304" pitchFamily="18" charset="0"/>
              </a:rPr>
              <a:t>          - Miracles </a:t>
            </a:r>
          </a:p>
          <a:p>
            <a:r>
              <a:rPr lang="en-US" altLang="en-US" sz="1000" dirty="0">
                <a:solidFill>
                  <a:srgbClr val="0000CC"/>
                </a:solidFill>
                <a:latin typeface="Times New Roman" panose="02020603050405020304" pitchFamily="18" charset="0"/>
              </a:rPr>
              <a:t>          - Prophecy </a:t>
            </a:r>
          </a:p>
          <a:p>
            <a:r>
              <a:rPr lang="en-US" altLang="en-US" sz="1000" dirty="0">
                <a:solidFill>
                  <a:srgbClr val="0000CC"/>
                </a:solidFill>
                <a:latin typeface="Times New Roman" panose="02020603050405020304" pitchFamily="18" charset="0"/>
              </a:rPr>
              <a:t>          - Discerning of Spirits </a:t>
            </a:r>
          </a:p>
          <a:p>
            <a:r>
              <a:rPr lang="en-US" altLang="en-US" sz="1000" dirty="0">
                <a:solidFill>
                  <a:srgbClr val="0000CC"/>
                </a:solidFill>
                <a:latin typeface="Times New Roman" panose="02020603050405020304" pitchFamily="18" charset="0"/>
              </a:rPr>
              <a:t>          - Tongues </a:t>
            </a:r>
          </a:p>
          <a:p>
            <a:r>
              <a:rPr lang="en-US" altLang="en-US" sz="1000" dirty="0">
                <a:solidFill>
                  <a:srgbClr val="0000CC"/>
                </a:solidFill>
                <a:latin typeface="Times New Roman" panose="02020603050405020304" pitchFamily="18" charset="0"/>
              </a:rPr>
              <a:t>          - Interpretation</a:t>
            </a:r>
          </a:p>
          <a:p>
            <a:r>
              <a:rPr lang="en-US" altLang="en-US" sz="1000" dirty="0">
                <a:solidFill>
                  <a:srgbClr val="0000CC"/>
                </a:solidFill>
                <a:latin typeface="Times New Roman" panose="02020603050405020304" pitchFamily="18" charset="0"/>
              </a:rPr>
              <a:t>              of Tongues</a:t>
            </a:r>
          </a:p>
          <a:p>
            <a:endParaRPr lang="en-US" altLang="en-US" sz="200" dirty="0">
              <a:solidFill>
                <a:srgbClr val="0000CC"/>
              </a:solidFill>
              <a:latin typeface="Times New Roman" panose="02020603050405020304" pitchFamily="18" charset="0"/>
            </a:endParaRPr>
          </a:p>
          <a:p>
            <a:r>
              <a:rPr lang="en-US" altLang="en-US" sz="1000" i="1" dirty="0">
                <a:solidFill>
                  <a:srgbClr val="0000CC"/>
                </a:solidFill>
                <a:latin typeface="Times New Roman" panose="02020603050405020304" pitchFamily="18" charset="0"/>
              </a:rPr>
              <a:t>            </a:t>
            </a:r>
            <a:r>
              <a:rPr lang="en-US" altLang="en-US" sz="1000" dirty="0">
                <a:solidFill>
                  <a:srgbClr val="0000CC"/>
                </a:solidFill>
                <a:latin typeface="Times New Roman" panose="02020603050405020304" pitchFamily="18" charset="0"/>
              </a:rPr>
              <a:t>(I Cor.  12:7-11)</a:t>
            </a:r>
          </a:p>
          <a:p>
            <a:pPr>
              <a:buFontTx/>
              <a:buChar char="-"/>
            </a:pPr>
            <a:endParaRPr lang="en-US" altLang="en-US" sz="1000" dirty="0">
              <a:solidFill>
                <a:srgbClr val="0000CC"/>
              </a:solidFill>
              <a:latin typeface="Times New Roman" panose="02020603050405020304" pitchFamily="18" charset="0"/>
            </a:endParaRPr>
          </a:p>
          <a:p>
            <a:endParaRPr lang="en-US" altLang="en-US" sz="1600" dirty="0">
              <a:solidFill>
                <a:srgbClr val="006600"/>
              </a:solidFill>
              <a:latin typeface="Times New Roman" panose="02020603050405020304" pitchFamily="18" charset="0"/>
            </a:endParaRPr>
          </a:p>
        </p:txBody>
      </p:sp>
      <p:sp>
        <p:nvSpPr>
          <p:cNvPr id="224265" name="Text Box 1033"/>
          <p:cNvSpPr txBox="1">
            <a:spLocks noChangeArrowheads="1"/>
          </p:cNvSpPr>
          <p:nvPr/>
        </p:nvSpPr>
        <p:spPr bwMode="auto">
          <a:xfrm>
            <a:off x="6308725" y="3708400"/>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sp>
        <p:nvSpPr>
          <p:cNvPr id="224266" name="Text Box 1034"/>
          <p:cNvSpPr txBox="1">
            <a:spLocks noChangeArrowheads="1"/>
          </p:cNvSpPr>
          <p:nvPr/>
        </p:nvSpPr>
        <p:spPr bwMode="auto">
          <a:xfrm>
            <a:off x="5867400" y="2682875"/>
            <a:ext cx="1733550" cy="16462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rgbClr val="006600"/>
                </a:solidFill>
                <a:latin typeface="Arial Black" panose="020B0A04020102020204" pitchFamily="34" charset="0"/>
              </a:rPr>
              <a:t> MAN’S </a:t>
            </a:r>
          </a:p>
          <a:p>
            <a:r>
              <a:rPr lang="en-US" altLang="en-US" sz="1600" b="0" dirty="0">
                <a:solidFill>
                  <a:srgbClr val="006600"/>
                </a:solidFill>
                <a:latin typeface="Arial Black" panose="020B0A04020102020204" pitchFamily="34" charset="0"/>
              </a:rPr>
              <a:t> </a:t>
            </a:r>
            <a:r>
              <a:rPr lang="en-US" altLang="en-US" sz="1600" b="0" u="sng" dirty="0">
                <a:solidFill>
                  <a:srgbClr val="006600"/>
                </a:solidFill>
                <a:latin typeface="Arial Black" panose="020B0A04020102020204" pitchFamily="34" charset="0"/>
              </a:rPr>
              <a:t>NEED</a:t>
            </a:r>
            <a:r>
              <a:rPr lang="en-US" altLang="en-US" sz="1600" b="0" dirty="0">
                <a:solidFill>
                  <a:srgbClr val="006600"/>
                </a:solidFill>
                <a:latin typeface="Arial Black" panose="020B0A04020102020204" pitchFamily="34" charset="0"/>
              </a:rPr>
              <a:t>:</a:t>
            </a:r>
          </a:p>
          <a:p>
            <a:endParaRPr lang="en-US" altLang="en-US" sz="800" b="0" dirty="0">
              <a:solidFill>
                <a:srgbClr val="006600"/>
              </a:solidFill>
              <a:latin typeface="Arial Black" panose="020B0A04020102020204" pitchFamily="34" charset="0"/>
            </a:endParaRPr>
          </a:p>
          <a:p>
            <a:pPr>
              <a:buFontTx/>
              <a:buChar char="•"/>
            </a:pPr>
            <a:r>
              <a:rPr lang="en-US" altLang="en-US" sz="1400" b="0" dirty="0">
                <a:solidFill>
                  <a:srgbClr val="006600"/>
                </a:solidFill>
                <a:latin typeface="Arial Black" panose="020B0A04020102020204" pitchFamily="34" charset="0"/>
              </a:rPr>
              <a:t> Salvation</a:t>
            </a:r>
          </a:p>
          <a:p>
            <a:endParaRPr lang="en-US" altLang="en-US" sz="1000" b="0" dirty="0">
              <a:solidFill>
                <a:srgbClr val="006600"/>
              </a:solidFill>
              <a:latin typeface="Arial Black" panose="020B0A04020102020204" pitchFamily="34" charset="0"/>
            </a:endParaRPr>
          </a:p>
          <a:p>
            <a:pPr>
              <a:buFontTx/>
              <a:buChar char="•"/>
            </a:pPr>
            <a:r>
              <a:rPr lang="en-US" altLang="en-US" sz="1400" b="0" dirty="0">
                <a:solidFill>
                  <a:srgbClr val="006600"/>
                </a:solidFill>
                <a:latin typeface="Arial Black" panose="020B0A04020102020204" pitchFamily="34" charset="0"/>
              </a:rPr>
              <a:t> Healing </a:t>
            </a:r>
          </a:p>
          <a:p>
            <a:pPr>
              <a:buFontTx/>
              <a:buChar char="•"/>
            </a:pPr>
            <a:endParaRPr lang="en-US" altLang="en-US" sz="1000" b="0" dirty="0">
              <a:solidFill>
                <a:srgbClr val="006600"/>
              </a:solidFill>
              <a:latin typeface="Arial Black" panose="020B0A04020102020204" pitchFamily="34" charset="0"/>
            </a:endParaRPr>
          </a:p>
          <a:p>
            <a:pPr>
              <a:buFontTx/>
              <a:buChar char="•"/>
            </a:pPr>
            <a:r>
              <a:rPr lang="en-US" altLang="en-US" sz="1400" b="0" i="1" dirty="0">
                <a:solidFill>
                  <a:srgbClr val="006600"/>
                </a:solidFill>
                <a:latin typeface="Arial Black" panose="020B0A04020102020204" pitchFamily="34" charset="0"/>
              </a:rPr>
              <a:t> </a:t>
            </a:r>
            <a:r>
              <a:rPr lang="en-US" altLang="en-US" sz="1400" b="0" dirty="0">
                <a:solidFill>
                  <a:srgbClr val="006600"/>
                </a:solidFill>
                <a:latin typeface="Arial Black" panose="020B0A04020102020204" pitchFamily="34" charset="0"/>
              </a:rPr>
              <a:t>Deliverance</a:t>
            </a:r>
          </a:p>
        </p:txBody>
      </p:sp>
      <p:sp>
        <p:nvSpPr>
          <p:cNvPr id="224267" name="Text Box 1035"/>
          <p:cNvSpPr txBox="1">
            <a:spLocks noChangeArrowheads="1"/>
          </p:cNvSpPr>
          <p:nvPr/>
        </p:nvSpPr>
        <p:spPr bwMode="auto">
          <a:xfrm>
            <a:off x="3124200" y="4068763"/>
            <a:ext cx="2133600"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800" dirty="0">
                <a:solidFill>
                  <a:srgbClr val="FF0000"/>
                </a:solidFill>
                <a:latin typeface="Arial Black" panose="020B0A04020102020204" pitchFamily="34" charset="0"/>
              </a:rPr>
              <a:t> </a:t>
            </a:r>
            <a:r>
              <a:rPr lang="en-US" altLang="en-US" sz="3600" dirty="0">
                <a:solidFill>
                  <a:srgbClr val="FF0000"/>
                </a:solidFill>
                <a:latin typeface="Arial Black" panose="020B0A04020102020204" pitchFamily="34" charset="0"/>
              </a:rPr>
              <a:t>        </a:t>
            </a:r>
            <a:r>
              <a:rPr lang="en-US" altLang="en-US" sz="4400" dirty="0">
                <a:solidFill>
                  <a:srgbClr val="FF0000"/>
                </a:solidFill>
                <a:latin typeface="Arial Black" panose="020B0A04020102020204" pitchFamily="34" charset="0"/>
              </a:rPr>
              <a:t>LOVE</a:t>
            </a:r>
          </a:p>
          <a:p>
            <a:endParaRPr lang="en-US" altLang="en-US" sz="1800" dirty="0">
              <a:solidFill>
                <a:srgbClr val="FF0000"/>
              </a:solidFill>
              <a:latin typeface="Arial Black" panose="020B0A04020102020204" pitchFamily="34" charset="0"/>
            </a:endParaRPr>
          </a:p>
        </p:txBody>
      </p:sp>
      <p:sp>
        <p:nvSpPr>
          <p:cNvPr id="224268" name="Text Box 1036"/>
          <p:cNvSpPr txBox="1">
            <a:spLocks noChangeArrowheads="1"/>
          </p:cNvSpPr>
          <p:nvPr/>
        </p:nvSpPr>
        <p:spPr bwMode="auto">
          <a:xfrm>
            <a:off x="152400" y="7845425"/>
            <a:ext cx="7010400" cy="1438275"/>
          </a:xfrm>
          <a:prstGeom prst="rect">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solidFill>
                  <a:schemeClr val="tx1"/>
                </a:solidFill>
                <a:latin typeface="Arial Black" panose="020B0A04020102020204" pitchFamily="34" charset="0"/>
              </a:rPr>
              <a:t>Power is safe only in the hands of love!</a:t>
            </a:r>
          </a:p>
          <a:p>
            <a:pPr algn="ctr"/>
            <a:endParaRPr lang="en-US" altLang="en-US" sz="600" b="0" dirty="0">
              <a:solidFill>
                <a:schemeClr val="tx1"/>
              </a:solidFill>
              <a:latin typeface="Arial Black" panose="020B0A04020102020204" pitchFamily="34" charset="0"/>
            </a:endParaRPr>
          </a:p>
          <a:p>
            <a:pPr algn="ctr"/>
            <a:r>
              <a:rPr lang="en-US" altLang="en-US" sz="1400" b="0" dirty="0">
                <a:solidFill>
                  <a:schemeClr val="tx1"/>
                </a:solidFill>
                <a:latin typeface="Arial Black" panose="020B0A04020102020204" pitchFamily="34" charset="0"/>
              </a:rPr>
              <a:t>The gifts of the Spirit flow through the </a:t>
            </a:r>
            <a:r>
              <a:rPr lang="en-US" altLang="en-US" sz="1400" b="0" dirty="0">
                <a:solidFill>
                  <a:srgbClr val="FF0000"/>
                </a:solidFill>
                <a:latin typeface="Arial Black" panose="020B0A04020102020204" pitchFamily="34" charset="0"/>
              </a:rPr>
              <a:t>charity (love)</a:t>
            </a:r>
            <a:r>
              <a:rPr lang="en-US" altLang="en-US" sz="1400" b="0" dirty="0">
                <a:solidFill>
                  <a:schemeClr val="tx1"/>
                </a:solidFill>
                <a:latin typeface="Arial Black" panose="020B0A04020102020204" pitchFamily="34" charset="0"/>
              </a:rPr>
              <a:t> channel:</a:t>
            </a:r>
          </a:p>
          <a:p>
            <a:pPr algn="ctr"/>
            <a:endParaRPr lang="en-US" altLang="en-US" sz="400" b="0" dirty="0">
              <a:solidFill>
                <a:schemeClr val="tx1"/>
              </a:solidFill>
              <a:latin typeface="Arial Black" panose="020B0A04020102020204" pitchFamily="34" charset="0"/>
            </a:endParaRPr>
          </a:p>
          <a:p>
            <a:r>
              <a:rPr lang="en-US" altLang="en-US" sz="1200" dirty="0">
                <a:solidFill>
                  <a:schemeClr val="tx1"/>
                </a:solidFill>
                <a:latin typeface="Times New Roman" panose="02020603050405020304" pitchFamily="18" charset="0"/>
              </a:rPr>
              <a:t>1 Cor. 13:2 And though I have the  gift of  prophecy, and understand  all  mysteries, and all  knowledge; and  though I have  all faith, so that I could  remove  mountains, and  </a:t>
            </a:r>
            <a:r>
              <a:rPr lang="en-US" altLang="en-US" sz="1200" dirty="0">
                <a:solidFill>
                  <a:srgbClr val="FF0000"/>
                </a:solidFill>
                <a:latin typeface="Times New Roman" panose="02020603050405020304" pitchFamily="18" charset="0"/>
              </a:rPr>
              <a:t>have not  </a:t>
            </a:r>
            <a:r>
              <a:rPr lang="en-US" altLang="en-US" sz="1200" b="0" dirty="0">
                <a:solidFill>
                  <a:srgbClr val="FF0000"/>
                </a:solidFill>
                <a:latin typeface="Arial Black" panose="020B0A04020102020204" pitchFamily="34" charset="0"/>
              </a:rPr>
              <a:t>charity</a:t>
            </a:r>
            <a:r>
              <a:rPr lang="en-US" altLang="en-US" sz="1200" dirty="0">
                <a:solidFill>
                  <a:srgbClr val="FF0000"/>
                </a:solidFill>
                <a:latin typeface="Times New Roman" panose="02020603050405020304" pitchFamily="18" charset="0"/>
              </a:rPr>
              <a:t>,  I am nothing</a:t>
            </a:r>
            <a:r>
              <a:rPr lang="en-US" altLang="en-US" sz="1200" dirty="0">
                <a:solidFill>
                  <a:schemeClr val="tx1"/>
                </a:solidFill>
                <a:latin typeface="Times New Roman" panose="02020603050405020304" pitchFamily="18" charset="0"/>
              </a:rPr>
              <a:t>.</a:t>
            </a:r>
          </a:p>
          <a:p>
            <a:r>
              <a:rPr lang="en-US" altLang="en-US" sz="1200" dirty="0">
                <a:solidFill>
                  <a:schemeClr val="tx1"/>
                </a:solidFill>
                <a:latin typeface="Times New Roman" panose="02020603050405020304" pitchFamily="18" charset="0"/>
              </a:rPr>
              <a:t>3 And though I bestow all my goods to feed the poor, and though I give my body to be burned, and </a:t>
            </a:r>
            <a:r>
              <a:rPr lang="en-US" altLang="en-US" sz="1200" dirty="0">
                <a:solidFill>
                  <a:srgbClr val="FF0000"/>
                </a:solidFill>
                <a:latin typeface="Times New Roman" panose="02020603050405020304" pitchFamily="18" charset="0"/>
              </a:rPr>
              <a:t>have not </a:t>
            </a:r>
            <a:r>
              <a:rPr lang="en-US" altLang="en-US" sz="1200" b="0" dirty="0">
                <a:solidFill>
                  <a:srgbClr val="FF0000"/>
                </a:solidFill>
                <a:latin typeface="Arial Black" panose="020B0A04020102020204" pitchFamily="34" charset="0"/>
              </a:rPr>
              <a:t>charity</a:t>
            </a:r>
            <a:r>
              <a:rPr lang="en-US" altLang="en-US" sz="1200" dirty="0">
                <a:solidFill>
                  <a:srgbClr val="FF0000"/>
                </a:solidFill>
                <a:latin typeface="Times New Roman" panose="02020603050405020304" pitchFamily="18" charset="0"/>
              </a:rPr>
              <a:t>, it profiteth me nothing.</a:t>
            </a:r>
          </a:p>
        </p:txBody>
      </p:sp>
      <p:sp>
        <p:nvSpPr>
          <p:cNvPr id="224269" name="Text Box 1037"/>
          <p:cNvSpPr txBox="1">
            <a:spLocks noChangeArrowheads="1"/>
          </p:cNvSpPr>
          <p:nvPr/>
        </p:nvSpPr>
        <p:spPr bwMode="auto">
          <a:xfrm>
            <a:off x="1143000" y="7061200"/>
            <a:ext cx="5105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100" dirty="0">
                <a:solidFill>
                  <a:srgbClr val="FF0000"/>
                </a:solidFill>
                <a:latin typeface="Times New Roman" panose="02020603050405020304" pitchFamily="18" charset="0"/>
              </a:rPr>
              <a:t>&gt;&gt;&gt;&gt;&gt;  God uses man to flow His love and truth to those in need  &gt;&gt;&gt;&gt;&gt;</a:t>
            </a:r>
          </a:p>
        </p:txBody>
      </p:sp>
      <p:sp>
        <p:nvSpPr>
          <p:cNvPr id="224270" name="Text Box 1038"/>
          <p:cNvSpPr txBox="1">
            <a:spLocks noChangeArrowheads="1"/>
          </p:cNvSpPr>
          <p:nvPr/>
        </p:nvSpPr>
        <p:spPr bwMode="auto">
          <a:xfrm>
            <a:off x="304800" y="7527925"/>
            <a:ext cx="6764338"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100" dirty="0">
                <a:solidFill>
                  <a:srgbClr val="FF0000"/>
                </a:solidFill>
                <a:latin typeface="Times New Roman" panose="02020603050405020304" pitchFamily="18" charset="0"/>
              </a:rPr>
              <a:t>2 Cor.  5:18  God hath  reconciled us to himself  by Jesus Christ,  hath given to us the ministry of reconciliation</a:t>
            </a:r>
          </a:p>
        </p:txBody>
      </p:sp>
      <p:sp>
        <p:nvSpPr>
          <p:cNvPr id="224271" name="Text Box 1039"/>
          <p:cNvSpPr txBox="1">
            <a:spLocks noChangeArrowheads="1"/>
          </p:cNvSpPr>
          <p:nvPr/>
        </p:nvSpPr>
        <p:spPr bwMode="auto">
          <a:xfrm>
            <a:off x="563563" y="7140575"/>
            <a:ext cx="655637" cy="342900"/>
          </a:xfrm>
          <a:prstGeom prst="rect">
            <a:avLst/>
          </a:prstGeom>
          <a:solidFill>
            <a:srgbClr val="FF00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latin typeface="Arial Black" panose="020B0A04020102020204" pitchFamily="34" charset="0"/>
              </a:rPr>
              <a:t>GOD</a:t>
            </a:r>
          </a:p>
        </p:txBody>
      </p:sp>
      <p:sp>
        <p:nvSpPr>
          <p:cNvPr id="224272" name="Text Box 1040"/>
          <p:cNvSpPr txBox="1">
            <a:spLocks noChangeArrowheads="1"/>
          </p:cNvSpPr>
          <p:nvPr/>
        </p:nvSpPr>
        <p:spPr bwMode="auto">
          <a:xfrm>
            <a:off x="6181725" y="7140575"/>
            <a:ext cx="676275" cy="3429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latin typeface="Arial Black" panose="020B0A04020102020204" pitchFamily="34" charset="0"/>
              </a:rPr>
              <a:t>MAN</a:t>
            </a:r>
          </a:p>
        </p:txBody>
      </p:sp>
      <p:sp>
        <p:nvSpPr>
          <p:cNvPr id="224273" name="Line 1041"/>
          <p:cNvSpPr>
            <a:spLocks noChangeShapeType="1"/>
          </p:cNvSpPr>
          <p:nvPr/>
        </p:nvSpPr>
        <p:spPr bwMode="auto">
          <a:xfrm>
            <a:off x="1295400" y="7331075"/>
            <a:ext cx="48006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projctor.wav"/>
      </p:stSnd>
    </p:sndAc>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1026"/>
          <p:cNvSpPr>
            <a:spLocks noChangeArrowheads="1"/>
          </p:cNvSpPr>
          <p:nvPr/>
        </p:nvSpPr>
        <p:spPr bwMode="auto">
          <a:xfrm>
            <a:off x="1143000" y="3581400"/>
            <a:ext cx="2286000" cy="1447800"/>
          </a:xfrm>
          <a:prstGeom prst="rect">
            <a:avLst/>
          </a:prstGeom>
          <a:solidFill>
            <a:srgbClr val="0000FF"/>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800" dirty="0">
              <a:latin typeface="Times New Roman" panose="02020603050405020304" pitchFamily="18" charset="0"/>
            </a:endParaRPr>
          </a:p>
        </p:txBody>
      </p:sp>
      <p:sp>
        <p:nvSpPr>
          <p:cNvPr id="226307" name="Rectangle 1027"/>
          <p:cNvSpPr>
            <a:spLocks noChangeArrowheads="1"/>
          </p:cNvSpPr>
          <p:nvPr/>
        </p:nvSpPr>
        <p:spPr bwMode="auto">
          <a:xfrm>
            <a:off x="3581400" y="3581400"/>
            <a:ext cx="2286000" cy="144780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800" dirty="0">
              <a:latin typeface="Times New Roman" panose="02020603050405020304" pitchFamily="18" charset="0"/>
            </a:endParaRPr>
          </a:p>
        </p:txBody>
      </p:sp>
      <p:sp>
        <p:nvSpPr>
          <p:cNvPr id="226308" name="AutoShape 1028"/>
          <p:cNvSpPr>
            <a:spLocks noChangeArrowheads="1"/>
          </p:cNvSpPr>
          <p:nvPr/>
        </p:nvSpPr>
        <p:spPr bwMode="auto">
          <a:xfrm>
            <a:off x="4876800" y="0"/>
            <a:ext cx="2438400" cy="1752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latin typeface="Arial Black" panose="020B0A04020102020204" pitchFamily="34" charset="0"/>
            </a:endParaRPr>
          </a:p>
          <a:p>
            <a:pPr algn="ctr"/>
            <a:r>
              <a:rPr lang="en-US" altLang="en-US" sz="1600" b="0" dirty="0">
                <a:latin typeface="Arial Black" panose="020B0A04020102020204" pitchFamily="34" charset="0"/>
              </a:rPr>
              <a:t>God’s </a:t>
            </a:r>
          </a:p>
          <a:p>
            <a:pPr algn="ctr"/>
            <a:r>
              <a:rPr lang="en-US" altLang="en-US" sz="1600" b="0" dirty="0">
                <a:latin typeface="Arial Black" panose="020B0A04020102020204" pitchFamily="34" charset="0"/>
              </a:rPr>
              <a:t>Supernatural</a:t>
            </a:r>
          </a:p>
          <a:p>
            <a:pPr algn="ctr"/>
            <a:r>
              <a:rPr lang="en-US" altLang="en-US" sz="1600" b="0" dirty="0">
                <a:latin typeface="Arial Black" panose="020B0A04020102020204" pitchFamily="34" charset="0"/>
              </a:rPr>
              <a:t>Power</a:t>
            </a:r>
          </a:p>
          <a:p>
            <a:pPr algn="ctr"/>
            <a:endParaRPr lang="en-US" altLang="en-US" sz="1600" b="0" dirty="0">
              <a:latin typeface="Arial Black" panose="020B0A04020102020204" pitchFamily="34" charset="0"/>
            </a:endParaRPr>
          </a:p>
        </p:txBody>
      </p:sp>
      <p:sp>
        <p:nvSpPr>
          <p:cNvPr id="226309" name="Line 1029"/>
          <p:cNvSpPr>
            <a:spLocks noChangeShapeType="1"/>
          </p:cNvSpPr>
          <p:nvPr/>
        </p:nvSpPr>
        <p:spPr bwMode="auto">
          <a:xfrm>
            <a:off x="1143000" y="3429000"/>
            <a:ext cx="46482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6310" name="Text Box 1030"/>
          <p:cNvSpPr txBox="1">
            <a:spLocks noChangeArrowheads="1"/>
          </p:cNvSpPr>
          <p:nvPr/>
        </p:nvSpPr>
        <p:spPr bwMode="auto">
          <a:xfrm>
            <a:off x="1143000" y="3048000"/>
            <a:ext cx="449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chemeClr val="tx1"/>
                </a:solidFill>
                <a:latin typeface="Arial Black" panose="020B0A04020102020204" pitchFamily="34" charset="0"/>
              </a:rPr>
              <a:t> The Born-again Christian’s dual nature</a:t>
            </a:r>
          </a:p>
        </p:txBody>
      </p:sp>
      <p:sp>
        <p:nvSpPr>
          <p:cNvPr id="226311" name="Text Box 1031"/>
          <p:cNvSpPr txBox="1">
            <a:spLocks noChangeArrowheads="1"/>
          </p:cNvSpPr>
          <p:nvPr/>
        </p:nvSpPr>
        <p:spPr bwMode="auto">
          <a:xfrm>
            <a:off x="1581150" y="3549650"/>
            <a:ext cx="1314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latin typeface="Arial Black" panose="020B0A04020102020204" pitchFamily="34" charset="0"/>
              </a:rPr>
              <a:t>Son of Man</a:t>
            </a:r>
            <a:r>
              <a:rPr lang="en-US" altLang="en-US" sz="1600" b="0" dirty="0">
                <a:latin typeface="Times New Roman" panose="02020603050405020304" pitchFamily="18" charset="0"/>
              </a:rPr>
              <a:t> </a:t>
            </a:r>
          </a:p>
        </p:txBody>
      </p:sp>
      <p:sp>
        <p:nvSpPr>
          <p:cNvPr id="226312" name="Line 1032"/>
          <p:cNvSpPr>
            <a:spLocks noChangeShapeType="1"/>
          </p:cNvSpPr>
          <p:nvPr/>
        </p:nvSpPr>
        <p:spPr bwMode="auto">
          <a:xfrm>
            <a:off x="1143000" y="3886200"/>
            <a:ext cx="2286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6313" name="Line 1033"/>
          <p:cNvSpPr>
            <a:spLocks noChangeShapeType="1"/>
          </p:cNvSpPr>
          <p:nvPr/>
        </p:nvSpPr>
        <p:spPr bwMode="auto">
          <a:xfrm>
            <a:off x="3581400" y="3886200"/>
            <a:ext cx="2286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6314" name="Text Box 1034"/>
          <p:cNvSpPr txBox="1">
            <a:spLocks noChangeArrowheads="1"/>
          </p:cNvSpPr>
          <p:nvPr/>
        </p:nvSpPr>
        <p:spPr bwMode="auto">
          <a:xfrm>
            <a:off x="4040188" y="3549650"/>
            <a:ext cx="1293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latin typeface="Arial Black" panose="020B0A04020102020204" pitchFamily="34" charset="0"/>
              </a:rPr>
              <a:t>Son of God</a:t>
            </a:r>
            <a:r>
              <a:rPr lang="en-US" altLang="en-US" sz="1600" b="0" dirty="0">
                <a:latin typeface="Times New Roman" panose="02020603050405020304" pitchFamily="18" charset="0"/>
              </a:rPr>
              <a:t> </a:t>
            </a:r>
          </a:p>
        </p:txBody>
      </p:sp>
      <p:sp>
        <p:nvSpPr>
          <p:cNvPr id="226315" name="Text Box 1035"/>
          <p:cNvSpPr txBox="1">
            <a:spLocks noChangeArrowheads="1"/>
          </p:cNvSpPr>
          <p:nvPr/>
        </p:nvSpPr>
        <p:spPr bwMode="auto">
          <a:xfrm>
            <a:off x="1295400" y="3962400"/>
            <a:ext cx="2057400" cy="10064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latin typeface="Arial Black" panose="020B0A04020102020204" pitchFamily="34" charset="0"/>
              </a:rPr>
              <a:t>  </a:t>
            </a:r>
            <a:r>
              <a:rPr lang="en-US" altLang="en-US" sz="1600" b="0" dirty="0">
                <a:latin typeface="Arial Black" panose="020B0A04020102020204" pitchFamily="34" charset="0"/>
              </a:rPr>
              <a:t>Body &amp; Soul</a:t>
            </a:r>
          </a:p>
          <a:p>
            <a:endParaRPr lang="en-US" altLang="en-US" sz="200" b="0" dirty="0">
              <a:latin typeface="Arial Black" panose="020B0A04020102020204" pitchFamily="34" charset="0"/>
            </a:endParaRPr>
          </a:p>
          <a:p>
            <a:r>
              <a:rPr lang="en-US" altLang="en-US" sz="1600" dirty="0">
                <a:latin typeface="Arial Black" panose="020B0A04020102020204" pitchFamily="34" charset="0"/>
              </a:rPr>
              <a:t> </a:t>
            </a:r>
            <a:r>
              <a:rPr lang="en-US" altLang="en-US" sz="1400" dirty="0">
                <a:latin typeface="Arial Black" panose="020B0A04020102020204" pitchFamily="34" charset="0"/>
              </a:rPr>
              <a:t> </a:t>
            </a:r>
            <a:r>
              <a:rPr lang="en-US" altLang="en-US" sz="1200" dirty="0">
                <a:latin typeface="Arial Black" panose="020B0A04020102020204" pitchFamily="34" charset="0"/>
              </a:rPr>
              <a:t>- </a:t>
            </a:r>
            <a:r>
              <a:rPr lang="en-US" altLang="en-US" sz="1200" b="0" dirty="0">
                <a:latin typeface="Arial Black" panose="020B0A04020102020204" pitchFamily="34" charset="0"/>
              </a:rPr>
              <a:t>Man’s Ability</a:t>
            </a:r>
          </a:p>
          <a:p>
            <a:endParaRPr lang="en-US" altLang="en-US" sz="200" b="0" dirty="0">
              <a:latin typeface="Arial Black" panose="020B0A04020102020204" pitchFamily="34" charset="0"/>
            </a:endParaRPr>
          </a:p>
          <a:p>
            <a:r>
              <a:rPr lang="en-US" altLang="en-US" sz="1200" dirty="0">
                <a:latin typeface="Arial Black" panose="020B0A04020102020204" pitchFamily="34" charset="0"/>
              </a:rPr>
              <a:t>     </a:t>
            </a:r>
            <a:r>
              <a:rPr lang="en-US" altLang="en-US" sz="1200" dirty="0">
                <a:latin typeface="Times New Roman" panose="02020603050405020304" pitchFamily="18" charset="0"/>
              </a:rPr>
              <a:t>(What man can do</a:t>
            </a:r>
          </a:p>
          <a:p>
            <a:r>
              <a:rPr lang="en-US" altLang="en-US" sz="1200" dirty="0">
                <a:latin typeface="Times New Roman" panose="02020603050405020304" pitchFamily="18" charset="0"/>
              </a:rPr>
              <a:t>         -- good deeds)</a:t>
            </a:r>
            <a:endParaRPr lang="en-US" altLang="en-US" sz="1200" dirty="0">
              <a:latin typeface="Arial Black" panose="020B0A04020102020204" pitchFamily="34" charset="0"/>
            </a:endParaRPr>
          </a:p>
        </p:txBody>
      </p:sp>
      <p:sp>
        <p:nvSpPr>
          <p:cNvPr id="226316" name="Text Box 1036"/>
          <p:cNvSpPr txBox="1">
            <a:spLocks noChangeArrowheads="1"/>
          </p:cNvSpPr>
          <p:nvPr/>
        </p:nvSpPr>
        <p:spPr bwMode="auto">
          <a:xfrm>
            <a:off x="3581400" y="3976688"/>
            <a:ext cx="2209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rgbClr val="FF0000"/>
                </a:solidFill>
                <a:latin typeface="Arial Black" panose="020B0A04020102020204" pitchFamily="34" charset="0"/>
              </a:rPr>
              <a:t>         </a:t>
            </a:r>
            <a:r>
              <a:rPr lang="en-US" altLang="en-US" sz="1600" b="0" dirty="0">
                <a:latin typeface="Arial Black" panose="020B0A04020102020204" pitchFamily="34" charset="0"/>
              </a:rPr>
              <a:t>Spirit</a:t>
            </a:r>
          </a:p>
          <a:p>
            <a:endParaRPr lang="en-US" altLang="en-US" sz="200" b="0" dirty="0">
              <a:latin typeface="Arial Black" panose="020B0A04020102020204" pitchFamily="34" charset="0"/>
            </a:endParaRPr>
          </a:p>
          <a:p>
            <a:r>
              <a:rPr lang="en-US" altLang="en-US" sz="1600" b="0" dirty="0">
                <a:latin typeface="Arial Black" panose="020B0A04020102020204" pitchFamily="34" charset="0"/>
              </a:rPr>
              <a:t>    </a:t>
            </a:r>
            <a:r>
              <a:rPr lang="en-US" altLang="en-US" sz="1200" b="0" dirty="0">
                <a:latin typeface="Arial Black" panose="020B0A04020102020204" pitchFamily="34" charset="0"/>
              </a:rPr>
              <a:t>- God’s Ability</a:t>
            </a:r>
          </a:p>
          <a:p>
            <a:r>
              <a:rPr lang="en-US" altLang="en-US" sz="1400" b="0" dirty="0">
                <a:latin typeface="Arial Black" panose="020B0A04020102020204" pitchFamily="34" charset="0"/>
              </a:rPr>
              <a:t>      </a:t>
            </a:r>
            <a:r>
              <a:rPr lang="en-US" altLang="en-US" sz="1200" dirty="0">
                <a:latin typeface="Times New Roman" panose="02020603050405020304" pitchFamily="18" charset="0"/>
              </a:rPr>
              <a:t>(Anointing - what God</a:t>
            </a:r>
          </a:p>
          <a:p>
            <a:r>
              <a:rPr lang="en-US" altLang="en-US" sz="1200" dirty="0">
                <a:latin typeface="Times New Roman" panose="02020603050405020304" pitchFamily="18" charset="0"/>
              </a:rPr>
              <a:t>           can do through man)</a:t>
            </a:r>
          </a:p>
        </p:txBody>
      </p:sp>
      <p:sp>
        <p:nvSpPr>
          <p:cNvPr id="226317" name="Rectangle 1037"/>
          <p:cNvSpPr>
            <a:spLocks noChangeArrowheads="1"/>
          </p:cNvSpPr>
          <p:nvPr/>
        </p:nvSpPr>
        <p:spPr bwMode="auto">
          <a:xfrm>
            <a:off x="1143000" y="6324600"/>
            <a:ext cx="2286000" cy="1447800"/>
          </a:xfrm>
          <a:prstGeom prst="rect">
            <a:avLst/>
          </a:prstGeom>
          <a:solidFill>
            <a:srgbClr val="0000FF"/>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800" dirty="0">
              <a:latin typeface="Times New Roman" panose="02020603050405020304" pitchFamily="18" charset="0"/>
            </a:endParaRPr>
          </a:p>
        </p:txBody>
      </p:sp>
      <p:sp>
        <p:nvSpPr>
          <p:cNvPr id="226318" name="Rectangle 1038"/>
          <p:cNvSpPr>
            <a:spLocks noChangeArrowheads="1"/>
          </p:cNvSpPr>
          <p:nvPr/>
        </p:nvSpPr>
        <p:spPr bwMode="auto">
          <a:xfrm>
            <a:off x="3581400" y="6324600"/>
            <a:ext cx="2286000" cy="144780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26319" name="Line 1039"/>
          <p:cNvSpPr>
            <a:spLocks noChangeShapeType="1"/>
          </p:cNvSpPr>
          <p:nvPr/>
        </p:nvSpPr>
        <p:spPr bwMode="auto">
          <a:xfrm>
            <a:off x="1143000" y="6172200"/>
            <a:ext cx="46482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6320" name="Text Box 1041"/>
          <p:cNvSpPr txBox="1">
            <a:spLocks noChangeArrowheads="1"/>
          </p:cNvSpPr>
          <p:nvPr/>
        </p:nvSpPr>
        <p:spPr bwMode="auto">
          <a:xfrm>
            <a:off x="1295400" y="6340475"/>
            <a:ext cx="17081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latin typeface="Arial Black" panose="020B0A04020102020204" pitchFamily="34" charset="0"/>
              </a:rPr>
              <a:t>Man’s needs:</a:t>
            </a:r>
          </a:p>
          <a:p>
            <a:r>
              <a:rPr lang="en-US" altLang="en-US" sz="1600" dirty="0">
                <a:latin typeface="Arial Black" panose="020B0A04020102020204" pitchFamily="34" charset="0"/>
              </a:rPr>
              <a:t>  </a:t>
            </a:r>
            <a:r>
              <a:rPr lang="en-US" altLang="en-US" sz="1400" dirty="0">
                <a:latin typeface="Times New Roman" panose="02020603050405020304" pitchFamily="18" charset="0"/>
              </a:rPr>
              <a:t>- Hungry</a:t>
            </a:r>
          </a:p>
          <a:p>
            <a:r>
              <a:rPr lang="en-US" altLang="en-US" sz="1400" dirty="0">
                <a:latin typeface="Times New Roman" panose="02020603050405020304" pitchFamily="18" charset="0"/>
              </a:rPr>
              <a:t>   - Thirsty</a:t>
            </a:r>
          </a:p>
          <a:p>
            <a:r>
              <a:rPr lang="en-US" altLang="en-US" sz="1400" dirty="0">
                <a:latin typeface="Times New Roman" panose="02020603050405020304" pitchFamily="18" charset="0"/>
              </a:rPr>
              <a:t>   - Sick </a:t>
            </a:r>
          </a:p>
          <a:p>
            <a:r>
              <a:rPr lang="en-US" altLang="en-US" sz="1400" dirty="0">
                <a:latin typeface="Times New Roman" panose="02020603050405020304" pitchFamily="18" charset="0"/>
              </a:rPr>
              <a:t>   - Stranger (lonely)</a:t>
            </a:r>
          </a:p>
          <a:p>
            <a:r>
              <a:rPr lang="en-US" altLang="en-US" sz="1400" dirty="0">
                <a:latin typeface="Times New Roman" panose="02020603050405020304" pitchFamily="18" charset="0"/>
              </a:rPr>
              <a:t>   - Prison</a:t>
            </a:r>
          </a:p>
        </p:txBody>
      </p:sp>
      <p:sp>
        <p:nvSpPr>
          <p:cNvPr id="226321" name="Text Box 1042"/>
          <p:cNvSpPr txBox="1">
            <a:spLocks noChangeArrowheads="1"/>
          </p:cNvSpPr>
          <p:nvPr/>
        </p:nvSpPr>
        <p:spPr bwMode="auto">
          <a:xfrm>
            <a:off x="3717925" y="6324600"/>
            <a:ext cx="19970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latin typeface="Arial Black" panose="020B0A04020102020204" pitchFamily="34" charset="0"/>
              </a:rPr>
              <a:t>Man’s needs:</a:t>
            </a:r>
          </a:p>
          <a:p>
            <a:r>
              <a:rPr lang="en-US" altLang="en-US" sz="1600" dirty="0">
                <a:latin typeface="Arial Black" panose="020B0A04020102020204" pitchFamily="34" charset="0"/>
              </a:rPr>
              <a:t>  </a:t>
            </a:r>
            <a:r>
              <a:rPr lang="en-US" altLang="en-US" sz="1400" dirty="0">
                <a:latin typeface="Times New Roman" panose="02020603050405020304" pitchFamily="18" charset="0"/>
              </a:rPr>
              <a:t>- Hungry</a:t>
            </a:r>
          </a:p>
          <a:p>
            <a:r>
              <a:rPr lang="en-US" altLang="en-US" sz="1400" dirty="0">
                <a:latin typeface="Times New Roman" panose="02020603050405020304" pitchFamily="18" charset="0"/>
              </a:rPr>
              <a:t>   - Thirsty</a:t>
            </a:r>
          </a:p>
          <a:p>
            <a:r>
              <a:rPr lang="en-US" altLang="en-US" sz="1400" dirty="0">
                <a:latin typeface="Times New Roman" panose="02020603050405020304" pitchFamily="18" charset="0"/>
              </a:rPr>
              <a:t>   - Sick </a:t>
            </a:r>
          </a:p>
          <a:p>
            <a:r>
              <a:rPr lang="en-US" altLang="en-US" sz="1400" dirty="0">
                <a:latin typeface="Times New Roman" panose="02020603050405020304" pitchFamily="18" charset="0"/>
              </a:rPr>
              <a:t>   - Stranger (lonely)</a:t>
            </a:r>
          </a:p>
          <a:p>
            <a:r>
              <a:rPr lang="en-US" altLang="en-US" sz="1400" dirty="0">
                <a:latin typeface="Times New Roman" panose="02020603050405020304" pitchFamily="18" charset="0"/>
              </a:rPr>
              <a:t>   - Prison</a:t>
            </a:r>
            <a:endParaRPr lang="en-US" altLang="en-US" sz="1600" dirty="0">
              <a:latin typeface="Arial Black" panose="020B0A04020102020204" pitchFamily="34" charset="0"/>
            </a:endParaRPr>
          </a:p>
        </p:txBody>
      </p:sp>
      <p:sp>
        <p:nvSpPr>
          <p:cNvPr id="226322" name="Text Box 1043"/>
          <p:cNvSpPr txBox="1">
            <a:spLocks noChangeArrowheads="1"/>
          </p:cNvSpPr>
          <p:nvPr/>
        </p:nvSpPr>
        <p:spPr bwMode="auto">
          <a:xfrm>
            <a:off x="1143000" y="5181600"/>
            <a:ext cx="1738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chemeClr val="accent2"/>
                </a:solidFill>
                <a:latin typeface="Arial Black" panose="020B0A04020102020204" pitchFamily="34" charset="0"/>
              </a:rPr>
              <a:t>1. </a:t>
            </a:r>
            <a:r>
              <a:rPr lang="en-US" altLang="en-US" sz="1800" b="0" dirty="0">
                <a:solidFill>
                  <a:schemeClr val="accent2"/>
                </a:solidFill>
                <a:latin typeface="Arial Black" panose="020B0A04020102020204" pitchFamily="34" charset="0"/>
              </a:rPr>
              <a:t>N atural </a:t>
            </a:r>
            <a:endParaRPr lang="en-US" altLang="en-US" sz="2800" b="0" dirty="0">
              <a:solidFill>
                <a:schemeClr val="accent2"/>
              </a:solidFill>
              <a:latin typeface="Arial Black" panose="020B0A04020102020204" pitchFamily="34" charset="0"/>
            </a:endParaRPr>
          </a:p>
        </p:txBody>
      </p:sp>
      <p:sp>
        <p:nvSpPr>
          <p:cNvPr id="226323" name="Text Box 1044"/>
          <p:cNvSpPr txBox="1">
            <a:spLocks noChangeArrowheads="1"/>
          </p:cNvSpPr>
          <p:nvPr/>
        </p:nvSpPr>
        <p:spPr bwMode="auto">
          <a:xfrm>
            <a:off x="3581400" y="5181600"/>
            <a:ext cx="269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rgbClr val="FF0000"/>
                </a:solidFill>
                <a:latin typeface="Arial Black" panose="020B0A04020102020204" pitchFamily="34" charset="0"/>
              </a:rPr>
              <a:t>2.</a:t>
            </a:r>
            <a:r>
              <a:rPr lang="en-US" altLang="en-US" sz="1600" b="0" dirty="0">
                <a:solidFill>
                  <a:srgbClr val="FF0000"/>
                </a:solidFill>
                <a:latin typeface="Arial Black" panose="020B0A04020102020204" pitchFamily="34" charset="0"/>
              </a:rPr>
              <a:t> </a:t>
            </a:r>
            <a:r>
              <a:rPr lang="en-US" altLang="en-US" sz="1800" b="0" dirty="0">
                <a:solidFill>
                  <a:srgbClr val="FF0000"/>
                </a:solidFill>
                <a:latin typeface="Arial Black" panose="020B0A04020102020204" pitchFamily="34" charset="0"/>
              </a:rPr>
              <a:t>Sup ernatural   </a:t>
            </a:r>
          </a:p>
        </p:txBody>
      </p:sp>
      <p:sp>
        <p:nvSpPr>
          <p:cNvPr id="226324" name="Text Box 1045"/>
          <p:cNvSpPr txBox="1">
            <a:spLocks noChangeArrowheads="1"/>
          </p:cNvSpPr>
          <p:nvPr/>
        </p:nvSpPr>
        <p:spPr bwMode="auto">
          <a:xfrm>
            <a:off x="304800" y="7848600"/>
            <a:ext cx="67818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AutoNum type="arabicParenBoth"/>
            </a:pPr>
            <a:r>
              <a:rPr lang="en-US" altLang="en-US" sz="1600" dirty="0">
                <a:solidFill>
                  <a:schemeClr val="accent2"/>
                </a:solidFill>
              </a:rPr>
              <a:t>Building a relationship with someone in need by doing kind deeds, as a </a:t>
            </a:r>
            <a:r>
              <a:rPr lang="en-US" altLang="en-US" sz="1400" b="0" dirty="0">
                <a:solidFill>
                  <a:schemeClr val="accent2"/>
                </a:solidFill>
                <a:latin typeface="Arial Black" panose="020B0A04020102020204" pitchFamily="34" charset="0"/>
              </a:rPr>
              <a:t>son of man</a:t>
            </a:r>
            <a:r>
              <a:rPr lang="en-US" altLang="en-US" sz="1600" dirty="0">
                <a:solidFill>
                  <a:schemeClr val="accent2"/>
                </a:solidFill>
              </a:rPr>
              <a:t>.  These good deeds (what we can do) begin to open up the channel of God’s love and compassion in our lives for the second step</a:t>
            </a:r>
            <a:r>
              <a:rPr lang="en-US" altLang="en-US" sz="1600" dirty="0"/>
              <a:t>.           </a:t>
            </a:r>
          </a:p>
          <a:p>
            <a:pPr>
              <a:spcBef>
                <a:spcPct val="50000"/>
              </a:spcBef>
              <a:buFontTx/>
              <a:buAutoNum type="arabicParenBoth"/>
            </a:pPr>
            <a:r>
              <a:rPr lang="en-US" altLang="en-US" sz="1600" dirty="0">
                <a:solidFill>
                  <a:srgbClr val="FF0000"/>
                </a:solidFill>
              </a:rPr>
              <a:t>God’s supernatural power -- what God can do through us, as a         </a:t>
            </a:r>
            <a:r>
              <a:rPr lang="en-US" altLang="en-US" sz="1400" b="0" dirty="0">
                <a:solidFill>
                  <a:srgbClr val="FF0000"/>
                </a:solidFill>
                <a:latin typeface="Arial Black" panose="020B0A04020102020204" pitchFamily="34" charset="0"/>
              </a:rPr>
              <a:t>son of God</a:t>
            </a:r>
            <a:r>
              <a:rPr lang="en-US" altLang="en-US" sz="1600" dirty="0">
                <a:solidFill>
                  <a:srgbClr val="FF0000"/>
                </a:solidFill>
              </a:rPr>
              <a:t>, to minister to their needs.</a:t>
            </a:r>
          </a:p>
        </p:txBody>
      </p:sp>
      <p:sp>
        <p:nvSpPr>
          <p:cNvPr id="226325" name="Text Box 1046"/>
          <p:cNvSpPr txBox="1">
            <a:spLocks noChangeArrowheads="1"/>
          </p:cNvSpPr>
          <p:nvPr/>
        </p:nvSpPr>
        <p:spPr bwMode="auto">
          <a:xfrm>
            <a:off x="533400" y="1905000"/>
            <a:ext cx="4495800" cy="104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dirty="0">
                <a:solidFill>
                  <a:srgbClr val="FF0000"/>
                </a:solidFill>
                <a:latin typeface="Times New Roman" panose="02020603050405020304" pitchFamily="18" charset="0"/>
                <a:cs typeface="Times New Roman" panose="02020603050405020304" pitchFamily="18" charset="0"/>
              </a:rPr>
              <a:t>Matthew 25:34-40   </a:t>
            </a:r>
            <a:r>
              <a:rPr lang="en-US" altLang="en-US" sz="1400" dirty="0">
                <a:solidFill>
                  <a:schemeClr val="tx1"/>
                </a:solidFill>
                <a:latin typeface="Times New Roman" panose="02020603050405020304" pitchFamily="18" charset="0"/>
                <a:cs typeface="Times New Roman" panose="02020603050405020304" pitchFamily="18" charset="0"/>
              </a:rPr>
              <a:t>Final test at the judgment</a:t>
            </a:r>
          </a:p>
          <a:p>
            <a:r>
              <a:rPr lang="en-US" altLang="en-US" sz="1200" dirty="0">
                <a:solidFill>
                  <a:srgbClr val="FF0000"/>
                </a:solidFill>
                <a:latin typeface="Times New Roman" panose="02020603050405020304" pitchFamily="18" charset="0"/>
                <a:cs typeface="Times New Roman" panose="02020603050405020304" pitchFamily="18" charset="0"/>
              </a:rPr>
              <a:t>For I was an hungred, and ye gave me meat: I was thirsty,</a:t>
            </a:r>
          </a:p>
          <a:p>
            <a:r>
              <a:rPr lang="en-US" altLang="en-US" sz="1200" dirty="0">
                <a:solidFill>
                  <a:srgbClr val="FF0000"/>
                </a:solidFill>
                <a:latin typeface="Times New Roman" panose="02020603050405020304" pitchFamily="18" charset="0"/>
                <a:cs typeface="Times New Roman" panose="02020603050405020304" pitchFamily="18" charset="0"/>
              </a:rPr>
              <a:t> .. a stranger, .. naked,  .. sick, .. prison, and ye came unto me. </a:t>
            </a:r>
          </a:p>
          <a:p>
            <a:r>
              <a:rPr lang="en-US" altLang="en-US" sz="1200" dirty="0">
                <a:solidFill>
                  <a:srgbClr val="FF0000"/>
                </a:solidFill>
                <a:latin typeface="Times New Roman" panose="02020603050405020304" pitchFamily="18" charset="0"/>
                <a:cs typeface="Times New Roman" panose="02020603050405020304" pitchFamily="18" charset="0"/>
              </a:rPr>
              <a:t>. . . .Inasmuch as ye have done it unto one of the least of </a:t>
            </a:r>
          </a:p>
          <a:p>
            <a:r>
              <a:rPr lang="en-US" altLang="en-US" sz="1200" dirty="0">
                <a:solidFill>
                  <a:srgbClr val="FF0000"/>
                </a:solidFill>
                <a:latin typeface="Times New Roman" panose="02020603050405020304" pitchFamily="18" charset="0"/>
                <a:cs typeface="Times New Roman" panose="02020603050405020304" pitchFamily="18" charset="0"/>
              </a:rPr>
              <a:t> these my brethren, ye have done it unto me. </a:t>
            </a:r>
          </a:p>
        </p:txBody>
      </p:sp>
      <p:sp>
        <p:nvSpPr>
          <p:cNvPr id="226326" name="Freeform 1047"/>
          <p:cNvSpPr>
            <a:spLocks/>
          </p:cNvSpPr>
          <p:nvPr/>
        </p:nvSpPr>
        <p:spPr bwMode="auto">
          <a:xfrm>
            <a:off x="4775200" y="1447800"/>
            <a:ext cx="787400" cy="1828800"/>
          </a:xfrm>
          <a:custGeom>
            <a:avLst/>
            <a:gdLst>
              <a:gd name="T0" fmla="*/ 2147483646 w 496"/>
              <a:gd name="T1" fmla="*/ 0 h 1104"/>
              <a:gd name="T2" fmla="*/ 0 w 496"/>
              <a:gd name="T3" fmla="*/ 2147483646 h 1104"/>
              <a:gd name="T4" fmla="*/ 2147483646 w 496"/>
              <a:gd name="T5" fmla="*/ 2147483646 h 1104"/>
              <a:gd name="T6" fmla="*/ 2147483646 w 496"/>
              <a:gd name="T7" fmla="*/ 2147483646 h 1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6" h="1104">
                <a:moveTo>
                  <a:pt x="432" y="0"/>
                </a:moveTo>
                <a:cubicBezTo>
                  <a:pt x="216" y="420"/>
                  <a:pt x="0" y="840"/>
                  <a:pt x="0" y="960"/>
                </a:cubicBezTo>
                <a:cubicBezTo>
                  <a:pt x="0" y="1080"/>
                  <a:pt x="368" y="696"/>
                  <a:pt x="432" y="720"/>
                </a:cubicBezTo>
                <a:cubicBezTo>
                  <a:pt x="496" y="744"/>
                  <a:pt x="392" y="1040"/>
                  <a:pt x="384" y="1104"/>
                </a:cubicBezTo>
              </a:path>
            </a:pathLst>
          </a:custGeom>
          <a:noFill/>
          <a:ln w="762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6327" name="Line 1048"/>
          <p:cNvSpPr>
            <a:spLocks noChangeShapeType="1"/>
          </p:cNvSpPr>
          <p:nvPr/>
        </p:nvSpPr>
        <p:spPr bwMode="auto">
          <a:xfrm flipH="1">
            <a:off x="5334000" y="3124200"/>
            <a:ext cx="76200" cy="228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6328" name="Freeform 1049"/>
          <p:cNvSpPr>
            <a:spLocks/>
          </p:cNvSpPr>
          <p:nvPr/>
        </p:nvSpPr>
        <p:spPr bwMode="auto">
          <a:xfrm>
            <a:off x="4419600" y="5029200"/>
            <a:ext cx="533400" cy="914400"/>
          </a:xfrm>
          <a:custGeom>
            <a:avLst/>
            <a:gdLst>
              <a:gd name="T0" fmla="*/ 2147483646 w 496"/>
              <a:gd name="T1" fmla="*/ 0 h 1104"/>
              <a:gd name="T2" fmla="*/ 0 w 496"/>
              <a:gd name="T3" fmla="*/ 2147483646 h 1104"/>
              <a:gd name="T4" fmla="*/ 2147483646 w 496"/>
              <a:gd name="T5" fmla="*/ 2147483646 h 1104"/>
              <a:gd name="T6" fmla="*/ 2147483646 w 496"/>
              <a:gd name="T7" fmla="*/ 2147483646 h 1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6" h="1104">
                <a:moveTo>
                  <a:pt x="432" y="0"/>
                </a:moveTo>
                <a:cubicBezTo>
                  <a:pt x="216" y="420"/>
                  <a:pt x="0" y="840"/>
                  <a:pt x="0" y="960"/>
                </a:cubicBezTo>
                <a:cubicBezTo>
                  <a:pt x="0" y="1080"/>
                  <a:pt x="368" y="696"/>
                  <a:pt x="432" y="720"/>
                </a:cubicBezTo>
                <a:cubicBezTo>
                  <a:pt x="496" y="744"/>
                  <a:pt x="392" y="1040"/>
                  <a:pt x="384" y="1104"/>
                </a:cubicBezTo>
              </a:path>
            </a:pathLst>
          </a:custGeom>
          <a:noFill/>
          <a:ln w="762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6329" name="Line 1050"/>
          <p:cNvSpPr>
            <a:spLocks noChangeShapeType="1"/>
          </p:cNvSpPr>
          <p:nvPr/>
        </p:nvSpPr>
        <p:spPr bwMode="auto">
          <a:xfrm flipH="1">
            <a:off x="4800600" y="5791200"/>
            <a:ext cx="76200" cy="3048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6330" name="Freeform 1051"/>
          <p:cNvSpPr>
            <a:spLocks/>
          </p:cNvSpPr>
          <p:nvPr/>
        </p:nvSpPr>
        <p:spPr bwMode="auto">
          <a:xfrm>
            <a:off x="1752600" y="5029200"/>
            <a:ext cx="533400" cy="914400"/>
          </a:xfrm>
          <a:custGeom>
            <a:avLst/>
            <a:gdLst>
              <a:gd name="T0" fmla="*/ 2147483646 w 496"/>
              <a:gd name="T1" fmla="*/ 0 h 1104"/>
              <a:gd name="T2" fmla="*/ 0 w 496"/>
              <a:gd name="T3" fmla="*/ 2147483646 h 1104"/>
              <a:gd name="T4" fmla="*/ 2147483646 w 496"/>
              <a:gd name="T5" fmla="*/ 2147483646 h 1104"/>
              <a:gd name="T6" fmla="*/ 2147483646 w 496"/>
              <a:gd name="T7" fmla="*/ 2147483646 h 1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6" h="1104">
                <a:moveTo>
                  <a:pt x="432" y="0"/>
                </a:moveTo>
                <a:cubicBezTo>
                  <a:pt x="216" y="420"/>
                  <a:pt x="0" y="840"/>
                  <a:pt x="0" y="960"/>
                </a:cubicBezTo>
                <a:cubicBezTo>
                  <a:pt x="0" y="1080"/>
                  <a:pt x="368" y="696"/>
                  <a:pt x="432" y="720"/>
                </a:cubicBezTo>
                <a:cubicBezTo>
                  <a:pt x="496" y="744"/>
                  <a:pt x="392" y="1040"/>
                  <a:pt x="384" y="1104"/>
                </a:cubicBezTo>
              </a:path>
            </a:pathLst>
          </a:custGeom>
          <a:noFill/>
          <a:ln w="762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6331" name="Line 1052"/>
          <p:cNvSpPr>
            <a:spLocks noChangeShapeType="1"/>
          </p:cNvSpPr>
          <p:nvPr/>
        </p:nvSpPr>
        <p:spPr bwMode="auto">
          <a:xfrm flipH="1">
            <a:off x="2133600" y="5791200"/>
            <a:ext cx="76200" cy="3048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6332" name="Line 1053"/>
          <p:cNvSpPr>
            <a:spLocks noChangeShapeType="1"/>
          </p:cNvSpPr>
          <p:nvPr/>
        </p:nvSpPr>
        <p:spPr bwMode="auto">
          <a:xfrm flipH="1">
            <a:off x="228600" y="2209800"/>
            <a:ext cx="304800" cy="0"/>
          </a:xfrm>
          <a:prstGeom prst="line">
            <a:avLst/>
          </a:prstGeom>
          <a:noFill/>
          <a:ln w="3810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6333" name="Line 1054"/>
          <p:cNvSpPr>
            <a:spLocks noChangeShapeType="1"/>
          </p:cNvSpPr>
          <p:nvPr/>
        </p:nvSpPr>
        <p:spPr bwMode="auto">
          <a:xfrm>
            <a:off x="228600" y="2286000"/>
            <a:ext cx="0" cy="4646613"/>
          </a:xfrm>
          <a:prstGeom prst="line">
            <a:avLst/>
          </a:prstGeom>
          <a:noFill/>
          <a:ln w="3810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6334" name="Line 1055"/>
          <p:cNvSpPr>
            <a:spLocks noChangeShapeType="1"/>
          </p:cNvSpPr>
          <p:nvPr/>
        </p:nvSpPr>
        <p:spPr bwMode="auto">
          <a:xfrm>
            <a:off x="228600" y="6932613"/>
            <a:ext cx="838200" cy="0"/>
          </a:xfrm>
          <a:prstGeom prst="line">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6335" name="Line 1056"/>
          <p:cNvSpPr>
            <a:spLocks noChangeShapeType="1"/>
          </p:cNvSpPr>
          <p:nvPr/>
        </p:nvSpPr>
        <p:spPr bwMode="auto">
          <a:xfrm>
            <a:off x="6553200" y="2286000"/>
            <a:ext cx="0" cy="4572000"/>
          </a:xfrm>
          <a:prstGeom prst="line">
            <a:avLst/>
          </a:prstGeom>
          <a:noFill/>
          <a:ln w="3810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6336" name="Line 1057"/>
          <p:cNvSpPr>
            <a:spLocks noChangeShapeType="1"/>
          </p:cNvSpPr>
          <p:nvPr/>
        </p:nvSpPr>
        <p:spPr bwMode="auto">
          <a:xfrm>
            <a:off x="4800600" y="2209800"/>
            <a:ext cx="1752600" cy="0"/>
          </a:xfrm>
          <a:prstGeom prst="line">
            <a:avLst/>
          </a:prstGeom>
          <a:noFill/>
          <a:ln w="3810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6337" name="Line 1058"/>
          <p:cNvSpPr>
            <a:spLocks noChangeShapeType="1"/>
          </p:cNvSpPr>
          <p:nvPr/>
        </p:nvSpPr>
        <p:spPr bwMode="auto">
          <a:xfrm flipH="1">
            <a:off x="5943600" y="6932613"/>
            <a:ext cx="609600" cy="0"/>
          </a:xfrm>
          <a:prstGeom prst="line">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6338" name="Text Box 1059"/>
          <p:cNvSpPr txBox="1">
            <a:spLocks noChangeArrowheads="1"/>
          </p:cNvSpPr>
          <p:nvPr/>
        </p:nvSpPr>
        <p:spPr bwMode="auto">
          <a:xfrm>
            <a:off x="273050" y="76200"/>
            <a:ext cx="4449763" cy="1674813"/>
          </a:xfrm>
          <a:prstGeom prst="rect">
            <a:avLst/>
          </a:prstGeom>
          <a:solidFill>
            <a:srgbClr val="FFFF66"/>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FF0000"/>
                </a:solidFill>
                <a:latin typeface="Arial Black" panose="020B0A04020102020204" pitchFamily="34" charset="0"/>
                <a:cs typeface="Times New Roman" panose="02020603050405020304" pitchFamily="18" charset="0"/>
              </a:rPr>
              <a:t>THE ONLY WAY WE CAN LOVE GOD  </a:t>
            </a:r>
            <a:r>
              <a:rPr lang="en-US" altLang="en-US" sz="1200" dirty="0">
                <a:solidFill>
                  <a:srgbClr val="FF0000"/>
                </a:solidFill>
                <a:latin typeface="Arial Black" panose="020B0A04020102020204" pitchFamily="34" charset="0"/>
                <a:cs typeface="Times New Roman" panose="02020603050405020304" pitchFamily="18" charset="0"/>
              </a:rPr>
              <a:t> </a:t>
            </a:r>
          </a:p>
          <a:p>
            <a:r>
              <a:rPr lang="en-US" altLang="en-US" sz="1400" dirty="0">
                <a:solidFill>
                  <a:srgbClr val="FF0000"/>
                </a:solidFill>
                <a:latin typeface="Times New Roman" panose="02020603050405020304" pitchFamily="18" charset="0"/>
                <a:cs typeface="Times New Roman" panose="02020603050405020304" pitchFamily="18" charset="0"/>
              </a:rPr>
              <a:t>     </a:t>
            </a:r>
            <a:r>
              <a:rPr lang="en-US" altLang="en-US" sz="1400" dirty="0">
                <a:solidFill>
                  <a:schemeClr val="accent2"/>
                </a:solidFill>
                <a:latin typeface="Times New Roman" panose="02020603050405020304" pitchFamily="18" charset="0"/>
                <a:cs typeface="Times New Roman" panose="02020603050405020304" pitchFamily="18" charset="0"/>
              </a:rPr>
              <a:t> -- </a:t>
            </a:r>
            <a:r>
              <a:rPr lang="en-US" altLang="en-US" sz="1600" dirty="0">
                <a:solidFill>
                  <a:schemeClr val="accent2"/>
                </a:solidFill>
                <a:latin typeface="Times New Roman" panose="02020603050405020304" pitchFamily="18" charset="0"/>
                <a:cs typeface="Times New Roman" panose="02020603050405020304" pitchFamily="18" charset="0"/>
              </a:rPr>
              <a:t>is to love one of His children (lost or saved).</a:t>
            </a:r>
          </a:p>
          <a:p>
            <a:endParaRPr lang="en-US" altLang="en-US" sz="800" dirty="0">
              <a:solidFill>
                <a:schemeClr val="accent2"/>
              </a:solidFill>
              <a:latin typeface="Times New Roman" panose="02020603050405020304" pitchFamily="18" charset="0"/>
              <a:cs typeface="Times New Roman" panose="02020603050405020304" pitchFamily="18" charset="0"/>
            </a:endParaRPr>
          </a:p>
          <a:p>
            <a:r>
              <a:rPr lang="en-US" altLang="en-US" sz="1200" b="0" dirty="0">
                <a:solidFill>
                  <a:srgbClr val="FF0000"/>
                </a:solidFill>
                <a:latin typeface="Arial Black" panose="020B0A04020102020204" pitchFamily="34" charset="0"/>
                <a:cs typeface="Times New Roman" panose="02020603050405020304" pitchFamily="18" charset="0"/>
              </a:rPr>
              <a:t>THE ONLY WAY TO DO SOMETHING FOR GOD </a:t>
            </a:r>
          </a:p>
          <a:p>
            <a:r>
              <a:rPr lang="en-US" altLang="en-US" sz="1400" dirty="0">
                <a:solidFill>
                  <a:srgbClr val="FF0000"/>
                </a:solidFill>
                <a:latin typeface="Times New Roman" panose="02020603050405020304" pitchFamily="18" charset="0"/>
                <a:cs typeface="Times New Roman" panose="02020603050405020304" pitchFamily="18" charset="0"/>
              </a:rPr>
              <a:t>   </a:t>
            </a:r>
            <a:r>
              <a:rPr lang="en-US" altLang="en-US" sz="1400" dirty="0">
                <a:solidFill>
                  <a:schemeClr val="accent2"/>
                </a:solidFill>
                <a:latin typeface="Times New Roman" panose="02020603050405020304" pitchFamily="18" charset="0"/>
                <a:cs typeface="Times New Roman" panose="02020603050405020304" pitchFamily="18" charset="0"/>
              </a:rPr>
              <a:t>   -- </a:t>
            </a:r>
            <a:r>
              <a:rPr lang="en-US" altLang="en-US" sz="1600" dirty="0">
                <a:solidFill>
                  <a:schemeClr val="accent2"/>
                </a:solidFill>
                <a:latin typeface="Times New Roman" panose="02020603050405020304" pitchFamily="18" charset="0"/>
                <a:cs typeface="Times New Roman" panose="02020603050405020304" pitchFamily="18" charset="0"/>
              </a:rPr>
              <a:t>is to do something for someone in need.</a:t>
            </a:r>
          </a:p>
          <a:p>
            <a:endParaRPr lang="en-US" altLang="en-US" sz="800" dirty="0">
              <a:solidFill>
                <a:srgbClr val="FF0000"/>
              </a:solidFill>
              <a:latin typeface="Times New Roman" panose="02020603050405020304" pitchFamily="18" charset="0"/>
              <a:cs typeface="Times New Roman" panose="02020603050405020304" pitchFamily="18" charset="0"/>
            </a:endParaRPr>
          </a:p>
          <a:p>
            <a:r>
              <a:rPr lang="en-US" altLang="en-US" sz="1200" b="0" dirty="0">
                <a:solidFill>
                  <a:srgbClr val="FF0000"/>
                </a:solidFill>
                <a:latin typeface="Arial Black" panose="020B0A04020102020204" pitchFamily="34" charset="0"/>
                <a:cs typeface="Times New Roman" panose="02020603050405020304" pitchFamily="18" charset="0"/>
              </a:rPr>
              <a:t>THE ONLY WAY TO MEET GOD’S NEEDS </a:t>
            </a:r>
          </a:p>
          <a:p>
            <a:r>
              <a:rPr lang="en-US" altLang="en-US" sz="1400" dirty="0">
                <a:solidFill>
                  <a:srgbClr val="FF0000"/>
                </a:solidFill>
                <a:latin typeface="Times New Roman" panose="02020603050405020304" pitchFamily="18" charset="0"/>
                <a:cs typeface="Times New Roman" panose="02020603050405020304" pitchFamily="18" charset="0"/>
              </a:rPr>
              <a:t>   </a:t>
            </a:r>
            <a:r>
              <a:rPr lang="en-US" altLang="en-US" sz="1400" dirty="0">
                <a:solidFill>
                  <a:schemeClr val="accent2"/>
                </a:solidFill>
                <a:latin typeface="Times New Roman" panose="02020603050405020304" pitchFamily="18" charset="0"/>
                <a:cs typeface="Times New Roman" panose="02020603050405020304" pitchFamily="18" charset="0"/>
              </a:rPr>
              <a:t>   -- </a:t>
            </a:r>
            <a:r>
              <a:rPr lang="en-US" altLang="en-US" sz="1600" dirty="0">
                <a:solidFill>
                  <a:schemeClr val="accent2"/>
                </a:solidFill>
                <a:latin typeface="Times New Roman" panose="02020603050405020304" pitchFamily="18" charset="0"/>
                <a:cs typeface="Times New Roman" panose="02020603050405020304" pitchFamily="18" charset="0"/>
              </a:rPr>
              <a:t>is to meet the needs of one of His children.</a:t>
            </a:r>
            <a:endParaRPr lang="en-US" altLang="en-US" sz="1800" dirty="0">
              <a:solidFill>
                <a:schemeClr val="tx1"/>
              </a:solidFill>
            </a:endParaRPr>
          </a:p>
        </p:txBody>
      </p:sp>
    </p:spTree>
  </p:cSld>
  <p:clrMapOvr>
    <a:masterClrMapping/>
  </p:clrMapOvr>
  <p:transition spd="slow">
    <p:checker/>
    <p:sndAc>
      <p:stSnd>
        <p:snd r:embed="rId3" name="projctor.wav"/>
      </p:stSnd>
    </p:sndAc>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Box 2"/>
          <p:cNvSpPr txBox="1">
            <a:spLocks noChangeArrowheads="1"/>
          </p:cNvSpPr>
          <p:nvPr/>
        </p:nvSpPr>
        <p:spPr bwMode="auto">
          <a:xfrm>
            <a:off x="115888" y="12065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800" dirty="0">
              <a:solidFill>
                <a:schemeClr val="tx1"/>
              </a:solidFill>
              <a:latin typeface="Arial Black" panose="020B0A04020102020204" pitchFamily="34" charset="0"/>
            </a:endParaRPr>
          </a:p>
        </p:txBody>
      </p:sp>
      <p:sp>
        <p:nvSpPr>
          <p:cNvPr id="228355" name="Text Box 3"/>
          <p:cNvSpPr txBox="1">
            <a:spLocks noChangeArrowheads="1"/>
          </p:cNvSpPr>
          <p:nvPr/>
        </p:nvSpPr>
        <p:spPr bwMode="auto">
          <a:xfrm>
            <a:off x="104775" y="1397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800" dirty="0">
              <a:solidFill>
                <a:schemeClr val="tx1"/>
              </a:solidFill>
              <a:latin typeface="Arial Black" panose="020B0A04020102020204" pitchFamily="34" charset="0"/>
            </a:endParaRPr>
          </a:p>
        </p:txBody>
      </p:sp>
      <p:sp>
        <p:nvSpPr>
          <p:cNvPr id="228356" name="Text Box 4"/>
          <p:cNvSpPr txBox="1">
            <a:spLocks noChangeArrowheads="1"/>
          </p:cNvSpPr>
          <p:nvPr/>
        </p:nvSpPr>
        <p:spPr bwMode="auto">
          <a:xfrm>
            <a:off x="85725" y="130175"/>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1800" dirty="0">
              <a:solidFill>
                <a:schemeClr val="tx1"/>
              </a:solidFill>
              <a:latin typeface="Arial Black" panose="020B0A04020102020204" pitchFamily="34" charset="0"/>
            </a:endParaRPr>
          </a:p>
        </p:txBody>
      </p:sp>
      <p:sp>
        <p:nvSpPr>
          <p:cNvPr id="228357" name="Text Box 5"/>
          <p:cNvSpPr txBox="1">
            <a:spLocks noChangeArrowheads="1"/>
          </p:cNvSpPr>
          <p:nvPr/>
        </p:nvSpPr>
        <p:spPr bwMode="auto">
          <a:xfrm>
            <a:off x="9525" y="38100"/>
            <a:ext cx="7067550" cy="9231313"/>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p:txBody>
      </p:sp>
      <p:sp>
        <p:nvSpPr>
          <p:cNvPr id="228358" name="Text Box 6"/>
          <p:cNvSpPr txBox="1">
            <a:spLocks noChangeArrowheads="1"/>
          </p:cNvSpPr>
          <p:nvPr/>
        </p:nvSpPr>
        <p:spPr bwMode="auto">
          <a:xfrm>
            <a:off x="1117600" y="244475"/>
            <a:ext cx="4876800" cy="2916238"/>
          </a:xfrm>
          <a:prstGeom prst="rect">
            <a:avLst/>
          </a:prstGeom>
          <a:solidFill>
            <a:srgbClr val="0000CC"/>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00" dirty="0">
              <a:solidFill>
                <a:srgbClr val="FFFF00"/>
              </a:solidFill>
              <a:latin typeface="Arial Black" panose="020B0A04020102020204" pitchFamily="34" charset="0"/>
            </a:endParaRPr>
          </a:p>
          <a:p>
            <a:pPr algn="ctr"/>
            <a:r>
              <a:rPr lang="en-US" altLang="en-US" sz="1800" dirty="0">
                <a:latin typeface="Arial Black" panose="020B0A04020102020204" pitchFamily="34" charset="0"/>
              </a:rPr>
              <a:t>Final Test at the Judgment</a:t>
            </a:r>
          </a:p>
          <a:p>
            <a:pPr algn="ctr"/>
            <a:endParaRPr lang="en-US" altLang="en-US" sz="800" dirty="0">
              <a:solidFill>
                <a:srgbClr val="FFFF00"/>
              </a:solidFill>
              <a:latin typeface="Arial Black" panose="020B0A04020102020204" pitchFamily="34" charset="0"/>
            </a:endParaRPr>
          </a:p>
          <a:p>
            <a:pPr algn="ctr"/>
            <a:endParaRPr lang="en-US" altLang="en-US" sz="1000" dirty="0">
              <a:solidFill>
                <a:srgbClr val="FFFF00"/>
              </a:solidFill>
              <a:latin typeface="Arial Black" panose="020B0A04020102020204" pitchFamily="34" charset="0"/>
            </a:endParaRPr>
          </a:p>
          <a:p>
            <a:pPr algn="ctr"/>
            <a:r>
              <a:rPr lang="en-US" altLang="en-US" sz="1800" dirty="0">
                <a:latin typeface="Arial Black" panose="020B0A04020102020204" pitchFamily="34" charset="0"/>
              </a:rPr>
              <a:t>Did you minister to those in need?</a:t>
            </a:r>
          </a:p>
          <a:p>
            <a:pPr algn="ctr"/>
            <a:r>
              <a:rPr lang="en-US" altLang="en-US" sz="1400" dirty="0">
                <a:latin typeface="Arial Black" panose="020B0A04020102020204" pitchFamily="34" charset="0"/>
              </a:rPr>
              <a:t>(physical, emotional or spiritual needs)</a:t>
            </a:r>
          </a:p>
          <a:p>
            <a:pPr algn="ctr"/>
            <a:endParaRPr lang="en-US" altLang="en-US" sz="400" dirty="0">
              <a:latin typeface="Arial Black" panose="020B0A04020102020204" pitchFamily="34" charset="0"/>
            </a:endParaRPr>
          </a:p>
          <a:p>
            <a:r>
              <a:rPr lang="en-US" altLang="en-US" sz="1400" dirty="0">
                <a:latin typeface="Arial Black" panose="020B0A04020102020204" pitchFamily="34" charset="0"/>
              </a:rPr>
              <a:t>              - Those that were hungry</a:t>
            </a:r>
          </a:p>
          <a:p>
            <a:endParaRPr lang="en-US" altLang="en-US" sz="400" dirty="0">
              <a:latin typeface="Arial Black" panose="020B0A04020102020204" pitchFamily="34" charset="0"/>
            </a:endParaRPr>
          </a:p>
          <a:p>
            <a:r>
              <a:rPr lang="en-US" altLang="en-US" sz="1400" dirty="0">
                <a:latin typeface="Arial Black" panose="020B0A04020102020204" pitchFamily="34" charset="0"/>
              </a:rPr>
              <a:t>              - Those that were thirsty</a:t>
            </a:r>
          </a:p>
          <a:p>
            <a:endParaRPr lang="en-US" altLang="en-US" sz="400" dirty="0">
              <a:latin typeface="Arial Black" panose="020B0A04020102020204" pitchFamily="34" charset="0"/>
            </a:endParaRPr>
          </a:p>
          <a:p>
            <a:r>
              <a:rPr lang="en-US" altLang="en-US" sz="1400" dirty="0">
                <a:latin typeface="Arial Black" panose="020B0A04020102020204" pitchFamily="34" charset="0"/>
              </a:rPr>
              <a:t>              - Those that were a stranger</a:t>
            </a:r>
          </a:p>
          <a:p>
            <a:endParaRPr lang="en-US" altLang="en-US" sz="400" dirty="0">
              <a:latin typeface="Arial Black" panose="020B0A04020102020204" pitchFamily="34" charset="0"/>
            </a:endParaRPr>
          </a:p>
          <a:p>
            <a:r>
              <a:rPr lang="en-US" altLang="en-US" sz="1400" dirty="0">
                <a:latin typeface="Arial Black" panose="020B0A04020102020204" pitchFamily="34" charset="0"/>
              </a:rPr>
              <a:t>              - Those that were naked</a:t>
            </a:r>
          </a:p>
          <a:p>
            <a:endParaRPr lang="en-US" altLang="en-US" sz="400" dirty="0">
              <a:latin typeface="Arial Black" panose="020B0A04020102020204" pitchFamily="34" charset="0"/>
            </a:endParaRPr>
          </a:p>
          <a:p>
            <a:r>
              <a:rPr lang="en-US" altLang="en-US" sz="1400" dirty="0">
                <a:latin typeface="Arial Black" panose="020B0A04020102020204" pitchFamily="34" charset="0"/>
              </a:rPr>
              <a:t>              - Those that were in prison        </a:t>
            </a:r>
          </a:p>
          <a:p>
            <a:endParaRPr lang="en-US" altLang="en-US" sz="600" dirty="0">
              <a:latin typeface="Arial Black" panose="020B0A04020102020204" pitchFamily="34" charset="0"/>
            </a:endParaRPr>
          </a:p>
          <a:p>
            <a:pPr algn="ctr"/>
            <a:r>
              <a:rPr lang="en-US" altLang="en-US" sz="1400" dirty="0">
                <a:latin typeface="Times New Roman" panose="02020603050405020304" pitchFamily="18" charset="0"/>
              </a:rPr>
              <a:t>Matthew 25:31-46  </a:t>
            </a:r>
            <a:r>
              <a:rPr lang="en-US" altLang="en-US" sz="1200" dirty="0">
                <a:latin typeface="Times New Roman" panose="02020603050405020304" pitchFamily="18" charset="0"/>
              </a:rPr>
              <a:t>(Ministering to the needs of Jesus)</a:t>
            </a:r>
          </a:p>
        </p:txBody>
      </p:sp>
      <p:sp>
        <p:nvSpPr>
          <p:cNvPr id="228359" name="Line 7"/>
          <p:cNvSpPr>
            <a:spLocks noChangeShapeType="1"/>
          </p:cNvSpPr>
          <p:nvPr/>
        </p:nvSpPr>
        <p:spPr bwMode="auto">
          <a:xfrm>
            <a:off x="1143000" y="854075"/>
            <a:ext cx="4876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60" name="AutoShape 8"/>
          <p:cNvSpPr>
            <a:spLocks noChangeArrowheads="1"/>
          </p:cNvSpPr>
          <p:nvPr/>
        </p:nvSpPr>
        <p:spPr bwMode="auto">
          <a:xfrm>
            <a:off x="2286000" y="3749675"/>
            <a:ext cx="2514600" cy="1600200"/>
          </a:xfrm>
          <a:prstGeom prst="flowChartDecision">
            <a:avLst/>
          </a:prstGeom>
          <a:solidFill>
            <a:srgbClr val="0000CC"/>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6000" dirty="0">
                <a:latin typeface="Arial Black" panose="020B0A04020102020204" pitchFamily="34" charset="0"/>
              </a:rPr>
              <a:t>?</a:t>
            </a:r>
          </a:p>
        </p:txBody>
      </p:sp>
      <p:sp>
        <p:nvSpPr>
          <p:cNvPr id="228361" name="Text Box 9"/>
          <p:cNvSpPr txBox="1">
            <a:spLocks noChangeArrowheads="1"/>
          </p:cNvSpPr>
          <p:nvPr/>
        </p:nvSpPr>
        <p:spPr bwMode="auto">
          <a:xfrm>
            <a:off x="457200" y="8061325"/>
            <a:ext cx="6400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p:txBody>
      </p:sp>
      <p:sp>
        <p:nvSpPr>
          <p:cNvPr id="228362" name="AutoShape 10"/>
          <p:cNvSpPr>
            <a:spLocks noChangeArrowheads="1"/>
          </p:cNvSpPr>
          <p:nvPr/>
        </p:nvSpPr>
        <p:spPr bwMode="auto">
          <a:xfrm>
            <a:off x="152400" y="5121275"/>
            <a:ext cx="3429000" cy="2590800"/>
          </a:xfrm>
          <a:prstGeom prst="irregularSeal2">
            <a:avLst/>
          </a:prstGeom>
          <a:gradFill rotWithShape="1">
            <a:gsLst>
              <a:gs pos="0">
                <a:srgbClr val="FFFF00"/>
              </a:gs>
              <a:gs pos="100000">
                <a:srgbClr val="FF0000"/>
              </a:gs>
            </a:gsLst>
            <a:path path="shape">
              <a:fillToRect l="50000" t="50000" r="50000" b="50000"/>
            </a:path>
          </a:gradFill>
          <a:ln w="3810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800" dirty="0">
              <a:solidFill>
                <a:schemeClr val="tx1"/>
              </a:solidFill>
              <a:latin typeface="Arial Black" panose="020B0A04020102020204" pitchFamily="34" charset="0"/>
            </a:endParaRPr>
          </a:p>
        </p:txBody>
      </p:sp>
      <p:sp>
        <p:nvSpPr>
          <p:cNvPr id="228363" name="Rectangle 11"/>
          <p:cNvSpPr>
            <a:spLocks noChangeArrowheads="1"/>
          </p:cNvSpPr>
          <p:nvPr/>
        </p:nvSpPr>
        <p:spPr bwMode="auto">
          <a:xfrm>
            <a:off x="4648200" y="5578475"/>
            <a:ext cx="2133600" cy="1981200"/>
          </a:xfrm>
          <a:prstGeom prst="rect">
            <a:avLst/>
          </a:prstGeom>
          <a:gradFill rotWithShape="1">
            <a:gsLst>
              <a:gs pos="0">
                <a:srgbClr val="990099"/>
              </a:gs>
              <a:gs pos="100000">
                <a:srgbClr val="660066"/>
              </a:gs>
            </a:gsLst>
            <a:path path="shape">
              <a:fillToRect l="50000" t="50000" r="50000" b="50000"/>
            </a:path>
          </a:gradFill>
          <a:ln w="57150">
            <a:solidFill>
              <a:srgbClr val="99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800" dirty="0">
              <a:solidFill>
                <a:schemeClr val="tx1"/>
              </a:solidFill>
              <a:latin typeface="Arial Black" panose="020B0A04020102020204" pitchFamily="34" charset="0"/>
            </a:endParaRPr>
          </a:p>
        </p:txBody>
      </p:sp>
      <p:sp>
        <p:nvSpPr>
          <p:cNvPr id="228364" name="Text Box 12"/>
          <p:cNvSpPr txBox="1">
            <a:spLocks noChangeArrowheads="1"/>
          </p:cNvSpPr>
          <p:nvPr/>
        </p:nvSpPr>
        <p:spPr bwMode="auto">
          <a:xfrm>
            <a:off x="809625" y="5595938"/>
            <a:ext cx="2133600" cy="20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solidFill>
                  <a:schemeClr val="tx1"/>
                </a:solidFill>
                <a:latin typeface="Arial Black" panose="020B0A04020102020204" pitchFamily="34" charset="0"/>
              </a:rPr>
              <a:t>         </a:t>
            </a:r>
            <a:r>
              <a:rPr lang="en-US" altLang="en-US" sz="2400" dirty="0">
                <a:solidFill>
                  <a:schemeClr val="tx1"/>
                </a:solidFill>
                <a:latin typeface="Arial Black" panose="020B0A04020102020204" pitchFamily="34" charset="0"/>
              </a:rPr>
              <a:t>Hell</a:t>
            </a:r>
          </a:p>
          <a:p>
            <a:endParaRPr lang="en-US" altLang="en-US" sz="200" dirty="0">
              <a:solidFill>
                <a:schemeClr val="tx1"/>
              </a:solidFill>
              <a:latin typeface="Arial Black" panose="020B0A04020102020204" pitchFamily="34" charset="0"/>
            </a:endParaRPr>
          </a:p>
          <a:p>
            <a:r>
              <a:rPr lang="en-US" altLang="en-US" sz="1200" dirty="0">
                <a:solidFill>
                  <a:schemeClr val="tx1"/>
                </a:solidFill>
                <a:latin typeface="Times New Roman" panose="02020603050405020304" pitchFamily="18" charset="0"/>
              </a:rPr>
              <a:t>Inasmuch as ye have not </a:t>
            </a:r>
          </a:p>
          <a:p>
            <a:r>
              <a:rPr lang="en-US" altLang="en-US" sz="1200" dirty="0">
                <a:solidFill>
                  <a:schemeClr val="tx1"/>
                </a:solidFill>
                <a:latin typeface="Times New Roman" panose="02020603050405020304" pitchFamily="18" charset="0"/>
              </a:rPr>
              <a:t>done it unto the least of these, </a:t>
            </a:r>
          </a:p>
          <a:p>
            <a:r>
              <a:rPr lang="en-US" altLang="en-US" sz="1200" dirty="0">
                <a:solidFill>
                  <a:schemeClr val="tx1"/>
                </a:solidFill>
                <a:latin typeface="Times New Roman" panose="02020603050405020304" pitchFamily="18" charset="0"/>
              </a:rPr>
              <a:t>ye have not done it unto me.  Depart from me ye cursed into everlasting fire.</a:t>
            </a:r>
          </a:p>
          <a:p>
            <a:endParaRPr lang="en-US" altLang="en-US" sz="1200" dirty="0">
              <a:solidFill>
                <a:schemeClr val="tx1"/>
              </a:solidFill>
              <a:latin typeface="Times New Roman" panose="02020603050405020304" pitchFamily="18" charset="0"/>
            </a:endParaRPr>
          </a:p>
          <a:p>
            <a:endParaRPr lang="en-US" altLang="en-US" sz="1200" dirty="0">
              <a:solidFill>
                <a:schemeClr val="tx1"/>
              </a:solidFill>
              <a:latin typeface="Times New Roman" panose="02020603050405020304" pitchFamily="18" charset="0"/>
            </a:endParaRPr>
          </a:p>
          <a:p>
            <a:endParaRPr lang="en-US" altLang="en-US" sz="1800" dirty="0">
              <a:solidFill>
                <a:schemeClr val="tx1"/>
              </a:solidFill>
              <a:latin typeface="Arial Black" panose="020B0A04020102020204" pitchFamily="34" charset="0"/>
            </a:endParaRPr>
          </a:p>
        </p:txBody>
      </p:sp>
      <p:sp>
        <p:nvSpPr>
          <p:cNvPr id="228365" name="Text Box 13"/>
          <p:cNvSpPr txBox="1">
            <a:spLocks noChangeArrowheads="1"/>
          </p:cNvSpPr>
          <p:nvPr/>
        </p:nvSpPr>
        <p:spPr bwMode="auto">
          <a:xfrm>
            <a:off x="4764088" y="5656263"/>
            <a:ext cx="2017712" cy="167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latin typeface="Arial Black" panose="020B0A04020102020204" pitchFamily="34" charset="0"/>
              </a:rPr>
              <a:t>Heaven</a:t>
            </a:r>
          </a:p>
          <a:p>
            <a:pPr algn="ctr"/>
            <a:endParaRPr lang="en-US" altLang="en-US" sz="800" dirty="0">
              <a:latin typeface="Arial Black" panose="020B0A04020102020204" pitchFamily="34" charset="0"/>
            </a:endParaRPr>
          </a:p>
          <a:p>
            <a:r>
              <a:rPr lang="en-US" altLang="en-US" sz="1200" dirty="0">
                <a:latin typeface="Times New Roman" panose="02020603050405020304" pitchFamily="18" charset="0"/>
              </a:rPr>
              <a:t>Inasmuch  as ye have  done</a:t>
            </a:r>
          </a:p>
          <a:p>
            <a:r>
              <a:rPr lang="en-US" altLang="en-US" sz="1200" dirty="0">
                <a:latin typeface="Times New Roman" panose="02020603050405020304" pitchFamily="18" charset="0"/>
              </a:rPr>
              <a:t>it unto the least of these my brethren,  ye  have  done it unto me.  Come ye blessed of my  Father,  inherit  the kingdom prepared for you.</a:t>
            </a:r>
          </a:p>
        </p:txBody>
      </p:sp>
      <p:sp>
        <p:nvSpPr>
          <p:cNvPr id="228366" name="Text Box 14"/>
          <p:cNvSpPr txBox="1">
            <a:spLocks noChangeArrowheads="1"/>
          </p:cNvSpPr>
          <p:nvPr/>
        </p:nvSpPr>
        <p:spPr bwMode="auto">
          <a:xfrm>
            <a:off x="133350" y="7816850"/>
            <a:ext cx="6781800" cy="1243013"/>
          </a:xfrm>
          <a:prstGeom prst="rect">
            <a:avLst/>
          </a:prstGeom>
          <a:solidFill>
            <a:schemeClr val="accent2"/>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00" dirty="0">
              <a:solidFill>
                <a:schemeClr val="tx1"/>
              </a:solidFill>
              <a:latin typeface="Times New Roman" panose="02020603050405020304" pitchFamily="18" charset="0"/>
            </a:endParaRPr>
          </a:p>
          <a:p>
            <a:r>
              <a:rPr lang="en-US" altLang="en-US" sz="1200" dirty="0">
                <a:latin typeface="Times New Roman" panose="02020603050405020304" pitchFamily="18" charset="0"/>
              </a:rPr>
              <a:t>The greatest responsibility and challenge of the five-fold ministry is to preach, teach, train, define processes  and  assign  responsibilities  for  connecting  people  to  people  and  solutions  to needs. </a:t>
            </a:r>
          </a:p>
          <a:p>
            <a:endParaRPr lang="en-US" altLang="en-US" sz="400" dirty="0">
              <a:latin typeface="Times New Roman" panose="02020603050405020304" pitchFamily="18" charset="0"/>
            </a:endParaRPr>
          </a:p>
          <a:p>
            <a:r>
              <a:rPr lang="en-US" altLang="en-US" sz="1200" dirty="0">
                <a:latin typeface="Times New Roman" panose="02020603050405020304" pitchFamily="18" charset="0"/>
              </a:rPr>
              <a:t>Eph. 4:11-12   Christ  gave  to the church:  apostles,  prophets,  evangelists,  pastors and  teachers. </a:t>
            </a:r>
          </a:p>
          <a:p>
            <a:r>
              <a:rPr lang="en-US" altLang="en-US" sz="1200" dirty="0">
                <a:latin typeface="Times New Roman" panose="02020603050405020304" pitchFamily="18" charset="0"/>
              </a:rPr>
              <a:t>12 Their  responsibility is to equip God's  people to do his work and build up the church, the body </a:t>
            </a:r>
          </a:p>
          <a:p>
            <a:r>
              <a:rPr lang="en-US" altLang="en-US" sz="1200" dirty="0">
                <a:latin typeface="Times New Roman" panose="02020603050405020304" pitchFamily="18" charset="0"/>
              </a:rPr>
              <a:t>of Christ.  </a:t>
            </a:r>
            <a:r>
              <a:rPr lang="en-US" altLang="en-US" sz="1000" dirty="0">
                <a:latin typeface="Times New Roman" panose="02020603050405020304" pitchFamily="18" charset="0"/>
              </a:rPr>
              <a:t>NLT</a:t>
            </a:r>
          </a:p>
          <a:p>
            <a:endParaRPr lang="en-US" altLang="en-US" sz="400" dirty="0">
              <a:latin typeface="Times New Roman" panose="02020603050405020304" pitchFamily="18" charset="0"/>
            </a:endParaRPr>
          </a:p>
        </p:txBody>
      </p:sp>
      <p:sp>
        <p:nvSpPr>
          <p:cNvPr id="228367" name="Line 15"/>
          <p:cNvSpPr>
            <a:spLocks noChangeShapeType="1"/>
          </p:cNvSpPr>
          <p:nvPr/>
        </p:nvSpPr>
        <p:spPr bwMode="auto">
          <a:xfrm>
            <a:off x="3524250" y="3244850"/>
            <a:ext cx="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68" name="Line 16"/>
          <p:cNvSpPr>
            <a:spLocks noChangeShapeType="1"/>
          </p:cNvSpPr>
          <p:nvPr/>
        </p:nvSpPr>
        <p:spPr bwMode="auto">
          <a:xfrm flipH="1">
            <a:off x="1371600" y="4578350"/>
            <a:ext cx="85725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69" name="Line 17"/>
          <p:cNvSpPr>
            <a:spLocks noChangeShapeType="1"/>
          </p:cNvSpPr>
          <p:nvPr/>
        </p:nvSpPr>
        <p:spPr bwMode="auto">
          <a:xfrm>
            <a:off x="1362075" y="4664075"/>
            <a:ext cx="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70" name="Text Box 18"/>
          <p:cNvSpPr txBox="1">
            <a:spLocks noChangeArrowheads="1"/>
          </p:cNvSpPr>
          <p:nvPr/>
        </p:nvSpPr>
        <p:spPr bwMode="auto">
          <a:xfrm>
            <a:off x="1498600" y="4049713"/>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Arial Black" panose="020B0A04020102020204" pitchFamily="34" charset="0"/>
              </a:rPr>
              <a:t>No</a:t>
            </a:r>
          </a:p>
        </p:txBody>
      </p:sp>
      <p:sp>
        <p:nvSpPr>
          <p:cNvPr id="228371" name="Text Box 19"/>
          <p:cNvSpPr txBox="1">
            <a:spLocks noChangeArrowheads="1"/>
          </p:cNvSpPr>
          <p:nvPr/>
        </p:nvSpPr>
        <p:spPr bwMode="auto">
          <a:xfrm>
            <a:off x="4930775" y="4059238"/>
            <a:ext cx="809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latin typeface="Arial Black" panose="020B0A04020102020204" pitchFamily="34" charset="0"/>
              </a:rPr>
              <a:t>Yes</a:t>
            </a:r>
          </a:p>
        </p:txBody>
      </p:sp>
      <p:sp>
        <p:nvSpPr>
          <p:cNvPr id="228372" name="Line 20"/>
          <p:cNvSpPr>
            <a:spLocks noChangeShapeType="1"/>
          </p:cNvSpPr>
          <p:nvPr/>
        </p:nvSpPr>
        <p:spPr bwMode="auto">
          <a:xfrm>
            <a:off x="5734050" y="4664075"/>
            <a:ext cx="0" cy="762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73" name="Line 21"/>
          <p:cNvSpPr>
            <a:spLocks noChangeShapeType="1"/>
          </p:cNvSpPr>
          <p:nvPr/>
        </p:nvSpPr>
        <p:spPr bwMode="auto">
          <a:xfrm>
            <a:off x="4857750" y="4568825"/>
            <a:ext cx="85725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74" name="Text Box 22"/>
          <p:cNvSpPr txBox="1">
            <a:spLocks noChangeArrowheads="1"/>
          </p:cNvSpPr>
          <p:nvPr/>
        </p:nvSpPr>
        <p:spPr bwMode="auto">
          <a:xfrm rot="-2278753">
            <a:off x="-34925" y="396875"/>
            <a:ext cx="11017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dirty="0">
                <a:latin typeface="Times New Roman" panose="02020603050405020304" pitchFamily="18" charset="0"/>
              </a:rPr>
              <a:t>Find a Need</a:t>
            </a:r>
          </a:p>
          <a:p>
            <a:pPr algn="ctr"/>
            <a:r>
              <a:rPr lang="en-US" altLang="en-US" sz="1400" dirty="0">
                <a:latin typeface="Times New Roman" panose="02020603050405020304" pitchFamily="18" charset="0"/>
              </a:rPr>
              <a:t>and Fill it !</a:t>
            </a:r>
          </a:p>
        </p:txBody>
      </p:sp>
      <p:sp>
        <p:nvSpPr>
          <p:cNvPr id="228375" name="Text Box 23"/>
          <p:cNvSpPr txBox="1">
            <a:spLocks noChangeArrowheads="1"/>
          </p:cNvSpPr>
          <p:nvPr/>
        </p:nvSpPr>
        <p:spPr bwMode="auto">
          <a:xfrm rot="2517230">
            <a:off x="6013450" y="312738"/>
            <a:ext cx="11255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dirty="0">
                <a:latin typeface="Times New Roman" panose="02020603050405020304" pitchFamily="18" charset="0"/>
              </a:rPr>
              <a:t>Find a Hurt</a:t>
            </a:r>
          </a:p>
          <a:p>
            <a:pPr algn="ctr"/>
            <a:r>
              <a:rPr lang="en-US" altLang="en-US" sz="1400" dirty="0">
                <a:latin typeface="Times New Roman" panose="02020603050405020304" pitchFamily="18" charset="0"/>
              </a:rPr>
              <a:t>and Heal it !</a:t>
            </a:r>
          </a:p>
        </p:txBody>
      </p:sp>
      <p:sp>
        <p:nvSpPr>
          <p:cNvPr id="228376" name="AutoShape 24"/>
          <p:cNvSpPr>
            <a:spLocks noChangeArrowheads="1"/>
          </p:cNvSpPr>
          <p:nvPr/>
        </p:nvSpPr>
        <p:spPr bwMode="auto">
          <a:xfrm>
            <a:off x="104775" y="3292475"/>
            <a:ext cx="1495425" cy="838200"/>
          </a:xfrm>
          <a:prstGeom prst="wedgeEllipseCallout">
            <a:avLst>
              <a:gd name="adj1" fmla="val 35986"/>
              <a:gd name="adj2" fmla="val 48676"/>
            </a:avLst>
          </a:prstGeom>
          <a:gradFill rotWithShape="1">
            <a:gsLst>
              <a:gs pos="0">
                <a:srgbClr val="FF3300"/>
              </a:gs>
              <a:gs pos="50000">
                <a:srgbClr val="FF8200"/>
              </a:gs>
              <a:gs pos="100000">
                <a:srgbClr val="FF3300"/>
              </a:gs>
            </a:gsLst>
            <a:lin ang="540000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800" dirty="0">
              <a:solidFill>
                <a:schemeClr val="tx1"/>
              </a:solidFill>
              <a:latin typeface="Arial Black" panose="020B0A04020102020204" pitchFamily="34" charset="0"/>
            </a:endParaRPr>
          </a:p>
        </p:txBody>
      </p:sp>
      <p:sp>
        <p:nvSpPr>
          <p:cNvPr id="228377" name="Text Box 25"/>
          <p:cNvSpPr txBox="1">
            <a:spLocks noChangeArrowheads="1"/>
          </p:cNvSpPr>
          <p:nvPr/>
        </p:nvSpPr>
        <p:spPr bwMode="auto">
          <a:xfrm>
            <a:off x="84138" y="3297238"/>
            <a:ext cx="1485900"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00" dirty="0">
              <a:solidFill>
                <a:schemeClr val="tx1"/>
              </a:solidFill>
              <a:latin typeface="Times New Roman" panose="02020603050405020304" pitchFamily="18" charset="0"/>
            </a:endParaRPr>
          </a:p>
          <a:p>
            <a:pPr algn="ctr"/>
            <a:r>
              <a:rPr lang="en-US" altLang="en-US" sz="1100" dirty="0">
                <a:solidFill>
                  <a:schemeClr val="tx1"/>
                </a:solidFill>
                <a:latin typeface="Times New Roman" panose="02020603050405020304" pitchFamily="18" charset="0"/>
              </a:rPr>
              <a:t>The salvation</a:t>
            </a:r>
          </a:p>
          <a:p>
            <a:pPr algn="ctr"/>
            <a:r>
              <a:rPr lang="en-US" altLang="en-US" sz="1100" dirty="0">
                <a:solidFill>
                  <a:schemeClr val="tx1"/>
                </a:solidFill>
                <a:latin typeface="Times New Roman" panose="02020603050405020304" pitchFamily="18" charset="0"/>
              </a:rPr>
              <a:t> of the sinner depends</a:t>
            </a:r>
          </a:p>
          <a:p>
            <a:pPr algn="ctr"/>
            <a:r>
              <a:rPr lang="en-US" altLang="en-US" sz="1100" dirty="0">
                <a:solidFill>
                  <a:schemeClr val="tx1"/>
                </a:solidFill>
                <a:latin typeface="Times New Roman" panose="02020603050405020304" pitchFamily="18" charset="0"/>
              </a:rPr>
              <a:t> on the involvement</a:t>
            </a:r>
          </a:p>
          <a:p>
            <a:pPr algn="ctr"/>
            <a:r>
              <a:rPr lang="en-US" altLang="en-US" sz="1100" dirty="0">
                <a:solidFill>
                  <a:schemeClr val="tx1"/>
                </a:solidFill>
                <a:latin typeface="Times New Roman" panose="02020603050405020304" pitchFamily="18" charset="0"/>
              </a:rPr>
              <a:t> of the saint.</a:t>
            </a:r>
          </a:p>
        </p:txBody>
      </p:sp>
      <p:sp>
        <p:nvSpPr>
          <p:cNvPr id="228378" name="AutoShape 26"/>
          <p:cNvSpPr>
            <a:spLocks noChangeArrowheads="1"/>
          </p:cNvSpPr>
          <p:nvPr/>
        </p:nvSpPr>
        <p:spPr bwMode="auto">
          <a:xfrm>
            <a:off x="5410200" y="3292475"/>
            <a:ext cx="1495425" cy="838200"/>
          </a:xfrm>
          <a:prstGeom prst="wedgeEllipseCallout">
            <a:avLst>
              <a:gd name="adj1" fmla="val -45542"/>
              <a:gd name="adj2" fmla="val 41856"/>
            </a:avLst>
          </a:prstGeom>
          <a:gradFill rotWithShape="1">
            <a:gsLst>
              <a:gs pos="0">
                <a:srgbClr val="FF3300"/>
              </a:gs>
              <a:gs pos="50000">
                <a:srgbClr val="FF8200"/>
              </a:gs>
              <a:gs pos="100000">
                <a:srgbClr val="FF3300"/>
              </a:gs>
            </a:gsLst>
            <a:lin ang="540000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800" dirty="0">
              <a:solidFill>
                <a:schemeClr val="tx1"/>
              </a:solidFill>
              <a:latin typeface="Arial Black" panose="020B0A04020102020204" pitchFamily="34" charset="0"/>
            </a:endParaRPr>
          </a:p>
        </p:txBody>
      </p:sp>
      <p:sp>
        <p:nvSpPr>
          <p:cNvPr id="228379" name="Text Box 27"/>
          <p:cNvSpPr txBox="1">
            <a:spLocks noChangeArrowheads="1"/>
          </p:cNvSpPr>
          <p:nvPr/>
        </p:nvSpPr>
        <p:spPr bwMode="auto">
          <a:xfrm>
            <a:off x="5410200" y="3311525"/>
            <a:ext cx="14573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100" dirty="0">
                <a:solidFill>
                  <a:schemeClr val="tx1"/>
                </a:solidFill>
                <a:latin typeface="Times New Roman" panose="02020603050405020304" pitchFamily="18" charset="0"/>
              </a:rPr>
              <a:t>The salvation</a:t>
            </a:r>
          </a:p>
          <a:p>
            <a:pPr algn="ctr"/>
            <a:r>
              <a:rPr lang="en-US" altLang="en-US" sz="1100" dirty="0">
                <a:solidFill>
                  <a:schemeClr val="tx1"/>
                </a:solidFill>
                <a:latin typeface="Times New Roman" panose="02020603050405020304" pitchFamily="18" charset="0"/>
              </a:rPr>
              <a:t>of the saint depends</a:t>
            </a:r>
          </a:p>
          <a:p>
            <a:r>
              <a:rPr lang="en-US" altLang="en-US" sz="1100" dirty="0">
                <a:solidFill>
                  <a:schemeClr val="tx1"/>
                </a:solidFill>
                <a:latin typeface="Times New Roman" panose="02020603050405020304" pitchFamily="18" charset="0"/>
              </a:rPr>
              <a:t>on their involvement</a:t>
            </a:r>
          </a:p>
          <a:p>
            <a:r>
              <a:rPr lang="en-US" altLang="en-US" sz="1100" dirty="0">
                <a:solidFill>
                  <a:schemeClr val="tx1"/>
                </a:solidFill>
                <a:latin typeface="Times New Roman" panose="02020603050405020304" pitchFamily="18" charset="0"/>
              </a:rPr>
              <a:t>  with those in need</a:t>
            </a:r>
          </a:p>
        </p:txBody>
      </p:sp>
    </p:spTree>
  </p:cSld>
  <p:clrMapOvr>
    <a:masterClrMapping/>
  </p:clrMapOvr>
  <p:transition spd="slow">
    <p:checker/>
    <p:sndAc>
      <p:stSnd>
        <p:snd r:embed="rId3" name="projctor.wav"/>
      </p:stSnd>
    </p:sndAc>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 Box 2"/>
          <p:cNvSpPr txBox="1">
            <a:spLocks noChangeArrowheads="1"/>
          </p:cNvSpPr>
          <p:nvPr/>
        </p:nvSpPr>
        <p:spPr bwMode="auto">
          <a:xfrm>
            <a:off x="152400" y="152400"/>
            <a:ext cx="7010400" cy="992188"/>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800" b="0" dirty="0">
                <a:solidFill>
                  <a:srgbClr val="FF0000"/>
                </a:solidFill>
                <a:latin typeface="Arial Black" panose="020B0A04020102020204" pitchFamily="34" charset="0"/>
              </a:rPr>
              <a:t> </a:t>
            </a:r>
          </a:p>
          <a:p>
            <a:pPr algn="ctr"/>
            <a:r>
              <a:rPr lang="en-US" altLang="en-US" sz="2400" b="0" dirty="0">
                <a:solidFill>
                  <a:srgbClr val="FF0000"/>
                </a:solidFill>
                <a:latin typeface="Arial Black" panose="020B0A04020102020204" pitchFamily="34" charset="0"/>
              </a:rPr>
              <a:t>Dominion – Soul Winning Cycle</a:t>
            </a:r>
          </a:p>
          <a:p>
            <a:pPr algn="ctr"/>
            <a:endParaRPr lang="en-US" altLang="en-US" sz="600" b="0" dirty="0">
              <a:solidFill>
                <a:srgbClr val="FF0000"/>
              </a:solidFill>
              <a:latin typeface="Arial Black" panose="020B0A04020102020204" pitchFamily="34" charset="0"/>
            </a:endParaRPr>
          </a:p>
          <a:p>
            <a:pPr algn="ctr"/>
            <a:r>
              <a:rPr lang="en-US" altLang="en-US" sz="1600" b="0" dirty="0">
                <a:solidFill>
                  <a:srgbClr val="FF0000"/>
                </a:solidFill>
                <a:latin typeface="Arial Black" panose="020B0A04020102020204" pitchFamily="34" charset="0"/>
              </a:rPr>
              <a:t> (Fulfilling God’s Will and Purpose)</a:t>
            </a:r>
          </a:p>
        </p:txBody>
      </p:sp>
      <p:sp>
        <p:nvSpPr>
          <p:cNvPr id="230403" name="Text Box 3"/>
          <p:cNvSpPr txBox="1">
            <a:spLocks noChangeArrowheads="1"/>
          </p:cNvSpPr>
          <p:nvPr/>
        </p:nvSpPr>
        <p:spPr bwMode="auto">
          <a:xfrm>
            <a:off x="508000" y="1525588"/>
            <a:ext cx="6111875" cy="1704975"/>
          </a:xfrm>
          <a:prstGeom prst="rect">
            <a:avLst/>
          </a:prstGeom>
          <a:solidFill>
            <a:srgbClr val="660066"/>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0" dirty="0">
                <a:solidFill>
                  <a:schemeClr val="bg1"/>
                </a:solidFill>
                <a:latin typeface="Arial Black" panose="020B0A04020102020204" pitchFamily="34" charset="0"/>
              </a:rPr>
              <a:t>1.</a:t>
            </a:r>
            <a:r>
              <a:rPr lang="en-US" altLang="en-US" sz="1800" b="0" dirty="0">
                <a:solidFill>
                  <a:schemeClr val="bg1"/>
                </a:solidFill>
                <a:latin typeface="Arial Black" panose="020B0A04020102020204" pitchFamily="34" charset="0"/>
              </a:rPr>
              <a:t> </a:t>
            </a:r>
            <a:r>
              <a:rPr lang="en-US" altLang="en-US" sz="2000" b="0" dirty="0">
                <a:solidFill>
                  <a:schemeClr val="bg1"/>
                </a:solidFill>
                <a:latin typeface="Arial Black" panose="020B0A04020102020204" pitchFamily="34" charset="0"/>
              </a:rPr>
              <a:t>Building a Relationship with God</a:t>
            </a:r>
          </a:p>
          <a:p>
            <a:pPr>
              <a:spcBef>
                <a:spcPct val="0"/>
              </a:spcBef>
              <a:buFontTx/>
              <a:buNone/>
            </a:pPr>
            <a:r>
              <a:rPr lang="en-US" altLang="en-US" sz="1800" b="0" dirty="0">
                <a:solidFill>
                  <a:schemeClr val="bg1"/>
                </a:solidFill>
                <a:latin typeface="Arial Black" panose="020B0A04020102020204" pitchFamily="34" charset="0"/>
              </a:rPr>
              <a:t>    </a:t>
            </a:r>
            <a:r>
              <a:rPr lang="en-US" altLang="en-US" sz="1800" dirty="0">
                <a:solidFill>
                  <a:schemeClr val="bg1"/>
                </a:solidFill>
              </a:rPr>
              <a:t>   (Faithfulness in Prayer, the Word, the House</a:t>
            </a:r>
          </a:p>
          <a:p>
            <a:pPr>
              <a:spcBef>
                <a:spcPct val="0"/>
              </a:spcBef>
              <a:buFontTx/>
              <a:buNone/>
            </a:pPr>
            <a:r>
              <a:rPr lang="en-US" altLang="en-US" sz="1800" dirty="0">
                <a:solidFill>
                  <a:schemeClr val="bg1"/>
                </a:solidFill>
              </a:rPr>
              <a:t>          of God, Fasting, Tithes and Offerings, etc.)</a:t>
            </a:r>
          </a:p>
          <a:p>
            <a:pPr>
              <a:spcBef>
                <a:spcPct val="0"/>
              </a:spcBef>
              <a:buFontTx/>
              <a:buNone/>
            </a:pPr>
            <a:endParaRPr lang="en-US" altLang="en-US" sz="200" dirty="0">
              <a:solidFill>
                <a:schemeClr val="bg1"/>
              </a:solidFill>
            </a:endParaRPr>
          </a:p>
          <a:p>
            <a:pPr>
              <a:spcBef>
                <a:spcPct val="0"/>
              </a:spcBef>
              <a:buFontTx/>
              <a:buNone/>
            </a:pPr>
            <a:r>
              <a:rPr lang="en-US" altLang="en-US" sz="1800" dirty="0">
                <a:solidFill>
                  <a:schemeClr val="bg1"/>
                </a:solidFill>
              </a:rPr>
              <a:t>If it stops here, we become religious (self righteous) vs.</a:t>
            </a:r>
          </a:p>
          <a:p>
            <a:pPr>
              <a:spcBef>
                <a:spcPct val="0"/>
              </a:spcBef>
              <a:buFontTx/>
              <a:buNone/>
            </a:pPr>
            <a:r>
              <a:rPr lang="en-US" altLang="en-US" sz="1800" dirty="0">
                <a:solidFill>
                  <a:schemeClr val="bg1"/>
                </a:solidFill>
              </a:rPr>
              <a:t>becoming spiritual -- and spiritual growth will stagnate.</a:t>
            </a:r>
            <a:endParaRPr lang="en-US" altLang="en-US" sz="1800" b="0" dirty="0">
              <a:solidFill>
                <a:schemeClr val="bg1"/>
              </a:solidFill>
              <a:latin typeface="Arial Black" panose="020B0A04020102020204" pitchFamily="34" charset="0"/>
            </a:endParaRPr>
          </a:p>
        </p:txBody>
      </p:sp>
      <p:sp>
        <p:nvSpPr>
          <p:cNvPr id="230404" name="Text Box 4"/>
          <p:cNvSpPr txBox="1">
            <a:spLocks noChangeArrowheads="1"/>
          </p:cNvSpPr>
          <p:nvPr/>
        </p:nvSpPr>
        <p:spPr bwMode="auto">
          <a:xfrm>
            <a:off x="514350" y="3460750"/>
            <a:ext cx="6111875" cy="2070100"/>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0" dirty="0">
                <a:latin typeface="Arial Black" panose="020B0A04020102020204" pitchFamily="34" charset="0"/>
              </a:rPr>
              <a:t>2.</a:t>
            </a:r>
            <a:r>
              <a:rPr lang="en-US" altLang="en-US" sz="1800" b="0" dirty="0">
                <a:latin typeface="Arial Black" panose="020B0A04020102020204" pitchFamily="34" charset="0"/>
              </a:rPr>
              <a:t> </a:t>
            </a:r>
            <a:r>
              <a:rPr lang="en-US" altLang="en-US" sz="2000" b="0" dirty="0">
                <a:latin typeface="Arial Black" panose="020B0A04020102020204" pitchFamily="34" charset="0"/>
              </a:rPr>
              <a:t>Operating as Son of Man </a:t>
            </a:r>
            <a:r>
              <a:rPr lang="en-US" altLang="en-US" sz="1800" b="0" dirty="0">
                <a:latin typeface="Arial Black" panose="020B0A04020102020204" pitchFamily="34" charset="0"/>
              </a:rPr>
              <a:t> </a:t>
            </a:r>
            <a:r>
              <a:rPr lang="en-US" altLang="en-US" sz="1400" b="0" dirty="0">
                <a:latin typeface="Arial Black" panose="020B0A04020102020204" pitchFamily="34" charset="0"/>
              </a:rPr>
              <a:t>(See and Feel)</a:t>
            </a:r>
          </a:p>
          <a:p>
            <a:pPr>
              <a:spcBef>
                <a:spcPct val="0"/>
              </a:spcBef>
              <a:buFontTx/>
              <a:buNone/>
            </a:pPr>
            <a:endParaRPr lang="en-US" altLang="en-US" sz="400" b="0" dirty="0">
              <a:latin typeface="Arial Black" panose="020B0A04020102020204" pitchFamily="34" charset="0"/>
            </a:endParaRPr>
          </a:p>
          <a:p>
            <a:pPr algn="just">
              <a:spcBef>
                <a:spcPct val="0"/>
              </a:spcBef>
              <a:buFontTx/>
              <a:buNone/>
            </a:pPr>
            <a:r>
              <a:rPr lang="en-US" altLang="en-US" sz="1800" dirty="0"/>
              <a:t>Building a relationship and bridge on common ground by</a:t>
            </a:r>
          </a:p>
          <a:p>
            <a:pPr algn="just">
              <a:spcBef>
                <a:spcPct val="0"/>
              </a:spcBef>
              <a:buFontTx/>
              <a:buNone/>
            </a:pPr>
            <a:r>
              <a:rPr lang="en-US" altLang="en-US" sz="1800" dirty="0"/>
              <a:t>breaking bread and doing good deeds with compassion.</a:t>
            </a:r>
          </a:p>
          <a:p>
            <a:pPr algn="just">
              <a:spcBef>
                <a:spcPct val="0"/>
              </a:spcBef>
              <a:buFontTx/>
              <a:buNone/>
            </a:pPr>
            <a:endParaRPr lang="en-US" altLang="en-US" sz="400" dirty="0"/>
          </a:p>
          <a:p>
            <a:pPr algn="just">
              <a:spcBef>
                <a:spcPct val="0"/>
              </a:spcBef>
              <a:buFontTx/>
              <a:buNone/>
            </a:pPr>
            <a:r>
              <a:rPr lang="en-US" altLang="en-US" sz="1800" dirty="0"/>
              <a:t>If it stops here, we have done some good deeds, but the </a:t>
            </a:r>
          </a:p>
          <a:p>
            <a:pPr algn="just">
              <a:spcBef>
                <a:spcPct val="0"/>
              </a:spcBef>
              <a:buFontTx/>
              <a:buNone/>
            </a:pPr>
            <a:r>
              <a:rPr lang="en-US" altLang="en-US" sz="1800" dirty="0"/>
              <a:t>deeper needs of the person will not be met and permanent</a:t>
            </a:r>
          </a:p>
          <a:p>
            <a:pPr algn="just">
              <a:spcBef>
                <a:spcPct val="0"/>
              </a:spcBef>
              <a:buFontTx/>
              <a:buNone/>
            </a:pPr>
            <a:r>
              <a:rPr lang="en-US" altLang="en-US" sz="1800" dirty="0"/>
              <a:t>change will most likely not occur.</a:t>
            </a:r>
            <a:endParaRPr lang="en-US" altLang="en-US" sz="1800" b="0" dirty="0">
              <a:latin typeface="Arial Black" panose="020B0A04020102020204" pitchFamily="34" charset="0"/>
            </a:endParaRPr>
          </a:p>
        </p:txBody>
      </p:sp>
      <p:sp>
        <p:nvSpPr>
          <p:cNvPr id="230405" name="Text Box 5"/>
          <p:cNvSpPr txBox="1">
            <a:spLocks noChangeArrowheads="1"/>
          </p:cNvSpPr>
          <p:nvPr/>
        </p:nvSpPr>
        <p:spPr bwMode="auto">
          <a:xfrm>
            <a:off x="517525" y="5746750"/>
            <a:ext cx="6111875" cy="2009775"/>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0" dirty="0">
                <a:solidFill>
                  <a:schemeClr val="bg1"/>
                </a:solidFill>
                <a:latin typeface="Arial Black" panose="020B0A04020102020204" pitchFamily="34" charset="0"/>
              </a:rPr>
              <a:t> 3.</a:t>
            </a:r>
            <a:r>
              <a:rPr lang="en-US" altLang="en-US" sz="1800" b="0" dirty="0">
                <a:solidFill>
                  <a:schemeClr val="bg1"/>
                </a:solidFill>
                <a:latin typeface="Arial Black" panose="020B0A04020102020204" pitchFamily="34" charset="0"/>
              </a:rPr>
              <a:t> </a:t>
            </a:r>
            <a:r>
              <a:rPr lang="en-US" altLang="en-US" sz="2000" b="0" dirty="0">
                <a:solidFill>
                  <a:schemeClr val="bg1"/>
                </a:solidFill>
                <a:latin typeface="Arial Black" panose="020B0A04020102020204" pitchFamily="34" charset="0"/>
              </a:rPr>
              <a:t>Operating as Son of God  </a:t>
            </a:r>
            <a:r>
              <a:rPr lang="en-US" altLang="en-US" sz="1400" b="0" dirty="0">
                <a:solidFill>
                  <a:schemeClr val="bg1"/>
                </a:solidFill>
                <a:latin typeface="Arial Black" panose="020B0A04020102020204" pitchFamily="34" charset="0"/>
              </a:rPr>
              <a:t>(Touch and Heal) </a:t>
            </a:r>
          </a:p>
          <a:p>
            <a:pPr>
              <a:spcBef>
                <a:spcPct val="0"/>
              </a:spcBef>
              <a:buFontTx/>
              <a:buNone/>
            </a:pPr>
            <a:endParaRPr lang="en-US" altLang="en-US" sz="400" b="0" dirty="0">
              <a:solidFill>
                <a:schemeClr val="bg1"/>
              </a:solidFill>
              <a:latin typeface="Arial Black" panose="020B0A04020102020204" pitchFamily="34" charset="0"/>
            </a:endParaRPr>
          </a:p>
          <a:p>
            <a:pPr algn="just">
              <a:spcBef>
                <a:spcPct val="0"/>
              </a:spcBef>
              <a:buFontTx/>
              <a:buNone/>
            </a:pPr>
            <a:r>
              <a:rPr lang="en-US" altLang="en-US" sz="1600" b="0" dirty="0">
                <a:solidFill>
                  <a:schemeClr val="bg1"/>
                </a:solidFill>
                <a:latin typeface="Arial Black" panose="020B0A04020102020204" pitchFamily="34" charset="0"/>
              </a:rPr>
              <a:t>Dominion in the Supernatural</a:t>
            </a:r>
            <a:r>
              <a:rPr lang="en-US" altLang="en-US" sz="1800" b="0" dirty="0">
                <a:solidFill>
                  <a:schemeClr val="bg1"/>
                </a:solidFill>
                <a:latin typeface="Arial Black" panose="020B0A04020102020204" pitchFamily="34" charset="0"/>
              </a:rPr>
              <a:t> - </a:t>
            </a:r>
            <a:r>
              <a:rPr lang="en-US" altLang="en-US" sz="1800" dirty="0">
                <a:solidFill>
                  <a:schemeClr val="bg1"/>
                </a:solidFill>
              </a:rPr>
              <a:t>Using our dual nature </a:t>
            </a:r>
          </a:p>
          <a:p>
            <a:pPr algn="just">
              <a:spcBef>
                <a:spcPct val="0"/>
              </a:spcBef>
              <a:buFontTx/>
              <a:buNone/>
            </a:pPr>
            <a:r>
              <a:rPr lang="en-US" altLang="en-US" sz="1800" dirty="0">
                <a:solidFill>
                  <a:schemeClr val="bg1"/>
                </a:solidFill>
              </a:rPr>
              <a:t>like Jesus with the ministry of reconciliation (touching </a:t>
            </a:r>
          </a:p>
          <a:p>
            <a:pPr algn="just">
              <a:spcBef>
                <a:spcPct val="0"/>
              </a:spcBef>
              <a:buFontTx/>
              <a:buNone/>
            </a:pPr>
            <a:r>
              <a:rPr lang="en-US" altLang="en-US" sz="1800" dirty="0">
                <a:solidFill>
                  <a:schemeClr val="bg1"/>
                </a:solidFill>
              </a:rPr>
              <a:t>God and touching man). God’s miraculous power flowing</a:t>
            </a:r>
          </a:p>
          <a:p>
            <a:pPr algn="just">
              <a:spcBef>
                <a:spcPct val="0"/>
              </a:spcBef>
              <a:buFontTx/>
              <a:buNone/>
            </a:pPr>
            <a:r>
              <a:rPr lang="en-US" altLang="en-US" sz="1800" dirty="0">
                <a:solidFill>
                  <a:schemeClr val="bg1"/>
                </a:solidFill>
              </a:rPr>
              <a:t>through our lives with the gifts of the Spirit operating to </a:t>
            </a:r>
          </a:p>
          <a:p>
            <a:pPr algn="just">
              <a:spcBef>
                <a:spcPct val="0"/>
              </a:spcBef>
              <a:buFontTx/>
              <a:buNone/>
            </a:pPr>
            <a:r>
              <a:rPr lang="en-US" altLang="en-US" sz="1800" dirty="0">
                <a:solidFill>
                  <a:schemeClr val="bg1"/>
                </a:solidFill>
              </a:rPr>
              <a:t>meet the needs of man.</a:t>
            </a:r>
          </a:p>
        </p:txBody>
      </p:sp>
      <p:sp>
        <p:nvSpPr>
          <p:cNvPr id="230406" name="Oval 6"/>
          <p:cNvSpPr>
            <a:spLocks noChangeArrowheads="1"/>
          </p:cNvSpPr>
          <p:nvPr/>
        </p:nvSpPr>
        <p:spPr bwMode="auto">
          <a:xfrm>
            <a:off x="381000" y="1295400"/>
            <a:ext cx="6400800" cy="6705600"/>
          </a:xfrm>
          <a:prstGeom prst="ellipse">
            <a:avLst/>
          </a:prstGeom>
          <a:noFill/>
          <a:ln w="571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30407" name="Line 7"/>
          <p:cNvSpPr>
            <a:spLocks noChangeShapeType="1"/>
          </p:cNvSpPr>
          <p:nvPr/>
        </p:nvSpPr>
        <p:spPr bwMode="auto">
          <a:xfrm flipH="1" flipV="1">
            <a:off x="381000" y="4800600"/>
            <a:ext cx="0" cy="228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0408" name="Line 8"/>
          <p:cNvSpPr>
            <a:spLocks noChangeShapeType="1"/>
          </p:cNvSpPr>
          <p:nvPr/>
        </p:nvSpPr>
        <p:spPr bwMode="auto">
          <a:xfrm flipV="1">
            <a:off x="3276600" y="1295400"/>
            <a:ext cx="304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0409" name="Line 9"/>
          <p:cNvSpPr>
            <a:spLocks noChangeShapeType="1"/>
          </p:cNvSpPr>
          <p:nvPr/>
        </p:nvSpPr>
        <p:spPr bwMode="auto">
          <a:xfrm>
            <a:off x="6781800" y="4421188"/>
            <a:ext cx="0" cy="303212"/>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0410" name="Line 10"/>
          <p:cNvSpPr>
            <a:spLocks noChangeShapeType="1"/>
          </p:cNvSpPr>
          <p:nvPr/>
        </p:nvSpPr>
        <p:spPr bwMode="auto">
          <a:xfrm flipH="1">
            <a:off x="3962400" y="7924800"/>
            <a:ext cx="228600" cy="76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0411" name="Text Box 11"/>
          <p:cNvSpPr txBox="1">
            <a:spLocks noChangeArrowheads="1"/>
          </p:cNvSpPr>
          <p:nvPr/>
        </p:nvSpPr>
        <p:spPr bwMode="auto">
          <a:xfrm>
            <a:off x="457200" y="8077200"/>
            <a:ext cx="6340475"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rgbClr val="FF0000"/>
                </a:solidFill>
                <a:latin typeface="Times New Roman" panose="02020603050405020304" pitchFamily="18" charset="0"/>
              </a:rPr>
              <a:t>Soul winning</a:t>
            </a:r>
            <a:r>
              <a:rPr lang="en-US" altLang="en-US" sz="1400" dirty="0">
                <a:solidFill>
                  <a:schemeClr val="tx1"/>
                </a:solidFill>
                <a:latin typeface="Times New Roman" panose="02020603050405020304" pitchFamily="18" charset="0"/>
              </a:rPr>
              <a:t>  is a  spiritual process and will only be  successful and have  lasting </a:t>
            </a:r>
          </a:p>
          <a:p>
            <a:r>
              <a:rPr lang="en-US" altLang="en-US" sz="1400" dirty="0">
                <a:solidFill>
                  <a:schemeClr val="tx1"/>
                </a:solidFill>
                <a:latin typeface="Times New Roman" panose="02020603050405020304" pitchFamily="18" charset="0"/>
              </a:rPr>
              <a:t>results as we operate in the </a:t>
            </a:r>
            <a:r>
              <a:rPr lang="en-US" altLang="en-US" sz="1400" dirty="0">
                <a:solidFill>
                  <a:srgbClr val="FF0000"/>
                </a:solidFill>
                <a:latin typeface="Times New Roman" panose="02020603050405020304" pitchFamily="18" charset="0"/>
              </a:rPr>
              <a:t>Spirit</a:t>
            </a:r>
            <a:r>
              <a:rPr lang="en-US" altLang="en-US" sz="1400" dirty="0">
                <a:solidFill>
                  <a:schemeClr val="tx1"/>
                </a:solidFill>
                <a:latin typeface="Times New Roman" panose="02020603050405020304" pitchFamily="18" charset="0"/>
              </a:rPr>
              <a:t>.  To operate at this level the first two processes </a:t>
            </a:r>
          </a:p>
          <a:p>
            <a:r>
              <a:rPr lang="en-US" altLang="en-US" sz="1400" dirty="0">
                <a:solidFill>
                  <a:schemeClr val="tx1"/>
                </a:solidFill>
                <a:latin typeface="Times New Roman" panose="02020603050405020304" pitchFamily="18" charset="0"/>
              </a:rPr>
              <a:t>are  foundational  and  cannot be  bypassed.   You  cannot  have  compassion  on</a:t>
            </a:r>
          </a:p>
          <a:p>
            <a:r>
              <a:rPr lang="en-US" altLang="en-US" sz="1400" dirty="0">
                <a:solidFill>
                  <a:schemeClr val="tx1"/>
                </a:solidFill>
                <a:latin typeface="Times New Roman" panose="02020603050405020304" pitchFamily="18" charset="0"/>
              </a:rPr>
              <a:t>someone  that you  cannot  see  and  touch.  As we complete  this  cycle over  and </a:t>
            </a:r>
          </a:p>
          <a:p>
            <a:r>
              <a:rPr lang="en-US" altLang="en-US" sz="1400" dirty="0">
                <a:solidFill>
                  <a:schemeClr val="tx1"/>
                </a:solidFill>
                <a:latin typeface="Times New Roman" panose="02020603050405020304" pitchFamily="18" charset="0"/>
              </a:rPr>
              <a:t>over again, true and lasting  </a:t>
            </a:r>
            <a:r>
              <a:rPr lang="en-US" altLang="en-US" sz="1400" dirty="0">
                <a:solidFill>
                  <a:srgbClr val="FF0000"/>
                </a:solidFill>
                <a:latin typeface="Times New Roman" panose="02020603050405020304" pitchFamily="18" charset="0"/>
              </a:rPr>
              <a:t>spiritual growth </a:t>
            </a:r>
            <a:r>
              <a:rPr lang="en-US" altLang="en-US" sz="1400" dirty="0">
                <a:solidFill>
                  <a:schemeClr val="tx1"/>
                </a:solidFill>
                <a:latin typeface="Times New Roman" panose="02020603050405020304" pitchFamily="18" charset="0"/>
              </a:rPr>
              <a:t>of the born-again Christian occurs.</a:t>
            </a:r>
          </a:p>
        </p:txBody>
      </p:sp>
    </p:spTree>
  </p:cSld>
  <p:clrMapOvr>
    <a:masterClrMapping/>
  </p:clrMapOvr>
  <p:transition spd="slow">
    <p:checker/>
    <p:sndAc>
      <p:stSnd>
        <p:snd r:embed="rId3" name="projctor.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52400" y="231775"/>
            <a:ext cx="7010400" cy="1031875"/>
          </a:xfrm>
          <a:prstGeom prst="rect">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3200" b="0" dirty="0">
                <a:solidFill>
                  <a:schemeClr val="tx1"/>
                </a:solidFill>
                <a:latin typeface="Arial Black" panose="020B0A04020102020204" pitchFamily="34" charset="0"/>
              </a:rPr>
              <a:t>F L O W    T H R O U G H</a:t>
            </a:r>
          </a:p>
          <a:p>
            <a:pPr algn="ctr"/>
            <a:endParaRPr lang="en-US" altLang="en-US" sz="400" b="0" dirty="0">
              <a:solidFill>
                <a:schemeClr val="tx1"/>
              </a:solidFill>
              <a:latin typeface="Arial Black" panose="020B0A04020102020204" pitchFamily="34" charset="0"/>
            </a:endParaRPr>
          </a:p>
          <a:p>
            <a:pPr algn="ctr"/>
            <a:endParaRPr lang="en-US" altLang="en-US" sz="200" b="0" dirty="0">
              <a:solidFill>
                <a:schemeClr val="tx1"/>
              </a:solidFill>
              <a:latin typeface="Arial Black" panose="020B0A04020102020204" pitchFamily="34" charset="0"/>
            </a:endParaRPr>
          </a:p>
          <a:p>
            <a:pPr algn="ctr"/>
            <a:r>
              <a:rPr lang="en-US" altLang="en-US" sz="2000" b="0" dirty="0">
                <a:solidFill>
                  <a:schemeClr val="tx1"/>
                </a:solidFill>
                <a:latin typeface="Arial Black" panose="020B0A04020102020204" pitchFamily="34" charset="0"/>
              </a:rPr>
              <a:t>GOD’S LOVE TO US  &gt;&gt;&gt;&gt;&gt;&gt;  OUR LOVE TO MAN</a:t>
            </a:r>
          </a:p>
        </p:txBody>
      </p:sp>
      <p:sp>
        <p:nvSpPr>
          <p:cNvPr id="37891" name="Line 3"/>
          <p:cNvSpPr>
            <a:spLocks noChangeShapeType="1"/>
          </p:cNvSpPr>
          <p:nvPr/>
        </p:nvSpPr>
        <p:spPr bwMode="auto">
          <a:xfrm>
            <a:off x="76200" y="2209800"/>
            <a:ext cx="71628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892" name="Text Box 5"/>
          <p:cNvSpPr txBox="1">
            <a:spLocks noChangeArrowheads="1"/>
          </p:cNvSpPr>
          <p:nvPr/>
        </p:nvSpPr>
        <p:spPr bwMode="auto">
          <a:xfrm>
            <a:off x="76200" y="2667000"/>
            <a:ext cx="3505200" cy="6346825"/>
          </a:xfrm>
          <a:prstGeom prst="rect">
            <a:avLst/>
          </a:prstGeom>
          <a:gradFill rotWithShape="0">
            <a:gsLst>
              <a:gs pos="0">
                <a:srgbClr val="660066"/>
              </a:gs>
              <a:gs pos="50000">
                <a:srgbClr val="2F002F"/>
              </a:gs>
              <a:gs pos="100000">
                <a:srgbClr val="660066"/>
              </a:gs>
            </a:gsLst>
            <a:lin ang="0" scaled="1"/>
          </a:gra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500" b="0" dirty="0">
                <a:latin typeface="Arial Black" panose="020B0A04020102020204" pitchFamily="34" charset="0"/>
              </a:rPr>
              <a:t>- LOVE - GOD’S GIFT TO US</a:t>
            </a:r>
          </a:p>
          <a:p>
            <a:endParaRPr lang="en-US" altLang="en-US" sz="1800" b="0" dirty="0">
              <a:latin typeface="Arial Black" panose="020B0A04020102020204" pitchFamily="34" charset="0"/>
            </a:endParaRPr>
          </a:p>
          <a:p>
            <a:r>
              <a:rPr lang="en-US" altLang="en-US" sz="1500" b="0" dirty="0">
                <a:solidFill>
                  <a:srgbClr val="FFFF00"/>
                </a:solidFill>
                <a:latin typeface="Arial Black" panose="020B0A04020102020204" pitchFamily="34" charset="0"/>
              </a:rPr>
              <a:t>- RELATIONSHIP WITH GOD</a:t>
            </a:r>
          </a:p>
          <a:p>
            <a:pPr>
              <a:buFontTx/>
              <a:buChar char="-"/>
            </a:pPr>
            <a:endParaRPr lang="en-US" altLang="en-US" sz="1800" b="0" dirty="0">
              <a:solidFill>
                <a:srgbClr val="FFFF00"/>
              </a:solidFill>
              <a:latin typeface="Arial Black" panose="020B0A04020102020204" pitchFamily="34" charset="0"/>
            </a:endParaRPr>
          </a:p>
          <a:p>
            <a:pPr>
              <a:buFontTx/>
              <a:buChar char="-"/>
            </a:pPr>
            <a:r>
              <a:rPr lang="en-US" altLang="en-US" sz="1500" b="0" dirty="0">
                <a:latin typeface="Arial Black" panose="020B0A04020102020204" pitchFamily="34" charset="0"/>
              </a:rPr>
              <a:t> THE SALVATION MESSAGE</a:t>
            </a:r>
          </a:p>
          <a:p>
            <a:pPr>
              <a:buFontTx/>
              <a:buChar char="-"/>
            </a:pPr>
            <a:endParaRPr lang="en-US" altLang="en-US" sz="1500" b="0" dirty="0">
              <a:latin typeface="Arial Black" panose="020B0A04020102020204" pitchFamily="34" charset="0"/>
            </a:endParaRPr>
          </a:p>
          <a:p>
            <a:r>
              <a:rPr lang="en-US" altLang="en-US" sz="1500" b="0" dirty="0">
                <a:solidFill>
                  <a:srgbClr val="FFFF00"/>
                </a:solidFill>
                <a:latin typeface="Arial Black" panose="020B0A04020102020204" pitchFamily="34" charset="0"/>
              </a:rPr>
              <a:t>- DELIVERANCE &amp; SALVATION</a:t>
            </a:r>
          </a:p>
          <a:p>
            <a:endParaRPr lang="en-US" altLang="en-US" sz="600" b="0" dirty="0">
              <a:solidFill>
                <a:srgbClr val="FFFF00"/>
              </a:solidFill>
              <a:latin typeface="Arial Black" panose="020B0A04020102020204" pitchFamily="34" charset="0"/>
            </a:endParaRPr>
          </a:p>
          <a:p>
            <a:r>
              <a:rPr lang="en-US" altLang="en-US" sz="1500" b="0" dirty="0">
                <a:solidFill>
                  <a:srgbClr val="FFFF00"/>
                </a:solidFill>
                <a:latin typeface="Arial Black" panose="020B0A04020102020204" pitchFamily="34" charset="0"/>
              </a:rPr>
              <a:t>  FOR OURSELVES</a:t>
            </a:r>
          </a:p>
          <a:p>
            <a:endParaRPr lang="en-US" altLang="en-US" sz="1800" b="0" dirty="0">
              <a:solidFill>
                <a:srgbClr val="FFFF00"/>
              </a:solidFill>
              <a:latin typeface="Arial Black" panose="020B0A04020102020204" pitchFamily="34" charset="0"/>
            </a:endParaRPr>
          </a:p>
          <a:p>
            <a:pPr>
              <a:buFontTx/>
              <a:buChar char="-"/>
            </a:pPr>
            <a:r>
              <a:rPr lang="en-US" altLang="en-US" sz="1500" b="0" dirty="0">
                <a:latin typeface="Arial Black" panose="020B0A04020102020204" pitchFamily="34" charset="0"/>
              </a:rPr>
              <a:t> WHAT GOD DOES FOR US</a:t>
            </a:r>
          </a:p>
          <a:p>
            <a:endParaRPr lang="en-US" altLang="en-US" sz="400" b="0" dirty="0">
              <a:latin typeface="Arial Black" panose="020B0A04020102020204" pitchFamily="34" charset="0"/>
            </a:endParaRPr>
          </a:p>
          <a:p>
            <a:r>
              <a:rPr lang="en-US" altLang="en-US" sz="1500" b="0" dirty="0">
                <a:latin typeface="Arial Black" panose="020B0A04020102020204" pitchFamily="34" charset="0"/>
              </a:rPr>
              <a:t>  AND TO US</a:t>
            </a:r>
          </a:p>
          <a:p>
            <a:endParaRPr lang="en-US" altLang="en-US" sz="1800" b="0" dirty="0">
              <a:latin typeface="Arial Black" panose="020B0A04020102020204" pitchFamily="34" charset="0"/>
            </a:endParaRPr>
          </a:p>
          <a:p>
            <a:r>
              <a:rPr lang="en-US" altLang="en-US" sz="1500" b="0" dirty="0">
                <a:solidFill>
                  <a:srgbClr val="FFFF00"/>
                </a:solidFill>
                <a:latin typeface="Arial Black" panose="020B0A04020102020204" pitchFamily="34" charset="0"/>
              </a:rPr>
              <a:t>- GETTING OUT OF EGYPT &amp;</a:t>
            </a:r>
          </a:p>
          <a:p>
            <a:endParaRPr lang="en-US" altLang="en-US" sz="400" b="0" dirty="0">
              <a:solidFill>
                <a:srgbClr val="FFFF00"/>
              </a:solidFill>
              <a:latin typeface="Arial Black" panose="020B0A04020102020204" pitchFamily="34" charset="0"/>
            </a:endParaRPr>
          </a:p>
          <a:p>
            <a:endParaRPr lang="en-US" altLang="en-US" sz="200" b="0" dirty="0">
              <a:solidFill>
                <a:srgbClr val="FFFF00"/>
              </a:solidFill>
              <a:latin typeface="Arial Black" panose="020B0A04020102020204" pitchFamily="34" charset="0"/>
            </a:endParaRPr>
          </a:p>
          <a:p>
            <a:r>
              <a:rPr lang="en-US" altLang="en-US" sz="1500" b="0" dirty="0">
                <a:solidFill>
                  <a:srgbClr val="FFFF00"/>
                </a:solidFill>
                <a:latin typeface="Arial Black" panose="020B0A04020102020204" pitchFamily="34" charset="0"/>
              </a:rPr>
              <a:t>  GETTING EGYPT OUT OF US</a:t>
            </a:r>
          </a:p>
          <a:p>
            <a:endParaRPr lang="en-US" altLang="en-US" sz="1500" b="0" dirty="0">
              <a:latin typeface="Arial Black" panose="020B0A04020102020204" pitchFamily="34" charset="0"/>
            </a:endParaRPr>
          </a:p>
          <a:p>
            <a:endParaRPr lang="en-US" altLang="en-US" sz="1500" b="0" dirty="0">
              <a:latin typeface="Arial Black" panose="020B0A04020102020204" pitchFamily="34" charset="0"/>
            </a:endParaRPr>
          </a:p>
          <a:p>
            <a:endParaRPr lang="en-US" altLang="en-US" sz="3200" b="0" dirty="0">
              <a:latin typeface="Arial Black" panose="020B0A04020102020204" pitchFamily="34" charset="0"/>
            </a:endParaRPr>
          </a:p>
          <a:p>
            <a:r>
              <a:rPr lang="en-US" altLang="en-US" sz="1500" b="0" dirty="0">
                <a:latin typeface="Arial Black" panose="020B0A04020102020204" pitchFamily="34" charset="0"/>
              </a:rPr>
              <a:t>- I NEED GOD</a:t>
            </a:r>
          </a:p>
          <a:p>
            <a:endParaRPr lang="en-US" altLang="en-US" sz="1800" b="0" dirty="0">
              <a:latin typeface="Arial Black" panose="020B0A04020102020204" pitchFamily="34" charset="0"/>
            </a:endParaRPr>
          </a:p>
          <a:p>
            <a:r>
              <a:rPr lang="en-US" altLang="en-US" sz="1700" b="0" dirty="0">
                <a:solidFill>
                  <a:srgbClr val="FFFF00"/>
                </a:solidFill>
                <a:latin typeface="Arial Black" panose="020B0A04020102020204" pitchFamily="34" charset="0"/>
              </a:rPr>
              <a:t>- LOVING GOD WITH </a:t>
            </a:r>
            <a:r>
              <a:rPr lang="en-US" altLang="en-US" sz="1700" b="0" u="sng" dirty="0">
                <a:solidFill>
                  <a:srgbClr val="FFFF00"/>
                </a:solidFill>
                <a:latin typeface="Arial Black" panose="020B0A04020102020204" pitchFamily="34" charset="0"/>
              </a:rPr>
              <a:t>ALL</a:t>
            </a:r>
            <a:r>
              <a:rPr lang="en-US" altLang="en-US" sz="1700" b="0" dirty="0">
                <a:solidFill>
                  <a:srgbClr val="FFFF00"/>
                </a:solidFill>
                <a:latin typeface="Arial Black" panose="020B0A04020102020204" pitchFamily="34" charset="0"/>
              </a:rPr>
              <a:t> </a:t>
            </a:r>
          </a:p>
          <a:p>
            <a:r>
              <a:rPr lang="en-US" altLang="en-US" sz="1700" b="0" dirty="0">
                <a:solidFill>
                  <a:srgbClr val="FFFF00"/>
                </a:solidFill>
                <a:latin typeface="Arial Black" panose="020B0A04020102020204" pitchFamily="34" charset="0"/>
              </a:rPr>
              <a:t>  OF OUR HEART, SOUL,</a:t>
            </a:r>
          </a:p>
          <a:p>
            <a:r>
              <a:rPr lang="en-US" altLang="en-US" sz="1700" b="0" dirty="0">
                <a:solidFill>
                  <a:srgbClr val="FFFF00"/>
                </a:solidFill>
                <a:latin typeface="Arial Black" panose="020B0A04020102020204" pitchFamily="34" charset="0"/>
              </a:rPr>
              <a:t>  MIND AND STRENGTH</a:t>
            </a:r>
          </a:p>
          <a:p>
            <a:endParaRPr lang="en-US" altLang="en-US" sz="2400" b="0" dirty="0">
              <a:solidFill>
                <a:srgbClr val="FFFF00"/>
              </a:solidFill>
              <a:latin typeface="Arial Black" panose="020B0A04020102020204" pitchFamily="34" charset="0"/>
            </a:endParaRPr>
          </a:p>
        </p:txBody>
      </p:sp>
      <p:sp>
        <p:nvSpPr>
          <p:cNvPr id="37893" name="Text Box 6"/>
          <p:cNvSpPr txBox="1">
            <a:spLocks noChangeArrowheads="1"/>
          </p:cNvSpPr>
          <p:nvPr/>
        </p:nvSpPr>
        <p:spPr bwMode="auto">
          <a:xfrm>
            <a:off x="3733800" y="2667000"/>
            <a:ext cx="3429000" cy="6354763"/>
          </a:xfrm>
          <a:prstGeom prst="rect">
            <a:avLst/>
          </a:prstGeom>
          <a:gradFill rotWithShape="0">
            <a:gsLst>
              <a:gs pos="0">
                <a:srgbClr val="006600"/>
              </a:gs>
              <a:gs pos="50000">
                <a:srgbClr val="002F00"/>
              </a:gs>
              <a:gs pos="100000">
                <a:srgbClr val="006600"/>
              </a:gs>
            </a:gsLst>
            <a:lin ang="0" scaled="1"/>
          </a:gra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1500" b="0" dirty="0">
                <a:latin typeface="Arial Black" panose="020B0A04020102020204" pitchFamily="34" charset="0"/>
              </a:rPr>
              <a:t>- LOVE - OUR GIFT TO GOD</a:t>
            </a:r>
          </a:p>
          <a:p>
            <a:pPr>
              <a:spcBef>
                <a:spcPct val="50000"/>
              </a:spcBef>
              <a:buFontTx/>
              <a:buChar char="-"/>
            </a:pPr>
            <a:endParaRPr lang="en-US" altLang="en-US" sz="700" b="0" dirty="0">
              <a:latin typeface="Arial Black" panose="020B0A04020102020204" pitchFamily="34" charset="0"/>
            </a:endParaRPr>
          </a:p>
          <a:p>
            <a:pPr>
              <a:spcBef>
                <a:spcPct val="50000"/>
              </a:spcBef>
            </a:pPr>
            <a:r>
              <a:rPr lang="en-US" altLang="en-US" sz="1500" b="0" dirty="0">
                <a:solidFill>
                  <a:srgbClr val="FFFF00"/>
                </a:solidFill>
                <a:latin typeface="Arial Black" panose="020B0A04020102020204" pitchFamily="34" charset="0"/>
              </a:rPr>
              <a:t>- RELATIONSHIP WITH MAN</a:t>
            </a:r>
          </a:p>
          <a:p>
            <a:pPr>
              <a:spcBef>
                <a:spcPct val="50000"/>
              </a:spcBef>
            </a:pPr>
            <a:endParaRPr lang="en-US" altLang="en-US" sz="700" b="0" dirty="0">
              <a:latin typeface="Arial Black" panose="020B0A04020102020204" pitchFamily="34" charset="0"/>
            </a:endParaRPr>
          </a:p>
          <a:p>
            <a:pPr>
              <a:spcBef>
                <a:spcPct val="50000"/>
              </a:spcBef>
              <a:buFontTx/>
              <a:buChar char="-"/>
            </a:pPr>
            <a:r>
              <a:rPr lang="en-US" altLang="en-US" sz="1500" b="0" dirty="0">
                <a:latin typeface="Arial Black" panose="020B0A04020102020204" pitchFamily="34" charset="0"/>
              </a:rPr>
              <a:t> THE SOUL WINNING MSG.</a:t>
            </a:r>
          </a:p>
          <a:p>
            <a:pPr>
              <a:spcBef>
                <a:spcPct val="50000"/>
              </a:spcBef>
            </a:pPr>
            <a:endParaRPr lang="en-US" altLang="en-US" sz="400" b="0" dirty="0">
              <a:latin typeface="Arial Black" panose="020B0A04020102020204" pitchFamily="34" charset="0"/>
            </a:endParaRPr>
          </a:p>
          <a:p>
            <a:pPr>
              <a:spcBef>
                <a:spcPct val="50000"/>
              </a:spcBef>
            </a:pPr>
            <a:r>
              <a:rPr lang="en-US" altLang="en-US" sz="1500" b="0" dirty="0">
                <a:solidFill>
                  <a:srgbClr val="FFFF00"/>
                </a:solidFill>
                <a:latin typeface="Arial Black" panose="020B0A04020102020204" pitchFamily="34" charset="0"/>
              </a:rPr>
              <a:t>- DELIVERANCE &amp; SALVATION  </a:t>
            </a:r>
          </a:p>
          <a:p>
            <a:pPr>
              <a:spcBef>
                <a:spcPct val="50000"/>
              </a:spcBef>
            </a:pPr>
            <a:r>
              <a:rPr lang="en-US" altLang="en-US" sz="1500" b="0" dirty="0">
                <a:solidFill>
                  <a:srgbClr val="FFFF00"/>
                </a:solidFill>
                <a:latin typeface="Arial Black" panose="020B0A04020102020204" pitchFamily="34" charset="0"/>
              </a:rPr>
              <a:t>  FOR OTHERS</a:t>
            </a:r>
          </a:p>
          <a:p>
            <a:pPr>
              <a:spcBef>
                <a:spcPct val="50000"/>
              </a:spcBef>
            </a:pPr>
            <a:endParaRPr lang="en-US" altLang="en-US" sz="600" b="0" dirty="0">
              <a:latin typeface="Arial Black" panose="020B0A04020102020204" pitchFamily="34" charset="0"/>
            </a:endParaRPr>
          </a:p>
          <a:p>
            <a:pPr>
              <a:spcBef>
                <a:spcPct val="50000"/>
              </a:spcBef>
              <a:buFontTx/>
              <a:buChar char="-"/>
            </a:pPr>
            <a:r>
              <a:rPr lang="en-US" altLang="en-US" sz="1500" b="0" dirty="0">
                <a:latin typeface="Arial Black" panose="020B0A04020102020204" pitchFamily="34" charset="0"/>
              </a:rPr>
              <a:t> WHAT WE ALLOW GOD TO           </a:t>
            </a:r>
            <a:r>
              <a:rPr lang="en-US" altLang="en-US" sz="100" b="0" dirty="0">
                <a:latin typeface="Arial Black" panose="020B0A04020102020204" pitchFamily="34" charset="0"/>
              </a:rPr>
              <a:t>.                       </a:t>
            </a:r>
            <a:r>
              <a:rPr lang="en-US" altLang="en-US" sz="1500" b="0" dirty="0">
                <a:latin typeface="Arial Black" panose="020B0A04020102020204" pitchFamily="34" charset="0"/>
              </a:rPr>
              <a:t>DO THROUGH US</a:t>
            </a:r>
          </a:p>
          <a:p>
            <a:pPr>
              <a:spcBef>
                <a:spcPct val="50000"/>
              </a:spcBef>
            </a:pPr>
            <a:endParaRPr lang="en-US" altLang="en-US" sz="800" b="0" dirty="0">
              <a:latin typeface="Arial Black" panose="020B0A04020102020204" pitchFamily="34" charset="0"/>
            </a:endParaRPr>
          </a:p>
          <a:p>
            <a:pPr>
              <a:spcBef>
                <a:spcPct val="50000"/>
              </a:spcBef>
            </a:pPr>
            <a:r>
              <a:rPr lang="en-US" altLang="en-US" sz="1500" b="0" dirty="0">
                <a:solidFill>
                  <a:srgbClr val="FFFF00"/>
                </a:solidFill>
                <a:latin typeface="Arial Black" panose="020B0A04020102020204" pitchFamily="34" charset="0"/>
              </a:rPr>
              <a:t>- CROSSING JORDAN INTO  </a:t>
            </a:r>
          </a:p>
          <a:p>
            <a:pPr>
              <a:spcBef>
                <a:spcPct val="50000"/>
              </a:spcBef>
            </a:pPr>
            <a:r>
              <a:rPr lang="en-US" altLang="en-US" sz="1500" b="0" dirty="0">
                <a:solidFill>
                  <a:srgbClr val="FFFF00"/>
                </a:solidFill>
                <a:latin typeface="Arial Black" panose="020B0A04020102020204" pitchFamily="34" charset="0"/>
              </a:rPr>
              <a:t>  CANAAN AND INTO GOD’S </a:t>
            </a:r>
          </a:p>
          <a:p>
            <a:pPr>
              <a:spcBef>
                <a:spcPct val="50000"/>
              </a:spcBef>
            </a:pPr>
            <a:r>
              <a:rPr lang="en-US" altLang="en-US" sz="1500" b="0" dirty="0">
                <a:solidFill>
                  <a:srgbClr val="FFFF00"/>
                </a:solidFill>
                <a:latin typeface="Arial Black" panose="020B0A04020102020204" pitchFamily="34" charset="0"/>
              </a:rPr>
              <a:t>  WILL &amp; PURPOSE FOR OUR </a:t>
            </a:r>
          </a:p>
          <a:p>
            <a:pPr>
              <a:spcBef>
                <a:spcPct val="50000"/>
              </a:spcBef>
            </a:pPr>
            <a:r>
              <a:rPr lang="en-US" altLang="en-US" sz="1500" b="0" dirty="0">
                <a:solidFill>
                  <a:srgbClr val="FFFF00"/>
                </a:solidFill>
                <a:latin typeface="Arial Black" panose="020B0A04020102020204" pitchFamily="34" charset="0"/>
              </a:rPr>
              <a:t>  LIVES</a:t>
            </a:r>
          </a:p>
          <a:p>
            <a:pPr>
              <a:spcBef>
                <a:spcPct val="50000"/>
              </a:spcBef>
            </a:pPr>
            <a:endParaRPr lang="en-US" altLang="en-US" sz="800" b="0" dirty="0">
              <a:solidFill>
                <a:srgbClr val="FFFF00"/>
              </a:solidFill>
              <a:latin typeface="Arial Black" panose="020B0A04020102020204" pitchFamily="34" charset="0"/>
            </a:endParaRPr>
          </a:p>
          <a:p>
            <a:pPr>
              <a:spcBef>
                <a:spcPct val="50000"/>
              </a:spcBef>
            </a:pPr>
            <a:r>
              <a:rPr lang="en-US" altLang="en-US" sz="1500" b="0" dirty="0">
                <a:latin typeface="Arial Black" panose="020B0A04020102020204" pitchFamily="34" charset="0"/>
              </a:rPr>
              <a:t>- GOD NEEDS ME</a:t>
            </a:r>
          </a:p>
          <a:p>
            <a:pPr>
              <a:spcBef>
                <a:spcPct val="50000"/>
              </a:spcBef>
            </a:pPr>
            <a:endParaRPr lang="en-US" altLang="en-US" sz="600" b="0" dirty="0">
              <a:latin typeface="Arial Black" panose="020B0A04020102020204" pitchFamily="34" charset="0"/>
            </a:endParaRPr>
          </a:p>
          <a:p>
            <a:pPr>
              <a:spcBef>
                <a:spcPct val="50000"/>
              </a:spcBef>
            </a:pPr>
            <a:r>
              <a:rPr lang="en-US" altLang="en-US" sz="1700" b="0" dirty="0">
                <a:solidFill>
                  <a:srgbClr val="FFFF00"/>
                </a:solidFill>
                <a:latin typeface="Arial Black" panose="020B0A04020102020204" pitchFamily="34" charset="0"/>
              </a:rPr>
              <a:t>- LOVING OUR NEIGHBOR                </a:t>
            </a:r>
            <a:r>
              <a:rPr lang="en-US" altLang="en-US" sz="100" b="0" dirty="0">
                <a:solidFill>
                  <a:srgbClr val="FFFF00"/>
                </a:solidFill>
                <a:latin typeface="Arial Black" panose="020B0A04020102020204" pitchFamily="34" charset="0"/>
              </a:rPr>
              <a:t>   </a:t>
            </a:r>
            <a:r>
              <a:rPr lang="en-US" altLang="en-US" sz="1800" b="0" dirty="0">
                <a:solidFill>
                  <a:srgbClr val="FFFF00"/>
                </a:solidFill>
                <a:latin typeface="Arial Black" panose="020B0A04020102020204" pitchFamily="34" charset="0"/>
              </a:rPr>
              <a:t>         </a:t>
            </a:r>
            <a:r>
              <a:rPr lang="en-US" altLang="en-US" sz="200" b="0" dirty="0">
                <a:solidFill>
                  <a:srgbClr val="009900"/>
                </a:solidFill>
                <a:latin typeface="Arial Black" panose="020B0A04020102020204" pitchFamily="34" charset="0"/>
              </a:rPr>
              <a:t>.</a:t>
            </a:r>
            <a:r>
              <a:rPr lang="en-US" altLang="en-US" sz="1800" b="0" dirty="0">
                <a:solidFill>
                  <a:srgbClr val="33CC33"/>
                </a:solidFill>
                <a:latin typeface="Arial Black" panose="020B0A04020102020204" pitchFamily="34" charset="0"/>
              </a:rPr>
              <a:t>  </a:t>
            </a:r>
            <a:r>
              <a:rPr lang="en-US" altLang="en-US" sz="1700" b="0" dirty="0">
                <a:solidFill>
                  <a:srgbClr val="FFFF00"/>
                </a:solidFill>
                <a:latin typeface="Arial Black" panose="020B0A04020102020204" pitchFamily="34" charset="0"/>
              </a:rPr>
              <a:t>AS OURSELVES</a:t>
            </a:r>
          </a:p>
          <a:p>
            <a:pPr>
              <a:spcBef>
                <a:spcPct val="50000"/>
              </a:spcBef>
            </a:pPr>
            <a:endParaRPr lang="en-US" altLang="en-US" sz="2600" b="0" dirty="0">
              <a:latin typeface="Arial Black" panose="020B0A04020102020204" pitchFamily="34" charset="0"/>
            </a:endParaRPr>
          </a:p>
        </p:txBody>
      </p:sp>
      <p:sp>
        <p:nvSpPr>
          <p:cNvPr id="37894" name="Text Box 7"/>
          <p:cNvSpPr txBox="1">
            <a:spLocks noChangeArrowheads="1"/>
          </p:cNvSpPr>
          <p:nvPr/>
        </p:nvSpPr>
        <p:spPr bwMode="auto">
          <a:xfrm>
            <a:off x="1466850" y="218122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rgbClr val="660066"/>
                </a:solidFill>
                <a:latin typeface="Arial Black" panose="020B0A04020102020204" pitchFamily="34" charset="0"/>
              </a:rPr>
              <a:t>1.</a:t>
            </a:r>
          </a:p>
        </p:txBody>
      </p:sp>
      <p:sp>
        <p:nvSpPr>
          <p:cNvPr id="37895" name="Text Box 8"/>
          <p:cNvSpPr txBox="1">
            <a:spLocks noChangeArrowheads="1"/>
          </p:cNvSpPr>
          <p:nvPr/>
        </p:nvSpPr>
        <p:spPr bwMode="auto">
          <a:xfrm>
            <a:off x="5099050" y="218122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rgbClr val="006600"/>
                </a:solidFill>
                <a:latin typeface="Arial Black" panose="020B0A04020102020204" pitchFamily="34" charset="0"/>
              </a:rPr>
              <a:t>2.</a:t>
            </a:r>
          </a:p>
        </p:txBody>
      </p:sp>
      <p:sp>
        <p:nvSpPr>
          <p:cNvPr id="37896" name="Text Box 9"/>
          <p:cNvSpPr txBox="1">
            <a:spLocks noChangeArrowheads="1"/>
          </p:cNvSpPr>
          <p:nvPr/>
        </p:nvSpPr>
        <p:spPr bwMode="auto">
          <a:xfrm>
            <a:off x="533400" y="1466850"/>
            <a:ext cx="28956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solidFill>
                  <a:srgbClr val="800080"/>
                </a:solidFill>
                <a:latin typeface="Arial Black" panose="020B0A04020102020204" pitchFamily="34" charset="0"/>
              </a:rPr>
              <a:t>RELATIONSHIP </a:t>
            </a:r>
          </a:p>
          <a:p>
            <a:pPr algn="ctr"/>
            <a:r>
              <a:rPr lang="en-US" altLang="en-US" sz="1800" b="0" dirty="0">
                <a:solidFill>
                  <a:srgbClr val="800080"/>
                </a:solidFill>
                <a:latin typeface="Arial Black" panose="020B0A04020102020204" pitchFamily="34" charset="0"/>
              </a:rPr>
              <a:t> Passion for God</a:t>
            </a:r>
          </a:p>
        </p:txBody>
      </p:sp>
      <p:sp>
        <p:nvSpPr>
          <p:cNvPr id="37897" name="Text Box 10"/>
          <p:cNvSpPr txBox="1">
            <a:spLocks noChangeArrowheads="1"/>
          </p:cNvSpPr>
          <p:nvPr/>
        </p:nvSpPr>
        <p:spPr bwMode="auto">
          <a:xfrm>
            <a:off x="3922713" y="1466850"/>
            <a:ext cx="2782887"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solidFill>
                  <a:srgbClr val="006600"/>
                </a:solidFill>
                <a:latin typeface="Arial Black" panose="020B0A04020102020204" pitchFamily="34" charset="0"/>
              </a:rPr>
              <a:t>DOMINION</a:t>
            </a:r>
          </a:p>
          <a:p>
            <a:pPr algn="ctr"/>
            <a:r>
              <a:rPr lang="en-US" altLang="en-US" sz="1400" b="0" dirty="0">
                <a:solidFill>
                  <a:srgbClr val="006600"/>
                </a:solidFill>
                <a:latin typeface="Arial Black" panose="020B0A04020102020204" pitchFamily="34" charset="0"/>
              </a:rPr>
              <a:t> </a:t>
            </a:r>
            <a:r>
              <a:rPr lang="en-US" altLang="en-US" sz="1800" b="0" dirty="0">
                <a:solidFill>
                  <a:srgbClr val="006600"/>
                </a:solidFill>
                <a:latin typeface="Arial Black" panose="020B0A04020102020204" pitchFamily="34" charset="0"/>
              </a:rPr>
              <a:t>Compassion for Man</a:t>
            </a:r>
          </a:p>
        </p:txBody>
      </p:sp>
      <p:sp>
        <p:nvSpPr>
          <p:cNvPr id="37898" name="Line 11"/>
          <p:cNvSpPr>
            <a:spLocks noChangeShapeType="1"/>
          </p:cNvSpPr>
          <p:nvPr/>
        </p:nvSpPr>
        <p:spPr bwMode="auto">
          <a:xfrm>
            <a:off x="3657600" y="1495425"/>
            <a:ext cx="0" cy="7419975"/>
          </a:xfrm>
          <a:prstGeom prst="line">
            <a:avLst/>
          </a:prstGeom>
          <a:noFill/>
          <a:ln w="571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projctor.wav"/>
      </p:stSnd>
    </p:sndAc>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1026"/>
          <p:cNvSpPr txBox="1">
            <a:spLocks noChangeArrowheads="1"/>
          </p:cNvSpPr>
          <p:nvPr/>
        </p:nvSpPr>
        <p:spPr bwMode="auto">
          <a:xfrm>
            <a:off x="228600" y="0"/>
            <a:ext cx="69342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rgbClr val="FF0000"/>
                </a:solidFill>
                <a:latin typeface="Arial Black" panose="020B0A04020102020204" pitchFamily="34" charset="0"/>
              </a:rPr>
              <a:t>LOVE </a:t>
            </a:r>
            <a:r>
              <a:rPr lang="en-US" altLang="en-US" sz="1800" dirty="0">
                <a:solidFill>
                  <a:srgbClr val="FF0000"/>
                </a:solidFill>
                <a:latin typeface="Arial Black" panose="020B0A04020102020204" pitchFamily="34" charset="0"/>
              </a:rPr>
              <a:t>- ONLY ONE COMMANDMENT AND ONE QUESTION  ON THE FINAL TEST AT JUDGMENT !</a:t>
            </a:r>
          </a:p>
        </p:txBody>
      </p:sp>
      <p:sp>
        <p:nvSpPr>
          <p:cNvPr id="232451" name="Text Box 1027"/>
          <p:cNvSpPr txBox="1">
            <a:spLocks noChangeArrowheads="1"/>
          </p:cNvSpPr>
          <p:nvPr/>
        </p:nvSpPr>
        <p:spPr bwMode="auto">
          <a:xfrm>
            <a:off x="609600" y="7099300"/>
            <a:ext cx="6553200" cy="1384970"/>
          </a:xfrm>
          <a:prstGeom prst="rect">
            <a:avLst/>
          </a:prstGeom>
          <a:gradFill rotWithShape="0">
            <a:gsLst>
              <a:gs pos="0">
                <a:srgbClr val="760000"/>
              </a:gs>
              <a:gs pos="50000">
                <a:srgbClr val="FF0000"/>
              </a:gs>
              <a:gs pos="100000">
                <a:srgbClr val="760000"/>
              </a:gs>
            </a:gsLst>
            <a:lin ang="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latin typeface="Times New Roman" panose="02020603050405020304" pitchFamily="18" charset="0"/>
              </a:rPr>
              <a:t>Matthew 22:36-40</a:t>
            </a:r>
          </a:p>
          <a:p>
            <a:r>
              <a:rPr lang="en-US" altLang="en-US" sz="1400" dirty="0">
                <a:latin typeface="Times New Roman" panose="02020603050405020304" pitchFamily="18" charset="0"/>
              </a:rPr>
              <a:t>36 "Sir, which is the most important command in the laws of Moses?" </a:t>
            </a:r>
          </a:p>
          <a:p>
            <a:r>
              <a:rPr lang="en-US" altLang="en-US" sz="1400" dirty="0">
                <a:latin typeface="Times New Roman" panose="02020603050405020304" pitchFamily="18" charset="0"/>
              </a:rPr>
              <a:t>37 Jesus replied, "</a:t>
            </a:r>
            <a:r>
              <a:rPr lang="en-US" altLang="en-US" sz="1400" u="sng" dirty="0">
                <a:latin typeface="Times New Roman" panose="02020603050405020304" pitchFamily="18" charset="0"/>
              </a:rPr>
              <a:t>'Love the Lord your God</a:t>
            </a:r>
            <a:r>
              <a:rPr lang="en-US" altLang="en-US" sz="1400" dirty="0">
                <a:latin typeface="Times New Roman" panose="02020603050405020304" pitchFamily="18" charset="0"/>
              </a:rPr>
              <a:t> with all your heart, soul, and mind.' </a:t>
            </a:r>
          </a:p>
          <a:p>
            <a:r>
              <a:rPr lang="en-US" altLang="en-US" sz="1400" dirty="0">
                <a:latin typeface="Times New Roman" panose="02020603050405020304" pitchFamily="18" charset="0"/>
              </a:rPr>
              <a:t>38-39 This is the first and greatest commandment. The second most important is</a:t>
            </a:r>
          </a:p>
          <a:p>
            <a:r>
              <a:rPr lang="en-US" altLang="en-US" sz="1400" dirty="0">
                <a:latin typeface="Times New Roman" panose="02020603050405020304" pitchFamily="18" charset="0"/>
              </a:rPr>
              <a:t>      similar: </a:t>
            </a:r>
            <a:r>
              <a:rPr lang="en-US" altLang="en-US" sz="1400" u="sng" dirty="0">
                <a:latin typeface="Times New Roman" panose="02020603050405020304" pitchFamily="18" charset="0"/>
              </a:rPr>
              <a:t>'Love your neighbor as much as you love yourself</a:t>
            </a:r>
            <a:r>
              <a:rPr lang="en-US" altLang="en-US" sz="1400" dirty="0">
                <a:latin typeface="Times New Roman" panose="02020603050405020304" pitchFamily="18" charset="0"/>
              </a:rPr>
              <a:t>.'                                                                                                                                                        </a:t>
            </a:r>
          </a:p>
          <a:p>
            <a:r>
              <a:rPr lang="en-US" altLang="en-US" sz="1400" dirty="0">
                <a:latin typeface="Times New Roman" panose="02020603050405020304" pitchFamily="18" charset="0"/>
              </a:rPr>
              <a:t>40  </a:t>
            </a:r>
            <a:r>
              <a:rPr lang="en-US" altLang="en-US" sz="1400" u="sng" dirty="0">
                <a:latin typeface="Times New Roman" panose="02020603050405020304" pitchFamily="18" charset="0"/>
              </a:rPr>
              <a:t>Keep only these</a:t>
            </a:r>
            <a:r>
              <a:rPr lang="en-US" altLang="en-US" sz="1400" dirty="0">
                <a:latin typeface="Times New Roman" panose="02020603050405020304" pitchFamily="18" charset="0"/>
              </a:rPr>
              <a:t> and you will find that you are obeying all the others."  TLB</a:t>
            </a:r>
          </a:p>
        </p:txBody>
      </p:sp>
      <p:sp>
        <p:nvSpPr>
          <p:cNvPr id="232452" name="Text Box 1028"/>
          <p:cNvSpPr txBox="1">
            <a:spLocks noChangeArrowheads="1"/>
          </p:cNvSpPr>
          <p:nvPr/>
        </p:nvSpPr>
        <p:spPr bwMode="auto">
          <a:xfrm>
            <a:off x="914400" y="4330700"/>
            <a:ext cx="5943600" cy="1990725"/>
          </a:xfrm>
          <a:prstGeom prst="rect">
            <a:avLst/>
          </a:prstGeom>
          <a:gradFill rotWithShape="0">
            <a:gsLst>
              <a:gs pos="0">
                <a:srgbClr val="000076"/>
              </a:gs>
              <a:gs pos="50000">
                <a:srgbClr val="0000FF"/>
              </a:gs>
              <a:gs pos="100000">
                <a:srgbClr val="000076"/>
              </a:gs>
            </a:gsLst>
            <a:lin ang="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latin typeface="Times New Roman" panose="02020603050405020304" pitchFamily="18" charset="0"/>
              </a:rPr>
              <a:t>Galatians 5:14</a:t>
            </a:r>
          </a:p>
          <a:p>
            <a:r>
              <a:rPr lang="en-US" altLang="en-US" sz="1400" dirty="0">
                <a:latin typeface="Times New Roman" panose="02020603050405020304" pitchFamily="18" charset="0"/>
              </a:rPr>
              <a:t>14 For the whole Law can be summed up in this one command: </a:t>
            </a:r>
          </a:p>
          <a:p>
            <a:r>
              <a:rPr lang="en-US" altLang="en-US" sz="1400" dirty="0">
                <a:latin typeface="Times New Roman" panose="02020603050405020304" pitchFamily="18" charset="0"/>
              </a:rPr>
              <a:t>     "</a:t>
            </a:r>
            <a:r>
              <a:rPr lang="en-US" altLang="en-US" sz="1400" u="sng" dirty="0">
                <a:latin typeface="Times New Roman" panose="02020603050405020304" pitchFamily="18" charset="0"/>
              </a:rPr>
              <a:t>Love others as you love yourself</a:t>
            </a:r>
            <a:r>
              <a:rPr lang="en-US" altLang="en-US" sz="1400" dirty="0">
                <a:latin typeface="Times New Roman" panose="02020603050405020304" pitchFamily="18" charset="0"/>
              </a:rPr>
              <a:t>."  </a:t>
            </a:r>
            <a:r>
              <a:rPr lang="en-US" altLang="en-US" sz="1200" dirty="0">
                <a:latin typeface="Times New Roman" panose="02020603050405020304" pitchFamily="18" charset="0"/>
              </a:rPr>
              <a:t>TLB</a:t>
            </a:r>
          </a:p>
          <a:p>
            <a:endParaRPr lang="en-US" altLang="en-US" sz="400" dirty="0">
              <a:latin typeface="Times New Roman" panose="02020603050405020304" pitchFamily="18" charset="0"/>
            </a:endParaRPr>
          </a:p>
          <a:p>
            <a:r>
              <a:rPr lang="en-US" altLang="en-US" sz="1400" dirty="0">
                <a:latin typeface="Times New Roman" panose="02020603050405020304" pitchFamily="18" charset="0"/>
              </a:rPr>
              <a:t>James 2:8</a:t>
            </a:r>
          </a:p>
          <a:p>
            <a:r>
              <a:rPr lang="en-US" altLang="en-US" sz="1400" dirty="0">
                <a:latin typeface="Times New Roman" panose="02020603050405020304" pitchFamily="18" charset="0"/>
              </a:rPr>
              <a:t>8 If ye fulfil the royal law according to the scripture, Thou shalt </a:t>
            </a:r>
            <a:r>
              <a:rPr lang="en-US" altLang="en-US" sz="1400" u="sng" dirty="0">
                <a:latin typeface="Times New Roman" panose="02020603050405020304" pitchFamily="18" charset="0"/>
              </a:rPr>
              <a:t>love thy  </a:t>
            </a:r>
          </a:p>
          <a:p>
            <a:r>
              <a:rPr lang="en-US" altLang="en-US" sz="1400" dirty="0">
                <a:latin typeface="Times New Roman" panose="02020603050405020304" pitchFamily="18" charset="0"/>
              </a:rPr>
              <a:t>   </a:t>
            </a:r>
            <a:r>
              <a:rPr lang="en-US" altLang="en-US" sz="1400" u="sng" dirty="0">
                <a:latin typeface="Times New Roman" panose="02020603050405020304" pitchFamily="18" charset="0"/>
              </a:rPr>
              <a:t>neighbour</a:t>
            </a:r>
            <a:r>
              <a:rPr lang="en-US" altLang="en-US" sz="1400" dirty="0">
                <a:latin typeface="Times New Roman" panose="02020603050405020304" pitchFamily="18" charset="0"/>
              </a:rPr>
              <a:t> as thyself, ye do well:</a:t>
            </a:r>
          </a:p>
          <a:p>
            <a:endParaRPr lang="en-US" altLang="en-US" sz="400" dirty="0">
              <a:latin typeface="Times New Roman" panose="02020603050405020304" pitchFamily="18" charset="0"/>
            </a:endParaRPr>
          </a:p>
          <a:p>
            <a:r>
              <a:rPr lang="en-US" altLang="en-US" sz="1400" dirty="0">
                <a:latin typeface="Times New Roman" panose="02020603050405020304" pitchFamily="18" charset="0"/>
              </a:rPr>
              <a:t>8 . . . "You must </a:t>
            </a:r>
            <a:r>
              <a:rPr lang="en-US" altLang="en-US" sz="1400" u="sng" dirty="0">
                <a:latin typeface="Times New Roman" panose="02020603050405020304" pitchFamily="18" charset="0"/>
              </a:rPr>
              <a:t>love and help your neighbors</a:t>
            </a:r>
            <a:r>
              <a:rPr lang="en-US" altLang="en-US" sz="1400" dirty="0">
                <a:latin typeface="Times New Roman" panose="02020603050405020304" pitchFamily="18" charset="0"/>
              </a:rPr>
              <a:t> just as much as you love          </a:t>
            </a:r>
            <a:r>
              <a:rPr lang="en-US" altLang="en-US" sz="200" dirty="0">
                <a:solidFill>
                  <a:schemeClr val="accent2"/>
                </a:solidFill>
                <a:latin typeface="Times New Roman" panose="02020603050405020304" pitchFamily="18" charset="0"/>
              </a:rPr>
              <a:t>. </a:t>
            </a:r>
            <a:r>
              <a:rPr lang="en-US" altLang="en-US" sz="1400" dirty="0">
                <a:latin typeface="Times New Roman" panose="02020603050405020304" pitchFamily="18" charset="0"/>
              </a:rPr>
              <a:t>   and take care of yourself." </a:t>
            </a:r>
            <a:r>
              <a:rPr lang="en-US" altLang="en-US" sz="1200" dirty="0">
                <a:latin typeface="Times New Roman" panose="02020603050405020304" pitchFamily="18" charset="0"/>
              </a:rPr>
              <a:t>TLB</a:t>
            </a:r>
          </a:p>
        </p:txBody>
      </p:sp>
      <p:sp>
        <p:nvSpPr>
          <p:cNvPr id="232453" name="Text Box 1029"/>
          <p:cNvSpPr txBox="1">
            <a:spLocks noChangeArrowheads="1"/>
          </p:cNvSpPr>
          <p:nvPr/>
        </p:nvSpPr>
        <p:spPr bwMode="auto">
          <a:xfrm>
            <a:off x="1295400" y="838200"/>
            <a:ext cx="5105400" cy="2508250"/>
          </a:xfrm>
          <a:prstGeom prst="rect">
            <a:avLst/>
          </a:prstGeom>
          <a:gradFill rotWithShape="0">
            <a:gsLst>
              <a:gs pos="0">
                <a:srgbClr val="3B003B"/>
              </a:gs>
              <a:gs pos="50000">
                <a:srgbClr val="800080"/>
              </a:gs>
              <a:gs pos="100000">
                <a:srgbClr val="3B003B"/>
              </a:gs>
            </a:gsLst>
            <a:lin ang="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latin typeface="Times New Roman" panose="02020603050405020304" pitchFamily="18" charset="0"/>
                <a:cs typeface="Times New Roman" panose="02020603050405020304" pitchFamily="18" charset="0"/>
              </a:rPr>
              <a:t>Matthew 25:34-36, 40</a:t>
            </a:r>
          </a:p>
          <a:p>
            <a:r>
              <a:rPr lang="en-US" altLang="en-US" sz="1400" dirty="0">
                <a:latin typeface="Times New Roman" panose="02020603050405020304" pitchFamily="18" charset="0"/>
                <a:cs typeface="Times New Roman" panose="02020603050405020304" pitchFamily="18" charset="0"/>
              </a:rPr>
              <a:t>34 Then shall the King say, Come, ye blessed of my Father, inherit the kingdom prepared for you from the foundation of the world: </a:t>
            </a:r>
          </a:p>
          <a:p>
            <a:r>
              <a:rPr lang="en-US" altLang="en-US" sz="1400" dirty="0">
                <a:latin typeface="Times New Roman" panose="02020603050405020304" pitchFamily="18" charset="0"/>
                <a:cs typeface="Times New Roman" panose="02020603050405020304" pitchFamily="18" charset="0"/>
              </a:rPr>
              <a:t>35 For I was an </a:t>
            </a:r>
            <a:r>
              <a:rPr lang="en-US" altLang="en-US" sz="1400" u="sng" dirty="0">
                <a:latin typeface="Times New Roman" panose="02020603050405020304" pitchFamily="18" charset="0"/>
                <a:cs typeface="Times New Roman" panose="02020603050405020304" pitchFamily="18" charset="0"/>
              </a:rPr>
              <a:t>hungred</a:t>
            </a:r>
            <a:r>
              <a:rPr lang="en-US" altLang="en-US" sz="1400" dirty="0">
                <a:latin typeface="Times New Roman" panose="02020603050405020304" pitchFamily="18" charset="0"/>
                <a:cs typeface="Times New Roman" panose="02020603050405020304" pitchFamily="18" charset="0"/>
              </a:rPr>
              <a:t>, and ye gave me meat: I was </a:t>
            </a:r>
            <a:r>
              <a:rPr lang="en-US" altLang="en-US" sz="1400" u="sng" dirty="0">
                <a:latin typeface="Times New Roman" panose="02020603050405020304" pitchFamily="18" charset="0"/>
                <a:cs typeface="Times New Roman" panose="02020603050405020304" pitchFamily="18" charset="0"/>
              </a:rPr>
              <a:t>thirsty</a:t>
            </a:r>
            <a:r>
              <a:rPr lang="en-US" altLang="en-US" sz="1400" dirty="0">
                <a:latin typeface="Times New Roman" panose="02020603050405020304" pitchFamily="18" charset="0"/>
                <a:cs typeface="Times New Roman" panose="02020603050405020304" pitchFamily="18" charset="0"/>
              </a:rPr>
              <a:t>, and ye gave me drink: I was a </a:t>
            </a:r>
            <a:r>
              <a:rPr lang="en-US" altLang="en-US" sz="1400" u="sng" dirty="0">
                <a:latin typeface="Times New Roman" panose="02020603050405020304" pitchFamily="18" charset="0"/>
                <a:cs typeface="Times New Roman" panose="02020603050405020304" pitchFamily="18" charset="0"/>
              </a:rPr>
              <a:t>stranger</a:t>
            </a:r>
            <a:r>
              <a:rPr lang="en-US" altLang="en-US" sz="1400" dirty="0">
                <a:latin typeface="Times New Roman" panose="02020603050405020304" pitchFamily="18" charset="0"/>
                <a:cs typeface="Times New Roman" panose="02020603050405020304" pitchFamily="18" charset="0"/>
              </a:rPr>
              <a:t>, and ye took me in: </a:t>
            </a:r>
          </a:p>
          <a:p>
            <a:r>
              <a:rPr lang="en-US" altLang="en-US" sz="1400" dirty="0">
                <a:latin typeface="Times New Roman" panose="02020603050405020304" pitchFamily="18" charset="0"/>
                <a:cs typeface="Times New Roman" panose="02020603050405020304" pitchFamily="18" charset="0"/>
              </a:rPr>
              <a:t>36 </a:t>
            </a:r>
            <a:r>
              <a:rPr lang="en-US" altLang="en-US" sz="1400" u="sng" dirty="0">
                <a:latin typeface="Times New Roman" panose="02020603050405020304" pitchFamily="18" charset="0"/>
                <a:cs typeface="Times New Roman" panose="02020603050405020304" pitchFamily="18" charset="0"/>
              </a:rPr>
              <a:t>Naked</a:t>
            </a:r>
            <a:r>
              <a:rPr lang="en-US" altLang="en-US" sz="1400" dirty="0">
                <a:latin typeface="Times New Roman" panose="02020603050405020304" pitchFamily="18" charset="0"/>
                <a:cs typeface="Times New Roman" panose="02020603050405020304" pitchFamily="18" charset="0"/>
              </a:rPr>
              <a:t>, and ye clothed me: I was </a:t>
            </a:r>
            <a:r>
              <a:rPr lang="en-US" altLang="en-US" sz="1400" u="sng" dirty="0">
                <a:latin typeface="Times New Roman" panose="02020603050405020304" pitchFamily="18" charset="0"/>
                <a:cs typeface="Times New Roman" panose="02020603050405020304" pitchFamily="18" charset="0"/>
              </a:rPr>
              <a:t>sick</a:t>
            </a:r>
            <a:r>
              <a:rPr lang="en-US" altLang="en-US" sz="1400" dirty="0">
                <a:latin typeface="Times New Roman" panose="02020603050405020304" pitchFamily="18" charset="0"/>
                <a:cs typeface="Times New Roman" panose="02020603050405020304" pitchFamily="18" charset="0"/>
              </a:rPr>
              <a:t>, and ye visited me: I was in </a:t>
            </a:r>
            <a:r>
              <a:rPr lang="en-US" altLang="en-US" sz="1400" u="sng" dirty="0">
                <a:latin typeface="Times New Roman" panose="02020603050405020304" pitchFamily="18" charset="0"/>
                <a:cs typeface="Times New Roman" panose="02020603050405020304" pitchFamily="18" charset="0"/>
              </a:rPr>
              <a:t>prison</a:t>
            </a:r>
            <a:r>
              <a:rPr lang="en-US" altLang="en-US" sz="1400" dirty="0">
                <a:latin typeface="Times New Roman" panose="02020603050405020304" pitchFamily="18" charset="0"/>
                <a:cs typeface="Times New Roman" panose="02020603050405020304" pitchFamily="18" charset="0"/>
              </a:rPr>
              <a:t>, and ye came unto me.</a:t>
            </a:r>
          </a:p>
          <a:p>
            <a:r>
              <a:rPr lang="en-US" altLang="en-US" sz="1400" dirty="0">
                <a:latin typeface="Times New Roman" panose="02020603050405020304" pitchFamily="18" charset="0"/>
                <a:cs typeface="Times New Roman" panose="02020603050405020304" pitchFamily="18" charset="0"/>
              </a:rPr>
              <a:t>40 And the King shall answer and say unto them, Verily I say unto you, </a:t>
            </a:r>
            <a:r>
              <a:rPr lang="en-US" altLang="en-US" sz="1400" u="sng" dirty="0">
                <a:latin typeface="Times New Roman" panose="02020603050405020304" pitchFamily="18" charset="0"/>
                <a:cs typeface="Times New Roman" panose="02020603050405020304" pitchFamily="18" charset="0"/>
              </a:rPr>
              <a:t>Inasmuch as ye have done it unto one of the least of these my brethren, ye have done it unto me</a:t>
            </a:r>
            <a:r>
              <a:rPr lang="en-US" altLang="en-US" sz="1400" dirty="0">
                <a:latin typeface="Times New Roman" panose="02020603050405020304" pitchFamily="18" charset="0"/>
                <a:cs typeface="Times New Roman" panose="02020603050405020304" pitchFamily="18" charset="0"/>
              </a:rPr>
              <a:t>. </a:t>
            </a:r>
            <a:endParaRPr lang="en-US" altLang="en-US" sz="1400" dirty="0">
              <a:latin typeface="Times New Roman" panose="02020603050405020304" pitchFamily="18" charset="0"/>
            </a:endParaRPr>
          </a:p>
        </p:txBody>
      </p:sp>
      <p:sp>
        <p:nvSpPr>
          <p:cNvPr id="232454" name="Text Box 1030"/>
          <p:cNvSpPr txBox="1">
            <a:spLocks noChangeArrowheads="1"/>
          </p:cNvSpPr>
          <p:nvPr/>
        </p:nvSpPr>
        <p:spPr bwMode="auto">
          <a:xfrm>
            <a:off x="228600" y="8534400"/>
            <a:ext cx="523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dirty="0">
                <a:solidFill>
                  <a:srgbClr val="FF0000"/>
                </a:solidFill>
                <a:latin typeface="Arial Black" panose="020B0A04020102020204" pitchFamily="34" charset="0"/>
              </a:rPr>
              <a:t>1</a:t>
            </a:r>
          </a:p>
        </p:txBody>
      </p:sp>
      <p:sp>
        <p:nvSpPr>
          <p:cNvPr id="232455" name="Rectangle 1031"/>
          <p:cNvSpPr>
            <a:spLocks noChangeArrowheads="1"/>
          </p:cNvSpPr>
          <p:nvPr/>
        </p:nvSpPr>
        <p:spPr bwMode="auto">
          <a:xfrm>
            <a:off x="457200" y="6261100"/>
            <a:ext cx="523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dirty="0">
                <a:solidFill>
                  <a:srgbClr val="0000FF"/>
                </a:solidFill>
                <a:latin typeface="Arial Black" panose="020B0A04020102020204" pitchFamily="34" charset="0"/>
              </a:rPr>
              <a:t>2</a:t>
            </a:r>
          </a:p>
        </p:txBody>
      </p:sp>
      <p:sp>
        <p:nvSpPr>
          <p:cNvPr id="232456" name="Rectangle 1032"/>
          <p:cNvSpPr>
            <a:spLocks noChangeArrowheads="1"/>
          </p:cNvSpPr>
          <p:nvPr/>
        </p:nvSpPr>
        <p:spPr bwMode="auto">
          <a:xfrm>
            <a:off x="873125" y="3402013"/>
            <a:ext cx="523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dirty="0">
                <a:solidFill>
                  <a:srgbClr val="800080"/>
                </a:solidFill>
                <a:latin typeface="Arial Black" panose="020B0A04020102020204" pitchFamily="34" charset="0"/>
              </a:rPr>
              <a:t>3</a:t>
            </a:r>
          </a:p>
        </p:txBody>
      </p:sp>
      <p:sp>
        <p:nvSpPr>
          <p:cNvPr id="232457" name="Text Box 1033"/>
          <p:cNvSpPr txBox="1">
            <a:spLocks noChangeArrowheads="1"/>
          </p:cNvSpPr>
          <p:nvPr/>
        </p:nvSpPr>
        <p:spPr bwMode="auto">
          <a:xfrm>
            <a:off x="609600" y="8610600"/>
            <a:ext cx="7086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dirty="0">
                <a:solidFill>
                  <a:srgbClr val="FF0000"/>
                </a:solidFill>
              </a:rPr>
              <a:t>This is Jesus’ answer to two lawyer’s questions,  “Which is the greatest commandment?”</a:t>
            </a:r>
          </a:p>
          <a:p>
            <a:pPr>
              <a:spcBef>
                <a:spcPct val="0"/>
              </a:spcBef>
              <a:buFontTx/>
              <a:buNone/>
            </a:pPr>
            <a:r>
              <a:rPr lang="en-US" altLang="en-US" sz="1200" dirty="0">
                <a:solidFill>
                  <a:srgbClr val="FF0000"/>
                </a:solidFill>
              </a:rPr>
              <a:t>and  “What shall I do to inherit eternal life?”  (Luke 10:25).   Jesus’ answer summed up the Ten</a:t>
            </a:r>
          </a:p>
          <a:p>
            <a:pPr>
              <a:spcBef>
                <a:spcPct val="0"/>
              </a:spcBef>
              <a:buFontTx/>
              <a:buNone/>
            </a:pPr>
            <a:r>
              <a:rPr lang="en-US" altLang="en-US" sz="1200" dirty="0">
                <a:solidFill>
                  <a:srgbClr val="FF0000"/>
                </a:solidFill>
              </a:rPr>
              <a:t>Commandments  into two  commandments  –  “Love  God and  love your  neighbor as yourself”.</a:t>
            </a:r>
            <a:endParaRPr lang="en-US" altLang="en-US" sz="1400" dirty="0"/>
          </a:p>
        </p:txBody>
      </p:sp>
      <p:sp>
        <p:nvSpPr>
          <p:cNvPr id="232458" name="Text Box 1034"/>
          <p:cNvSpPr txBox="1">
            <a:spLocks noChangeArrowheads="1"/>
          </p:cNvSpPr>
          <p:nvPr/>
        </p:nvSpPr>
        <p:spPr bwMode="auto">
          <a:xfrm>
            <a:off x="947738" y="6388100"/>
            <a:ext cx="6243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dirty="0">
                <a:solidFill>
                  <a:srgbClr val="0000FF"/>
                </a:solidFill>
                <a:latin typeface="Times New Roman" panose="02020603050405020304" pitchFamily="18" charset="0"/>
              </a:rPr>
              <a:t>After Calvary, Paul and James state that the requirement to fulfill these two commandments </a:t>
            </a:r>
          </a:p>
          <a:p>
            <a:r>
              <a:rPr lang="en-US" altLang="en-US" sz="1200" dirty="0">
                <a:solidFill>
                  <a:srgbClr val="0000FF"/>
                </a:solidFill>
                <a:latin typeface="Times New Roman" panose="02020603050405020304" pitchFamily="18" charset="0"/>
              </a:rPr>
              <a:t>is only one commandment --</a:t>
            </a:r>
            <a:r>
              <a:rPr lang="en-US" altLang="en-US" sz="1200" dirty="0">
                <a:solidFill>
                  <a:srgbClr val="FF0000"/>
                </a:solidFill>
                <a:latin typeface="Times New Roman" panose="02020603050405020304" pitchFamily="18" charset="0"/>
              </a:rPr>
              <a:t> “Love your neighbor as much as you love yourself”.</a:t>
            </a:r>
            <a:endParaRPr lang="en-US" altLang="en-US" sz="4800" dirty="0">
              <a:solidFill>
                <a:srgbClr val="FF0000"/>
              </a:solidFill>
              <a:latin typeface="Times New Roman" panose="02020603050405020304" pitchFamily="18" charset="0"/>
            </a:endParaRPr>
          </a:p>
        </p:txBody>
      </p:sp>
      <p:sp>
        <p:nvSpPr>
          <p:cNvPr id="232459" name="Text Box 1035"/>
          <p:cNvSpPr txBox="1">
            <a:spLocks noChangeArrowheads="1"/>
          </p:cNvSpPr>
          <p:nvPr/>
        </p:nvSpPr>
        <p:spPr bwMode="auto">
          <a:xfrm>
            <a:off x="1285875" y="3403600"/>
            <a:ext cx="521811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dirty="0">
                <a:solidFill>
                  <a:srgbClr val="006600"/>
                </a:solidFill>
                <a:latin typeface="Times New Roman" panose="02020603050405020304" pitchFamily="18" charset="0"/>
              </a:rPr>
              <a:t> </a:t>
            </a:r>
            <a:r>
              <a:rPr lang="en-US" altLang="en-US" sz="1200" dirty="0">
                <a:solidFill>
                  <a:srgbClr val="800080"/>
                </a:solidFill>
                <a:latin typeface="Times New Roman" panose="02020603050405020304" pitchFamily="18" charset="0"/>
              </a:rPr>
              <a:t>Jesus  says that at the  end of  time when  all the nations  are gathered  at the</a:t>
            </a:r>
          </a:p>
          <a:p>
            <a:r>
              <a:rPr lang="en-US" altLang="en-US" sz="1200" dirty="0">
                <a:solidFill>
                  <a:srgbClr val="800080"/>
                </a:solidFill>
                <a:latin typeface="Times New Roman" panose="02020603050405020304" pitchFamily="18" charset="0"/>
              </a:rPr>
              <a:t>  judgment, there will only be one question asked</a:t>
            </a:r>
            <a:r>
              <a:rPr lang="en-US" altLang="en-US" sz="1200" dirty="0">
                <a:solidFill>
                  <a:srgbClr val="006600"/>
                </a:solidFill>
                <a:latin typeface="Times New Roman" panose="02020603050405020304" pitchFamily="18" charset="0"/>
              </a:rPr>
              <a:t>   </a:t>
            </a:r>
            <a:r>
              <a:rPr lang="en-US" altLang="en-US" sz="1200" dirty="0">
                <a:solidFill>
                  <a:srgbClr val="FF0000"/>
                </a:solidFill>
                <a:latin typeface="Times New Roman" panose="02020603050405020304" pitchFamily="18" charset="0"/>
              </a:rPr>
              <a:t>“Did you minister to those</a:t>
            </a:r>
          </a:p>
          <a:p>
            <a:r>
              <a:rPr lang="en-US" altLang="en-US" sz="1200" dirty="0">
                <a:solidFill>
                  <a:srgbClr val="FF0000"/>
                </a:solidFill>
                <a:latin typeface="Times New Roman" panose="02020603050405020304" pitchFamily="18" charset="0"/>
              </a:rPr>
              <a:t> in need --  the hungry.. thirsty.. stranger.. naked.. sick.. and those in prison?”</a:t>
            </a:r>
            <a:endParaRPr lang="en-US" altLang="en-US" sz="4800" dirty="0">
              <a:solidFill>
                <a:srgbClr val="FF0000"/>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 Box 1026"/>
          <p:cNvSpPr txBox="1">
            <a:spLocks noChangeArrowheads="1"/>
          </p:cNvSpPr>
          <p:nvPr/>
        </p:nvSpPr>
        <p:spPr bwMode="auto">
          <a:xfrm>
            <a:off x="279400" y="1397000"/>
            <a:ext cx="6781800" cy="5784850"/>
          </a:xfrm>
          <a:prstGeom prst="rect">
            <a:avLst/>
          </a:prstGeom>
          <a:gradFill rotWithShape="0">
            <a:gsLst>
              <a:gs pos="0">
                <a:srgbClr val="FFFF00"/>
              </a:gs>
              <a:gs pos="50000">
                <a:srgbClr val="FFFFFF"/>
              </a:gs>
              <a:gs pos="100000">
                <a:srgbClr val="FFFF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3600" dirty="0">
                <a:solidFill>
                  <a:schemeClr val="tx1"/>
                </a:solidFill>
              </a:rPr>
              <a:t>LOVING  GOD</a:t>
            </a:r>
          </a:p>
          <a:p>
            <a:pPr algn="ctr"/>
            <a:r>
              <a:rPr lang="en-US" altLang="en-US" sz="3600" dirty="0">
                <a:solidFill>
                  <a:schemeClr val="tx1"/>
                </a:solidFill>
              </a:rPr>
              <a:t>IS</a:t>
            </a:r>
          </a:p>
          <a:p>
            <a:pPr algn="ctr"/>
            <a:r>
              <a:rPr lang="en-US" altLang="en-US" sz="3600" dirty="0">
                <a:solidFill>
                  <a:schemeClr val="tx1"/>
                </a:solidFill>
              </a:rPr>
              <a:t>LOVING  PEOPLE</a:t>
            </a:r>
          </a:p>
          <a:p>
            <a:pPr algn="ctr"/>
            <a:endParaRPr lang="en-US" altLang="en-US" sz="1200" dirty="0">
              <a:solidFill>
                <a:schemeClr val="tx1"/>
              </a:solidFill>
            </a:endParaRPr>
          </a:p>
          <a:p>
            <a:pPr algn="ctr"/>
            <a:r>
              <a:rPr lang="en-US" altLang="en-US" sz="1600" dirty="0">
                <a:solidFill>
                  <a:schemeClr val="tx1"/>
                </a:solidFill>
                <a:latin typeface="Arial Black" panose="020B0A04020102020204" pitchFamily="34" charset="0"/>
                <a:cs typeface="Times New Roman" panose="02020603050405020304" pitchFamily="18" charset="0"/>
              </a:rPr>
              <a:t>1 John 4:20</a:t>
            </a:r>
          </a:p>
          <a:p>
            <a:pPr algn="ctr"/>
            <a:endParaRPr lang="en-US" altLang="en-US" sz="200" dirty="0">
              <a:solidFill>
                <a:schemeClr val="tx1"/>
              </a:solidFill>
              <a:latin typeface="Arial Black" panose="020B0A04020102020204" pitchFamily="34" charset="0"/>
              <a:cs typeface="Times New Roman" panose="02020603050405020304" pitchFamily="18" charset="0"/>
            </a:endParaRPr>
          </a:p>
          <a:p>
            <a:pPr algn="ctr"/>
            <a:r>
              <a:rPr lang="en-US" altLang="en-US" sz="1600" dirty="0">
                <a:solidFill>
                  <a:schemeClr val="tx1"/>
                </a:solidFill>
                <a:latin typeface="Arial Black" panose="020B0A04020102020204" pitchFamily="34" charset="0"/>
                <a:cs typeface="Times New Roman" panose="02020603050405020304" pitchFamily="18" charset="0"/>
              </a:rPr>
              <a:t>He that loveth not his brother whom he hath seen,</a:t>
            </a:r>
          </a:p>
          <a:p>
            <a:pPr algn="ctr"/>
            <a:r>
              <a:rPr lang="en-US" altLang="en-US" sz="1600" dirty="0">
                <a:solidFill>
                  <a:schemeClr val="tx1"/>
                </a:solidFill>
                <a:latin typeface="Arial Black" panose="020B0A04020102020204" pitchFamily="34" charset="0"/>
                <a:cs typeface="Times New Roman" panose="02020603050405020304" pitchFamily="18" charset="0"/>
              </a:rPr>
              <a:t> how can he love God whom he hath not seen?</a:t>
            </a:r>
          </a:p>
          <a:p>
            <a:pPr algn="ctr"/>
            <a:endParaRPr lang="en-US" altLang="en-US" sz="1200" dirty="0">
              <a:solidFill>
                <a:schemeClr val="tx1"/>
              </a:solidFill>
              <a:latin typeface="Arial Black" panose="020B0A04020102020204" pitchFamily="34" charset="0"/>
              <a:cs typeface="Times New Roman" panose="02020603050405020304" pitchFamily="18" charset="0"/>
            </a:endParaRPr>
          </a:p>
          <a:p>
            <a:pPr algn="ctr"/>
            <a:r>
              <a:rPr lang="en-US" altLang="en-US" sz="1600" dirty="0">
                <a:solidFill>
                  <a:schemeClr val="tx1"/>
                </a:solidFill>
                <a:latin typeface="Arial Black" panose="020B0A04020102020204" pitchFamily="34" charset="0"/>
                <a:cs typeface="Times New Roman" panose="02020603050405020304" pitchFamily="18" charset="0"/>
              </a:rPr>
              <a:t>Galatians 5:14</a:t>
            </a:r>
          </a:p>
          <a:p>
            <a:pPr algn="ctr"/>
            <a:endParaRPr lang="en-US" altLang="en-US" sz="200" dirty="0">
              <a:solidFill>
                <a:schemeClr val="tx1"/>
              </a:solidFill>
              <a:latin typeface="Arial Black" panose="020B0A04020102020204" pitchFamily="34" charset="0"/>
              <a:cs typeface="Times New Roman" panose="02020603050405020304" pitchFamily="18" charset="0"/>
            </a:endParaRPr>
          </a:p>
          <a:p>
            <a:pPr algn="ctr"/>
            <a:r>
              <a:rPr lang="en-US" altLang="en-US" sz="1600" dirty="0">
                <a:solidFill>
                  <a:schemeClr val="tx1"/>
                </a:solidFill>
                <a:latin typeface="Arial Black" panose="020B0A04020102020204" pitchFamily="34" charset="0"/>
                <a:cs typeface="Times New Roman" panose="02020603050405020304" pitchFamily="18" charset="0"/>
              </a:rPr>
              <a:t>For all the law is fulfilled in one word, even in this; Thou shalt love thy neighbour as thyself.</a:t>
            </a:r>
          </a:p>
          <a:p>
            <a:pPr algn="ctr"/>
            <a:endParaRPr lang="en-US" altLang="en-US" sz="1600" dirty="0">
              <a:solidFill>
                <a:schemeClr val="tx1"/>
              </a:solidFill>
              <a:latin typeface="Arial Black" panose="020B0A04020102020204" pitchFamily="34" charset="0"/>
              <a:cs typeface="Times New Roman" panose="02020603050405020304" pitchFamily="18" charset="0"/>
            </a:endParaRPr>
          </a:p>
          <a:p>
            <a:r>
              <a:rPr lang="en-US" altLang="en-US" sz="1600" dirty="0">
                <a:solidFill>
                  <a:schemeClr val="tx1"/>
                </a:solidFill>
                <a:latin typeface="Arial Black" panose="020B0A04020102020204" pitchFamily="34" charset="0"/>
                <a:cs typeface="Times New Roman" panose="02020603050405020304" pitchFamily="18" charset="0"/>
              </a:rPr>
              <a:t>Matthew 25:37-40 </a:t>
            </a:r>
            <a:r>
              <a:rPr lang="en-US" altLang="en-US" sz="1600" u="sng" dirty="0">
                <a:solidFill>
                  <a:schemeClr val="tx1"/>
                </a:solidFill>
                <a:latin typeface="Arial Black" panose="020B0A04020102020204" pitchFamily="34" charset="0"/>
                <a:cs typeface="Times New Roman" panose="02020603050405020304" pitchFamily="18" charset="0"/>
              </a:rPr>
              <a:t>The final test at the judgment. </a:t>
            </a:r>
          </a:p>
          <a:p>
            <a:endParaRPr lang="en-US" altLang="en-US" sz="200" u="sng" dirty="0">
              <a:solidFill>
                <a:schemeClr val="tx1"/>
              </a:solidFill>
              <a:latin typeface="Arial Black" panose="020B0A04020102020204" pitchFamily="34" charset="0"/>
              <a:cs typeface="Times New Roman" panose="02020603050405020304" pitchFamily="18" charset="0"/>
            </a:endParaRPr>
          </a:p>
          <a:p>
            <a:endParaRPr lang="en-US" altLang="en-US" sz="200" u="sng" dirty="0">
              <a:solidFill>
                <a:schemeClr val="tx1"/>
              </a:solidFill>
              <a:latin typeface="Arial Black" panose="020B0A04020102020204" pitchFamily="34" charset="0"/>
              <a:cs typeface="Times New Roman" panose="02020603050405020304" pitchFamily="18" charset="0"/>
            </a:endParaRPr>
          </a:p>
          <a:p>
            <a:r>
              <a:rPr lang="en-US" altLang="en-US" sz="1600" dirty="0">
                <a:solidFill>
                  <a:schemeClr val="tx1"/>
                </a:solidFill>
                <a:latin typeface="Arial Black" panose="020B0A04020102020204" pitchFamily="34" charset="0"/>
                <a:cs typeface="Times New Roman" panose="02020603050405020304" pitchFamily="18" charset="0"/>
              </a:rPr>
              <a:t>37 Then shall the  righteous answer  him, saying,  Lord, when saw we thee an hungred,  . . . thirsty . . . stranger     . . . naked . . . sick . . . in prison?</a:t>
            </a:r>
          </a:p>
          <a:p>
            <a:endParaRPr lang="en-US" altLang="en-US" sz="200" dirty="0">
              <a:solidFill>
                <a:schemeClr val="tx1"/>
              </a:solidFill>
              <a:latin typeface="Arial Black" panose="020B0A04020102020204" pitchFamily="34" charset="0"/>
              <a:cs typeface="Times New Roman" panose="02020603050405020304" pitchFamily="18" charset="0"/>
            </a:endParaRPr>
          </a:p>
          <a:p>
            <a:endParaRPr lang="en-US" altLang="en-US" sz="200" dirty="0">
              <a:solidFill>
                <a:schemeClr val="tx1"/>
              </a:solidFill>
              <a:latin typeface="Arial Black" panose="020B0A04020102020204" pitchFamily="34" charset="0"/>
              <a:cs typeface="Times New Roman" panose="02020603050405020304" pitchFamily="18" charset="0"/>
            </a:endParaRPr>
          </a:p>
          <a:p>
            <a:r>
              <a:rPr lang="en-US" altLang="en-US" sz="1600" dirty="0">
                <a:solidFill>
                  <a:schemeClr val="tx1"/>
                </a:solidFill>
                <a:latin typeface="Arial Black" panose="020B0A04020102020204" pitchFamily="34" charset="0"/>
                <a:cs typeface="Times New Roman" panose="02020603050405020304" pitchFamily="18" charset="0"/>
              </a:rPr>
              <a:t>40 And the King shall answer and say unto them, Verily </a:t>
            </a:r>
          </a:p>
          <a:p>
            <a:r>
              <a:rPr lang="en-US" altLang="en-US" sz="1600" dirty="0">
                <a:solidFill>
                  <a:schemeClr val="tx1"/>
                </a:solidFill>
                <a:latin typeface="Arial Black" panose="020B0A04020102020204" pitchFamily="34" charset="0"/>
                <a:cs typeface="Times New Roman" panose="02020603050405020304" pitchFamily="18" charset="0"/>
              </a:rPr>
              <a:t>I say unto you, Inasmuch as ye have done it unto one of the least of these my brethren, ye have </a:t>
            </a:r>
            <a:r>
              <a:rPr lang="en-US" altLang="en-US" sz="1600" u="sng" dirty="0">
                <a:solidFill>
                  <a:schemeClr val="tx1"/>
                </a:solidFill>
                <a:latin typeface="Arial Black" panose="020B0A04020102020204" pitchFamily="34" charset="0"/>
                <a:cs typeface="Times New Roman" panose="02020603050405020304" pitchFamily="18" charset="0"/>
              </a:rPr>
              <a:t>done it unto me</a:t>
            </a:r>
            <a:r>
              <a:rPr lang="en-US" altLang="en-US" sz="1600" dirty="0">
                <a:solidFill>
                  <a:schemeClr val="tx1"/>
                </a:solidFill>
                <a:latin typeface="Arial Black" panose="020B0A04020102020204" pitchFamily="34" charset="0"/>
                <a:cs typeface="Times New Roman" panose="02020603050405020304" pitchFamily="18" charset="0"/>
              </a:rPr>
              <a:t>.</a:t>
            </a:r>
            <a:endParaRPr lang="en-US" altLang="en-US" sz="1600" dirty="0">
              <a:solidFill>
                <a:schemeClr val="tx1"/>
              </a:solidFill>
              <a:latin typeface="Arial Black" panose="020B0A04020102020204" pitchFamily="34" charset="0"/>
            </a:endParaRPr>
          </a:p>
        </p:txBody>
      </p:sp>
      <p:sp>
        <p:nvSpPr>
          <p:cNvPr id="236547" name="Text Box 1027"/>
          <p:cNvSpPr txBox="1">
            <a:spLocks noChangeArrowheads="1"/>
          </p:cNvSpPr>
          <p:nvPr/>
        </p:nvSpPr>
        <p:spPr bwMode="auto">
          <a:xfrm>
            <a:off x="293688" y="7327900"/>
            <a:ext cx="6716712" cy="18161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b="0" dirty="0">
                <a:latin typeface="Arial Black" panose="020B0A04020102020204" pitchFamily="34" charset="0"/>
              </a:rPr>
              <a:t>THE ROYAL LAW</a:t>
            </a:r>
          </a:p>
          <a:p>
            <a:r>
              <a:rPr lang="en-US" altLang="en-US" sz="1600" dirty="0">
                <a:latin typeface="Arial Black" panose="020B0A04020102020204" pitchFamily="34" charset="0"/>
              </a:rPr>
              <a:t>James 2:8-9</a:t>
            </a:r>
          </a:p>
          <a:p>
            <a:r>
              <a:rPr lang="en-US" altLang="en-US" sz="1600" dirty="0">
                <a:latin typeface="Arial Black" panose="020B0A04020102020204" pitchFamily="34" charset="0"/>
              </a:rPr>
              <a:t>If ye fulfil the  </a:t>
            </a:r>
            <a:r>
              <a:rPr lang="en-US" altLang="en-US" sz="2000" b="0" dirty="0">
                <a:latin typeface="Arial Black" panose="020B0A04020102020204" pitchFamily="34" charset="0"/>
              </a:rPr>
              <a:t>royal  law</a:t>
            </a:r>
            <a:r>
              <a:rPr lang="en-US" altLang="en-US" sz="2000" dirty="0">
                <a:latin typeface="Arial Black" panose="020B0A04020102020204" pitchFamily="34" charset="0"/>
              </a:rPr>
              <a:t> </a:t>
            </a:r>
            <a:r>
              <a:rPr lang="en-US" altLang="en-US" sz="1600" dirty="0">
                <a:latin typeface="Arial Black" panose="020B0A04020102020204" pitchFamily="34" charset="0"/>
              </a:rPr>
              <a:t> according to the scripture, </a:t>
            </a:r>
          </a:p>
          <a:p>
            <a:r>
              <a:rPr lang="en-US" altLang="en-US" sz="1600" dirty="0">
                <a:latin typeface="Arial Black" panose="020B0A04020102020204" pitchFamily="34" charset="0"/>
              </a:rPr>
              <a:t>thou shalt </a:t>
            </a:r>
            <a:r>
              <a:rPr lang="en-US" altLang="en-US" sz="2000" b="0" dirty="0">
                <a:latin typeface="Arial Black" panose="020B0A04020102020204" pitchFamily="34" charset="0"/>
              </a:rPr>
              <a:t>love thy neighbour</a:t>
            </a:r>
            <a:r>
              <a:rPr lang="en-US" altLang="en-US" sz="2000" dirty="0">
                <a:latin typeface="Arial Black" panose="020B0A04020102020204" pitchFamily="34" charset="0"/>
              </a:rPr>
              <a:t> as thyself</a:t>
            </a:r>
            <a:r>
              <a:rPr lang="en-US" altLang="en-US" sz="1600" dirty="0">
                <a:latin typeface="Arial Black" panose="020B0A04020102020204" pitchFamily="34" charset="0"/>
              </a:rPr>
              <a:t>,  ye do well:  But if ye have respect to persons, ye commit sin.</a:t>
            </a:r>
          </a:p>
          <a:p>
            <a:endParaRPr lang="en-US" altLang="en-US" sz="800" dirty="0">
              <a:latin typeface="Arial Black" panose="020B0A04020102020204" pitchFamily="34" charset="0"/>
            </a:endParaRPr>
          </a:p>
        </p:txBody>
      </p:sp>
      <p:sp>
        <p:nvSpPr>
          <p:cNvPr id="236548" name="Text Box 1028"/>
          <p:cNvSpPr txBox="1">
            <a:spLocks noChangeArrowheads="1"/>
          </p:cNvSpPr>
          <p:nvPr/>
        </p:nvSpPr>
        <p:spPr bwMode="auto">
          <a:xfrm>
            <a:off x="249238" y="125413"/>
            <a:ext cx="6788150" cy="1144587"/>
          </a:xfrm>
          <a:prstGeom prst="rect">
            <a:avLst/>
          </a:prstGeom>
          <a:solidFill>
            <a:srgbClr val="0000CC"/>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3600" dirty="0">
                <a:latin typeface="Arial Black" panose="020B0A04020102020204" pitchFamily="34" charset="0"/>
              </a:rPr>
              <a:t>HOW TO LOVE GOD MORE</a:t>
            </a:r>
          </a:p>
          <a:p>
            <a:pPr algn="ctr"/>
            <a:endParaRPr lang="en-US" altLang="en-US" sz="800" dirty="0">
              <a:latin typeface="Arial Black" panose="020B0A04020102020204" pitchFamily="34" charset="0"/>
            </a:endParaRPr>
          </a:p>
          <a:p>
            <a:pPr algn="ctr"/>
            <a:r>
              <a:rPr lang="en-US" altLang="en-US" sz="2000" dirty="0">
                <a:latin typeface="Arial Black" panose="020B0A04020102020204" pitchFamily="34" charset="0"/>
              </a:rPr>
              <a:t>Growing In Our Love For God</a:t>
            </a:r>
          </a:p>
        </p:txBody>
      </p:sp>
    </p:spTree>
  </p:cSld>
  <p:clrMapOvr>
    <a:masterClrMapping/>
  </p:clrMapOvr>
  <p:transition spd="slow">
    <p:checker/>
    <p:sndAc>
      <p:stSnd>
        <p:snd r:embed="rId3" name="projctor.wav"/>
      </p:stSnd>
    </p:sndAc>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542955" y="2986881"/>
            <a:ext cx="6109238" cy="1354217"/>
          </a:xfrm>
          <a:prstGeom prst="rect">
            <a:avLst/>
          </a:prstGeom>
          <a:noFill/>
        </p:spPr>
        <p:txBody>
          <a:bodyPr wrap="none" rtlCol="0">
            <a:spAutoFit/>
          </a:bodyPr>
          <a:lstStyle/>
          <a:p>
            <a:pPr algn="ctr"/>
            <a:r>
              <a:rPr lang="en-US" dirty="0">
                <a:solidFill>
                  <a:schemeClr val="tx1"/>
                </a:solidFill>
              </a:rPr>
              <a:t>Section H</a:t>
            </a:r>
          </a:p>
          <a:p>
            <a:pPr algn="ctr"/>
            <a:endParaRPr lang="en-US" sz="1000" dirty="0">
              <a:solidFill>
                <a:schemeClr val="tx1"/>
              </a:solidFill>
            </a:endParaRPr>
          </a:p>
          <a:p>
            <a:pPr algn="ctr"/>
            <a:r>
              <a:rPr lang="en-US" sz="3200" dirty="0">
                <a:solidFill>
                  <a:schemeClr val="tx1"/>
                </a:solidFill>
              </a:rPr>
              <a:t>Mission, Vision, Goals . . .</a:t>
            </a:r>
          </a:p>
        </p:txBody>
      </p:sp>
    </p:spTree>
    <p:extLst>
      <p:ext uri="{BB962C8B-B14F-4D97-AF65-F5344CB8AC3E}">
        <p14:creationId xmlns:p14="http://schemas.microsoft.com/office/powerpoint/2010/main" val="640915706"/>
      </p:ext>
    </p:extLst>
  </p:cSld>
  <p:clrMapOvr>
    <a:masterClrMapping/>
  </p:clrMapOvr>
  <p:transition spd="slow">
    <p:checker/>
    <p:sndAc>
      <p:stSnd>
        <p:snd r:embed="rId2" name="projctor.wav"/>
      </p:stSnd>
    </p:sndAc>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2"/>
          <p:cNvSpPr txBox="1">
            <a:spLocks noChangeArrowheads="1"/>
          </p:cNvSpPr>
          <p:nvPr/>
        </p:nvSpPr>
        <p:spPr bwMode="auto">
          <a:xfrm>
            <a:off x="2274887" y="3444081"/>
            <a:ext cx="2407983"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chemeClr val="tx1"/>
                </a:solidFill>
                <a:latin typeface="Times New Roman" panose="02020603050405020304" pitchFamily="18" charset="0"/>
              </a:rPr>
              <a:t>H-1a  </a:t>
            </a:r>
          </a:p>
          <a:p>
            <a:pPr algn="ctr"/>
            <a:r>
              <a:rPr lang="en-US" altLang="en-US" sz="2400" dirty="0">
                <a:solidFill>
                  <a:schemeClr val="tx1"/>
                </a:solidFill>
                <a:latin typeface="Times New Roman" panose="02020603050405020304" pitchFamily="18" charset="0"/>
              </a:rPr>
              <a:t>M/V/G triangle</a:t>
            </a:r>
          </a:p>
          <a:p>
            <a:r>
              <a:rPr lang="en-US" altLang="en-US" sz="2400" dirty="0">
                <a:solidFill>
                  <a:schemeClr val="tx1"/>
                </a:solidFill>
                <a:latin typeface="Times New Roman" panose="02020603050405020304" pitchFamily="18" charset="0"/>
              </a:rPr>
              <a:t>      landscape</a:t>
            </a:r>
          </a:p>
        </p:txBody>
      </p:sp>
    </p:spTree>
  </p:cSld>
  <p:clrMapOvr>
    <a:masterClrMapping/>
  </p:clrMapOvr>
  <p:transition spd="slow">
    <p:checker/>
    <p:sndAc>
      <p:stSnd>
        <p:snd r:embed="rId3" name="projctor.wav"/>
      </p:stSnd>
    </p:sndAc>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2819400" y="2057400"/>
            <a:ext cx="1752600" cy="1295400"/>
          </a:xfrm>
          <a:prstGeom prst="rect">
            <a:avLst/>
          </a:prstGeom>
          <a:solidFill>
            <a:srgbClr val="008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latin typeface="Arial Black" panose="020B0A04020102020204" pitchFamily="34" charset="0"/>
              </a:rPr>
              <a:t>OUR</a:t>
            </a:r>
          </a:p>
          <a:p>
            <a:pPr algn="ctr"/>
            <a:r>
              <a:rPr lang="en-US" altLang="en-US" sz="1800" b="0" dirty="0">
                <a:latin typeface="Arial Black" panose="020B0A04020102020204" pitchFamily="34" charset="0"/>
              </a:rPr>
              <a:t>THINKING</a:t>
            </a:r>
          </a:p>
        </p:txBody>
      </p:sp>
      <p:sp>
        <p:nvSpPr>
          <p:cNvPr id="240643" name="Rectangle 3"/>
          <p:cNvSpPr>
            <a:spLocks noChangeArrowheads="1"/>
          </p:cNvSpPr>
          <p:nvPr/>
        </p:nvSpPr>
        <p:spPr bwMode="auto">
          <a:xfrm>
            <a:off x="2819400" y="4343400"/>
            <a:ext cx="1752600" cy="1295400"/>
          </a:xfrm>
          <a:prstGeom prst="rect">
            <a:avLst/>
          </a:prstGeom>
          <a:solidFill>
            <a:schemeClr val="accent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latin typeface="Arial Black" panose="020B0A04020102020204" pitchFamily="34" charset="0"/>
              </a:rPr>
              <a:t>OUR </a:t>
            </a:r>
          </a:p>
          <a:p>
            <a:pPr algn="ctr"/>
            <a:r>
              <a:rPr lang="en-US" altLang="en-US" sz="1800" b="0" dirty="0">
                <a:latin typeface="Arial Black" panose="020B0A04020102020204" pitchFamily="34" charset="0"/>
              </a:rPr>
              <a:t>MOTIVATION</a:t>
            </a:r>
          </a:p>
        </p:txBody>
      </p:sp>
      <p:sp>
        <p:nvSpPr>
          <p:cNvPr id="240644" name="Rectangle 4"/>
          <p:cNvSpPr>
            <a:spLocks noChangeArrowheads="1"/>
          </p:cNvSpPr>
          <p:nvPr/>
        </p:nvSpPr>
        <p:spPr bwMode="auto">
          <a:xfrm>
            <a:off x="2819400" y="6553200"/>
            <a:ext cx="1752600" cy="1295400"/>
          </a:xfrm>
          <a:prstGeom prst="rect">
            <a:avLst/>
          </a:prstGeom>
          <a:solidFill>
            <a:srgbClr val="660066"/>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latin typeface="Arial Black" panose="020B0A04020102020204" pitchFamily="34" charset="0"/>
              </a:rPr>
              <a:t>OUR </a:t>
            </a:r>
          </a:p>
          <a:p>
            <a:pPr algn="ctr"/>
            <a:r>
              <a:rPr lang="en-US" altLang="en-US" sz="1800" b="0" dirty="0">
                <a:latin typeface="Arial Black" panose="020B0A04020102020204" pitchFamily="34" charset="0"/>
              </a:rPr>
              <a:t>ACTIONS</a:t>
            </a:r>
          </a:p>
        </p:txBody>
      </p:sp>
      <p:sp>
        <p:nvSpPr>
          <p:cNvPr id="240645" name="Text Box 5"/>
          <p:cNvSpPr txBox="1">
            <a:spLocks noChangeArrowheads="1"/>
          </p:cNvSpPr>
          <p:nvPr/>
        </p:nvSpPr>
        <p:spPr bwMode="auto">
          <a:xfrm>
            <a:off x="73025" y="2057400"/>
            <a:ext cx="2365375" cy="143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AutoNum type="arabicPeriod"/>
            </a:pPr>
            <a:r>
              <a:rPr lang="en-US" altLang="en-US" sz="2400" dirty="0">
                <a:solidFill>
                  <a:srgbClr val="006600"/>
                </a:solidFill>
              </a:rPr>
              <a:t>HEAR</a:t>
            </a:r>
          </a:p>
          <a:p>
            <a:pPr>
              <a:spcBef>
                <a:spcPct val="0"/>
              </a:spcBef>
              <a:buFontTx/>
              <a:buNone/>
            </a:pPr>
            <a:endParaRPr lang="en-US" altLang="en-US" sz="800" dirty="0">
              <a:solidFill>
                <a:srgbClr val="006600"/>
              </a:solidFill>
              <a:cs typeface="Times New Roman" panose="02020603050405020304" pitchFamily="18" charset="0"/>
            </a:endParaRPr>
          </a:p>
          <a:p>
            <a:pPr>
              <a:spcBef>
                <a:spcPct val="0"/>
              </a:spcBef>
              <a:buFontTx/>
              <a:buNone/>
            </a:pPr>
            <a:r>
              <a:rPr lang="en-US" altLang="en-US" sz="1400" dirty="0">
                <a:solidFill>
                  <a:srgbClr val="006600"/>
                </a:solidFill>
                <a:cs typeface="Times New Roman" panose="02020603050405020304" pitchFamily="18" charset="0"/>
              </a:rPr>
              <a:t> “He is able to do exceeding   </a:t>
            </a:r>
          </a:p>
          <a:p>
            <a:pPr>
              <a:spcBef>
                <a:spcPct val="0"/>
              </a:spcBef>
              <a:buFontTx/>
              <a:buNone/>
            </a:pPr>
            <a:r>
              <a:rPr lang="en-US" altLang="en-US" sz="1400" dirty="0">
                <a:solidFill>
                  <a:srgbClr val="006600"/>
                </a:solidFill>
                <a:cs typeface="Times New Roman" panose="02020603050405020304" pitchFamily="18" charset="0"/>
              </a:rPr>
              <a:t>   abundantly above all  that </a:t>
            </a:r>
          </a:p>
          <a:p>
            <a:pPr>
              <a:spcBef>
                <a:spcPct val="0"/>
              </a:spcBef>
              <a:buFontTx/>
              <a:buNone/>
            </a:pPr>
            <a:r>
              <a:rPr lang="en-US" altLang="en-US" sz="1400" dirty="0">
                <a:solidFill>
                  <a:srgbClr val="006600"/>
                </a:solidFill>
                <a:cs typeface="Times New Roman" panose="02020603050405020304" pitchFamily="18" charset="0"/>
              </a:rPr>
              <a:t>    we ask  or </a:t>
            </a:r>
            <a:r>
              <a:rPr lang="en-US" altLang="en-US" sz="1200" b="0" dirty="0">
                <a:solidFill>
                  <a:srgbClr val="006600"/>
                </a:solidFill>
                <a:latin typeface="Arial Black" panose="020B0A04020102020204" pitchFamily="34" charset="0"/>
                <a:cs typeface="Times New Roman" panose="02020603050405020304" pitchFamily="18" charset="0"/>
              </a:rPr>
              <a:t>THINK </a:t>
            </a:r>
            <a:r>
              <a:rPr lang="en-US" altLang="en-US" sz="1400" b="0" dirty="0">
                <a:solidFill>
                  <a:srgbClr val="006600"/>
                </a:solidFill>
                <a:cs typeface="Times New Roman" panose="02020603050405020304" pitchFamily="18" charset="0"/>
              </a:rPr>
              <a:t>”</a:t>
            </a:r>
          </a:p>
          <a:p>
            <a:pPr lvl="2">
              <a:spcBef>
                <a:spcPct val="0"/>
              </a:spcBef>
              <a:buFontTx/>
              <a:buAutoNum type="arabicPeriod"/>
            </a:pPr>
            <a:endParaRPr lang="en-US" altLang="en-US" sz="1400" dirty="0">
              <a:solidFill>
                <a:srgbClr val="006600"/>
              </a:solidFill>
            </a:endParaRPr>
          </a:p>
        </p:txBody>
      </p:sp>
      <p:sp>
        <p:nvSpPr>
          <p:cNvPr id="240646" name="Text Box 6"/>
          <p:cNvSpPr txBox="1">
            <a:spLocks noChangeArrowheads="1"/>
          </p:cNvSpPr>
          <p:nvPr/>
        </p:nvSpPr>
        <p:spPr bwMode="auto">
          <a:xfrm>
            <a:off x="-31750" y="4638675"/>
            <a:ext cx="2774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dirty="0">
                <a:solidFill>
                  <a:schemeClr val="tx1"/>
                </a:solidFill>
                <a:latin typeface="Times New Roman" panose="02020603050405020304" pitchFamily="18" charset="0"/>
              </a:rPr>
              <a:t> </a:t>
            </a:r>
            <a:r>
              <a:rPr lang="en-US" altLang="en-US" sz="2400" dirty="0">
                <a:solidFill>
                  <a:schemeClr val="accent2"/>
                </a:solidFill>
                <a:latin typeface="Times New Roman" panose="02020603050405020304" pitchFamily="18" charset="0"/>
              </a:rPr>
              <a:t>2.  UNDERSTAND</a:t>
            </a:r>
          </a:p>
        </p:txBody>
      </p:sp>
      <p:sp>
        <p:nvSpPr>
          <p:cNvPr id="240647" name="Text Box 7"/>
          <p:cNvSpPr txBox="1">
            <a:spLocks noChangeArrowheads="1"/>
          </p:cNvSpPr>
          <p:nvPr/>
        </p:nvSpPr>
        <p:spPr bwMode="auto">
          <a:xfrm>
            <a:off x="120650" y="6858000"/>
            <a:ext cx="1022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rgbClr val="660066"/>
                </a:solidFill>
                <a:latin typeface="Times New Roman" panose="02020603050405020304" pitchFamily="18" charset="0"/>
              </a:rPr>
              <a:t>3.  DO</a:t>
            </a:r>
          </a:p>
        </p:txBody>
      </p:sp>
      <p:sp>
        <p:nvSpPr>
          <p:cNvPr id="240648" name="Text Box 8"/>
          <p:cNvSpPr txBox="1">
            <a:spLocks noChangeArrowheads="1"/>
          </p:cNvSpPr>
          <p:nvPr/>
        </p:nvSpPr>
        <p:spPr bwMode="auto">
          <a:xfrm>
            <a:off x="4857750" y="1816100"/>
            <a:ext cx="2457450"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rgbClr val="008000"/>
                </a:solidFill>
                <a:latin typeface="Times New Roman" panose="02020603050405020304" pitchFamily="18" charset="0"/>
              </a:rPr>
              <a:t>- </a:t>
            </a:r>
            <a:r>
              <a:rPr lang="en-US" altLang="en-US" sz="1400" dirty="0">
                <a:solidFill>
                  <a:srgbClr val="006600"/>
                </a:solidFill>
                <a:latin typeface="Times New Roman" panose="02020603050405020304" pitchFamily="18" charset="0"/>
              </a:rPr>
              <a:t>Significant improvement</a:t>
            </a:r>
          </a:p>
          <a:p>
            <a:r>
              <a:rPr lang="en-US" altLang="en-US" sz="1400" dirty="0">
                <a:solidFill>
                  <a:srgbClr val="006600"/>
                </a:solidFill>
                <a:latin typeface="Times New Roman" panose="02020603050405020304" pitchFamily="18" charset="0"/>
              </a:rPr>
              <a:t>  requires significant change!</a:t>
            </a:r>
          </a:p>
          <a:p>
            <a:r>
              <a:rPr lang="en-US" altLang="en-US" sz="1400" dirty="0">
                <a:solidFill>
                  <a:srgbClr val="006600"/>
                </a:solidFill>
                <a:latin typeface="Times New Roman" panose="02020603050405020304" pitchFamily="18" charset="0"/>
              </a:rPr>
              <a:t>- Significant change requires</a:t>
            </a:r>
          </a:p>
          <a:p>
            <a:r>
              <a:rPr lang="en-US" altLang="en-US" sz="1400" dirty="0">
                <a:solidFill>
                  <a:srgbClr val="006600"/>
                </a:solidFill>
                <a:latin typeface="Times New Roman" panose="02020603050405020304" pitchFamily="18" charset="0"/>
              </a:rPr>
              <a:t>  a significant change in our</a:t>
            </a:r>
          </a:p>
          <a:p>
            <a:r>
              <a:rPr lang="en-US" altLang="en-US" sz="1400" dirty="0">
                <a:solidFill>
                  <a:srgbClr val="006600"/>
                </a:solidFill>
                <a:latin typeface="Times New Roman" panose="02020603050405020304" pitchFamily="18" charset="0"/>
              </a:rPr>
              <a:t>  </a:t>
            </a:r>
            <a:r>
              <a:rPr lang="en-US" altLang="en-US" sz="1200" b="0" dirty="0">
                <a:solidFill>
                  <a:srgbClr val="006600"/>
                </a:solidFill>
                <a:latin typeface="Arial Black" panose="020B0A04020102020204" pitchFamily="34" charset="0"/>
              </a:rPr>
              <a:t>THINKING</a:t>
            </a:r>
            <a:r>
              <a:rPr lang="en-US" altLang="en-US" sz="1400" dirty="0">
                <a:solidFill>
                  <a:srgbClr val="006600"/>
                </a:solidFill>
                <a:latin typeface="Times New Roman" panose="02020603050405020304" pitchFamily="18" charset="0"/>
              </a:rPr>
              <a:t>!  Our thinking</a:t>
            </a:r>
          </a:p>
          <a:p>
            <a:r>
              <a:rPr lang="en-US" altLang="en-US" sz="1400" dirty="0">
                <a:solidFill>
                  <a:srgbClr val="006600"/>
                </a:solidFill>
                <a:latin typeface="Times New Roman" panose="02020603050405020304" pitchFamily="18" charset="0"/>
              </a:rPr>
              <a:t>  is controlled  by :   </a:t>
            </a:r>
          </a:p>
          <a:p>
            <a:endParaRPr lang="en-US" altLang="en-US" sz="600" dirty="0">
              <a:solidFill>
                <a:srgbClr val="006600"/>
              </a:solidFill>
              <a:latin typeface="Times New Roman" panose="02020603050405020304" pitchFamily="18" charset="0"/>
            </a:endParaRPr>
          </a:p>
          <a:p>
            <a:r>
              <a:rPr lang="en-US" altLang="en-US" sz="1400" dirty="0">
                <a:solidFill>
                  <a:srgbClr val="006600"/>
                </a:solidFill>
                <a:latin typeface="Times New Roman" panose="02020603050405020304" pitchFamily="18" charset="0"/>
              </a:rPr>
              <a:t>   </a:t>
            </a:r>
            <a:r>
              <a:rPr lang="en-US" altLang="en-US" sz="1800" dirty="0">
                <a:solidFill>
                  <a:srgbClr val="006600"/>
                </a:solidFill>
                <a:latin typeface="Times New Roman" panose="02020603050405020304" pitchFamily="18" charset="0"/>
              </a:rPr>
              <a:t>- </a:t>
            </a:r>
            <a:r>
              <a:rPr lang="en-US" altLang="en-US" sz="1800" u="sng" dirty="0">
                <a:solidFill>
                  <a:srgbClr val="006600"/>
                </a:solidFill>
                <a:latin typeface="Times New Roman" panose="02020603050405020304" pitchFamily="18" charset="0"/>
              </a:rPr>
              <a:t>OUR VALUES</a:t>
            </a:r>
          </a:p>
          <a:p>
            <a:r>
              <a:rPr lang="en-US" altLang="en-US" sz="1800" dirty="0">
                <a:solidFill>
                  <a:srgbClr val="006600"/>
                </a:solidFill>
                <a:latin typeface="Times New Roman" panose="02020603050405020304" pitchFamily="18" charset="0"/>
              </a:rPr>
              <a:t>     </a:t>
            </a:r>
            <a:r>
              <a:rPr lang="en-US" altLang="en-US" sz="1600" dirty="0">
                <a:solidFill>
                  <a:srgbClr val="006600"/>
                </a:solidFill>
                <a:latin typeface="Times New Roman" panose="02020603050405020304" pitchFamily="18" charset="0"/>
              </a:rPr>
              <a:t>What We Believe</a:t>
            </a:r>
          </a:p>
          <a:p>
            <a:r>
              <a:rPr lang="en-US" altLang="en-US" sz="1400" dirty="0">
                <a:solidFill>
                  <a:srgbClr val="FF5050"/>
                </a:solidFill>
                <a:latin typeface="Times New Roman" panose="02020603050405020304" pitchFamily="18" charset="0"/>
              </a:rPr>
              <a:t> </a:t>
            </a:r>
          </a:p>
        </p:txBody>
      </p:sp>
      <p:sp>
        <p:nvSpPr>
          <p:cNvPr id="240649" name="Text Box 9"/>
          <p:cNvSpPr txBox="1">
            <a:spLocks noChangeArrowheads="1"/>
          </p:cNvSpPr>
          <p:nvPr/>
        </p:nvSpPr>
        <p:spPr bwMode="auto">
          <a:xfrm>
            <a:off x="4902200" y="4448175"/>
            <a:ext cx="2413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chemeClr val="tx1"/>
                </a:solidFill>
                <a:latin typeface="Times New Roman" panose="02020603050405020304" pitchFamily="18" charset="0"/>
              </a:rPr>
              <a:t>  </a:t>
            </a:r>
            <a:r>
              <a:rPr lang="en-US" altLang="en-US" sz="1800" dirty="0">
                <a:solidFill>
                  <a:schemeClr val="accent2"/>
                </a:solidFill>
                <a:latin typeface="Times New Roman" panose="02020603050405020304" pitchFamily="18" charset="0"/>
              </a:rPr>
              <a:t>- </a:t>
            </a:r>
            <a:r>
              <a:rPr lang="en-US" altLang="en-US" sz="1800" u="sng" dirty="0">
                <a:solidFill>
                  <a:srgbClr val="0000FF"/>
                </a:solidFill>
                <a:latin typeface="Times New Roman" panose="02020603050405020304" pitchFamily="18" charset="0"/>
              </a:rPr>
              <a:t>MISSION</a:t>
            </a:r>
          </a:p>
          <a:p>
            <a:endParaRPr lang="en-US" altLang="en-US" sz="400" u="sng" dirty="0">
              <a:solidFill>
                <a:srgbClr val="0000FF"/>
              </a:solidFill>
              <a:latin typeface="Times New Roman" panose="02020603050405020304" pitchFamily="18" charset="0"/>
            </a:endParaRPr>
          </a:p>
          <a:p>
            <a:r>
              <a:rPr lang="en-US" altLang="en-US" sz="1800" dirty="0">
                <a:solidFill>
                  <a:srgbClr val="0000FF"/>
                </a:solidFill>
                <a:latin typeface="Times New Roman" panose="02020603050405020304" pitchFamily="18" charset="0"/>
              </a:rPr>
              <a:t>  - </a:t>
            </a:r>
            <a:r>
              <a:rPr lang="en-US" altLang="en-US" sz="1800" u="sng" dirty="0">
                <a:solidFill>
                  <a:srgbClr val="0000FF"/>
                </a:solidFill>
                <a:latin typeface="Times New Roman" panose="02020603050405020304" pitchFamily="18" charset="0"/>
              </a:rPr>
              <a:t>VISION</a:t>
            </a:r>
          </a:p>
          <a:p>
            <a:endParaRPr lang="en-US" altLang="en-US" sz="400" u="sng" dirty="0">
              <a:solidFill>
                <a:srgbClr val="0000FF"/>
              </a:solidFill>
              <a:latin typeface="Times New Roman" panose="02020603050405020304" pitchFamily="18" charset="0"/>
            </a:endParaRPr>
          </a:p>
          <a:p>
            <a:r>
              <a:rPr lang="en-US" altLang="en-US" sz="1800" dirty="0">
                <a:solidFill>
                  <a:srgbClr val="0000FF"/>
                </a:solidFill>
                <a:latin typeface="Times New Roman" panose="02020603050405020304" pitchFamily="18" charset="0"/>
              </a:rPr>
              <a:t>  - </a:t>
            </a:r>
            <a:r>
              <a:rPr lang="en-US" altLang="en-US" sz="1800" u="sng" dirty="0">
                <a:solidFill>
                  <a:srgbClr val="0000FF"/>
                </a:solidFill>
                <a:latin typeface="Times New Roman" panose="02020603050405020304" pitchFamily="18" charset="0"/>
              </a:rPr>
              <a:t>GOALS</a:t>
            </a:r>
          </a:p>
          <a:p>
            <a:r>
              <a:rPr lang="en-US" altLang="en-US" sz="1800" dirty="0">
                <a:solidFill>
                  <a:schemeClr val="accent2"/>
                </a:solidFill>
                <a:latin typeface="Times New Roman" panose="02020603050405020304" pitchFamily="18" charset="0"/>
              </a:rPr>
              <a:t>  </a:t>
            </a:r>
          </a:p>
        </p:txBody>
      </p:sp>
      <p:sp>
        <p:nvSpPr>
          <p:cNvPr id="240650" name="Text Box 10"/>
          <p:cNvSpPr txBox="1">
            <a:spLocks noChangeArrowheads="1"/>
          </p:cNvSpPr>
          <p:nvPr/>
        </p:nvSpPr>
        <p:spPr bwMode="auto">
          <a:xfrm>
            <a:off x="5013325" y="6324600"/>
            <a:ext cx="2171700"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rgbClr val="660066"/>
                </a:solidFill>
                <a:latin typeface="Times New Roman" panose="02020603050405020304" pitchFamily="18" charset="0"/>
              </a:rPr>
              <a:t>- </a:t>
            </a:r>
            <a:r>
              <a:rPr lang="en-US" altLang="en-US" sz="1800" u="sng" dirty="0">
                <a:solidFill>
                  <a:srgbClr val="660066"/>
                </a:solidFill>
                <a:latin typeface="Times New Roman" panose="02020603050405020304" pitchFamily="18" charset="0"/>
              </a:rPr>
              <a:t>STRATEGY</a:t>
            </a:r>
          </a:p>
          <a:p>
            <a:r>
              <a:rPr lang="en-US" altLang="en-US" sz="1800" dirty="0">
                <a:solidFill>
                  <a:srgbClr val="660066"/>
                </a:solidFill>
                <a:latin typeface="Times New Roman" panose="02020603050405020304" pitchFamily="18" charset="0"/>
              </a:rPr>
              <a:t>  </a:t>
            </a:r>
            <a:r>
              <a:rPr lang="en-US" altLang="en-US" sz="1600" dirty="0">
                <a:solidFill>
                  <a:srgbClr val="660066"/>
                </a:solidFill>
                <a:latin typeface="Times New Roman" panose="02020603050405020304" pitchFamily="18" charset="0"/>
              </a:rPr>
              <a:t>What we do about</a:t>
            </a:r>
          </a:p>
          <a:p>
            <a:r>
              <a:rPr lang="en-US" altLang="en-US" sz="1400" dirty="0">
                <a:solidFill>
                  <a:srgbClr val="660066"/>
                </a:solidFill>
                <a:latin typeface="Times New Roman" panose="02020603050405020304" pitchFamily="18" charset="0"/>
              </a:rPr>
              <a:t>    </a:t>
            </a:r>
            <a:r>
              <a:rPr lang="en-US" altLang="en-US" sz="1600" dirty="0">
                <a:solidFill>
                  <a:srgbClr val="660066"/>
                </a:solidFill>
                <a:latin typeface="Times New Roman" panose="02020603050405020304" pitchFamily="18" charset="0"/>
              </a:rPr>
              <a:t>what  we believe in</a:t>
            </a:r>
          </a:p>
          <a:p>
            <a:endParaRPr lang="en-US" altLang="en-US" sz="600" dirty="0">
              <a:solidFill>
                <a:srgbClr val="660066"/>
              </a:solidFill>
              <a:latin typeface="Times New Roman" panose="02020603050405020304" pitchFamily="18" charset="0"/>
            </a:endParaRPr>
          </a:p>
          <a:p>
            <a:r>
              <a:rPr lang="en-US" altLang="en-US" sz="1800" dirty="0">
                <a:solidFill>
                  <a:srgbClr val="660066"/>
                </a:solidFill>
                <a:latin typeface="Times New Roman" panose="02020603050405020304" pitchFamily="18" charset="0"/>
              </a:rPr>
              <a:t> -</a:t>
            </a:r>
            <a:r>
              <a:rPr lang="en-US" altLang="en-US" sz="1400" dirty="0">
                <a:solidFill>
                  <a:srgbClr val="660066"/>
                </a:solidFill>
                <a:latin typeface="Times New Roman" panose="02020603050405020304" pitchFamily="18" charset="0"/>
              </a:rPr>
              <a:t> </a:t>
            </a:r>
            <a:r>
              <a:rPr lang="en-US" altLang="en-US" sz="1600" dirty="0">
                <a:solidFill>
                  <a:srgbClr val="660066"/>
                </a:solidFill>
                <a:latin typeface="Times New Roman" panose="02020603050405020304" pitchFamily="18" charset="0"/>
              </a:rPr>
              <a:t>PLAN the Work</a:t>
            </a:r>
          </a:p>
          <a:p>
            <a:endParaRPr lang="en-US" altLang="en-US" sz="600" u="sng" dirty="0">
              <a:solidFill>
                <a:srgbClr val="660066"/>
              </a:solidFill>
              <a:latin typeface="Times New Roman" panose="02020603050405020304" pitchFamily="18" charset="0"/>
            </a:endParaRPr>
          </a:p>
          <a:p>
            <a:r>
              <a:rPr lang="en-US" altLang="en-US" sz="1800" dirty="0">
                <a:solidFill>
                  <a:srgbClr val="660066"/>
                </a:solidFill>
                <a:latin typeface="Times New Roman" panose="02020603050405020304" pitchFamily="18" charset="0"/>
              </a:rPr>
              <a:t> </a:t>
            </a:r>
            <a:r>
              <a:rPr lang="en-US" altLang="en-US" sz="1600" dirty="0">
                <a:solidFill>
                  <a:srgbClr val="660066"/>
                </a:solidFill>
                <a:latin typeface="Times New Roman" panose="02020603050405020304" pitchFamily="18" charset="0"/>
              </a:rPr>
              <a:t>- WORK the Plan</a:t>
            </a:r>
          </a:p>
          <a:p>
            <a:r>
              <a:rPr lang="en-US" altLang="en-US" sz="1800" dirty="0">
                <a:solidFill>
                  <a:srgbClr val="660066"/>
                </a:solidFill>
                <a:latin typeface="Times New Roman" panose="02020603050405020304" pitchFamily="18" charset="0"/>
              </a:rPr>
              <a:t>    </a:t>
            </a:r>
            <a:r>
              <a:rPr lang="en-US" altLang="en-US" sz="1600" dirty="0">
                <a:solidFill>
                  <a:srgbClr val="660066"/>
                </a:solidFill>
                <a:latin typeface="Times New Roman" panose="02020603050405020304" pitchFamily="18" charset="0"/>
              </a:rPr>
              <a:t>Soul Winning</a:t>
            </a:r>
            <a:r>
              <a:rPr lang="en-US" altLang="en-US" sz="1800" dirty="0">
                <a:solidFill>
                  <a:srgbClr val="660066"/>
                </a:solidFill>
                <a:latin typeface="Times New Roman" panose="02020603050405020304" pitchFamily="18" charset="0"/>
              </a:rPr>
              <a:t>                 </a:t>
            </a:r>
            <a:r>
              <a:rPr lang="en-US" altLang="en-US" sz="200" dirty="0">
                <a:solidFill>
                  <a:srgbClr val="660066"/>
                </a:solidFill>
                <a:latin typeface="Times New Roman" panose="02020603050405020304" pitchFamily="18" charset="0"/>
              </a:rPr>
              <a:t>   .                                     </a:t>
            </a:r>
            <a:r>
              <a:rPr lang="en-US" altLang="en-US" sz="1600" dirty="0">
                <a:solidFill>
                  <a:srgbClr val="660066"/>
                </a:solidFill>
                <a:latin typeface="Times New Roman" panose="02020603050405020304" pitchFamily="18" charset="0"/>
              </a:rPr>
              <a:t>Processes</a:t>
            </a:r>
          </a:p>
          <a:p>
            <a:r>
              <a:rPr lang="en-US" altLang="en-US" sz="1800" dirty="0">
                <a:solidFill>
                  <a:srgbClr val="FF5050"/>
                </a:solidFill>
                <a:latin typeface="Times New Roman" panose="02020603050405020304" pitchFamily="18" charset="0"/>
              </a:rPr>
              <a:t> </a:t>
            </a:r>
          </a:p>
          <a:p>
            <a:endParaRPr lang="en-US" altLang="en-US" sz="1800" dirty="0">
              <a:solidFill>
                <a:srgbClr val="FF5050"/>
              </a:solidFill>
              <a:latin typeface="Times New Roman" panose="02020603050405020304" pitchFamily="18" charset="0"/>
            </a:endParaRPr>
          </a:p>
          <a:p>
            <a:pPr>
              <a:buFontTx/>
              <a:buChar char="-"/>
            </a:pPr>
            <a:endParaRPr lang="en-US" altLang="en-US" sz="1800" dirty="0">
              <a:solidFill>
                <a:srgbClr val="FF5050"/>
              </a:solidFill>
              <a:latin typeface="Times New Roman" panose="02020603050405020304" pitchFamily="18" charset="0"/>
            </a:endParaRPr>
          </a:p>
          <a:p>
            <a:pPr>
              <a:buFontTx/>
              <a:buChar char="-"/>
            </a:pPr>
            <a:endParaRPr lang="en-US" altLang="en-US" sz="1800" dirty="0">
              <a:solidFill>
                <a:srgbClr val="FF5050"/>
              </a:solidFill>
              <a:latin typeface="Times New Roman" panose="02020603050405020304" pitchFamily="18" charset="0"/>
            </a:endParaRPr>
          </a:p>
        </p:txBody>
      </p:sp>
      <p:sp>
        <p:nvSpPr>
          <p:cNvPr id="240651" name="Text Box 11"/>
          <p:cNvSpPr txBox="1">
            <a:spLocks noChangeArrowheads="1"/>
          </p:cNvSpPr>
          <p:nvPr/>
        </p:nvSpPr>
        <p:spPr bwMode="auto">
          <a:xfrm>
            <a:off x="77788" y="609600"/>
            <a:ext cx="7159625" cy="576263"/>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dirty="0">
                <a:solidFill>
                  <a:schemeClr val="tx1"/>
                </a:solidFill>
                <a:latin typeface="Times New Roman" panose="02020603050405020304" pitchFamily="18" charset="0"/>
              </a:rPr>
              <a:t>FROM THE </a:t>
            </a:r>
            <a:r>
              <a:rPr lang="en-US" altLang="en-US" sz="2800" u="sng" dirty="0">
                <a:solidFill>
                  <a:srgbClr val="006600"/>
                </a:solidFill>
                <a:latin typeface="Times New Roman" panose="02020603050405020304" pitchFamily="18" charset="0"/>
              </a:rPr>
              <a:t>THOUGHT</a:t>
            </a:r>
            <a:r>
              <a:rPr lang="en-US" altLang="en-US" sz="2800" dirty="0">
                <a:solidFill>
                  <a:schemeClr val="tx1"/>
                </a:solidFill>
                <a:latin typeface="Times New Roman" panose="02020603050405020304" pitchFamily="18" charset="0"/>
              </a:rPr>
              <a:t> TO THE </a:t>
            </a:r>
            <a:r>
              <a:rPr lang="en-US" altLang="en-US" sz="2800" u="sng" dirty="0">
                <a:solidFill>
                  <a:srgbClr val="FF0000"/>
                </a:solidFill>
                <a:latin typeface="Times New Roman" panose="02020603050405020304" pitchFamily="18" charset="0"/>
              </a:rPr>
              <a:t>RESULT</a:t>
            </a:r>
            <a:r>
              <a:rPr lang="en-US" altLang="en-US" sz="2800" dirty="0">
                <a:solidFill>
                  <a:schemeClr val="tx1"/>
                </a:solidFill>
                <a:latin typeface="Times New Roman" panose="02020603050405020304" pitchFamily="18" charset="0"/>
              </a:rPr>
              <a:t>!</a:t>
            </a:r>
          </a:p>
        </p:txBody>
      </p:sp>
      <p:sp>
        <p:nvSpPr>
          <p:cNvPr id="240652" name="Line 12"/>
          <p:cNvSpPr>
            <a:spLocks noChangeShapeType="1"/>
          </p:cNvSpPr>
          <p:nvPr/>
        </p:nvSpPr>
        <p:spPr bwMode="auto">
          <a:xfrm>
            <a:off x="3657600" y="3581400"/>
            <a:ext cx="0" cy="609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0653" name="Line 13"/>
          <p:cNvSpPr>
            <a:spLocks noChangeShapeType="1"/>
          </p:cNvSpPr>
          <p:nvPr/>
        </p:nvSpPr>
        <p:spPr bwMode="auto">
          <a:xfrm>
            <a:off x="3657600" y="5791200"/>
            <a:ext cx="0" cy="609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0654" name="Line 14"/>
          <p:cNvSpPr>
            <a:spLocks noChangeShapeType="1"/>
          </p:cNvSpPr>
          <p:nvPr/>
        </p:nvSpPr>
        <p:spPr bwMode="auto">
          <a:xfrm>
            <a:off x="3657600" y="8001000"/>
            <a:ext cx="0" cy="609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0655" name="Text Box 15"/>
          <p:cNvSpPr txBox="1">
            <a:spLocks noChangeArrowheads="1"/>
          </p:cNvSpPr>
          <p:nvPr/>
        </p:nvSpPr>
        <p:spPr bwMode="auto">
          <a:xfrm>
            <a:off x="1222375" y="8610600"/>
            <a:ext cx="4902200" cy="576263"/>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dirty="0">
                <a:solidFill>
                  <a:schemeClr val="tx1"/>
                </a:solidFill>
                <a:latin typeface="Times New Roman" panose="02020603050405020304" pitchFamily="18" charset="0"/>
              </a:rPr>
              <a:t>  </a:t>
            </a:r>
            <a:r>
              <a:rPr lang="en-US" altLang="en-US" sz="2800" dirty="0">
                <a:latin typeface="Times New Roman" panose="02020603050405020304" pitchFamily="18" charset="0"/>
              </a:rPr>
              <a:t>RESULTS – THE HARVEST</a:t>
            </a:r>
          </a:p>
        </p:txBody>
      </p:sp>
      <p:sp>
        <p:nvSpPr>
          <p:cNvPr id="240656" name="Text Box 16"/>
          <p:cNvSpPr txBox="1">
            <a:spLocks noChangeArrowheads="1"/>
          </p:cNvSpPr>
          <p:nvPr/>
        </p:nvSpPr>
        <p:spPr bwMode="auto">
          <a:xfrm>
            <a:off x="228600" y="3238500"/>
            <a:ext cx="2006600"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rgbClr val="006600"/>
                </a:solidFill>
                <a:latin typeface="Times New Roman" panose="02020603050405020304" pitchFamily="18" charset="0"/>
              </a:rPr>
              <a:t>- </a:t>
            </a:r>
            <a:r>
              <a:rPr lang="en-US" altLang="en-US" sz="1800" u="sng" dirty="0">
                <a:solidFill>
                  <a:srgbClr val="006600"/>
                </a:solidFill>
                <a:latin typeface="Times New Roman" panose="02020603050405020304" pitchFamily="18" charset="0"/>
              </a:rPr>
              <a:t>WORD OF GOD</a:t>
            </a:r>
          </a:p>
          <a:p>
            <a:r>
              <a:rPr lang="en-US" altLang="en-US" sz="1400" dirty="0">
                <a:solidFill>
                  <a:srgbClr val="006600"/>
                </a:solidFill>
                <a:latin typeface="Times New Roman" panose="02020603050405020304" pitchFamily="18" charset="0"/>
              </a:rPr>
              <a:t>    </a:t>
            </a:r>
            <a:r>
              <a:rPr lang="en-US" altLang="en-US" sz="1600" dirty="0">
                <a:solidFill>
                  <a:srgbClr val="006600"/>
                </a:solidFill>
                <a:latin typeface="Times New Roman" panose="02020603050405020304" pitchFamily="18" charset="0"/>
              </a:rPr>
              <a:t>The Foundational</a:t>
            </a:r>
          </a:p>
          <a:p>
            <a:r>
              <a:rPr lang="en-US" altLang="en-US" sz="1600" dirty="0">
                <a:solidFill>
                  <a:srgbClr val="006600"/>
                </a:solidFill>
                <a:latin typeface="Times New Roman" panose="02020603050405020304" pitchFamily="18" charset="0"/>
              </a:rPr>
              <a:t>    Principles &amp; Laws</a:t>
            </a:r>
          </a:p>
          <a:p>
            <a:endParaRPr lang="en-US" altLang="en-US" sz="1600" dirty="0">
              <a:solidFill>
                <a:srgbClr val="008000"/>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3"/>
          <p:cNvSpPr>
            <a:spLocks noGrp="1" noChangeArrowheads="1"/>
          </p:cNvSpPr>
          <p:nvPr>
            <p:ph type="body" idx="1"/>
          </p:nvPr>
        </p:nvSpPr>
        <p:spPr>
          <a:xfrm>
            <a:off x="88900" y="151606"/>
            <a:ext cx="7162800" cy="8931275"/>
          </a:xfrm>
          <a:solidFill>
            <a:srgbClr val="000000"/>
          </a:solidFill>
          <a:ln w="76200">
            <a:solidFill>
              <a:schemeClr val="tx1"/>
            </a:solidFill>
            <a:miter lim="800000"/>
            <a:headEnd/>
            <a:tailEnd/>
          </a:ln>
        </p:spPr>
        <p:txBody>
          <a:bodyPr/>
          <a:lstStyle/>
          <a:p>
            <a:pPr>
              <a:buFontTx/>
              <a:buNone/>
            </a:pPr>
            <a:endParaRPr lang="en-US" altLang="en-US" dirty="0"/>
          </a:p>
          <a:p>
            <a:pPr>
              <a:buFontTx/>
              <a:buNone/>
            </a:pPr>
            <a:endParaRPr lang="en-US" altLang="en-US" dirty="0"/>
          </a:p>
        </p:txBody>
      </p:sp>
      <p:sp>
        <p:nvSpPr>
          <p:cNvPr id="498691" name="Rectangle 5"/>
          <p:cNvSpPr>
            <a:spLocks noChangeArrowheads="1"/>
          </p:cNvSpPr>
          <p:nvPr/>
        </p:nvSpPr>
        <p:spPr bwMode="auto">
          <a:xfrm>
            <a:off x="178904" y="1843881"/>
            <a:ext cx="6970712" cy="2259173"/>
          </a:xfrm>
          <a:prstGeom prst="rect">
            <a:avLst/>
          </a:prstGeom>
          <a:solidFill>
            <a:schemeClr val="accent2"/>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lstStyle>
            <a:lvl1pPr defTabSz="920750">
              <a:spcBef>
                <a:spcPct val="20000"/>
              </a:spcBef>
              <a:buChar char="•"/>
              <a:defRPr sz="3200">
                <a:solidFill>
                  <a:schemeClr val="tx1"/>
                </a:solidFill>
                <a:latin typeface="Times New Roman" panose="02020603050405020304" pitchFamily="18" charset="0"/>
              </a:defRPr>
            </a:lvl1pPr>
            <a:lvl2pPr marL="808038" indent="-287338" defTabSz="920750">
              <a:spcBef>
                <a:spcPct val="20000"/>
              </a:spcBef>
              <a:buChar char="–"/>
              <a:defRPr sz="2800">
                <a:solidFill>
                  <a:schemeClr val="tx1"/>
                </a:solidFill>
                <a:latin typeface="Times New Roman" panose="02020603050405020304" pitchFamily="18" charset="0"/>
              </a:defRPr>
            </a:lvl2pPr>
            <a:lvl3pPr marL="1152525" indent="-230188" defTabSz="920750">
              <a:spcBef>
                <a:spcPct val="20000"/>
              </a:spcBef>
              <a:buChar char="•"/>
              <a:defRPr sz="2400">
                <a:solidFill>
                  <a:schemeClr val="tx1"/>
                </a:solidFill>
                <a:latin typeface="Times New Roman" panose="02020603050405020304" pitchFamily="18" charset="0"/>
              </a:defRPr>
            </a:lvl3pPr>
            <a:lvl4pPr marL="1609725" indent="-228600" defTabSz="920750">
              <a:spcBef>
                <a:spcPct val="20000"/>
              </a:spcBef>
              <a:buChar char="–"/>
              <a:defRPr sz="2000">
                <a:solidFill>
                  <a:schemeClr val="tx1"/>
                </a:solidFill>
                <a:latin typeface="Times New Roman" panose="02020603050405020304" pitchFamily="18" charset="0"/>
              </a:defRPr>
            </a:lvl4pPr>
            <a:lvl5pPr marL="2071688" indent="-234950" defTabSz="920750">
              <a:spcBef>
                <a:spcPct val="20000"/>
              </a:spcBef>
              <a:buChar char="»"/>
              <a:defRPr sz="2000">
                <a:solidFill>
                  <a:schemeClr val="tx1"/>
                </a:solidFill>
                <a:latin typeface="Times New Roman" panose="02020603050405020304" pitchFamily="18" charset="0"/>
              </a:defRPr>
            </a:lvl5pPr>
            <a:lvl6pPr marL="25288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90000"/>
              </a:lnSpc>
              <a:buFontTx/>
              <a:buNone/>
            </a:pPr>
            <a:endParaRPr lang="en-US" altLang="en-US" sz="600" b="0" dirty="0">
              <a:solidFill>
                <a:schemeClr val="bg1"/>
              </a:solidFill>
              <a:latin typeface="Arial Black" panose="020B0A04020102020204" pitchFamily="34" charset="0"/>
            </a:endParaRPr>
          </a:p>
          <a:p>
            <a:pPr algn="just">
              <a:lnSpc>
                <a:spcPct val="90000"/>
              </a:lnSpc>
              <a:buFontTx/>
              <a:buNone/>
            </a:pPr>
            <a:r>
              <a:rPr lang="en-US" altLang="en-US" sz="1800" b="0" dirty="0">
                <a:solidFill>
                  <a:schemeClr val="bg1"/>
                </a:solidFill>
                <a:latin typeface="Arial Black" panose="020B0A04020102020204" pitchFamily="34" charset="0"/>
              </a:rPr>
              <a:t>The  following   statement  is to  insure  against   misunderstanding    the   discussion     regarding harvest driven:  mission, vision,  goals,  strategy, measurement ( tracking    of  results ), organization structures and processes (continuous   improvement).</a:t>
            </a:r>
          </a:p>
          <a:p>
            <a:pPr algn="just">
              <a:lnSpc>
                <a:spcPct val="90000"/>
              </a:lnSpc>
              <a:buFontTx/>
              <a:buNone/>
            </a:pPr>
            <a:endParaRPr lang="en-US" altLang="en-US" sz="600" b="0" dirty="0">
              <a:solidFill>
                <a:schemeClr val="bg1"/>
              </a:solidFill>
              <a:latin typeface="Arial Black" panose="020B0A04020102020204" pitchFamily="34" charset="0"/>
            </a:endParaRPr>
          </a:p>
          <a:p>
            <a:pPr algn="ctr">
              <a:lnSpc>
                <a:spcPct val="90000"/>
              </a:lnSpc>
              <a:buFontTx/>
              <a:buNone/>
            </a:pPr>
            <a:r>
              <a:rPr lang="en-US" altLang="en-US" sz="1800" b="0" dirty="0">
                <a:solidFill>
                  <a:schemeClr val="bg1"/>
                </a:solidFill>
                <a:latin typeface="Arial Black" panose="020B0A04020102020204" pitchFamily="34" charset="0"/>
              </a:rPr>
              <a:t> “Not   slothful  in business;  </a:t>
            </a:r>
          </a:p>
          <a:p>
            <a:pPr algn="ctr">
              <a:lnSpc>
                <a:spcPct val="90000"/>
              </a:lnSpc>
              <a:buFontTx/>
              <a:buNone/>
            </a:pPr>
            <a:r>
              <a:rPr lang="en-US" altLang="en-US" sz="1800" b="0" dirty="0">
                <a:solidFill>
                  <a:schemeClr val="bg1"/>
                </a:solidFill>
                <a:latin typeface="Arial Black" panose="020B0A04020102020204" pitchFamily="34" charset="0"/>
              </a:rPr>
              <a:t>fervent  in  spirit;  serving  the Lord.”</a:t>
            </a:r>
          </a:p>
          <a:p>
            <a:pPr algn="ctr">
              <a:lnSpc>
                <a:spcPct val="90000"/>
              </a:lnSpc>
              <a:buFontTx/>
              <a:buNone/>
            </a:pPr>
            <a:endParaRPr lang="en-US" altLang="en-US" sz="1800" b="0" dirty="0">
              <a:solidFill>
                <a:schemeClr val="bg1"/>
              </a:solidFill>
              <a:latin typeface="Arial Black" panose="020B0A04020102020204" pitchFamily="34" charset="0"/>
            </a:endParaRPr>
          </a:p>
          <a:p>
            <a:pPr algn="ctr">
              <a:lnSpc>
                <a:spcPct val="90000"/>
              </a:lnSpc>
              <a:buFontTx/>
              <a:buNone/>
            </a:pPr>
            <a:endParaRPr lang="en-US" altLang="en-US" sz="1800" b="0" dirty="0">
              <a:solidFill>
                <a:schemeClr val="bg1"/>
              </a:solidFill>
              <a:latin typeface="Arial Black" panose="020B0A04020102020204" pitchFamily="34" charset="0"/>
            </a:endParaRPr>
          </a:p>
        </p:txBody>
      </p:sp>
      <p:sp>
        <p:nvSpPr>
          <p:cNvPr id="498692" name="Text Box 6"/>
          <p:cNvSpPr txBox="1">
            <a:spLocks noChangeArrowheads="1"/>
          </p:cNvSpPr>
          <p:nvPr/>
        </p:nvSpPr>
        <p:spPr bwMode="auto">
          <a:xfrm>
            <a:off x="514045" y="406400"/>
            <a:ext cx="6301405"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solidFill>
                  <a:srgbClr val="FFFF00"/>
                </a:solidFill>
                <a:latin typeface="Elephant" panose="02020904090505020303" pitchFamily="18" charset="0"/>
              </a:rPr>
              <a:t>The Purpose for: Mission, Vision, Goals,</a:t>
            </a:r>
          </a:p>
          <a:p>
            <a:pPr algn="ctr"/>
            <a:r>
              <a:rPr lang="en-US" altLang="en-US" sz="2400" b="0" dirty="0">
                <a:solidFill>
                  <a:srgbClr val="FFFF00"/>
                </a:solidFill>
                <a:latin typeface="Elephant" panose="02020904090505020303" pitchFamily="18" charset="0"/>
              </a:rPr>
              <a:t> Measurement, Organization Structures</a:t>
            </a:r>
          </a:p>
          <a:p>
            <a:pPr algn="ctr"/>
            <a:r>
              <a:rPr lang="en-US" altLang="en-US" sz="2400" b="0" dirty="0">
                <a:solidFill>
                  <a:srgbClr val="FFFF00"/>
                </a:solidFill>
                <a:latin typeface="Elephant" panose="02020904090505020303" pitchFamily="18" charset="0"/>
              </a:rPr>
              <a:t>and Processes</a:t>
            </a:r>
            <a:r>
              <a:rPr lang="en-US" altLang="en-US" sz="2800" b="0" dirty="0">
                <a:solidFill>
                  <a:srgbClr val="FFFF00"/>
                </a:solidFill>
                <a:latin typeface="Elephant" panose="02020904090505020303" pitchFamily="18" charset="0"/>
              </a:rPr>
              <a:t> </a:t>
            </a:r>
          </a:p>
          <a:p>
            <a:pPr algn="ctr"/>
            <a:endParaRPr lang="en-US" altLang="en-US" sz="2800" dirty="0">
              <a:solidFill>
                <a:srgbClr val="FFFF00"/>
              </a:solidFill>
              <a:latin typeface="Elephant" panose="02020904090505020303" pitchFamily="18" charset="0"/>
            </a:endParaRPr>
          </a:p>
        </p:txBody>
      </p:sp>
      <p:sp>
        <p:nvSpPr>
          <p:cNvPr id="498694" name="Text Box 8"/>
          <p:cNvSpPr txBox="1">
            <a:spLocks noChangeArrowheads="1"/>
          </p:cNvSpPr>
          <p:nvPr/>
        </p:nvSpPr>
        <p:spPr bwMode="auto">
          <a:xfrm>
            <a:off x="215899" y="4296569"/>
            <a:ext cx="6907213" cy="2957512"/>
          </a:xfrm>
          <a:prstGeom prst="rect">
            <a:avLst/>
          </a:prstGeom>
          <a:solidFill>
            <a:srgbClr val="FF0000"/>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3500">
              <a:spcBef>
                <a:spcPct val="20000"/>
              </a:spcBef>
              <a:buChar char="•"/>
              <a:defRPr sz="3200">
                <a:solidFill>
                  <a:schemeClr val="tx1"/>
                </a:solidFill>
                <a:latin typeface="Times New Roman" panose="02020603050405020304" pitchFamily="18" charset="0"/>
              </a:defRPr>
            </a:lvl1pPr>
            <a:lvl2pPr marL="747713" indent="-287338">
              <a:spcBef>
                <a:spcPct val="20000"/>
              </a:spcBef>
              <a:buChar char="–"/>
              <a:defRPr sz="2800">
                <a:solidFill>
                  <a:schemeClr val="tx1"/>
                </a:solidFill>
                <a:latin typeface="Times New Roman" panose="02020603050405020304" pitchFamily="18" charset="0"/>
              </a:defRPr>
            </a:lvl2pPr>
            <a:lvl3pPr marL="1150938" indent="-230188">
              <a:spcBef>
                <a:spcPct val="20000"/>
              </a:spcBef>
              <a:buChar char="•"/>
              <a:defRPr sz="2400">
                <a:solidFill>
                  <a:schemeClr val="tx1"/>
                </a:solidFill>
                <a:latin typeface="Times New Roman" panose="02020603050405020304" pitchFamily="18" charset="0"/>
              </a:defRPr>
            </a:lvl3pPr>
            <a:lvl4pPr marL="1609725" indent="-228600">
              <a:spcBef>
                <a:spcPct val="20000"/>
              </a:spcBef>
              <a:buChar char="–"/>
              <a:defRPr sz="2000">
                <a:solidFill>
                  <a:schemeClr val="tx1"/>
                </a:solidFill>
                <a:latin typeface="Times New Roman" panose="02020603050405020304" pitchFamily="18" charset="0"/>
              </a:defRPr>
            </a:lvl4pPr>
            <a:lvl5pPr marL="2071688" indent="-234950">
              <a:spcBef>
                <a:spcPct val="20000"/>
              </a:spcBef>
              <a:buChar char="»"/>
              <a:defRPr sz="2000">
                <a:solidFill>
                  <a:schemeClr val="tx1"/>
                </a:solidFill>
                <a:latin typeface="Times New Roman" panose="02020603050405020304" pitchFamily="18" charset="0"/>
              </a:defRPr>
            </a:lvl5pPr>
            <a:lvl6pPr marL="2528888" indent="-2349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altLang="en-US" sz="2500" dirty="0">
                <a:solidFill>
                  <a:schemeClr val="bg1"/>
                </a:solidFill>
                <a:latin typeface="Arial Black" panose="020B0A04020102020204" pitchFamily="34" charset="0"/>
              </a:rPr>
              <a:t>Revival  is  the  result of  the moving        of  the  Spirit  of  God.  Organization, planning and measurement of results  are not substitutes. </a:t>
            </a:r>
          </a:p>
          <a:p>
            <a:pPr algn="just">
              <a:spcBef>
                <a:spcPct val="0"/>
              </a:spcBef>
              <a:buFontTx/>
              <a:buNone/>
            </a:pPr>
            <a:endParaRPr lang="en-US" altLang="en-US" sz="800" dirty="0">
              <a:solidFill>
                <a:schemeClr val="bg1"/>
              </a:solidFill>
              <a:latin typeface="Arial Black" panose="020B0A04020102020204" pitchFamily="34" charset="0"/>
            </a:endParaRPr>
          </a:p>
          <a:p>
            <a:pPr algn="just">
              <a:spcBef>
                <a:spcPct val="0"/>
              </a:spcBef>
              <a:buFontTx/>
              <a:buNone/>
            </a:pPr>
            <a:r>
              <a:rPr lang="en-US" altLang="en-US" sz="2500" dirty="0">
                <a:solidFill>
                  <a:schemeClr val="bg1"/>
                </a:solidFill>
                <a:latin typeface="Arial Black" panose="020B0A04020102020204" pitchFamily="34" charset="0"/>
              </a:rPr>
              <a:t>They  are  only   meant  to   facilitate the saint’s involvement, enhance the effectiveness  and  retain the results.</a:t>
            </a:r>
          </a:p>
        </p:txBody>
      </p:sp>
      <p:sp>
        <p:nvSpPr>
          <p:cNvPr id="498695" name="Text Box 9"/>
          <p:cNvSpPr txBox="1">
            <a:spLocks noChangeArrowheads="1"/>
          </p:cNvSpPr>
          <p:nvPr/>
        </p:nvSpPr>
        <p:spPr bwMode="auto">
          <a:xfrm>
            <a:off x="152401" y="7453153"/>
            <a:ext cx="6997215" cy="1477328"/>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just"/>
            <a:r>
              <a:rPr lang="en-US" altLang="en-US" sz="1800" dirty="0">
                <a:latin typeface="Arial Black" panose="020B0A04020102020204" pitchFamily="34" charset="0"/>
              </a:rPr>
              <a:t>Jesus  exampled  both  a  ministry as  the  Son of God </a:t>
            </a:r>
          </a:p>
          <a:p>
            <a:pPr algn="just"/>
            <a:r>
              <a:rPr lang="en-US" altLang="en-US" sz="1800" dirty="0">
                <a:latin typeface="Arial Black" panose="020B0A04020102020204" pitchFamily="34" charset="0"/>
              </a:rPr>
              <a:t>and  Son  o f man,  as  He  talked and ate with sinners   </a:t>
            </a:r>
          </a:p>
          <a:p>
            <a:pPr algn="just"/>
            <a:r>
              <a:rPr lang="en-US" altLang="en-US" sz="1800" dirty="0">
                <a:latin typeface="Arial Black" panose="020B0A04020102020204" pitchFamily="34" charset="0"/>
              </a:rPr>
              <a:t>and ministered to their physical needs.  May we as disciples of  Jesus  Christ   follow  His   example in using  our dual nature as a son of God and son of man</a:t>
            </a:r>
          </a:p>
        </p:txBody>
      </p:sp>
    </p:spTree>
    <p:extLst>
      <p:ext uri="{BB962C8B-B14F-4D97-AF65-F5344CB8AC3E}">
        <p14:creationId xmlns:p14="http://schemas.microsoft.com/office/powerpoint/2010/main" val="230560238"/>
      </p:ext>
    </p:extLst>
  </p:cSld>
  <p:clrMapOvr>
    <a:masterClrMapping/>
  </p:clrMapOvr>
  <p:transition spd="slow">
    <p:checker/>
    <p:sndAc>
      <p:stSnd>
        <p:snd r:embed="rId3" name="projctor.wav"/>
      </p:stSnd>
    </p:sndAc>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990600"/>
            <a:ext cx="7162800" cy="2727325"/>
          </a:xfrm>
          <a:prstGeom prst="rect">
            <a:avLst/>
          </a:prstGeom>
          <a:solidFill>
            <a:srgbClr val="FF0000"/>
          </a:solidFill>
          <a:ln w="9525">
            <a:solidFill>
              <a:srgbClr val="FF5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2691" name="Text Box 3"/>
          <p:cNvSpPr txBox="1">
            <a:spLocks noChangeArrowheads="1"/>
          </p:cNvSpPr>
          <p:nvPr/>
        </p:nvSpPr>
        <p:spPr bwMode="auto">
          <a:xfrm>
            <a:off x="-134938" y="-22225"/>
            <a:ext cx="7521576"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3200" dirty="0">
                <a:solidFill>
                  <a:srgbClr val="FF0000"/>
                </a:solidFill>
                <a:latin typeface="Times New Roman" panose="02020603050405020304" pitchFamily="18" charset="0"/>
              </a:rPr>
              <a:t>FOUNDATIONAL   PRINCIPLES</a:t>
            </a:r>
          </a:p>
          <a:p>
            <a:pPr algn="ctr"/>
            <a:r>
              <a:rPr lang="en-US" altLang="en-US" sz="2400" dirty="0">
                <a:solidFill>
                  <a:srgbClr val="FF0000"/>
                </a:solidFill>
                <a:latin typeface="Times New Roman" panose="02020603050405020304" pitchFamily="18" charset="0"/>
              </a:rPr>
              <a:t> They Never Change! They are Etched in Stone Forever!</a:t>
            </a:r>
          </a:p>
        </p:txBody>
      </p:sp>
      <p:pic>
        <p:nvPicPr>
          <p:cNvPr id="2426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7543800"/>
            <a:ext cx="2362200" cy="1600200"/>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2693" name="Cloud"/>
          <p:cNvSpPr>
            <a:spLocks noChangeAspect="1" noEditPoints="1" noChangeArrowheads="1"/>
          </p:cNvSpPr>
          <p:nvPr/>
        </p:nvSpPr>
        <p:spPr bwMode="auto">
          <a:xfrm>
            <a:off x="76200" y="3810000"/>
            <a:ext cx="2286000" cy="1457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00FF"/>
          </a:solidFill>
          <a:ln w="9525">
            <a:solidFill>
              <a:srgbClr val="000000"/>
            </a:solidFill>
            <a:miter lim="800000"/>
            <a:headEnd/>
            <a:tailEnd/>
          </a:ln>
          <a:effectLst>
            <a:outerShdw dist="107763" dir="2700000" algn="ctr" rotWithShape="0">
              <a:srgbClr val="808080"/>
            </a:outerShdw>
          </a:effectLst>
        </p:spPr>
        <p:txBody>
          <a:bodyPr lIns="91416" tIns="45708" rIns="91416" bIns="45708"/>
          <a:lstStyle/>
          <a:p>
            <a:endParaRPr lang="en-US" dirty="0"/>
          </a:p>
        </p:txBody>
      </p:sp>
      <p:pic>
        <p:nvPicPr>
          <p:cNvPr id="2426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0"/>
            <a:ext cx="2133600" cy="2568575"/>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2695" name="Text Box 7"/>
          <p:cNvSpPr txBox="1">
            <a:spLocks noChangeArrowheads="1"/>
          </p:cNvSpPr>
          <p:nvPr/>
        </p:nvSpPr>
        <p:spPr bwMode="auto">
          <a:xfrm>
            <a:off x="80963" y="4038600"/>
            <a:ext cx="22590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dirty="0">
                <a:solidFill>
                  <a:schemeClr val="tx1"/>
                </a:solidFill>
                <a:latin typeface="Algerian" panose="04020705040A02060702" pitchFamily="82" charset="0"/>
              </a:rPr>
              <a:t> </a:t>
            </a:r>
            <a:r>
              <a:rPr lang="en-US" altLang="en-US" sz="2000" dirty="0">
                <a:latin typeface="Algerian" panose="04020705040A02060702" pitchFamily="82" charset="0"/>
              </a:rPr>
              <a:t>THE FILTER OF </a:t>
            </a:r>
          </a:p>
          <a:p>
            <a:pPr algn="ctr"/>
            <a:r>
              <a:rPr lang="en-US" altLang="en-US" sz="2000" dirty="0">
                <a:latin typeface="Algerian" panose="04020705040A02060702" pitchFamily="82" charset="0"/>
              </a:rPr>
              <a:t>    OUR MIND </a:t>
            </a:r>
            <a:r>
              <a:rPr lang="en-US" altLang="en-US" sz="2000" dirty="0">
                <a:latin typeface="Times New Roman" panose="02020603050405020304" pitchFamily="18" charset="0"/>
              </a:rPr>
              <a:t>-</a:t>
            </a:r>
            <a:r>
              <a:rPr lang="en-US" altLang="en-US" sz="2000" dirty="0">
                <a:latin typeface="Algerian" panose="04020705040A02060702" pitchFamily="82" charset="0"/>
              </a:rPr>
              <a:t> </a:t>
            </a:r>
          </a:p>
          <a:p>
            <a:pPr algn="ctr"/>
            <a:r>
              <a:rPr lang="en-US" altLang="en-US" sz="2000" dirty="0">
                <a:latin typeface="Algerian" panose="04020705040A02060702" pitchFamily="82" charset="0"/>
              </a:rPr>
              <a:t>OUR THINKING !</a:t>
            </a:r>
            <a:r>
              <a:rPr lang="en-US" altLang="en-US" sz="1800" dirty="0">
                <a:solidFill>
                  <a:schemeClr val="tx1"/>
                </a:solidFill>
                <a:latin typeface="Times New Roman" panose="02020603050405020304" pitchFamily="18" charset="0"/>
              </a:rPr>
              <a:t> </a:t>
            </a:r>
          </a:p>
        </p:txBody>
      </p:sp>
      <p:sp>
        <p:nvSpPr>
          <p:cNvPr id="242696" name="PubOvalCallout"/>
          <p:cNvSpPr>
            <a:spLocks noEditPoints="1" noChangeArrowheads="1"/>
          </p:cNvSpPr>
          <p:nvPr/>
        </p:nvSpPr>
        <p:spPr bwMode="auto">
          <a:xfrm rot="-4621961">
            <a:off x="2362200" y="7086600"/>
            <a:ext cx="2590800" cy="1828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2147483646 w 21600"/>
              <a:gd name="T9" fmla="*/ 2147483646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0" y="10568"/>
                  <a:pt x="1493" y="12898"/>
                  <a:pt x="4057" y="14436"/>
                </a:cubicBezTo>
                <a:lnTo>
                  <a:pt x="10766" y="21600"/>
                </a:lnTo>
                <a:close/>
              </a:path>
            </a:pathLst>
          </a:custGeom>
          <a:solidFill>
            <a:srgbClr val="006600"/>
          </a:solidFill>
          <a:ln w="9525">
            <a:solidFill>
              <a:srgbClr val="000000"/>
            </a:solidFill>
            <a:miter lim="800000"/>
            <a:headEnd/>
            <a:tailEnd/>
          </a:ln>
          <a:effectLst>
            <a:outerShdw dist="107763" dir="2700000" algn="ctr" rotWithShape="0">
              <a:srgbClr val="808080"/>
            </a:outerShdw>
          </a:effectLst>
        </p:spPr>
        <p:txBody>
          <a:bodyPr vert="eaVert" lIns="91416" tIns="45708" rIns="91416" bIns="45708"/>
          <a:lstStyle/>
          <a:p>
            <a:endParaRPr lang="en-US" dirty="0"/>
          </a:p>
        </p:txBody>
      </p:sp>
      <p:sp>
        <p:nvSpPr>
          <p:cNvPr id="242697" name="Text Box 9"/>
          <p:cNvSpPr txBox="1">
            <a:spLocks noChangeArrowheads="1"/>
          </p:cNvSpPr>
          <p:nvPr/>
        </p:nvSpPr>
        <p:spPr bwMode="auto">
          <a:xfrm rot="675185">
            <a:off x="2794000" y="6858000"/>
            <a:ext cx="1244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dirty="0">
                <a:solidFill>
                  <a:schemeClr val="tx1"/>
                </a:solidFill>
                <a:latin typeface="Times New Roman" panose="02020603050405020304" pitchFamily="18" charset="0"/>
              </a:rPr>
              <a:t>  </a:t>
            </a:r>
            <a:r>
              <a:rPr lang="en-US" altLang="en-US" sz="1800" dirty="0">
                <a:latin typeface="Times New Roman" panose="02020603050405020304" pitchFamily="18" charset="0"/>
              </a:rPr>
              <a:t>SELF-</a:t>
            </a:r>
          </a:p>
          <a:p>
            <a:pPr algn="ctr"/>
            <a:r>
              <a:rPr lang="en-US" altLang="en-US" sz="1800" dirty="0">
                <a:latin typeface="Times New Roman" panose="02020603050405020304" pitchFamily="18" charset="0"/>
              </a:rPr>
              <a:t>CHOSEN</a:t>
            </a:r>
            <a:r>
              <a:rPr lang="en-US" altLang="en-US" sz="1800" dirty="0">
                <a:solidFill>
                  <a:schemeClr val="tx1"/>
                </a:solidFill>
                <a:latin typeface="Times New Roman" panose="02020603050405020304" pitchFamily="18" charset="0"/>
              </a:rPr>
              <a:t> </a:t>
            </a:r>
          </a:p>
          <a:p>
            <a:pPr algn="ctr"/>
            <a:r>
              <a:rPr lang="en-US" altLang="en-US" sz="1800" dirty="0">
                <a:latin typeface="Times New Roman" panose="02020603050405020304" pitchFamily="18" charset="0"/>
              </a:rPr>
              <a:t>BELIEFS.</a:t>
            </a:r>
          </a:p>
          <a:p>
            <a:pPr algn="ctr"/>
            <a:endParaRPr lang="en-US" altLang="en-US" sz="1800" dirty="0">
              <a:latin typeface="Times New Roman" panose="02020603050405020304" pitchFamily="18" charset="0"/>
            </a:endParaRPr>
          </a:p>
          <a:p>
            <a:pPr algn="ctr"/>
            <a:r>
              <a:rPr lang="en-US" altLang="en-US" sz="1800" dirty="0">
                <a:latin typeface="Times New Roman" panose="02020603050405020304" pitchFamily="18" charset="0"/>
              </a:rPr>
              <a:t> WHAT </a:t>
            </a:r>
          </a:p>
          <a:p>
            <a:pPr algn="ctr"/>
            <a:r>
              <a:rPr lang="en-US" altLang="en-US" sz="1800" dirty="0">
                <a:latin typeface="Times New Roman" panose="02020603050405020304" pitchFamily="18" charset="0"/>
              </a:rPr>
              <a:t>WE WILL</a:t>
            </a:r>
          </a:p>
          <a:p>
            <a:pPr algn="ctr"/>
            <a:r>
              <a:rPr lang="en-US" altLang="en-US" sz="1800" dirty="0">
                <a:latin typeface="Times New Roman" panose="02020603050405020304" pitchFamily="18" charset="0"/>
              </a:rPr>
              <a:t> LIVE BY</a:t>
            </a:r>
          </a:p>
          <a:p>
            <a:pPr algn="ctr"/>
            <a:r>
              <a:rPr lang="en-US" altLang="en-US" sz="1800" dirty="0">
                <a:latin typeface="Times New Roman" panose="02020603050405020304" pitchFamily="18" charset="0"/>
              </a:rPr>
              <a:t>   &amp; DO</a:t>
            </a:r>
            <a:r>
              <a:rPr lang="en-US" altLang="en-US" sz="1200" dirty="0">
                <a:solidFill>
                  <a:schemeClr val="tx1"/>
                </a:solidFill>
                <a:latin typeface="Times New Roman" panose="02020603050405020304" pitchFamily="18" charset="0"/>
              </a:rPr>
              <a:t> !</a:t>
            </a:r>
          </a:p>
        </p:txBody>
      </p:sp>
      <p:sp>
        <p:nvSpPr>
          <p:cNvPr id="242698" name="PubOvalCallout"/>
          <p:cNvSpPr>
            <a:spLocks noEditPoints="1" noChangeArrowheads="1"/>
          </p:cNvSpPr>
          <p:nvPr/>
        </p:nvSpPr>
        <p:spPr bwMode="auto">
          <a:xfrm rot="10698041">
            <a:off x="3657600" y="3733800"/>
            <a:ext cx="3579813" cy="1600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2147483646 w 21600"/>
              <a:gd name="T9" fmla="*/ 2147483646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0" y="10568"/>
                  <a:pt x="1493" y="12898"/>
                  <a:pt x="4057" y="14436"/>
                </a:cubicBezTo>
                <a:lnTo>
                  <a:pt x="10766" y="21600"/>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rot="10800000" lIns="91416" tIns="45708" rIns="91416" bIns="45708"/>
          <a:lstStyle/>
          <a:p>
            <a:endParaRPr lang="en-US" dirty="0"/>
          </a:p>
        </p:txBody>
      </p:sp>
      <p:sp>
        <p:nvSpPr>
          <p:cNvPr id="242699" name="Text Box 11"/>
          <p:cNvSpPr txBox="1">
            <a:spLocks noChangeArrowheads="1"/>
          </p:cNvSpPr>
          <p:nvPr/>
        </p:nvSpPr>
        <p:spPr bwMode="auto">
          <a:xfrm>
            <a:off x="2590800" y="6248400"/>
            <a:ext cx="2284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rgbClr val="006600"/>
                </a:solidFill>
                <a:latin typeface="Algerian" panose="04020705040A02060702" pitchFamily="82" charset="0"/>
              </a:rPr>
              <a:t>OUR VALUES:</a:t>
            </a:r>
          </a:p>
        </p:txBody>
      </p:sp>
      <p:sp>
        <p:nvSpPr>
          <p:cNvPr id="242700" name="Text Box 12"/>
          <p:cNvSpPr txBox="1">
            <a:spLocks noChangeArrowheads="1"/>
          </p:cNvSpPr>
          <p:nvPr/>
        </p:nvSpPr>
        <p:spPr bwMode="auto">
          <a:xfrm>
            <a:off x="76200" y="9906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latin typeface="Times New Roman" panose="02020603050405020304" pitchFamily="18" charset="0"/>
              </a:rPr>
              <a:t> - TIMELESS LAWS</a:t>
            </a:r>
          </a:p>
        </p:txBody>
      </p:sp>
      <p:sp>
        <p:nvSpPr>
          <p:cNvPr id="242701" name="Text Box 13"/>
          <p:cNvSpPr txBox="1">
            <a:spLocks noChangeArrowheads="1"/>
          </p:cNvSpPr>
          <p:nvPr/>
        </p:nvSpPr>
        <p:spPr bwMode="auto">
          <a:xfrm>
            <a:off x="3778250" y="4356100"/>
            <a:ext cx="34607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dirty="0">
                <a:latin typeface="Times New Roman" panose="02020603050405020304" pitchFamily="18" charset="0"/>
              </a:rPr>
              <a:t>CONSEQUENCES FROM OUR </a:t>
            </a:r>
          </a:p>
          <a:p>
            <a:pPr algn="ctr"/>
            <a:r>
              <a:rPr lang="en-US" altLang="en-US" sz="1600" dirty="0">
                <a:latin typeface="Times New Roman" panose="02020603050405020304" pitchFamily="18" charset="0"/>
              </a:rPr>
              <a:t>ACTIONS ARE CONTROLLED BY </a:t>
            </a:r>
          </a:p>
          <a:p>
            <a:pPr algn="ctr"/>
            <a:r>
              <a:rPr lang="en-US" altLang="en-US" sz="1600" dirty="0">
                <a:latin typeface="Times New Roman" panose="02020603050405020304" pitchFamily="18" charset="0"/>
              </a:rPr>
              <a:t>THESE PRINCIPLES</a:t>
            </a:r>
          </a:p>
        </p:txBody>
      </p:sp>
      <p:sp>
        <p:nvSpPr>
          <p:cNvPr id="242702" name="Text Box 14"/>
          <p:cNvSpPr txBox="1">
            <a:spLocks noChangeArrowheads="1"/>
          </p:cNvSpPr>
          <p:nvPr/>
        </p:nvSpPr>
        <p:spPr bwMode="auto">
          <a:xfrm>
            <a:off x="4057650" y="958850"/>
            <a:ext cx="318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Times New Roman" panose="02020603050405020304" pitchFamily="18" charset="0"/>
              </a:rPr>
              <a:t>- PRODUCE PREDICTABLE</a:t>
            </a:r>
          </a:p>
          <a:p>
            <a:r>
              <a:rPr lang="en-US" altLang="en-US" sz="1800" dirty="0">
                <a:latin typeface="Times New Roman" panose="02020603050405020304" pitchFamily="18" charset="0"/>
              </a:rPr>
              <a:t>	                  RESULTS</a:t>
            </a:r>
          </a:p>
        </p:txBody>
      </p:sp>
      <p:sp>
        <p:nvSpPr>
          <p:cNvPr id="242703" name="Text Box 15"/>
          <p:cNvSpPr txBox="1">
            <a:spLocks noChangeArrowheads="1"/>
          </p:cNvSpPr>
          <p:nvPr/>
        </p:nvSpPr>
        <p:spPr bwMode="auto">
          <a:xfrm>
            <a:off x="76200" y="3405188"/>
            <a:ext cx="7289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Times New Roman" panose="02020603050405020304" pitchFamily="18" charset="0"/>
              </a:rPr>
              <a:t>  OPERATE WITHOUT OUR ACCEPTANCE OR UNDERSTANDING</a:t>
            </a:r>
          </a:p>
        </p:txBody>
      </p:sp>
      <p:sp>
        <p:nvSpPr>
          <p:cNvPr id="242704" name="Text Box 16"/>
          <p:cNvSpPr txBox="1">
            <a:spLocks noChangeArrowheads="1"/>
          </p:cNvSpPr>
          <p:nvPr/>
        </p:nvSpPr>
        <p:spPr bwMode="auto">
          <a:xfrm>
            <a:off x="0" y="3200400"/>
            <a:ext cx="96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Times New Roman" panose="02020603050405020304" pitchFamily="18" charset="0"/>
              </a:rPr>
              <a:t>- THEY</a:t>
            </a:r>
          </a:p>
        </p:txBody>
      </p:sp>
      <p:sp>
        <p:nvSpPr>
          <p:cNvPr id="242705" name="Freeform 17"/>
          <p:cNvSpPr>
            <a:spLocks/>
          </p:cNvSpPr>
          <p:nvPr/>
        </p:nvSpPr>
        <p:spPr bwMode="auto">
          <a:xfrm>
            <a:off x="866775" y="1752600"/>
            <a:ext cx="3857625" cy="6705600"/>
          </a:xfrm>
          <a:custGeom>
            <a:avLst/>
            <a:gdLst>
              <a:gd name="T0" fmla="*/ 2147483646 w 2425"/>
              <a:gd name="T1" fmla="*/ 0 h 4002"/>
              <a:gd name="T2" fmla="*/ 2147483646 w 2425"/>
              <a:gd name="T3" fmla="*/ 2147483646 h 4002"/>
              <a:gd name="T4" fmla="*/ 2147483646 w 2425"/>
              <a:gd name="T5" fmla="*/ 2147483646 h 4002"/>
              <a:gd name="T6" fmla="*/ 2147483646 w 2425"/>
              <a:gd name="T7" fmla="*/ 2147483646 h 4002"/>
              <a:gd name="T8" fmla="*/ 2147483646 w 2425"/>
              <a:gd name="T9" fmla="*/ 2147483646 h 4002"/>
              <a:gd name="T10" fmla="*/ 2147483646 w 2425"/>
              <a:gd name="T11" fmla="*/ 2147483646 h 4002"/>
              <a:gd name="T12" fmla="*/ 2147483646 w 2425"/>
              <a:gd name="T13" fmla="*/ 2147483646 h 4002"/>
              <a:gd name="T14" fmla="*/ 2147483646 w 2425"/>
              <a:gd name="T15" fmla="*/ 2147483646 h 4002"/>
              <a:gd name="T16" fmla="*/ 2147483646 w 2425"/>
              <a:gd name="T17" fmla="*/ 2147483646 h 4002"/>
              <a:gd name="T18" fmla="*/ 2147483646 w 2425"/>
              <a:gd name="T19" fmla="*/ 2147483646 h 4002"/>
              <a:gd name="T20" fmla="*/ 2147483646 w 2425"/>
              <a:gd name="T21" fmla="*/ 2147483646 h 4002"/>
              <a:gd name="T22" fmla="*/ 2147483646 w 2425"/>
              <a:gd name="T23" fmla="*/ 2147483646 h 4002"/>
              <a:gd name="T24" fmla="*/ 2147483646 w 2425"/>
              <a:gd name="T25" fmla="*/ 2147483646 h 4002"/>
              <a:gd name="T26" fmla="*/ 2147483646 w 2425"/>
              <a:gd name="T27" fmla="*/ 2147483646 h 4002"/>
              <a:gd name="T28" fmla="*/ 2147483646 w 2425"/>
              <a:gd name="T29" fmla="*/ 2147483646 h 4002"/>
              <a:gd name="T30" fmla="*/ 2147483646 w 2425"/>
              <a:gd name="T31" fmla="*/ 2147483646 h 4002"/>
              <a:gd name="T32" fmla="*/ 2147483646 w 2425"/>
              <a:gd name="T33" fmla="*/ 2147483646 h 4002"/>
              <a:gd name="T34" fmla="*/ 2147483646 w 2425"/>
              <a:gd name="T35" fmla="*/ 2147483646 h 4002"/>
              <a:gd name="T36" fmla="*/ 2147483646 w 2425"/>
              <a:gd name="T37" fmla="*/ 2147483646 h 4002"/>
              <a:gd name="T38" fmla="*/ 0 w 2425"/>
              <a:gd name="T39" fmla="*/ 2147483646 h 4002"/>
              <a:gd name="T40" fmla="*/ 2147483646 w 2425"/>
              <a:gd name="T41" fmla="*/ 2147483646 h 4002"/>
              <a:gd name="T42" fmla="*/ 2147483646 w 2425"/>
              <a:gd name="T43" fmla="*/ 2147483646 h 4002"/>
              <a:gd name="T44" fmla="*/ 2147483646 w 2425"/>
              <a:gd name="T45" fmla="*/ 2147483646 h 4002"/>
              <a:gd name="T46" fmla="*/ 2147483646 w 2425"/>
              <a:gd name="T47" fmla="*/ 2147483646 h 4002"/>
              <a:gd name="T48" fmla="*/ 2147483646 w 2425"/>
              <a:gd name="T49" fmla="*/ 2147483646 h 4002"/>
              <a:gd name="T50" fmla="*/ 2147483646 w 2425"/>
              <a:gd name="T51" fmla="*/ 2147483646 h 4002"/>
              <a:gd name="T52" fmla="*/ 2147483646 w 2425"/>
              <a:gd name="T53" fmla="*/ 2147483646 h 4002"/>
              <a:gd name="T54" fmla="*/ 2147483646 w 2425"/>
              <a:gd name="T55" fmla="*/ 2147483646 h 4002"/>
              <a:gd name="T56" fmla="*/ 2147483646 w 2425"/>
              <a:gd name="T57" fmla="*/ 2147483646 h 4002"/>
              <a:gd name="T58" fmla="*/ 2147483646 w 2425"/>
              <a:gd name="T59" fmla="*/ 2147483646 h 4002"/>
              <a:gd name="T60" fmla="*/ 2147483646 w 2425"/>
              <a:gd name="T61" fmla="*/ 2147483646 h 4002"/>
              <a:gd name="T62" fmla="*/ 2147483646 w 2425"/>
              <a:gd name="T63" fmla="*/ 2147483646 h 4002"/>
              <a:gd name="T64" fmla="*/ 2147483646 w 2425"/>
              <a:gd name="T65" fmla="*/ 2147483646 h 4002"/>
              <a:gd name="T66" fmla="*/ 2147483646 w 2425"/>
              <a:gd name="T67" fmla="*/ 2147483646 h 4002"/>
              <a:gd name="T68" fmla="*/ 2147483646 w 2425"/>
              <a:gd name="T69" fmla="*/ 2147483646 h 4002"/>
              <a:gd name="T70" fmla="*/ 2147483646 w 2425"/>
              <a:gd name="T71" fmla="*/ 2147483646 h 4002"/>
              <a:gd name="T72" fmla="*/ 2147483646 w 2425"/>
              <a:gd name="T73" fmla="*/ 2147483646 h 4002"/>
              <a:gd name="T74" fmla="*/ 2147483646 w 2425"/>
              <a:gd name="T75" fmla="*/ 2147483646 h 4002"/>
              <a:gd name="T76" fmla="*/ 2147483646 w 2425"/>
              <a:gd name="T77" fmla="*/ 2147483646 h 4002"/>
              <a:gd name="T78" fmla="*/ 2147483646 w 2425"/>
              <a:gd name="T79" fmla="*/ 2147483646 h 4002"/>
              <a:gd name="T80" fmla="*/ 2147483646 w 2425"/>
              <a:gd name="T81" fmla="*/ 2147483646 h 4002"/>
              <a:gd name="T82" fmla="*/ 2147483646 w 2425"/>
              <a:gd name="T83" fmla="*/ 2147483646 h 40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25" h="4002">
                <a:moveTo>
                  <a:pt x="1713" y="0"/>
                </a:moveTo>
                <a:cubicBezTo>
                  <a:pt x="1697" y="3"/>
                  <a:pt x="1604" y="13"/>
                  <a:pt x="1576" y="30"/>
                </a:cubicBezTo>
                <a:cubicBezTo>
                  <a:pt x="1472" y="93"/>
                  <a:pt x="1631" y="33"/>
                  <a:pt x="1500" y="76"/>
                </a:cubicBezTo>
                <a:cubicBezTo>
                  <a:pt x="1454" y="106"/>
                  <a:pt x="1416" y="150"/>
                  <a:pt x="1364" y="167"/>
                </a:cubicBezTo>
                <a:cubicBezTo>
                  <a:pt x="1308" y="186"/>
                  <a:pt x="1270" y="189"/>
                  <a:pt x="1227" y="227"/>
                </a:cubicBezTo>
                <a:cubicBezTo>
                  <a:pt x="1200" y="250"/>
                  <a:pt x="1182" y="284"/>
                  <a:pt x="1152" y="303"/>
                </a:cubicBezTo>
                <a:cubicBezTo>
                  <a:pt x="1137" y="313"/>
                  <a:pt x="1119" y="320"/>
                  <a:pt x="1106" y="333"/>
                </a:cubicBezTo>
                <a:cubicBezTo>
                  <a:pt x="1023" y="416"/>
                  <a:pt x="945" y="505"/>
                  <a:pt x="864" y="591"/>
                </a:cubicBezTo>
                <a:cubicBezTo>
                  <a:pt x="857" y="599"/>
                  <a:pt x="809" y="643"/>
                  <a:pt x="803" y="652"/>
                </a:cubicBezTo>
                <a:cubicBezTo>
                  <a:pt x="737" y="751"/>
                  <a:pt x="815" y="641"/>
                  <a:pt x="727" y="743"/>
                </a:cubicBezTo>
                <a:cubicBezTo>
                  <a:pt x="682" y="796"/>
                  <a:pt x="664" y="841"/>
                  <a:pt x="606" y="879"/>
                </a:cubicBezTo>
                <a:cubicBezTo>
                  <a:pt x="570" y="934"/>
                  <a:pt x="540" y="978"/>
                  <a:pt x="485" y="1016"/>
                </a:cubicBezTo>
                <a:cubicBezTo>
                  <a:pt x="470" y="1041"/>
                  <a:pt x="457" y="1068"/>
                  <a:pt x="439" y="1091"/>
                </a:cubicBezTo>
                <a:cubicBezTo>
                  <a:pt x="416" y="1119"/>
                  <a:pt x="363" y="1167"/>
                  <a:pt x="363" y="1167"/>
                </a:cubicBezTo>
                <a:cubicBezTo>
                  <a:pt x="348" y="1227"/>
                  <a:pt x="337" y="1267"/>
                  <a:pt x="303" y="1319"/>
                </a:cubicBezTo>
                <a:cubicBezTo>
                  <a:pt x="280" y="1413"/>
                  <a:pt x="242" y="1500"/>
                  <a:pt x="212" y="1592"/>
                </a:cubicBezTo>
                <a:cubicBezTo>
                  <a:pt x="178" y="1694"/>
                  <a:pt x="155" y="1793"/>
                  <a:pt x="91" y="1880"/>
                </a:cubicBezTo>
                <a:cubicBezTo>
                  <a:pt x="81" y="1910"/>
                  <a:pt x="78" y="1944"/>
                  <a:pt x="60" y="1971"/>
                </a:cubicBezTo>
                <a:cubicBezTo>
                  <a:pt x="50" y="1986"/>
                  <a:pt x="37" y="2000"/>
                  <a:pt x="30" y="2016"/>
                </a:cubicBezTo>
                <a:cubicBezTo>
                  <a:pt x="17" y="2045"/>
                  <a:pt x="0" y="2107"/>
                  <a:pt x="0" y="2107"/>
                </a:cubicBezTo>
                <a:cubicBezTo>
                  <a:pt x="5" y="2158"/>
                  <a:pt x="11" y="2208"/>
                  <a:pt x="15" y="2259"/>
                </a:cubicBezTo>
                <a:cubicBezTo>
                  <a:pt x="21" y="2350"/>
                  <a:pt x="22" y="2441"/>
                  <a:pt x="30" y="2531"/>
                </a:cubicBezTo>
                <a:cubicBezTo>
                  <a:pt x="31" y="2546"/>
                  <a:pt x="48" y="2630"/>
                  <a:pt x="60" y="2653"/>
                </a:cubicBezTo>
                <a:cubicBezTo>
                  <a:pt x="85" y="2698"/>
                  <a:pt x="111" y="2744"/>
                  <a:pt x="136" y="2789"/>
                </a:cubicBezTo>
                <a:cubicBezTo>
                  <a:pt x="154" y="2821"/>
                  <a:pt x="197" y="2880"/>
                  <a:pt x="197" y="2880"/>
                </a:cubicBezTo>
                <a:cubicBezTo>
                  <a:pt x="240" y="3010"/>
                  <a:pt x="164" y="2795"/>
                  <a:pt x="273" y="3016"/>
                </a:cubicBezTo>
                <a:cubicBezTo>
                  <a:pt x="327" y="3126"/>
                  <a:pt x="382" y="3232"/>
                  <a:pt x="470" y="3320"/>
                </a:cubicBezTo>
                <a:cubicBezTo>
                  <a:pt x="584" y="3434"/>
                  <a:pt x="441" y="3252"/>
                  <a:pt x="561" y="3395"/>
                </a:cubicBezTo>
                <a:cubicBezTo>
                  <a:pt x="610" y="3453"/>
                  <a:pt x="570" y="3434"/>
                  <a:pt x="636" y="3486"/>
                </a:cubicBezTo>
                <a:cubicBezTo>
                  <a:pt x="679" y="3520"/>
                  <a:pt x="721" y="3560"/>
                  <a:pt x="773" y="3577"/>
                </a:cubicBezTo>
                <a:cubicBezTo>
                  <a:pt x="826" y="3595"/>
                  <a:pt x="842" y="3596"/>
                  <a:pt x="894" y="3638"/>
                </a:cubicBezTo>
                <a:cubicBezTo>
                  <a:pt x="922" y="3660"/>
                  <a:pt x="938" y="3698"/>
                  <a:pt x="970" y="3714"/>
                </a:cubicBezTo>
                <a:cubicBezTo>
                  <a:pt x="1119" y="3788"/>
                  <a:pt x="1276" y="3830"/>
                  <a:pt x="1440" y="3850"/>
                </a:cubicBezTo>
                <a:cubicBezTo>
                  <a:pt x="1587" y="3899"/>
                  <a:pt x="1428" y="3851"/>
                  <a:pt x="1788" y="3880"/>
                </a:cubicBezTo>
                <a:cubicBezTo>
                  <a:pt x="1854" y="3885"/>
                  <a:pt x="1919" y="3903"/>
                  <a:pt x="1985" y="3911"/>
                </a:cubicBezTo>
                <a:cubicBezTo>
                  <a:pt x="2000" y="3916"/>
                  <a:pt x="2015" y="3922"/>
                  <a:pt x="2031" y="3926"/>
                </a:cubicBezTo>
                <a:cubicBezTo>
                  <a:pt x="2071" y="3937"/>
                  <a:pt x="2152" y="3956"/>
                  <a:pt x="2152" y="3956"/>
                </a:cubicBezTo>
                <a:cubicBezTo>
                  <a:pt x="2172" y="3951"/>
                  <a:pt x="2193" y="3947"/>
                  <a:pt x="2213" y="3941"/>
                </a:cubicBezTo>
                <a:cubicBezTo>
                  <a:pt x="2228" y="3937"/>
                  <a:pt x="2243" y="3921"/>
                  <a:pt x="2258" y="3926"/>
                </a:cubicBezTo>
                <a:cubicBezTo>
                  <a:pt x="2293" y="3938"/>
                  <a:pt x="2314" y="3976"/>
                  <a:pt x="2349" y="3987"/>
                </a:cubicBezTo>
                <a:cubicBezTo>
                  <a:pt x="2364" y="3992"/>
                  <a:pt x="2380" y="3997"/>
                  <a:pt x="2395" y="4002"/>
                </a:cubicBezTo>
                <a:cubicBezTo>
                  <a:pt x="2405" y="3992"/>
                  <a:pt x="2425" y="3971"/>
                  <a:pt x="2425" y="3971"/>
                </a:cubicBezTo>
              </a:path>
            </a:pathLst>
          </a:custGeom>
          <a:noFill/>
          <a:ln w="76200" cap="flat" cmpd="sng">
            <a:solidFill>
              <a:srgbClr val="FF0000"/>
            </a:solidFill>
            <a:prstDash val="dash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2706" name="Text Box 18"/>
          <p:cNvSpPr txBox="1">
            <a:spLocks noChangeArrowheads="1"/>
          </p:cNvSpPr>
          <p:nvPr/>
        </p:nvSpPr>
        <p:spPr bwMode="auto">
          <a:xfrm>
            <a:off x="4800600" y="6248400"/>
            <a:ext cx="18780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rgbClr val="006600"/>
                </a:solidFill>
                <a:latin typeface="Algerian" panose="04020705040A02060702" pitchFamily="82" charset="0"/>
              </a:rPr>
              <a:t>DRIVE OUR</a:t>
            </a:r>
          </a:p>
          <a:p>
            <a:r>
              <a:rPr lang="en-US" altLang="en-US" sz="2400" dirty="0">
                <a:solidFill>
                  <a:srgbClr val="006600"/>
                </a:solidFill>
                <a:latin typeface="Algerian" panose="04020705040A02060702" pitchFamily="82" charset="0"/>
              </a:rPr>
              <a:t>ACTIONS</a:t>
            </a:r>
          </a:p>
        </p:txBody>
      </p:sp>
      <p:sp>
        <p:nvSpPr>
          <p:cNvPr id="242707" name="Freeform 19"/>
          <p:cNvSpPr>
            <a:spLocks/>
          </p:cNvSpPr>
          <p:nvPr/>
        </p:nvSpPr>
        <p:spPr bwMode="auto">
          <a:xfrm>
            <a:off x="5721350" y="5410200"/>
            <a:ext cx="1289050" cy="2881313"/>
          </a:xfrm>
          <a:custGeom>
            <a:avLst/>
            <a:gdLst>
              <a:gd name="T0" fmla="*/ 2147483646 w 812"/>
              <a:gd name="T1" fmla="*/ 0 h 1815"/>
              <a:gd name="T2" fmla="*/ 2147483646 w 812"/>
              <a:gd name="T3" fmla="*/ 2147483646 h 1815"/>
              <a:gd name="T4" fmla="*/ 2147483646 w 812"/>
              <a:gd name="T5" fmla="*/ 2147483646 h 1815"/>
              <a:gd name="T6" fmla="*/ 2147483646 w 812"/>
              <a:gd name="T7" fmla="*/ 2147483646 h 1815"/>
              <a:gd name="T8" fmla="*/ 2147483646 w 812"/>
              <a:gd name="T9" fmla="*/ 2147483646 h 1815"/>
              <a:gd name="T10" fmla="*/ 2147483646 w 812"/>
              <a:gd name="T11" fmla="*/ 2147483646 h 1815"/>
              <a:gd name="T12" fmla="*/ 2147483646 w 812"/>
              <a:gd name="T13" fmla="*/ 2147483646 h 1815"/>
              <a:gd name="T14" fmla="*/ 2147483646 w 812"/>
              <a:gd name="T15" fmla="*/ 2147483646 h 1815"/>
              <a:gd name="T16" fmla="*/ 2147483646 w 812"/>
              <a:gd name="T17" fmla="*/ 2147483646 h 1815"/>
              <a:gd name="T18" fmla="*/ 2147483646 w 812"/>
              <a:gd name="T19" fmla="*/ 2147483646 h 1815"/>
              <a:gd name="T20" fmla="*/ 2147483646 w 812"/>
              <a:gd name="T21" fmla="*/ 2147483646 h 1815"/>
              <a:gd name="T22" fmla="*/ 2147483646 w 812"/>
              <a:gd name="T23" fmla="*/ 2147483646 h 1815"/>
              <a:gd name="T24" fmla="*/ 2147483646 w 812"/>
              <a:gd name="T25" fmla="*/ 2147483646 h 1815"/>
              <a:gd name="T26" fmla="*/ 2147483646 w 812"/>
              <a:gd name="T27" fmla="*/ 2147483646 h 1815"/>
              <a:gd name="T28" fmla="*/ 2147483646 w 812"/>
              <a:gd name="T29" fmla="*/ 2147483646 h 1815"/>
              <a:gd name="T30" fmla="*/ 0 w 812"/>
              <a:gd name="T31" fmla="*/ 2147483646 h 18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12" h="1815">
                <a:moveTo>
                  <a:pt x="90" y="0"/>
                </a:moveTo>
                <a:cubicBezTo>
                  <a:pt x="116" y="9"/>
                  <a:pt x="136" y="25"/>
                  <a:pt x="162" y="36"/>
                </a:cubicBezTo>
                <a:cubicBezTo>
                  <a:pt x="203" y="77"/>
                  <a:pt x="184" y="63"/>
                  <a:pt x="216" y="84"/>
                </a:cubicBezTo>
                <a:cubicBezTo>
                  <a:pt x="255" y="142"/>
                  <a:pt x="305" y="185"/>
                  <a:pt x="348" y="240"/>
                </a:cubicBezTo>
                <a:cubicBezTo>
                  <a:pt x="418" y="330"/>
                  <a:pt x="494" y="415"/>
                  <a:pt x="564" y="504"/>
                </a:cubicBezTo>
                <a:cubicBezTo>
                  <a:pt x="610" y="563"/>
                  <a:pt x="649" y="628"/>
                  <a:pt x="690" y="690"/>
                </a:cubicBezTo>
                <a:cubicBezTo>
                  <a:pt x="697" y="718"/>
                  <a:pt x="712" y="755"/>
                  <a:pt x="726" y="780"/>
                </a:cubicBezTo>
                <a:cubicBezTo>
                  <a:pt x="753" y="828"/>
                  <a:pt x="743" y="778"/>
                  <a:pt x="768" y="852"/>
                </a:cubicBezTo>
                <a:cubicBezTo>
                  <a:pt x="792" y="924"/>
                  <a:pt x="804" y="991"/>
                  <a:pt x="810" y="1068"/>
                </a:cubicBezTo>
                <a:cubicBezTo>
                  <a:pt x="807" y="1166"/>
                  <a:pt x="812" y="1368"/>
                  <a:pt x="756" y="1464"/>
                </a:cubicBezTo>
                <a:cubicBezTo>
                  <a:pt x="731" y="1507"/>
                  <a:pt x="698" y="1551"/>
                  <a:pt x="660" y="1584"/>
                </a:cubicBezTo>
                <a:cubicBezTo>
                  <a:pt x="646" y="1596"/>
                  <a:pt x="633" y="1609"/>
                  <a:pt x="618" y="1620"/>
                </a:cubicBezTo>
                <a:cubicBezTo>
                  <a:pt x="607" y="1629"/>
                  <a:pt x="582" y="1644"/>
                  <a:pt x="582" y="1644"/>
                </a:cubicBezTo>
                <a:cubicBezTo>
                  <a:pt x="515" y="1744"/>
                  <a:pt x="324" y="1782"/>
                  <a:pt x="216" y="1794"/>
                </a:cubicBezTo>
                <a:cubicBezTo>
                  <a:pt x="188" y="1797"/>
                  <a:pt x="160" y="1802"/>
                  <a:pt x="132" y="1806"/>
                </a:cubicBezTo>
                <a:cubicBezTo>
                  <a:pt x="64" y="1815"/>
                  <a:pt x="79" y="1812"/>
                  <a:pt x="0" y="1812"/>
                </a:cubicBezTo>
              </a:path>
            </a:pathLst>
          </a:custGeom>
          <a:noFill/>
          <a:ln w="76200" cap="flat" cmpd="sng">
            <a:solidFill>
              <a:srgbClr val="FF0000"/>
            </a:solidFill>
            <a:prstDash val="dash"/>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2708" name="Text Box 20"/>
          <p:cNvSpPr txBox="1">
            <a:spLocks noChangeArrowheads="1"/>
          </p:cNvSpPr>
          <p:nvPr/>
        </p:nvSpPr>
        <p:spPr bwMode="auto">
          <a:xfrm>
            <a:off x="1066800" y="1601788"/>
            <a:ext cx="54070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6000" b="0" dirty="0">
                <a:solidFill>
                  <a:srgbClr val="FF0000"/>
                </a:solidFill>
              </a:rPr>
              <a:t>God’s Word</a:t>
            </a:r>
          </a:p>
        </p:txBody>
      </p:sp>
    </p:spTree>
  </p:cSld>
  <p:clrMapOvr>
    <a:masterClrMapping/>
  </p:clrMapOvr>
  <p:transition spd="slow">
    <p:checker/>
    <p:sndAc>
      <p:stSnd>
        <p:snd r:embed="rId3" name="projctor.wav"/>
      </p:stSnd>
    </p:sndAc>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2844800" y="60325"/>
            <a:ext cx="1868488" cy="854075"/>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800" b="0" dirty="0">
              <a:latin typeface="Arial Black" panose="020B0A04020102020204" pitchFamily="34" charset="0"/>
            </a:endParaRPr>
          </a:p>
          <a:p>
            <a:pPr algn="ctr">
              <a:spcBef>
                <a:spcPct val="0"/>
              </a:spcBef>
              <a:buFontTx/>
              <a:buNone/>
            </a:pPr>
            <a:r>
              <a:rPr lang="en-US" altLang="en-US" sz="1800" b="0" dirty="0">
                <a:solidFill>
                  <a:schemeClr val="bg1"/>
                </a:solidFill>
                <a:latin typeface="Arial Black" panose="020B0A04020102020204" pitchFamily="34" charset="0"/>
              </a:rPr>
              <a:t>MISSION </a:t>
            </a:r>
          </a:p>
          <a:p>
            <a:pPr algn="ctr">
              <a:spcBef>
                <a:spcPct val="0"/>
              </a:spcBef>
              <a:buFontTx/>
              <a:buNone/>
            </a:pPr>
            <a:endParaRPr lang="en-US" altLang="en-US" sz="2000" b="0" dirty="0">
              <a:latin typeface="Arial Black" panose="020B0A04020102020204" pitchFamily="34" charset="0"/>
            </a:endParaRPr>
          </a:p>
        </p:txBody>
      </p:sp>
      <p:sp>
        <p:nvSpPr>
          <p:cNvPr id="244739" name="Rectangle 3"/>
          <p:cNvSpPr>
            <a:spLocks noChangeArrowheads="1"/>
          </p:cNvSpPr>
          <p:nvPr/>
        </p:nvSpPr>
        <p:spPr bwMode="auto">
          <a:xfrm>
            <a:off x="2844800" y="1200150"/>
            <a:ext cx="1990725" cy="857250"/>
          </a:xfrm>
          <a:prstGeom prst="rect">
            <a:avLst/>
          </a:prstGeom>
          <a:solidFill>
            <a:srgbClr val="80008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700" b="0" dirty="0">
              <a:latin typeface="Arial Black" panose="020B0A04020102020204" pitchFamily="34" charset="0"/>
            </a:endParaRPr>
          </a:p>
          <a:p>
            <a:pPr algn="ctr">
              <a:spcBef>
                <a:spcPct val="0"/>
              </a:spcBef>
              <a:buFontTx/>
              <a:buNone/>
            </a:pPr>
            <a:r>
              <a:rPr lang="en-US" altLang="en-US" sz="1800" b="0" dirty="0">
                <a:solidFill>
                  <a:schemeClr val="bg1"/>
                </a:solidFill>
                <a:latin typeface="Arial Black" panose="020B0A04020102020204" pitchFamily="34" charset="0"/>
              </a:rPr>
              <a:t>VISION</a:t>
            </a:r>
            <a:r>
              <a:rPr lang="en-US" altLang="en-US" sz="1700" b="0" dirty="0">
                <a:solidFill>
                  <a:schemeClr val="bg1"/>
                </a:solidFill>
                <a:latin typeface="Arial Black" panose="020B0A04020102020204" pitchFamily="34" charset="0"/>
              </a:rPr>
              <a:t> </a:t>
            </a:r>
            <a:endParaRPr lang="en-US" altLang="en-US" sz="2000" b="0" dirty="0">
              <a:solidFill>
                <a:schemeClr val="bg1"/>
              </a:solidFill>
              <a:latin typeface="Arial Black" panose="020B0A04020102020204" pitchFamily="34" charset="0"/>
            </a:endParaRPr>
          </a:p>
          <a:p>
            <a:pPr algn="ctr">
              <a:spcBef>
                <a:spcPct val="0"/>
              </a:spcBef>
              <a:buFontTx/>
              <a:buNone/>
            </a:pPr>
            <a:endParaRPr lang="en-US" altLang="en-US" sz="2000" b="0" dirty="0">
              <a:solidFill>
                <a:schemeClr val="bg1"/>
              </a:solidFill>
              <a:latin typeface="Arial Black" panose="020B0A04020102020204" pitchFamily="34" charset="0"/>
            </a:endParaRPr>
          </a:p>
        </p:txBody>
      </p:sp>
      <p:sp>
        <p:nvSpPr>
          <p:cNvPr id="244740" name="Rectangle 4"/>
          <p:cNvSpPr>
            <a:spLocks noChangeArrowheads="1"/>
          </p:cNvSpPr>
          <p:nvPr/>
        </p:nvSpPr>
        <p:spPr bwMode="auto">
          <a:xfrm>
            <a:off x="290513" y="2330450"/>
            <a:ext cx="1766887" cy="855663"/>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0" dirty="0">
                <a:solidFill>
                  <a:schemeClr val="bg1"/>
                </a:solidFill>
                <a:latin typeface="Arial Black" panose="020B0A04020102020204" pitchFamily="34" charset="0"/>
              </a:rPr>
              <a:t>CURRENT</a:t>
            </a:r>
          </a:p>
          <a:p>
            <a:pPr algn="ctr">
              <a:spcBef>
                <a:spcPct val="0"/>
              </a:spcBef>
              <a:buFontTx/>
              <a:buNone/>
            </a:pPr>
            <a:r>
              <a:rPr lang="en-US" altLang="en-US" sz="1800" b="0" dirty="0">
                <a:solidFill>
                  <a:schemeClr val="bg1"/>
                </a:solidFill>
                <a:latin typeface="Arial Black" panose="020B0A04020102020204" pitchFamily="34" charset="0"/>
              </a:rPr>
              <a:t>RESULTS</a:t>
            </a:r>
          </a:p>
          <a:p>
            <a:pPr algn="ctr">
              <a:spcBef>
                <a:spcPct val="0"/>
              </a:spcBef>
              <a:buFontTx/>
              <a:buNone/>
            </a:pPr>
            <a:r>
              <a:rPr lang="en-US" altLang="en-US" sz="1200" dirty="0">
                <a:solidFill>
                  <a:schemeClr val="bg1"/>
                </a:solidFill>
              </a:rPr>
              <a:t>HOW IT IS TODAY</a:t>
            </a:r>
            <a:endParaRPr lang="en-US" altLang="en-US" sz="2000" b="0" dirty="0">
              <a:latin typeface="Arial Black" panose="020B0A04020102020204" pitchFamily="34" charset="0"/>
            </a:endParaRPr>
          </a:p>
        </p:txBody>
      </p:sp>
      <p:sp>
        <p:nvSpPr>
          <p:cNvPr id="244741" name="Rectangle 5"/>
          <p:cNvSpPr>
            <a:spLocks noChangeArrowheads="1"/>
          </p:cNvSpPr>
          <p:nvPr/>
        </p:nvSpPr>
        <p:spPr bwMode="auto">
          <a:xfrm>
            <a:off x="2865438" y="2344738"/>
            <a:ext cx="2011362" cy="855662"/>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0" dirty="0">
                <a:latin typeface="Arial Black" panose="020B0A04020102020204" pitchFamily="34" charset="0"/>
              </a:rPr>
              <a:t>GOALS</a:t>
            </a:r>
          </a:p>
          <a:p>
            <a:pPr algn="ctr">
              <a:spcBef>
                <a:spcPct val="0"/>
              </a:spcBef>
              <a:buFontTx/>
              <a:buNone/>
            </a:pPr>
            <a:r>
              <a:rPr lang="en-US" altLang="en-US" sz="1200" dirty="0"/>
              <a:t>HOW WE WOULD</a:t>
            </a:r>
          </a:p>
          <a:p>
            <a:pPr algn="ctr">
              <a:spcBef>
                <a:spcPct val="0"/>
              </a:spcBef>
              <a:buFontTx/>
              <a:buNone/>
            </a:pPr>
            <a:r>
              <a:rPr lang="en-US" altLang="en-US" sz="1200" dirty="0"/>
              <a:t>LIKE IT TO BE</a:t>
            </a:r>
          </a:p>
        </p:txBody>
      </p:sp>
      <p:sp>
        <p:nvSpPr>
          <p:cNvPr id="244742" name="Rectangle 6"/>
          <p:cNvSpPr>
            <a:spLocks noChangeArrowheads="1"/>
          </p:cNvSpPr>
          <p:nvPr/>
        </p:nvSpPr>
        <p:spPr bwMode="auto">
          <a:xfrm>
            <a:off x="1381125" y="3886200"/>
            <a:ext cx="1706563" cy="854075"/>
          </a:xfrm>
          <a:prstGeom prst="rect">
            <a:avLst/>
          </a:prstGeom>
          <a:gradFill rotWithShape="0">
            <a:gsLst>
              <a:gs pos="0">
                <a:srgbClr val="800080"/>
              </a:gs>
              <a:gs pos="50000">
                <a:srgbClr val="FF0000"/>
              </a:gs>
              <a:gs pos="100000">
                <a:srgbClr val="80008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b="0" dirty="0">
              <a:latin typeface="Arial Black" panose="020B0A04020102020204" pitchFamily="34" charset="0"/>
            </a:endParaRPr>
          </a:p>
          <a:p>
            <a:pPr algn="ctr">
              <a:spcBef>
                <a:spcPct val="0"/>
              </a:spcBef>
              <a:buFontTx/>
              <a:buNone/>
            </a:pPr>
            <a:r>
              <a:rPr lang="en-US" altLang="en-US" sz="1800" b="0" dirty="0">
                <a:solidFill>
                  <a:srgbClr val="FFFFFF"/>
                </a:solidFill>
                <a:latin typeface="Arial Black" panose="020B0A04020102020204" pitchFamily="34" charset="0"/>
              </a:rPr>
              <a:t>PRAYER</a:t>
            </a:r>
          </a:p>
          <a:p>
            <a:pPr algn="ctr">
              <a:spcBef>
                <a:spcPct val="0"/>
              </a:spcBef>
              <a:buFontTx/>
              <a:buNone/>
            </a:pPr>
            <a:r>
              <a:rPr lang="en-US" altLang="en-US" sz="1800" b="0" dirty="0">
                <a:solidFill>
                  <a:srgbClr val="FFFFFF"/>
                </a:solidFill>
                <a:latin typeface="Arial Black" panose="020B0A04020102020204" pitchFamily="34" charset="0"/>
              </a:rPr>
              <a:t>MINISTRY</a:t>
            </a:r>
            <a:endParaRPr lang="en-US" altLang="en-US" sz="2000" b="0" dirty="0">
              <a:solidFill>
                <a:srgbClr val="FFFFFF"/>
              </a:solidFill>
              <a:latin typeface="Arial Black" panose="020B0A04020102020204" pitchFamily="34" charset="0"/>
            </a:endParaRPr>
          </a:p>
          <a:p>
            <a:pPr algn="ctr">
              <a:spcBef>
                <a:spcPct val="0"/>
              </a:spcBef>
              <a:buFontTx/>
              <a:buNone/>
            </a:pPr>
            <a:endParaRPr lang="en-US" altLang="en-US" sz="2000" b="0" dirty="0">
              <a:solidFill>
                <a:srgbClr val="FFFFFF"/>
              </a:solidFill>
              <a:latin typeface="Arial Black" panose="020B0A04020102020204" pitchFamily="34" charset="0"/>
            </a:endParaRPr>
          </a:p>
        </p:txBody>
      </p:sp>
      <p:sp>
        <p:nvSpPr>
          <p:cNvPr id="244743" name="Rectangle 7"/>
          <p:cNvSpPr>
            <a:spLocks noChangeArrowheads="1"/>
          </p:cNvSpPr>
          <p:nvPr/>
        </p:nvSpPr>
        <p:spPr bwMode="auto">
          <a:xfrm>
            <a:off x="4978400" y="3886200"/>
            <a:ext cx="1849438" cy="854075"/>
          </a:xfrm>
          <a:prstGeom prst="rect">
            <a:avLst/>
          </a:prstGeom>
          <a:gradFill rotWithShape="0">
            <a:gsLst>
              <a:gs pos="0">
                <a:srgbClr val="006500"/>
              </a:gs>
              <a:gs pos="50000">
                <a:srgbClr val="008000"/>
              </a:gs>
              <a:gs pos="100000">
                <a:srgbClr val="00650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b="0" dirty="0">
              <a:solidFill>
                <a:schemeClr val="bg1"/>
              </a:solidFill>
              <a:latin typeface="Arial Black" panose="020B0A04020102020204" pitchFamily="34" charset="0"/>
            </a:endParaRPr>
          </a:p>
          <a:p>
            <a:pPr algn="ctr">
              <a:spcBef>
                <a:spcPct val="0"/>
              </a:spcBef>
              <a:buFontTx/>
              <a:buNone/>
            </a:pPr>
            <a:r>
              <a:rPr lang="en-US" altLang="en-US" sz="1800" b="0" dirty="0">
                <a:solidFill>
                  <a:srgbClr val="FFFF00"/>
                </a:solidFill>
                <a:latin typeface="Arial Black" panose="020B0A04020102020204" pitchFamily="34" charset="0"/>
              </a:rPr>
              <a:t>CARE</a:t>
            </a:r>
          </a:p>
          <a:p>
            <a:pPr algn="ctr">
              <a:spcBef>
                <a:spcPct val="0"/>
              </a:spcBef>
              <a:buFontTx/>
              <a:buNone/>
            </a:pPr>
            <a:r>
              <a:rPr lang="en-US" altLang="en-US" sz="1800" b="0" dirty="0">
                <a:solidFill>
                  <a:srgbClr val="FFFF00"/>
                </a:solidFill>
                <a:latin typeface="Arial Black" panose="020B0A04020102020204" pitchFamily="34" charset="0"/>
              </a:rPr>
              <a:t>MINISTRY</a:t>
            </a:r>
          </a:p>
          <a:p>
            <a:pPr algn="ctr">
              <a:spcBef>
                <a:spcPct val="0"/>
              </a:spcBef>
              <a:buFontTx/>
              <a:buNone/>
            </a:pPr>
            <a:r>
              <a:rPr lang="en-US" altLang="en-US" sz="1100" dirty="0">
                <a:solidFill>
                  <a:srgbClr val="FFFF00"/>
                </a:solidFill>
              </a:rPr>
              <a:t>CARING FOR LOST SOULS</a:t>
            </a:r>
          </a:p>
          <a:p>
            <a:pPr algn="ctr">
              <a:spcBef>
                <a:spcPct val="0"/>
              </a:spcBef>
              <a:buFontTx/>
              <a:buNone/>
            </a:pPr>
            <a:endParaRPr lang="en-US" altLang="en-US" sz="2000" b="0" dirty="0">
              <a:solidFill>
                <a:schemeClr val="bg1"/>
              </a:solidFill>
              <a:latin typeface="Arial Black" panose="020B0A04020102020204" pitchFamily="34" charset="0"/>
            </a:endParaRPr>
          </a:p>
        </p:txBody>
      </p:sp>
      <p:sp>
        <p:nvSpPr>
          <p:cNvPr id="244744" name="Rectangle 8"/>
          <p:cNvSpPr>
            <a:spLocks noChangeArrowheads="1"/>
          </p:cNvSpPr>
          <p:nvPr/>
        </p:nvSpPr>
        <p:spPr bwMode="auto">
          <a:xfrm>
            <a:off x="325438" y="8153400"/>
            <a:ext cx="1503362" cy="941388"/>
          </a:xfrm>
          <a:prstGeom prst="rect">
            <a:avLst/>
          </a:prstGeom>
          <a:solidFill>
            <a:srgbClr val="0066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dirty="0"/>
          </a:p>
          <a:p>
            <a:pPr algn="ctr">
              <a:spcBef>
                <a:spcPct val="0"/>
              </a:spcBef>
              <a:buFontTx/>
              <a:buNone/>
            </a:pPr>
            <a:endParaRPr lang="en-US" altLang="en-US" sz="1000" dirty="0"/>
          </a:p>
          <a:p>
            <a:pPr algn="ctr">
              <a:spcBef>
                <a:spcPct val="0"/>
              </a:spcBef>
              <a:buFontTx/>
              <a:buNone/>
            </a:pPr>
            <a:r>
              <a:rPr lang="en-US" altLang="en-US" sz="1200" dirty="0">
                <a:solidFill>
                  <a:schemeClr val="bg1"/>
                </a:solidFill>
              </a:rPr>
              <a:t>2nd  DIMENSION –</a:t>
            </a:r>
          </a:p>
          <a:p>
            <a:pPr algn="ctr">
              <a:spcBef>
                <a:spcPct val="0"/>
              </a:spcBef>
              <a:buFontTx/>
              <a:buNone/>
            </a:pPr>
            <a:endParaRPr lang="en-US" altLang="en-US" sz="800" dirty="0">
              <a:solidFill>
                <a:schemeClr val="bg1"/>
              </a:solidFill>
            </a:endParaRPr>
          </a:p>
          <a:p>
            <a:pPr algn="ctr">
              <a:spcBef>
                <a:spcPct val="0"/>
              </a:spcBef>
              <a:buFontTx/>
              <a:buNone/>
            </a:pPr>
            <a:r>
              <a:rPr lang="en-US" altLang="en-US" sz="1200" dirty="0">
                <a:solidFill>
                  <a:schemeClr val="bg1"/>
                </a:solidFill>
              </a:rPr>
              <a:t>DOMINION</a:t>
            </a:r>
          </a:p>
          <a:p>
            <a:pPr algn="ctr">
              <a:spcBef>
                <a:spcPct val="0"/>
              </a:spcBef>
              <a:buFontTx/>
              <a:buNone/>
            </a:pPr>
            <a:r>
              <a:rPr lang="en-US" altLang="en-US" sz="1200" dirty="0">
                <a:solidFill>
                  <a:schemeClr val="bg1"/>
                </a:solidFill>
              </a:rPr>
              <a:t> WITH GOD</a:t>
            </a:r>
            <a:r>
              <a:rPr lang="en-US" altLang="en-US" sz="1200" dirty="0"/>
              <a:t> </a:t>
            </a:r>
          </a:p>
          <a:p>
            <a:pPr algn="ctr">
              <a:spcBef>
                <a:spcPct val="0"/>
              </a:spcBef>
              <a:buFontTx/>
              <a:buNone/>
            </a:pPr>
            <a:endParaRPr lang="en-US" altLang="en-US" sz="1200" dirty="0">
              <a:solidFill>
                <a:schemeClr val="bg1"/>
              </a:solidFill>
            </a:endParaRPr>
          </a:p>
          <a:p>
            <a:pPr algn="ctr">
              <a:spcBef>
                <a:spcPct val="0"/>
              </a:spcBef>
              <a:buFontTx/>
              <a:buNone/>
            </a:pPr>
            <a:endParaRPr lang="en-US" altLang="en-US" sz="1200" b="0" dirty="0">
              <a:solidFill>
                <a:schemeClr val="bg1"/>
              </a:solidFill>
            </a:endParaRPr>
          </a:p>
        </p:txBody>
      </p:sp>
      <p:sp>
        <p:nvSpPr>
          <p:cNvPr id="244745" name="Rectangle 9"/>
          <p:cNvSpPr>
            <a:spLocks noChangeArrowheads="1"/>
          </p:cNvSpPr>
          <p:nvPr/>
        </p:nvSpPr>
        <p:spPr bwMode="auto">
          <a:xfrm>
            <a:off x="325438" y="6172200"/>
            <a:ext cx="1503362" cy="900113"/>
          </a:xfrm>
          <a:prstGeom prst="rect">
            <a:avLst/>
          </a:prstGeom>
          <a:gradFill rotWithShape="0">
            <a:gsLst>
              <a:gs pos="0">
                <a:srgbClr val="800080"/>
              </a:gs>
              <a:gs pos="50000">
                <a:srgbClr val="FF0000"/>
              </a:gs>
              <a:gs pos="100000">
                <a:srgbClr val="80008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dirty="0">
                <a:solidFill>
                  <a:srgbClr val="FFFFFF"/>
                </a:solidFill>
              </a:rPr>
              <a:t>1st  DIMENSION –</a:t>
            </a:r>
          </a:p>
          <a:p>
            <a:pPr algn="ctr">
              <a:spcBef>
                <a:spcPct val="0"/>
              </a:spcBef>
              <a:buFontTx/>
              <a:buNone/>
            </a:pPr>
            <a:endParaRPr lang="en-US" altLang="en-US" sz="800" dirty="0">
              <a:solidFill>
                <a:srgbClr val="FFFFFF"/>
              </a:solidFill>
            </a:endParaRPr>
          </a:p>
          <a:p>
            <a:pPr algn="ctr">
              <a:spcBef>
                <a:spcPct val="0"/>
              </a:spcBef>
              <a:buFontTx/>
              <a:buNone/>
            </a:pPr>
            <a:r>
              <a:rPr lang="en-US" altLang="en-US" sz="1200" dirty="0">
                <a:solidFill>
                  <a:srgbClr val="FFFFFF"/>
                </a:solidFill>
              </a:rPr>
              <a:t>RELATIONSHIP</a:t>
            </a:r>
          </a:p>
          <a:p>
            <a:pPr algn="ctr">
              <a:spcBef>
                <a:spcPct val="0"/>
              </a:spcBef>
              <a:buFontTx/>
              <a:buNone/>
            </a:pPr>
            <a:r>
              <a:rPr lang="en-US" altLang="en-US" sz="1200" dirty="0">
                <a:solidFill>
                  <a:srgbClr val="FFFFFF"/>
                </a:solidFill>
              </a:rPr>
              <a:t> WITH GOD</a:t>
            </a:r>
          </a:p>
          <a:p>
            <a:pPr algn="ctr">
              <a:spcBef>
                <a:spcPct val="0"/>
              </a:spcBef>
              <a:buFontTx/>
              <a:buNone/>
            </a:pPr>
            <a:endParaRPr lang="en-US" altLang="en-US" sz="800" dirty="0">
              <a:solidFill>
                <a:srgbClr val="FFFFFF"/>
              </a:solidFill>
            </a:endParaRPr>
          </a:p>
        </p:txBody>
      </p:sp>
      <p:sp>
        <p:nvSpPr>
          <p:cNvPr id="244746" name="Rectangle 10"/>
          <p:cNvSpPr>
            <a:spLocks noChangeArrowheads="1"/>
          </p:cNvSpPr>
          <p:nvPr/>
        </p:nvSpPr>
        <p:spPr bwMode="auto">
          <a:xfrm>
            <a:off x="4795838" y="5207000"/>
            <a:ext cx="2357437" cy="546100"/>
          </a:xfrm>
          <a:prstGeom prst="rect">
            <a:avLst/>
          </a:prstGeom>
          <a:gradFill rotWithShape="0">
            <a:gsLst>
              <a:gs pos="0">
                <a:srgbClr val="003B00"/>
              </a:gs>
              <a:gs pos="50000">
                <a:srgbClr val="008000"/>
              </a:gs>
              <a:gs pos="100000">
                <a:srgbClr val="003B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0" dirty="0">
                <a:solidFill>
                  <a:srgbClr val="FFFF00"/>
                </a:solidFill>
                <a:latin typeface="Arial Black" panose="020B0A04020102020204" pitchFamily="34" charset="0"/>
              </a:rPr>
              <a:t>SOUL SAVING</a:t>
            </a:r>
          </a:p>
          <a:p>
            <a:pPr algn="ctr">
              <a:spcBef>
                <a:spcPct val="0"/>
              </a:spcBef>
              <a:buFontTx/>
              <a:buNone/>
            </a:pPr>
            <a:r>
              <a:rPr lang="en-US" altLang="en-US" sz="1200" b="0" dirty="0">
                <a:solidFill>
                  <a:srgbClr val="FFFF00"/>
                </a:solidFill>
                <a:latin typeface="Arial Black" panose="020B0A04020102020204" pitchFamily="34" charset="0"/>
              </a:rPr>
              <a:t>LIFE CYCLE</a:t>
            </a:r>
            <a:endParaRPr lang="en-US" altLang="en-US" sz="2000" b="0" dirty="0">
              <a:solidFill>
                <a:srgbClr val="FFFF00"/>
              </a:solidFill>
              <a:latin typeface="Arial Black" panose="020B0A04020102020204" pitchFamily="34" charset="0"/>
            </a:endParaRPr>
          </a:p>
        </p:txBody>
      </p:sp>
      <p:sp>
        <p:nvSpPr>
          <p:cNvPr id="244747" name="Rectangle 11"/>
          <p:cNvSpPr>
            <a:spLocks noChangeArrowheads="1"/>
          </p:cNvSpPr>
          <p:nvPr/>
        </p:nvSpPr>
        <p:spPr bwMode="auto">
          <a:xfrm>
            <a:off x="4551363" y="6297613"/>
            <a:ext cx="406400" cy="384175"/>
          </a:xfrm>
          <a:prstGeom prst="rect">
            <a:avLst/>
          </a:prstGeom>
          <a:gradFill rotWithShape="0">
            <a:gsLst>
              <a:gs pos="0">
                <a:srgbClr val="008000"/>
              </a:gs>
              <a:gs pos="100000">
                <a:srgbClr val="0065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dirty="0">
                <a:solidFill>
                  <a:srgbClr val="FFFF00"/>
                </a:solidFill>
              </a:rPr>
              <a:t>1</a:t>
            </a:r>
            <a:endParaRPr lang="en-US" altLang="en-US" sz="1600" dirty="0">
              <a:solidFill>
                <a:srgbClr val="FFFF00"/>
              </a:solidFill>
            </a:endParaRPr>
          </a:p>
        </p:txBody>
      </p:sp>
      <p:sp>
        <p:nvSpPr>
          <p:cNvPr id="244748" name="Rectangle 12"/>
          <p:cNvSpPr>
            <a:spLocks noChangeArrowheads="1"/>
          </p:cNvSpPr>
          <p:nvPr/>
        </p:nvSpPr>
        <p:spPr bwMode="auto">
          <a:xfrm>
            <a:off x="5121275" y="6297613"/>
            <a:ext cx="406400" cy="384175"/>
          </a:xfrm>
          <a:prstGeom prst="rect">
            <a:avLst/>
          </a:prstGeom>
          <a:gradFill rotWithShape="0">
            <a:gsLst>
              <a:gs pos="0">
                <a:srgbClr val="008000"/>
              </a:gs>
              <a:gs pos="100000">
                <a:srgbClr val="0059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dirty="0">
                <a:solidFill>
                  <a:srgbClr val="FFFF00"/>
                </a:solidFill>
              </a:rPr>
              <a:t>2</a:t>
            </a:r>
            <a:endParaRPr lang="en-US" altLang="en-US" sz="1600" b="0" dirty="0">
              <a:solidFill>
                <a:srgbClr val="FFFF00"/>
              </a:solidFill>
            </a:endParaRPr>
          </a:p>
        </p:txBody>
      </p:sp>
      <p:sp>
        <p:nvSpPr>
          <p:cNvPr id="244749" name="Rectangle 13"/>
          <p:cNvSpPr>
            <a:spLocks noChangeArrowheads="1"/>
          </p:cNvSpPr>
          <p:nvPr/>
        </p:nvSpPr>
        <p:spPr bwMode="auto">
          <a:xfrm>
            <a:off x="5689600" y="6297613"/>
            <a:ext cx="406400" cy="384175"/>
          </a:xfrm>
          <a:prstGeom prst="rect">
            <a:avLst/>
          </a:prstGeom>
          <a:gradFill rotWithShape="0">
            <a:gsLst>
              <a:gs pos="0">
                <a:srgbClr val="007400"/>
              </a:gs>
              <a:gs pos="50000">
                <a:srgbClr val="008000"/>
              </a:gs>
              <a:gs pos="100000">
                <a:srgbClr val="0074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dirty="0">
                <a:solidFill>
                  <a:srgbClr val="FFFF00"/>
                </a:solidFill>
              </a:rPr>
              <a:t>3</a:t>
            </a:r>
            <a:endParaRPr lang="en-US" altLang="en-US" sz="1600" b="0" dirty="0">
              <a:solidFill>
                <a:srgbClr val="FFFF00"/>
              </a:solidFill>
            </a:endParaRPr>
          </a:p>
        </p:txBody>
      </p:sp>
      <p:sp>
        <p:nvSpPr>
          <p:cNvPr id="244750" name="Rectangle 14"/>
          <p:cNvSpPr>
            <a:spLocks noChangeArrowheads="1"/>
          </p:cNvSpPr>
          <p:nvPr/>
        </p:nvSpPr>
        <p:spPr bwMode="auto">
          <a:xfrm>
            <a:off x="6827838" y="6297613"/>
            <a:ext cx="404812" cy="384175"/>
          </a:xfrm>
          <a:prstGeom prst="rect">
            <a:avLst/>
          </a:prstGeom>
          <a:gradFill rotWithShape="0">
            <a:gsLst>
              <a:gs pos="0">
                <a:srgbClr val="008000"/>
              </a:gs>
              <a:gs pos="100000">
                <a:srgbClr val="0061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0" dirty="0">
                <a:solidFill>
                  <a:srgbClr val="FFFF00"/>
                </a:solidFill>
              </a:rPr>
              <a:t>5</a:t>
            </a:r>
            <a:endParaRPr lang="en-US" altLang="en-US" sz="1600" b="0" dirty="0">
              <a:solidFill>
                <a:srgbClr val="FFFF00"/>
              </a:solidFill>
            </a:endParaRPr>
          </a:p>
        </p:txBody>
      </p:sp>
      <p:sp>
        <p:nvSpPr>
          <p:cNvPr id="244751" name="Rectangle 15"/>
          <p:cNvSpPr>
            <a:spLocks noChangeArrowheads="1"/>
          </p:cNvSpPr>
          <p:nvPr/>
        </p:nvSpPr>
        <p:spPr bwMode="auto">
          <a:xfrm>
            <a:off x="6259513" y="6297613"/>
            <a:ext cx="406400" cy="384175"/>
          </a:xfrm>
          <a:prstGeom prst="rect">
            <a:avLst/>
          </a:prstGeom>
          <a:gradFill rotWithShape="0">
            <a:gsLst>
              <a:gs pos="0">
                <a:srgbClr val="008000"/>
              </a:gs>
              <a:gs pos="100000">
                <a:srgbClr val="0065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dirty="0">
                <a:solidFill>
                  <a:srgbClr val="FFFF00"/>
                </a:solidFill>
              </a:rPr>
              <a:t>4</a:t>
            </a:r>
            <a:endParaRPr lang="en-US" altLang="en-US" sz="1600" b="0" dirty="0">
              <a:solidFill>
                <a:srgbClr val="FFFF00"/>
              </a:solidFill>
            </a:endParaRPr>
          </a:p>
        </p:txBody>
      </p:sp>
      <p:sp>
        <p:nvSpPr>
          <p:cNvPr id="244752" name="Text Box 16"/>
          <p:cNvSpPr txBox="1">
            <a:spLocks noChangeArrowheads="1"/>
          </p:cNvSpPr>
          <p:nvPr/>
        </p:nvSpPr>
        <p:spPr bwMode="auto">
          <a:xfrm>
            <a:off x="0" y="3970338"/>
            <a:ext cx="119221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0" dirty="0">
                <a:solidFill>
                  <a:srgbClr val="FF0000"/>
                </a:solidFill>
                <a:latin typeface="Arial Black" panose="020B0A04020102020204" pitchFamily="34" charset="0"/>
              </a:rPr>
              <a:t>WHY DO WE</a:t>
            </a:r>
          </a:p>
          <a:p>
            <a:pPr>
              <a:spcBef>
                <a:spcPct val="0"/>
              </a:spcBef>
              <a:buFontTx/>
              <a:buNone/>
            </a:pPr>
            <a:r>
              <a:rPr lang="en-US" altLang="en-US" sz="1200" b="0" dirty="0">
                <a:solidFill>
                  <a:srgbClr val="FF0000"/>
                </a:solidFill>
                <a:latin typeface="Arial Black" panose="020B0A04020102020204" pitchFamily="34" charset="0"/>
              </a:rPr>
              <a:t>   NEED TO</a:t>
            </a:r>
          </a:p>
          <a:p>
            <a:pPr>
              <a:spcBef>
                <a:spcPct val="0"/>
              </a:spcBef>
              <a:buFontTx/>
              <a:buNone/>
            </a:pPr>
            <a:r>
              <a:rPr lang="en-US" altLang="en-US" sz="1200" b="0" dirty="0">
                <a:solidFill>
                  <a:srgbClr val="FF0000"/>
                </a:solidFill>
                <a:latin typeface="Arial Black" panose="020B0A04020102020204" pitchFamily="34" charset="0"/>
              </a:rPr>
              <a:t>     PRAY ?</a:t>
            </a:r>
          </a:p>
          <a:p>
            <a:pPr>
              <a:spcBef>
                <a:spcPct val="0"/>
              </a:spcBef>
              <a:buFontTx/>
              <a:buNone/>
            </a:pPr>
            <a:endParaRPr lang="en-US" altLang="en-US" sz="1600" b="0" dirty="0">
              <a:solidFill>
                <a:srgbClr val="FF0000"/>
              </a:solidFill>
              <a:latin typeface="Arial Black" panose="020B0A04020102020204" pitchFamily="34" charset="0"/>
            </a:endParaRPr>
          </a:p>
        </p:txBody>
      </p:sp>
      <p:sp>
        <p:nvSpPr>
          <p:cNvPr id="244753" name="Text Box 17"/>
          <p:cNvSpPr txBox="1">
            <a:spLocks noChangeArrowheads="1"/>
          </p:cNvSpPr>
          <p:nvPr/>
        </p:nvSpPr>
        <p:spPr bwMode="auto">
          <a:xfrm>
            <a:off x="-98425" y="5659438"/>
            <a:ext cx="234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0" dirty="0"/>
              <a:t> </a:t>
            </a:r>
          </a:p>
        </p:txBody>
      </p:sp>
      <p:sp>
        <p:nvSpPr>
          <p:cNvPr id="244754" name="Text Box 18"/>
          <p:cNvSpPr txBox="1">
            <a:spLocks noChangeArrowheads="1"/>
          </p:cNvSpPr>
          <p:nvPr/>
        </p:nvSpPr>
        <p:spPr bwMode="auto">
          <a:xfrm>
            <a:off x="-69850" y="5241925"/>
            <a:ext cx="3498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0" dirty="0"/>
              <a:t> </a:t>
            </a:r>
            <a:r>
              <a:rPr lang="en-US" altLang="en-US" sz="1600" dirty="0">
                <a:solidFill>
                  <a:srgbClr val="FF0000"/>
                </a:solidFill>
              </a:rPr>
              <a:t>1.</a:t>
            </a:r>
            <a:r>
              <a:rPr lang="en-US" altLang="en-US" sz="1000" dirty="0">
                <a:solidFill>
                  <a:srgbClr val="FF0000"/>
                </a:solidFill>
              </a:rPr>
              <a:t> </a:t>
            </a:r>
            <a:r>
              <a:rPr lang="en-US" altLang="en-US" sz="1200" u="sng" dirty="0">
                <a:solidFill>
                  <a:srgbClr val="FF0000"/>
                </a:solidFill>
              </a:rPr>
              <a:t>RELATIONSHIP PRAYER</a:t>
            </a:r>
            <a:r>
              <a:rPr lang="en-US" altLang="en-US" sz="1200" dirty="0">
                <a:solidFill>
                  <a:srgbClr val="FF0000"/>
                </a:solidFill>
              </a:rPr>
              <a:t> </a:t>
            </a:r>
          </a:p>
          <a:p>
            <a:pPr>
              <a:spcBef>
                <a:spcPct val="0"/>
              </a:spcBef>
              <a:buFontTx/>
              <a:buNone/>
            </a:pPr>
            <a:r>
              <a:rPr lang="en-US" altLang="en-US" sz="1200" dirty="0">
                <a:solidFill>
                  <a:srgbClr val="FF0000"/>
                </a:solidFill>
              </a:rPr>
              <a:t>       - Strengthens our relationship with God</a:t>
            </a:r>
          </a:p>
          <a:p>
            <a:pPr>
              <a:spcBef>
                <a:spcPct val="0"/>
              </a:spcBef>
              <a:buFontTx/>
              <a:buNone/>
            </a:pPr>
            <a:r>
              <a:rPr lang="en-US" altLang="en-US" sz="1200" dirty="0">
                <a:solidFill>
                  <a:srgbClr val="FF0000"/>
                </a:solidFill>
              </a:rPr>
              <a:t>       - What we let God do to us</a:t>
            </a:r>
          </a:p>
        </p:txBody>
      </p:sp>
      <p:sp>
        <p:nvSpPr>
          <p:cNvPr id="244755" name="Text Box 19"/>
          <p:cNvSpPr txBox="1">
            <a:spLocks noChangeArrowheads="1"/>
          </p:cNvSpPr>
          <p:nvPr/>
        </p:nvSpPr>
        <p:spPr bwMode="auto">
          <a:xfrm>
            <a:off x="0" y="7265988"/>
            <a:ext cx="2590800"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400" dirty="0"/>
          </a:p>
          <a:p>
            <a:pPr>
              <a:spcBef>
                <a:spcPct val="0"/>
              </a:spcBef>
              <a:buFontTx/>
              <a:buNone/>
            </a:pPr>
            <a:r>
              <a:rPr lang="en-US" altLang="en-US" sz="1200" dirty="0">
                <a:solidFill>
                  <a:srgbClr val="006600"/>
                </a:solidFill>
              </a:rPr>
              <a:t>2. </a:t>
            </a:r>
            <a:r>
              <a:rPr lang="en-US" altLang="en-US" sz="1200" u="sng" dirty="0">
                <a:solidFill>
                  <a:srgbClr val="006600"/>
                </a:solidFill>
              </a:rPr>
              <a:t>DOMINION PRAYER</a:t>
            </a:r>
            <a:r>
              <a:rPr lang="en-US" altLang="en-US" sz="1200" dirty="0">
                <a:solidFill>
                  <a:srgbClr val="006600"/>
                </a:solidFill>
              </a:rPr>
              <a:t> </a:t>
            </a:r>
          </a:p>
          <a:p>
            <a:pPr>
              <a:spcBef>
                <a:spcPct val="0"/>
              </a:spcBef>
              <a:buFontTx/>
              <a:buNone/>
            </a:pPr>
            <a:r>
              <a:rPr lang="en-US" altLang="en-US" sz="1200" dirty="0">
                <a:solidFill>
                  <a:srgbClr val="006600"/>
                </a:solidFill>
              </a:rPr>
              <a:t>    - Prayer for needs of others</a:t>
            </a:r>
          </a:p>
          <a:p>
            <a:pPr>
              <a:spcBef>
                <a:spcPct val="0"/>
              </a:spcBef>
              <a:buFontTx/>
              <a:buNone/>
            </a:pPr>
            <a:r>
              <a:rPr lang="en-US" altLang="en-US" sz="1200" dirty="0">
                <a:solidFill>
                  <a:srgbClr val="006600"/>
                </a:solidFill>
              </a:rPr>
              <a:t>    - What we  let God do thru us</a:t>
            </a:r>
            <a:endParaRPr lang="en-US" altLang="en-US" sz="1200" b="0" dirty="0">
              <a:solidFill>
                <a:srgbClr val="006600"/>
              </a:solidFill>
            </a:endParaRPr>
          </a:p>
        </p:txBody>
      </p:sp>
      <p:sp>
        <p:nvSpPr>
          <p:cNvPr id="244756" name="Oval 20"/>
          <p:cNvSpPr>
            <a:spLocks noChangeArrowheads="1"/>
          </p:cNvSpPr>
          <p:nvPr/>
        </p:nvSpPr>
        <p:spPr bwMode="auto">
          <a:xfrm>
            <a:off x="2193925" y="8547100"/>
            <a:ext cx="3657600" cy="623888"/>
          </a:xfrm>
          <a:prstGeom prst="ellipse">
            <a:avLst/>
          </a:prstGeom>
          <a:solidFill>
            <a:schemeClr val="bg1"/>
          </a:solidFill>
          <a:ln w="38100">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800" b="0" dirty="0"/>
          </a:p>
        </p:txBody>
      </p:sp>
      <p:sp>
        <p:nvSpPr>
          <p:cNvPr id="244757" name="Text Box 21"/>
          <p:cNvSpPr txBox="1">
            <a:spLocks noChangeArrowheads="1"/>
          </p:cNvSpPr>
          <p:nvPr/>
        </p:nvSpPr>
        <p:spPr bwMode="auto">
          <a:xfrm>
            <a:off x="76200" y="155575"/>
            <a:ext cx="2266950"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u="sng" dirty="0">
                <a:solidFill>
                  <a:srgbClr val="FF0000"/>
                </a:solidFill>
              </a:rPr>
              <a:t>PURPOSE OF THE CHURCH</a:t>
            </a:r>
            <a:r>
              <a:rPr lang="en-US" altLang="en-US" sz="1100" dirty="0">
                <a:solidFill>
                  <a:srgbClr val="FF0000"/>
                </a:solidFill>
                <a:latin typeface="Arial Black" panose="020B0A04020102020204" pitchFamily="34" charset="0"/>
              </a:rPr>
              <a:t> </a:t>
            </a:r>
          </a:p>
          <a:p>
            <a:pPr>
              <a:spcBef>
                <a:spcPct val="0"/>
              </a:spcBef>
              <a:buFontTx/>
              <a:buNone/>
            </a:pPr>
            <a:endParaRPr lang="en-US" altLang="en-US" sz="400" dirty="0">
              <a:solidFill>
                <a:srgbClr val="FF0000"/>
              </a:solidFill>
              <a:latin typeface="Arial Black" panose="020B0A04020102020204" pitchFamily="34" charset="0"/>
            </a:endParaRPr>
          </a:p>
          <a:p>
            <a:pPr>
              <a:spcBef>
                <a:spcPct val="0"/>
              </a:spcBef>
              <a:buFontTx/>
              <a:buNone/>
            </a:pPr>
            <a:r>
              <a:rPr lang="en-US" altLang="en-US" sz="1100" dirty="0">
                <a:solidFill>
                  <a:srgbClr val="FF0000"/>
                </a:solidFill>
              </a:rPr>
              <a:t>   </a:t>
            </a:r>
            <a:r>
              <a:rPr lang="en-US" altLang="en-US" sz="1200" dirty="0">
                <a:solidFill>
                  <a:srgbClr val="FF0000"/>
                </a:solidFill>
              </a:rPr>
              <a:t>-  SAVE THE LOST</a:t>
            </a:r>
          </a:p>
          <a:p>
            <a:pPr>
              <a:spcBef>
                <a:spcPct val="0"/>
              </a:spcBef>
              <a:buFontTx/>
              <a:buNone/>
            </a:pPr>
            <a:r>
              <a:rPr lang="en-US" altLang="en-US" sz="1200" dirty="0">
                <a:solidFill>
                  <a:srgbClr val="FF0000"/>
                </a:solidFill>
              </a:rPr>
              <a:t>   -  PERFECT THE SAINTS</a:t>
            </a:r>
          </a:p>
        </p:txBody>
      </p:sp>
      <p:sp>
        <p:nvSpPr>
          <p:cNvPr id="244758" name="Rectangle 22"/>
          <p:cNvSpPr>
            <a:spLocks noChangeArrowheads="1"/>
          </p:cNvSpPr>
          <p:nvPr/>
        </p:nvSpPr>
        <p:spPr bwMode="auto">
          <a:xfrm>
            <a:off x="5038725" y="7072313"/>
            <a:ext cx="1057275" cy="542925"/>
          </a:xfrm>
          <a:prstGeom prst="rect">
            <a:avLst/>
          </a:prstGeom>
          <a:gradFill rotWithShape="0">
            <a:gsLst>
              <a:gs pos="0">
                <a:srgbClr val="006100"/>
              </a:gs>
              <a:gs pos="50000">
                <a:srgbClr val="008000"/>
              </a:gs>
              <a:gs pos="100000">
                <a:srgbClr val="0061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dirty="0">
                <a:solidFill>
                  <a:srgbClr val="FFFF00"/>
                </a:solidFill>
              </a:rPr>
              <a:t>1.1</a:t>
            </a:r>
          </a:p>
          <a:p>
            <a:pPr>
              <a:spcBef>
                <a:spcPct val="0"/>
              </a:spcBef>
              <a:buFontTx/>
              <a:buNone/>
            </a:pPr>
            <a:r>
              <a:rPr lang="en-US" altLang="en-US" sz="1200" dirty="0">
                <a:solidFill>
                  <a:srgbClr val="FFFF00"/>
                </a:solidFill>
              </a:rPr>
              <a:t>1.2</a:t>
            </a:r>
          </a:p>
          <a:p>
            <a:pPr>
              <a:spcBef>
                <a:spcPct val="0"/>
              </a:spcBef>
              <a:buFontTx/>
              <a:buNone/>
            </a:pPr>
            <a:r>
              <a:rPr lang="en-US" altLang="en-US" sz="1200" dirty="0">
                <a:solidFill>
                  <a:srgbClr val="FFFF00"/>
                </a:solidFill>
              </a:rPr>
              <a:t>1.3</a:t>
            </a:r>
            <a:r>
              <a:rPr lang="en-US" altLang="en-US" sz="1200" dirty="0"/>
              <a:t> . .  </a:t>
            </a:r>
          </a:p>
        </p:txBody>
      </p:sp>
      <p:sp>
        <p:nvSpPr>
          <p:cNvPr id="244759" name="Text Box 23"/>
          <p:cNvSpPr txBox="1">
            <a:spLocks noChangeArrowheads="1"/>
          </p:cNvSpPr>
          <p:nvPr/>
        </p:nvSpPr>
        <p:spPr bwMode="auto">
          <a:xfrm>
            <a:off x="5445125" y="7772400"/>
            <a:ext cx="18700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dirty="0"/>
              <a:t>   </a:t>
            </a:r>
            <a:r>
              <a:rPr lang="en-US" altLang="en-US" sz="1000" dirty="0">
                <a:solidFill>
                  <a:srgbClr val="006600"/>
                </a:solidFill>
              </a:rPr>
              <a:t>1.1  </a:t>
            </a:r>
            <a:r>
              <a:rPr lang="en-US" altLang="en-US" sz="1000" u="sng" dirty="0">
                <a:solidFill>
                  <a:srgbClr val="006600"/>
                </a:solidFill>
              </a:rPr>
              <a:t>SSLC  PROCESS</a:t>
            </a:r>
            <a:r>
              <a:rPr lang="en-US" altLang="en-US" sz="1000" dirty="0">
                <a:solidFill>
                  <a:srgbClr val="006600"/>
                </a:solidFill>
              </a:rPr>
              <a:t>   </a:t>
            </a:r>
          </a:p>
          <a:p>
            <a:pPr>
              <a:spcBef>
                <a:spcPct val="0"/>
              </a:spcBef>
              <a:buFontTx/>
              <a:buNone/>
            </a:pPr>
            <a:r>
              <a:rPr lang="en-US" altLang="en-US" sz="1000" dirty="0">
                <a:solidFill>
                  <a:srgbClr val="006600"/>
                </a:solidFill>
              </a:rPr>
              <a:t>            -  OBJECTIVES</a:t>
            </a:r>
          </a:p>
          <a:p>
            <a:pPr>
              <a:spcBef>
                <a:spcPct val="0"/>
              </a:spcBef>
              <a:buFontTx/>
              <a:buNone/>
            </a:pPr>
            <a:r>
              <a:rPr lang="en-US" altLang="en-US" sz="1000" dirty="0">
                <a:solidFill>
                  <a:srgbClr val="006600"/>
                </a:solidFill>
              </a:rPr>
              <a:t>            -  CURR. RESULTS</a:t>
            </a:r>
          </a:p>
          <a:p>
            <a:pPr>
              <a:spcBef>
                <a:spcPct val="0"/>
              </a:spcBef>
              <a:buFontTx/>
              <a:buNone/>
            </a:pPr>
            <a:r>
              <a:rPr lang="en-US" altLang="en-US" sz="1000" dirty="0">
                <a:solidFill>
                  <a:srgbClr val="006600"/>
                </a:solidFill>
              </a:rPr>
              <a:t>            -  GOALS</a:t>
            </a:r>
          </a:p>
          <a:p>
            <a:pPr>
              <a:spcBef>
                <a:spcPct val="0"/>
              </a:spcBef>
              <a:buFontTx/>
              <a:buNone/>
            </a:pPr>
            <a:r>
              <a:rPr lang="en-US" altLang="en-US" sz="1000" dirty="0">
                <a:solidFill>
                  <a:srgbClr val="006600"/>
                </a:solidFill>
              </a:rPr>
              <a:t>            -  TEAM BUILDING</a:t>
            </a:r>
          </a:p>
          <a:p>
            <a:pPr>
              <a:spcBef>
                <a:spcPct val="0"/>
              </a:spcBef>
              <a:buFontTx/>
              <a:buNone/>
            </a:pPr>
            <a:r>
              <a:rPr lang="en-US" altLang="en-US" sz="1000" dirty="0">
                <a:solidFill>
                  <a:srgbClr val="006600"/>
                </a:solidFill>
              </a:rPr>
              <a:t>            -  TRAINING</a:t>
            </a:r>
          </a:p>
        </p:txBody>
      </p:sp>
      <p:sp>
        <p:nvSpPr>
          <p:cNvPr id="244760" name="Line 24"/>
          <p:cNvSpPr>
            <a:spLocks noChangeShapeType="1"/>
          </p:cNvSpPr>
          <p:nvPr/>
        </p:nvSpPr>
        <p:spPr bwMode="auto">
          <a:xfrm>
            <a:off x="976313" y="5051425"/>
            <a:ext cx="22748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61" name="Line 25"/>
          <p:cNvSpPr>
            <a:spLocks noChangeShapeType="1"/>
          </p:cNvSpPr>
          <p:nvPr/>
        </p:nvSpPr>
        <p:spPr bwMode="auto">
          <a:xfrm>
            <a:off x="976313" y="5051425"/>
            <a:ext cx="0" cy="10445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62" name="Text Box 26"/>
          <p:cNvSpPr txBox="1">
            <a:spLocks noChangeArrowheads="1"/>
          </p:cNvSpPr>
          <p:nvPr/>
        </p:nvSpPr>
        <p:spPr bwMode="auto">
          <a:xfrm>
            <a:off x="2257425" y="8704263"/>
            <a:ext cx="161766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00" dirty="0"/>
              <a:t> </a:t>
            </a:r>
            <a:r>
              <a:rPr lang="en-US" altLang="en-US" sz="1000" dirty="0">
                <a:solidFill>
                  <a:srgbClr val="E83618"/>
                </a:solidFill>
              </a:rPr>
              <a:t>DEEPER  LEVELS</a:t>
            </a:r>
          </a:p>
          <a:p>
            <a:pPr>
              <a:spcBef>
                <a:spcPct val="0"/>
              </a:spcBef>
              <a:buFontTx/>
              <a:buNone/>
            </a:pPr>
            <a:r>
              <a:rPr lang="en-US" altLang="en-US" sz="1000" dirty="0">
                <a:solidFill>
                  <a:srgbClr val="E83618"/>
                </a:solidFill>
              </a:rPr>
              <a:t>      OF REL.  WITH GOD</a:t>
            </a:r>
            <a:endParaRPr lang="en-US" altLang="en-US" sz="900" dirty="0"/>
          </a:p>
          <a:p>
            <a:pPr>
              <a:spcBef>
                <a:spcPct val="0"/>
              </a:spcBef>
              <a:buFontTx/>
              <a:buNone/>
            </a:pPr>
            <a:r>
              <a:rPr lang="en-US" altLang="en-US" sz="900" dirty="0"/>
              <a:t>       </a:t>
            </a:r>
          </a:p>
        </p:txBody>
      </p:sp>
      <p:sp>
        <p:nvSpPr>
          <p:cNvPr id="244763" name="Text Box 27"/>
          <p:cNvSpPr txBox="1">
            <a:spLocks noChangeArrowheads="1"/>
          </p:cNvSpPr>
          <p:nvPr/>
        </p:nvSpPr>
        <p:spPr bwMode="auto">
          <a:xfrm>
            <a:off x="4389438" y="8594725"/>
            <a:ext cx="1395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dirty="0">
                <a:solidFill>
                  <a:srgbClr val="006600"/>
                </a:solidFill>
              </a:rPr>
              <a:t>DOMINION</a:t>
            </a:r>
          </a:p>
          <a:p>
            <a:pPr>
              <a:spcBef>
                <a:spcPct val="0"/>
              </a:spcBef>
              <a:buFontTx/>
              <a:buNone/>
            </a:pPr>
            <a:r>
              <a:rPr lang="en-US" altLang="en-US" sz="1000" dirty="0">
                <a:solidFill>
                  <a:srgbClr val="006600"/>
                </a:solidFill>
              </a:rPr>
              <a:t>    IN THE HARVEST</a:t>
            </a:r>
          </a:p>
        </p:txBody>
      </p:sp>
      <p:sp>
        <p:nvSpPr>
          <p:cNvPr id="244764" name="Line 28"/>
          <p:cNvSpPr>
            <a:spLocks noChangeShapeType="1"/>
          </p:cNvSpPr>
          <p:nvPr/>
        </p:nvSpPr>
        <p:spPr bwMode="auto">
          <a:xfrm flipH="1">
            <a:off x="3902075" y="8472488"/>
            <a:ext cx="3254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65" name="Line 29"/>
          <p:cNvSpPr>
            <a:spLocks noChangeShapeType="1"/>
          </p:cNvSpPr>
          <p:nvPr/>
        </p:nvSpPr>
        <p:spPr bwMode="auto">
          <a:xfrm>
            <a:off x="3983038" y="9250363"/>
            <a:ext cx="3238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66" name="Line 30"/>
          <p:cNvSpPr>
            <a:spLocks noChangeShapeType="1"/>
          </p:cNvSpPr>
          <p:nvPr/>
        </p:nvSpPr>
        <p:spPr bwMode="auto">
          <a:xfrm>
            <a:off x="3740150" y="930275"/>
            <a:ext cx="0" cy="288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67" name="Line 31"/>
          <p:cNvSpPr>
            <a:spLocks noChangeShapeType="1"/>
          </p:cNvSpPr>
          <p:nvPr/>
        </p:nvSpPr>
        <p:spPr bwMode="auto">
          <a:xfrm>
            <a:off x="2133600" y="2722563"/>
            <a:ext cx="55403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68" name="Line 32"/>
          <p:cNvSpPr>
            <a:spLocks noChangeShapeType="1"/>
          </p:cNvSpPr>
          <p:nvPr/>
        </p:nvSpPr>
        <p:spPr bwMode="auto">
          <a:xfrm>
            <a:off x="3740150" y="2020888"/>
            <a:ext cx="0" cy="3095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69" name="Line 33"/>
          <p:cNvSpPr>
            <a:spLocks noChangeShapeType="1"/>
          </p:cNvSpPr>
          <p:nvPr/>
        </p:nvSpPr>
        <p:spPr bwMode="auto">
          <a:xfrm>
            <a:off x="2112963" y="3654425"/>
            <a:ext cx="37385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70" name="Line 34"/>
          <p:cNvSpPr>
            <a:spLocks noChangeShapeType="1"/>
          </p:cNvSpPr>
          <p:nvPr/>
        </p:nvSpPr>
        <p:spPr bwMode="auto">
          <a:xfrm>
            <a:off x="3740150" y="3186113"/>
            <a:ext cx="0" cy="4683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71" name="Line 35"/>
          <p:cNvSpPr>
            <a:spLocks noChangeShapeType="1"/>
          </p:cNvSpPr>
          <p:nvPr/>
        </p:nvSpPr>
        <p:spPr bwMode="auto">
          <a:xfrm>
            <a:off x="2112963" y="3654425"/>
            <a:ext cx="0" cy="2317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72" name="Line 36"/>
          <p:cNvSpPr>
            <a:spLocks noChangeShapeType="1"/>
          </p:cNvSpPr>
          <p:nvPr/>
        </p:nvSpPr>
        <p:spPr bwMode="auto">
          <a:xfrm>
            <a:off x="5851525" y="3654425"/>
            <a:ext cx="0" cy="2317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73" name="Line 37"/>
          <p:cNvSpPr>
            <a:spLocks noChangeShapeType="1"/>
          </p:cNvSpPr>
          <p:nvPr/>
        </p:nvSpPr>
        <p:spPr bwMode="auto">
          <a:xfrm>
            <a:off x="5851525" y="4740275"/>
            <a:ext cx="0" cy="4667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74" name="Line 38"/>
          <p:cNvSpPr>
            <a:spLocks noChangeShapeType="1"/>
          </p:cNvSpPr>
          <p:nvPr/>
        </p:nvSpPr>
        <p:spPr bwMode="auto">
          <a:xfrm>
            <a:off x="4713288" y="5984875"/>
            <a:ext cx="2276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75" name="Line 39"/>
          <p:cNvSpPr>
            <a:spLocks noChangeShapeType="1"/>
          </p:cNvSpPr>
          <p:nvPr/>
        </p:nvSpPr>
        <p:spPr bwMode="auto">
          <a:xfrm>
            <a:off x="4713288" y="5984875"/>
            <a:ext cx="0" cy="3127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76" name="Line 40"/>
          <p:cNvSpPr>
            <a:spLocks noChangeShapeType="1"/>
          </p:cNvSpPr>
          <p:nvPr/>
        </p:nvSpPr>
        <p:spPr bwMode="auto">
          <a:xfrm>
            <a:off x="5283200" y="5984875"/>
            <a:ext cx="0" cy="3127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77" name="Line 41"/>
          <p:cNvSpPr>
            <a:spLocks noChangeShapeType="1"/>
          </p:cNvSpPr>
          <p:nvPr/>
        </p:nvSpPr>
        <p:spPr bwMode="auto">
          <a:xfrm>
            <a:off x="5851525" y="5984875"/>
            <a:ext cx="0" cy="3127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78" name="Line 42"/>
          <p:cNvSpPr>
            <a:spLocks noChangeShapeType="1"/>
          </p:cNvSpPr>
          <p:nvPr/>
        </p:nvSpPr>
        <p:spPr bwMode="auto">
          <a:xfrm>
            <a:off x="6421438" y="5984875"/>
            <a:ext cx="0" cy="3127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79" name="Line 43"/>
          <p:cNvSpPr>
            <a:spLocks noChangeShapeType="1"/>
          </p:cNvSpPr>
          <p:nvPr/>
        </p:nvSpPr>
        <p:spPr bwMode="auto">
          <a:xfrm>
            <a:off x="6989763" y="5984875"/>
            <a:ext cx="0" cy="3127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80" name="Line 44"/>
          <p:cNvSpPr>
            <a:spLocks noChangeShapeType="1"/>
          </p:cNvSpPr>
          <p:nvPr/>
        </p:nvSpPr>
        <p:spPr bwMode="auto">
          <a:xfrm>
            <a:off x="5851525" y="5753100"/>
            <a:ext cx="0" cy="231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81" name="Line 45"/>
          <p:cNvSpPr>
            <a:spLocks noChangeShapeType="1"/>
          </p:cNvSpPr>
          <p:nvPr/>
        </p:nvSpPr>
        <p:spPr bwMode="auto">
          <a:xfrm>
            <a:off x="4713288" y="6681788"/>
            <a:ext cx="282575" cy="4683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82" name="Line 46"/>
          <p:cNvSpPr>
            <a:spLocks noChangeShapeType="1"/>
          </p:cNvSpPr>
          <p:nvPr/>
        </p:nvSpPr>
        <p:spPr bwMode="auto">
          <a:xfrm>
            <a:off x="5365750" y="7150100"/>
            <a:ext cx="420688" cy="701675"/>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83" name="Text Box 47"/>
          <p:cNvSpPr txBox="1">
            <a:spLocks noChangeArrowheads="1"/>
          </p:cNvSpPr>
          <p:nvPr/>
        </p:nvSpPr>
        <p:spPr bwMode="auto">
          <a:xfrm>
            <a:off x="5362575" y="2057400"/>
            <a:ext cx="1876425"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dirty="0"/>
              <a:t>The amount of change</a:t>
            </a:r>
          </a:p>
          <a:p>
            <a:pPr algn="ctr">
              <a:spcBef>
                <a:spcPct val="0"/>
              </a:spcBef>
              <a:buFontTx/>
              <a:buNone/>
            </a:pPr>
            <a:r>
              <a:rPr lang="en-US" altLang="en-US" sz="1400" dirty="0"/>
              <a:t>required, will depend</a:t>
            </a:r>
          </a:p>
          <a:p>
            <a:pPr algn="ctr">
              <a:spcBef>
                <a:spcPct val="0"/>
              </a:spcBef>
              <a:buFontTx/>
              <a:buNone/>
            </a:pPr>
            <a:r>
              <a:rPr lang="en-US" altLang="en-US" sz="1400" dirty="0"/>
              <a:t>on the gap between</a:t>
            </a:r>
          </a:p>
          <a:p>
            <a:pPr algn="ctr">
              <a:spcBef>
                <a:spcPct val="0"/>
              </a:spcBef>
              <a:buFontTx/>
              <a:buNone/>
            </a:pPr>
            <a:r>
              <a:rPr lang="en-US" altLang="en-US" sz="1400" dirty="0"/>
              <a:t>the current results</a:t>
            </a:r>
          </a:p>
          <a:p>
            <a:pPr algn="ctr">
              <a:spcBef>
                <a:spcPct val="0"/>
              </a:spcBef>
              <a:buFontTx/>
              <a:buNone/>
            </a:pPr>
            <a:r>
              <a:rPr lang="en-US" altLang="en-US" sz="1400" dirty="0"/>
              <a:t>and  our  goals.</a:t>
            </a:r>
          </a:p>
        </p:txBody>
      </p:sp>
      <p:sp>
        <p:nvSpPr>
          <p:cNvPr id="244784" name="Line 48"/>
          <p:cNvSpPr>
            <a:spLocks noChangeShapeType="1"/>
          </p:cNvSpPr>
          <p:nvPr/>
        </p:nvSpPr>
        <p:spPr bwMode="auto">
          <a:xfrm>
            <a:off x="152400" y="4421188"/>
            <a:ext cx="0" cy="820737"/>
          </a:xfrm>
          <a:prstGeom prst="line">
            <a:avLst/>
          </a:prstGeom>
          <a:noFill/>
          <a:ln w="381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85" name="Line 49"/>
          <p:cNvSpPr>
            <a:spLocks noChangeShapeType="1"/>
          </p:cNvSpPr>
          <p:nvPr/>
        </p:nvSpPr>
        <p:spPr bwMode="auto">
          <a:xfrm>
            <a:off x="2193925" y="4740275"/>
            <a:ext cx="0" cy="3111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86" name="Line 50"/>
          <p:cNvSpPr>
            <a:spLocks noChangeShapeType="1"/>
          </p:cNvSpPr>
          <p:nvPr/>
        </p:nvSpPr>
        <p:spPr bwMode="auto">
          <a:xfrm>
            <a:off x="4953000" y="2722563"/>
            <a:ext cx="53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87" name="Rectangle 51"/>
          <p:cNvSpPr>
            <a:spLocks noChangeArrowheads="1"/>
          </p:cNvSpPr>
          <p:nvPr/>
        </p:nvSpPr>
        <p:spPr bwMode="auto">
          <a:xfrm>
            <a:off x="2484438" y="5978525"/>
            <a:ext cx="1706562" cy="2174875"/>
          </a:xfrm>
          <a:prstGeom prst="rect">
            <a:avLst/>
          </a:prstGeom>
          <a:gradFill rotWithShape="0">
            <a:gsLst>
              <a:gs pos="0">
                <a:srgbClr val="800080"/>
              </a:gs>
              <a:gs pos="50000">
                <a:srgbClr val="FF0000"/>
              </a:gs>
              <a:gs pos="100000">
                <a:srgbClr val="80008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b="0" dirty="0">
              <a:latin typeface="Arial Black" panose="020B0A04020102020204" pitchFamily="34" charset="0"/>
            </a:endParaRPr>
          </a:p>
          <a:p>
            <a:pPr algn="ctr">
              <a:spcBef>
                <a:spcPct val="0"/>
              </a:spcBef>
              <a:buFontTx/>
              <a:buNone/>
            </a:pPr>
            <a:endParaRPr lang="en-US" altLang="en-US" sz="1200" b="0" dirty="0">
              <a:latin typeface="Arial Black" panose="020B0A04020102020204" pitchFamily="34" charset="0"/>
            </a:endParaRPr>
          </a:p>
          <a:p>
            <a:pPr algn="ctr">
              <a:spcBef>
                <a:spcPct val="0"/>
              </a:spcBef>
              <a:buFontTx/>
              <a:buNone/>
            </a:pPr>
            <a:endParaRPr lang="en-US" altLang="en-US" sz="1600" b="0" dirty="0">
              <a:latin typeface="Arial Black" panose="020B0A04020102020204" pitchFamily="34" charset="0"/>
            </a:endParaRPr>
          </a:p>
          <a:p>
            <a:pPr algn="ctr">
              <a:spcBef>
                <a:spcPct val="0"/>
              </a:spcBef>
              <a:buFontTx/>
              <a:buNone/>
            </a:pPr>
            <a:endParaRPr lang="en-US" altLang="en-US" sz="400" dirty="0">
              <a:latin typeface="Arial Black" panose="020B0A04020102020204" pitchFamily="34" charset="0"/>
            </a:endParaRPr>
          </a:p>
          <a:p>
            <a:pPr algn="ctr">
              <a:spcBef>
                <a:spcPct val="0"/>
              </a:spcBef>
              <a:buFontTx/>
              <a:buNone/>
            </a:pPr>
            <a:r>
              <a:rPr lang="en-US" altLang="en-US" sz="1800" b="0" dirty="0">
                <a:solidFill>
                  <a:srgbClr val="FFFFFF"/>
                </a:solidFill>
                <a:latin typeface="Arial Black" panose="020B0A04020102020204" pitchFamily="34" charset="0"/>
              </a:rPr>
              <a:t>REVIVAL</a:t>
            </a:r>
          </a:p>
          <a:p>
            <a:pPr algn="ctr">
              <a:spcBef>
                <a:spcPct val="0"/>
              </a:spcBef>
              <a:buFontTx/>
              <a:buNone/>
            </a:pPr>
            <a:r>
              <a:rPr lang="en-US" altLang="en-US" sz="1800" b="0" dirty="0">
                <a:solidFill>
                  <a:srgbClr val="FFFFFF"/>
                </a:solidFill>
                <a:latin typeface="Arial Black" panose="020B0A04020102020204" pitchFamily="34" charset="0"/>
              </a:rPr>
              <a:t> PRAYER </a:t>
            </a:r>
          </a:p>
          <a:p>
            <a:pPr algn="ctr">
              <a:spcBef>
                <a:spcPct val="0"/>
              </a:spcBef>
              <a:buFontTx/>
              <a:buNone/>
            </a:pPr>
            <a:r>
              <a:rPr lang="en-US" altLang="en-US" sz="1600" b="0" dirty="0">
                <a:solidFill>
                  <a:srgbClr val="FFFFFF"/>
                </a:solidFill>
                <a:latin typeface="Arial Black" panose="020B0A04020102020204" pitchFamily="34" charset="0"/>
              </a:rPr>
              <a:t>Vs</a:t>
            </a:r>
          </a:p>
          <a:p>
            <a:pPr algn="ctr">
              <a:spcBef>
                <a:spcPct val="0"/>
              </a:spcBef>
              <a:buFontTx/>
              <a:buNone/>
            </a:pPr>
            <a:r>
              <a:rPr lang="en-US" altLang="en-US" sz="1200" b="0" dirty="0">
                <a:solidFill>
                  <a:srgbClr val="FFFFFF"/>
                </a:solidFill>
                <a:latin typeface="Arial Black" panose="020B0A04020102020204" pitchFamily="34" charset="0"/>
              </a:rPr>
              <a:t>SURVIVAL PRAYER</a:t>
            </a:r>
          </a:p>
          <a:p>
            <a:pPr algn="ctr">
              <a:spcBef>
                <a:spcPct val="0"/>
              </a:spcBef>
              <a:buFontTx/>
              <a:buNone/>
            </a:pPr>
            <a:endParaRPr lang="en-US" altLang="en-US" sz="800" b="0" dirty="0">
              <a:solidFill>
                <a:srgbClr val="FFFFFF"/>
              </a:solidFill>
              <a:latin typeface="Arial Black" panose="020B0A04020102020204" pitchFamily="34" charset="0"/>
            </a:endParaRPr>
          </a:p>
          <a:p>
            <a:pPr algn="ctr">
              <a:spcBef>
                <a:spcPct val="0"/>
              </a:spcBef>
              <a:buFontTx/>
              <a:buNone/>
            </a:pPr>
            <a:r>
              <a:rPr lang="en-US" altLang="en-US" sz="1100" b="0" dirty="0">
                <a:solidFill>
                  <a:srgbClr val="FFFFFF"/>
                </a:solidFill>
                <a:latin typeface="Arial Black" panose="020B0A04020102020204" pitchFamily="34" charset="0"/>
              </a:rPr>
              <a:t>PRAYER &amp; FASTING</a:t>
            </a:r>
            <a:endParaRPr lang="en-US" altLang="en-US" sz="1200" b="0" dirty="0">
              <a:solidFill>
                <a:srgbClr val="FFFFFF"/>
              </a:solidFill>
              <a:latin typeface="Arial Black" panose="020B0A04020102020204" pitchFamily="34" charset="0"/>
            </a:endParaRPr>
          </a:p>
          <a:p>
            <a:pPr algn="ctr">
              <a:spcBef>
                <a:spcPct val="0"/>
              </a:spcBef>
              <a:buFontTx/>
              <a:buNone/>
            </a:pPr>
            <a:r>
              <a:rPr lang="en-US" altLang="en-US" sz="1200" b="0" dirty="0">
                <a:solidFill>
                  <a:srgbClr val="FFFFFF"/>
                </a:solidFill>
                <a:latin typeface="Arial Black" panose="020B0A04020102020204" pitchFamily="34" charset="0"/>
              </a:rPr>
              <a:t>BRINGS</a:t>
            </a:r>
          </a:p>
          <a:p>
            <a:pPr algn="ctr">
              <a:spcBef>
                <a:spcPct val="0"/>
              </a:spcBef>
              <a:buFontTx/>
              <a:buNone/>
            </a:pPr>
            <a:r>
              <a:rPr lang="en-US" altLang="en-US" sz="1200" b="0" dirty="0">
                <a:solidFill>
                  <a:srgbClr val="FFFFFF"/>
                </a:solidFill>
                <a:latin typeface="Arial Black" panose="020B0A04020102020204" pitchFamily="34" charset="0"/>
              </a:rPr>
              <a:t>ANOINTING</a:t>
            </a:r>
          </a:p>
          <a:p>
            <a:pPr algn="ctr">
              <a:spcBef>
                <a:spcPct val="0"/>
              </a:spcBef>
              <a:buFontTx/>
              <a:buNone/>
            </a:pPr>
            <a:endParaRPr lang="en-US" altLang="en-US" sz="800" b="0" dirty="0">
              <a:solidFill>
                <a:srgbClr val="FFFFFF"/>
              </a:solidFill>
              <a:latin typeface="Arial Black" panose="020B0A04020102020204" pitchFamily="34" charset="0"/>
            </a:endParaRPr>
          </a:p>
          <a:p>
            <a:pPr algn="ctr">
              <a:spcBef>
                <a:spcPct val="0"/>
              </a:spcBef>
              <a:buFontTx/>
              <a:buNone/>
            </a:pPr>
            <a:r>
              <a:rPr lang="en-US" altLang="en-US" sz="1200" b="0" dirty="0">
                <a:solidFill>
                  <a:srgbClr val="FFFFFF"/>
                </a:solidFill>
                <a:latin typeface="Arial Black" panose="020B0A04020102020204" pitchFamily="34" charset="0"/>
              </a:rPr>
              <a:t>(DIVINE ABILITY)</a:t>
            </a:r>
          </a:p>
          <a:p>
            <a:pPr algn="ctr">
              <a:spcBef>
                <a:spcPct val="0"/>
              </a:spcBef>
              <a:buFontTx/>
              <a:buNone/>
            </a:pPr>
            <a:r>
              <a:rPr lang="en-US" altLang="en-US" sz="1100" b="0" dirty="0">
                <a:solidFill>
                  <a:srgbClr val="FFFFFF"/>
                </a:solidFill>
                <a:latin typeface="Arial Black" panose="020B0A04020102020204" pitchFamily="34" charset="0"/>
              </a:rPr>
              <a:t>TO DO GOD’S WORK</a:t>
            </a:r>
            <a:endParaRPr lang="en-US" altLang="en-US" sz="1600" b="0" dirty="0">
              <a:solidFill>
                <a:srgbClr val="FFFFFF"/>
              </a:solidFill>
              <a:latin typeface="Arial Black" panose="020B0A04020102020204" pitchFamily="34" charset="0"/>
            </a:endParaRPr>
          </a:p>
          <a:p>
            <a:pPr algn="ctr">
              <a:spcBef>
                <a:spcPct val="0"/>
              </a:spcBef>
              <a:buFontTx/>
              <a:buNone/>
            </a:pPr>
            <a:endParaRPr lang="en-US" altLang="en-US" sz="1800" b="0" dirty="0">
              <a:solidFill>
                <a:srgbClr val="FFFFFF"/>
              </a:solidFill>
              <a:latin typeface="Arial Black" panose="020B0A04020102020204" pitchFamily="34" charset="0"/>
            </a:endParaRPr>
          </a:p>
          <a:p>
            <a:pPr algn="ctr">
              <a:spcBef>
                <a:spcPct val="0"/>
              </a:spcBef>
              <a:buFontTx/>
              <a:buNone/>
            </a:pPr>
            <a:endParaRPr lang="en-US" altLang="en-US" sz="2000" b="0" dirty="0">
              <a:latin typeface="Arial Black" panose="020B0A04020102020204" pitchFamily="34" charset="0"/>
            </a:endParaRPr>
          </a:p>
          <a:p>
            <a:pPr algn="ctr">
              <a:spcBef>
                <a:spcPct val="0"/>
              </a:spcBef>
              <a:buFontTx/>
              <a:buNone/>
            </a:pPr>
            <a:endParaRPr lang="en-US" altLang="en-US" sz="2000" b="0" dirty="0">
              <a:latin typeface="Arial Black" panose="020B0A04020102020204" pitchFamily="34" charset="0"/>
            </a:endParaRPr>
          </a:p>
        </p:txBody>
      </p:sp>
      <p:sp>
        <p:nvSpPr>
          <p:cNvPr id="244788" name="Line 52"/>
          <p:cNvSpPr>
            <a:spLocks noChangeShapeType="1"/>
          </p:cNvSpPr>
          <p:nvPr/>
        </p:nvSpPr>
        <p:spPr bwMode="auto">
          <a:xfrm>
            <a:off x="976313" y="7072313"/>
            <a:ext cx="0" cy="1081087"/>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89" name="Line 53"/>
          <p:cNvSpPr>
            <a:spLocks noChangeShapeType="1"/>
          </p:cNvSpPr>
          <p:nvPr/>
        </p:nvSpPr>
        <p:spPr bwMode="auto">
          <a:xfrm>
            <a:off x="3251200" y="5051425"/>
            <a:ext cx="0" cy="8572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4790" name="Text Box 54"/>
          <p:cNvSpPr txBox="1">
            <a:spLocks noChangeArrowheads="1"/>
          </p:cNvSpPr>
          <p:nvPr/>
        </p:nvSpPr>
        <p:spPr bwMode="auto">
          <a:xfrm>
            <a:off x="5202238" y="73025"/>
            <a:ext cx="19208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0" dirty="0"/>
              <a:t> </a:t>
            </a:r>
            <a:r>
              <a:rPr lang="en-US" altLang="en-US" sz="1600" b="0" dirty="0">
                <a:solidFill>
                  <a:srgbClr val="FF0000"/>
                </a:solidFill>
                <a:latin typeface="Arial Black" panose="020B0A04020102020204" pitchFamily="34" charset="0"/>
              </a:rPr>
              <a:t>THE</a:t>
            </a:r>
          </a:p>
          <a:p>
            <a:pPr>
              <a:spcBef>
                <a:spcPct val="0"/>
              </a:spcBef>
              <a:buFontTx/>
              <a:buNone/>
            </a:pPr>
            <a:r>
              <a:rPr lang="en-US" altLang="en-US" sz="1600" b="0" dirty="0">
                <a:solidFill>
                  <a:srgbClr val="FF0000"/>
                </a:solidFill>
                <a:latin typeface="Arial Black" panose="020B0A04020102020204" pitchFamily="34" charset="0"/>
              </a:rPr>
              <a:t>    MISSION</a:t>
            </a:r>
          </a:p>
          <a:p>
            <a:pPr>
              <a:spcBef>
                <a:spcPct val="0"/>
              </a:spcBef>
              <a:buFontTx/>
              <a:buNone/>
            </a:pPr>
            <a:r>
              <a:rPr lang="en-US" altLang="en-US" sz="1600" b="0" dirty="0">
                <a:solidFill>
                  <a:srgbClr val="FF0000"/>
                </a:solidFill>
                <a:latin typeface="Arial Black" panose="020B0A04020102020204" pitchFamily="34" charset="0"/>
              </a:rPr>
              <a:t>        DRIVEN </a:t>
            </a:r>
          </a:p>
          <a:p>
            <a:pPr>
              <a:spcBef>
                <a:spcPct val="0"/>
              </a:spcBef>
              <a:buFontTx/>
              <a:buNone/>
            </a:pPr>
            <a:r>
              <a:rPr lang="en-US" altLang="en-US" sz="1600" b="0" dirty="0">
                <a:solidFill>
                  <a:srgbClr val="FF0000"/>
                </a:solidFill>
                <a:latin typeface="Arial Black" panose="020B0A04020102020204" pitchFamily="34" charset="0"/>
              </a:rPr>
              <a:t>           CHURCH</a:t>
            </a:r>
            <a:endParaRPr lang="en-US" altLang="en-US" sz="1200" b="0" dirty="0">
              <a:solidFill>
                <a:srgbClr val="FF0000"/>
              </a:solidFill>
              <a:latin typeface="Arial Black" panose="020B0A04020102020204" pitchFamily="34" charset="0"/>
            </a:endParaRPr>
          </a:p>
        </p:txBody>
      </p:sp>
      <p:sp>
        <p:nvSpPr>
          <p:cNvPr id="244791" name="Text Box 55"/>
          <p:cNvSpPr txBox="1">
            <a:spLocks noChangeArrowheads="1"/>
          </p:cNvSpPr>
          <p:nvPr/>
        </p:nvSpPr>
        <p:spPr bwMode="auto">
          <a:xfrm>
            <a:off x="2378075" y="161925"/>
            <a:ext cx="37465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solidFill>
                  <a:srgbClr val="800080"/>
                </a:solidFill>
                <a:latin typeface="Arial Black" panose="020B0A04020102020204" pitchFamily="34" charset="0"/>
              </a:rPr>
              <a:t>D</a:t>
            </a:r>
          </a:p>
          <a:p>
            <a:pPr>
              <a:spcBef>
                <a:spcPct val="0"/>
              </a:spcBef>
              <a:buFontTx/>
              <a:buNone/>
            </a:pPr>
            <a:r>
              <a:rPr lang="en-US" altLang="en-US" sz="1800" dirty="0">
                <a:solidFill>
                  <a:srgbClr val="800080"/>
                </a:solidFill>
                <a:latin typeface="Arial Black" panose="020B0A04020102020204" pitchFamily="34" charset="0"/>
              </a:rPr>
              <a:t>I</a:t>
            </a:r>
          </a:p>
          <a:p>
            <a:pPr>
              <a:spcBef>
                <a:spcPct val="0"/>
              </a:spcBef>
              <a:buFontTx/>
              <a:buNone/>
            </a:pPr>
            <a:r>
              <a:rPr lang="en-US" altLang="en-US" sz="1800" dirty="0">
                <a:solidFill>
                  <a:srgbClr val="800080"/>
                </a:solidFill>
                <a:latin typeface="Arial Black" panose="020B0A04020102020204" pitchFamily="34" charset="0"/>
              </a:rPr>
              <a:t>R</a:t>
            </a:r>
          </a:p>
          <a:p>
            <a:pPr>
              <a:spcBef>
                <a:spcPct val="0"/>
              </a:spcBef>
              <a:buFontTx/>
              <a:buNone/>
            </a:pPr>
            <a:r>
              <a:rPr lang="en-US" altLang="en-US" sz="1800" dirty="0">
                <a:solidFill>
                  <a:srgbClr val="800080"/>
                </a:solidFill>
                <a:latin typeface="Arial Black" panose="020B0A04020102020204" pitchFamily="34" charset="0"/>
              </a:rPr>
              <a:t>E</a:t>
            </a:r>
          </a:p>
          <a:p>
            <a:pPr>
              <a:spcBef>
                <a:spcPct val="0"/>
              </a:spcBef>
              <a:buFontTx/>
              <a:buNone/>
            </a:pPr>
            <a:r>
              <a:rPr lang="en-US" altLang="en-US" sz="1800" dirty="0">
                <a:solidFill>
                  <a:srgbClr val="800080"/>
                </a:solidFill>
                <a:latin typeface="Arial Black" panose="020B0A04020102020204" pitchFamily="34" charset="0"/>
              </a:rPr>
              <a:t>C</a:t>
            </a:r>
          </a:p>
          <a:p>
            <a:pPr>
              <a:spcBef>
                <a:spcPct val="0"/>
              </a:spcBef>
              <a:buFontTx/>
              <a:buNone/>
            </a:pPr>
            <a:r>
              <a:rPr lang="en-US" altLang="en-US" sz="1800" dirty="0">
                <a:solidFill>
                  <a:srgbClr val="800080"/>
                </a:solidFill>
                <a:latin typeface="Arial Black" panose="020B0A04020102020204" pitchFamily="34" charset="0"/>
              </a:rPr>
              <a:t>T</a:t>
            </a:r>
          </a:p>
          <a:p>
            <a:pPr>
              <a:spcBef>
                <a:spcPct val="0"/>
              </a:spcBef>
              <a:buFontTx/>
              <a:buNone/>
            </a:pPr>
            <a:r>
              <a:rPr lang="en-US" altLang="en-US" sz="1800" dirty="0">
                <a:solidFill>
                  <a:srgbClr val="800080"/>
                </a:solidFill>
                <a:latin typeface="Arial Black" panose="020B0A04020102020204" pitchFamily="34" charset="0"/>
              </a:rPr>
              <a:t>I</a:t>
            </a:r>
          </a:p>
          <a:p>
            <a:pPr>
              <a:spcBef>
                <a:spcPct val="0"/>
              </a:spcBef>
              <a:buFontTx/>
              <a:buNone/>
            </a:pPr>
            <a:r>
              <a:rPr lang="en-US" altLang="en-US" sz="1800" dirty="0">
                <a:solidFill>
                  <a:srgbClr val="800080"/>
                </a:solidFill>
                <a:latin typeface="Arial Black" panose="020B0A04020102020204" pitchFamily="34" charset="0"/>
              </a:rPr>
              <a:t>O</a:t>
            </a:r>
          </a:p>
          <a:p>
            <a:pPr>
              <a:spcBef>
                <a:spcPct val="0"/>
              </a:spcBef>
              <a:buFontTx/>
              <a:buNone/>
            </a:pPr>
            <a:r>
              <a:rPr lang="en-US" altLang="en-US" sz="1800" dirty="0">
                <a:solidFill>
                  <a:srgbClr val="800080"/>
                </a:solidFill>
                <a:latin typeface="Arial Black" panose="020B0A04020102020204" pitchFamily="34" charset="0"/>
              </a:rPr>
              <a:t>N</a:t>
            </a:r>
            <a:endParaRPr lang="en-US" altLang="en-US" sz="1800" b="0" dirty="0">
              <a:solidFill>
                <a:srgbClr val="800080"/>
              </a:solidFill>
              <a:latin typeface="Arial Black" panose="020B0A04020102020204" pitchFamily="34" charset="0"/>
            </a:endParaRPr>
          </a:p>
        </p:txBody>
      </p:sp>
      <p:sp>
        <p:nvSpPr>
          <p:cNvPr id="244792" name="Text Box 56"/>
          <p:cNvSpPr txBox="1">
            <a:spLocks noChangeArrowheads="1"/>
          </p:cNvSpPr>
          <p:nvPr/>
        </p:nvSpPr>
        <p:spPr bwMode="auto">
          <a:xfrm>
            <a:off x="685800" y="3286125"/>
            <a:ext cx="28194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solidFill>
                  <a:srgbClr val="FF0000"/>
                </a:solidFill>
              </a:rPr>
              <a:t>(</a:t>
            </a:r>
            <a:r>
              <a:rPr lang="en-US" altLang="en-US" sz="2400" dirty="0">
                <a:solidFill>
                  <a:srgbClr val="FF0000"/>
                </a:solidFill>
                <a:latin typeface="Arial Black" panose="020B0A04020102020204" pitchFamily="34" charset="0"/>
              </a:rPr>
              <a:t>2</a:t>
            </a:r>
            <a:r>
              <a:rPr lang="en-US" altLang="en-US" sz="2400" dirty="0">
                <a:solidFill>
                  <a:srgbClr val="FF0000"/>
                </a:solidFill>
              </a:rPr>
              <a:t>)</a:t>
            </a:r>
            <a:r>
              <a:rPr lang="en-US" altLang="en-US" sz="2400" dirty="0">
                <a:solidFill>
                  <a:srgbClr val="FF0000"/>
                </a:solidFill>
                <a:latin typeface="Arial Black" panose="020B0A04020102020204" pitchFamily="34" charset="0"/>
              </a:rPr>
              <a:t> </a:t>
            </a:r>
            <a:r>
              <a:rPr lang="en-US" altLang="en-US" sz="1800" dirty="0">
                <a:solidFill>
                  <a:srgbClr val="FF0000"/>
                </a:solidFill>
                <a:latin typeface="Arial Black" panose="020B0A04020102020204" pitchFamily="34" charset="0"/>
              </a:rPr>
              <a:t>DIVINE POWER</a:t>
            </a:r>
            <a:endParaRPr lang="en-US" altLang="en-US" sz="1800" b="0" dirty="0">
              <a:latin typeface="Arial Black" panose="020B0A04020102020204" pitchFamily="34" charset="0"/>
            </a:endParaRPr>
          </a:p>
        </p:txBody>
      </p:sp>
      <p:sp>
        <p:nvSpPr>
          <p:cNvPr id="244793" name="Text Box 57"/>
          <p:cNvSpPr txBox="1">
            <a:spLocks noChangeArrowheads="1"/>
          </p:cNvSpPr>
          <p:nvPr/>
        </p:nvSpPr>
        <p:spPr bwMode="auto">
          <a:xfrm>
            <a:off x="3886200" y="32766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solidFill>
                  <a:srgbClr val="006600"/>
                </a:solidFill>
              </a:rPr>
              <a:t>(</a:t>
            </a:r>
            <a:r>
              <a:rPr lang="en-US" altLang="en-US" sz="2400" dirty="0">
                <a:solidFill>
                  <a:srgbClr val="006600"/>
                </a:solidFill>
                <a:latin typeface="Arial Black" panose="020B0A04020102020204" pitchFamily="34" charset="0"/>
              </a:rPr>
              <a:t>3</a:t>
            </a:r>
            <a:r>
              <a:rPr lang="en-US" altLang="en-US" sz="2400" dirty="0">
                <a:solidFill>
                  <a:srgbClr val="006600"/>
                </a:solidFill>
              </a:rPr>
              <a:t>)</a:t>
            </a:r>
            <a:r>
              <a:rPr lang="en-US" altLang="en-US" sz="1800" dirty="0">
                <a:solidFill>
                  <a:srgbClr val="006600"/>
                </a:solidFill>
                <a:latin typeface="Arial Black" panose="020B0A04020102020204" pitchFamily="34" charset="0"/>
              </a:rPr>
              <a:t> APOSTOLIC ACTIONS</a:t>
            </a:r>
            <a:endParaRPr lang="en-US" altLang="en-US" sz="1800" b="0" dirty="0">
              <a:solidFill>
                <a:srgbClr val="006600"/>
              </a:solidFill>
              <a:latin typeface="Arial Black" panose="020B0A04020102020204" pitchFamily="34" charset="0"/>
            </a:endParaRPr>
          </a:p>
        </p:txBody>
      </p:sp>
      <p:sp>
        <p:nvSpPr>
          <p:cNvPr id="244794" name="Text Box 58"/>
          <p:cNvSpPr txBox="1">
            <a:spLocks noChangeArrowheads="1"/>
          </p:cNvSpPr>
          <p:nvPr/>
        </p:nvSpPr>
        <p:spPr bwMode="auto">
          <a:xfrm>
            <a:off x="1752600" y="1143000"/>
            <a:ext cx="598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rgbClr val="800080"/>
                </a:solidFill>
                <a:latin typeface="Times New Roman" panose="02020603050405020304" pitchFamily="18" charset="0"/>
              </a:rPr>
              <a:t>(</a:t>
            </a:r>
            <a:r>
              <a:rPr lang="en-US" altLang="en-US" sz="2400" dirty="0">
                <a:solidFill>
                  <a:srgbClr val="800080"/>
                </a:solidFill>
              </a:rPr>
              <a:t>1</a:t>
            </a:r>
            <a:r>
              <a:rPr lang="en-US" altLang="en-US" sz="2400" dirty="0">
                <a:solidFill>
                  <a:srgbClr val="800080"/>
                </a:solidFill>
                <a:latin typeface="Times New Roman" panose="02020603050405020304" pitchFamily="18" charset="0"/>
              </a:rPr>
              <a:t>)</a:t>
            </a:r>
          </a:p>
        </p:txBody>
      </p:sp>
      <p:sp>
        <p:nvSpPr>
          <p:cNvPr id="244795" name="Line 59"/>
          <p:cNvSpPr>
            <a:spLocks noChangeShapeType="1"/>
          </p:cNvSpPr>
          <p:nvPr/>
        </p:nvSpPr>
        <p:spPr bwMode="auto">
          <a:xfrm>
            <a:off x="152400" y="5654675"/>
            <a:ext cx="0" cy="1660525"/>
          </a:xfrm>
          <a:prstGeom prst="line">
            <a:avLst/>
          </a:prstGeom>
          <a:noFill/>
          <a:ln w="381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ransition spd="slow">
    <p:checker/>
    <p:sndAc>
      <p:stSnd>
        <p:snd r:embed="rId3" name="projctor.wav"/>
      </p:stSnd>
    </p:sndAc>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ext Box 2"/>
          <p:cNvSpPr txBox="1">
            <a:spLocks noChangeArrowheads="1"/>
          </p:cNvSpPr>
          <p:nvPr/>
        </p:nvSpPr>
        <p:spPr bwMode="auto">
          <a:xfrm>
            <a:off x="1279525" y="4765675"/>
            <a:ext cx="3171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Times New Roman" panose="02020603050405020304" pitchFamily="18" charset="0"/>
              </a:rPr>
              <a:t>H-5  Outreach 4-prong</a:t>
            </a:r>
          </a:p>
          <a:p>
            <a:r>
              <a:rPr lang="en-US" altLang="en-US" sz="2400" dirty="0">
                <a:solidFill>
                  <a:schemeClr val="tx1"/>
                </a:solidFill>
                <a:latin typeface="Times New Roman" panose="02020603050405020304" pitchFamily="18" charset="0"/>
              </a:rPr>
              <a:t>            landscape</a:t>
            </a:r>
          </a:p>
        </p:txBody>
      </p:sp>
    </p:spTree>
  </p:cSld>
  <p:clrMapOvr>
    <a:masterClrMapping/>
  </p:clrMapOvr>
  <p:transition spd="slow">
    <p:checker/>
    <p:sndAc>
      <p:stSnd>
        <p:snd r:embed="rId3" name="projctor.wav"/>
      </p:stSnd>
    </p:sndAc>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 Box 2"/>
          <p:cNvSpPr txBox="1">
            <a:spLocks noChangeArrowheads="1"/>
          </p:cNvSpPr>
          <p:nvPr/>
        </p:nvSpPr>
        <p:spPr bwMode="auto">
          <a:xfrm>
            <a:off x="762000" y="4765675"/>
            <a:ext cx="5654675" cy="83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chemeClr val="tx1"/>
                </a:solidFill>
                <a:latin typeface="Times New Roman" panose="02020603050405020304" pitchFamily="18" charset="0"/>
              </a:rPr>
              <a:t>H-6  Outreach – 2 bldg – size of change</a:t>
            </a:r>
          </a:p>
          <a:p>
            <a:pPr algn="ctr"/>
            <a:r>
              <a:rPr lang="en-US" altLang="en-US" sz="2400" dirty="0">
                <a:solidFill>
                  <a:schemeClr val="tx1"/>
                </a:solidFill>
                <a:latin typeface="Times New Roman" panose="02020603050405020304" pitchFamily="18" charset="0"/>
              </a:rPr>
              <a:t>            landscape</a:t>
            </a:r>
          </a:p>
        </p:txBody>
      </p:sp>
    </p:spTree>
  </p:cSld>
  <p:clrMapOvr>
    <a:masterClrMapping/>
  </p:clrMapOvr>
  <p:transition spd="slow">
    <p:checker/>
    <p:sndAc>
      <p:stSnd>
        <p:snd r:embed="rId3" name="projctor.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026"/>
          <p:cNvSpPr txBox="1">
            <a:spLocks noChangeArrowheads="1"/>
          </p:cNvSpPr>
          <p:nvPr/>
        </p:nvSpPr>
        <p:spPr bwMode="auto">
          <a:xfrm>
            <a:off x="152400" y="76200"/>
            <a:ext cx="7010400" cy="1062038"/>
          </a:xfrm>
          <a:prstGeom prst="rect">
            <a:avLst/>
          </a:prstGeom>
          <a:gradFill rotWithShape="0">
            <a:gsLst>
              <a:gs pos="0">
                <a:srgbClr val="FFFF00"/>
              </a:gs>
              <a:gs pos="50000">
                <a:srgbClr val="FFFFFF"/>
              </a:gs>
              <a:gs pos="100000">
                <a:srgbClr val="FFFF00"/>
              </a:gs>
            </a:gsLst>
            <a:lin ang="5400000" scaled="1"/>
          </a:gra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00" b="0" dirty="0">
              <a:solidFill>
                <a:srgbClr val="FF0000"/>
              </a:solidFill>
              <a:latin typeface="Times" panose="02020603050405020304" pitchFamily="18" charset="0"/>
            </a:endParaRPr>
          </a:p>
          <a:p>
            <a:pPr algn="ctr"/>
            <a:r>
              <a:rPr lang="en-US" altLang="en-US" sz="2400" b="0" dirty="0">
                <a:solidFill>
                  <a:srgbClr val="FF0000"/>
                </a:solidFill>
              </a:rPr>
              <a:t>The Two Major Themes of the Bible:</a:t>
            </a:r>
            <a:endParaRPr lang="en-US" altLang="en-US" sz="2400" b="0" dirty="0">
              <a:solidFill>
                <a:srgbClr val="FF0000"/>
              </a:solidFill>
              <a:cs typeface="Times New Roman" panose="02020603050405020304" pitchFamily="18" charset="0"/>
            </a:endParaRPr>
          </a:p>
          <a:p>
            <a:pPr algn="ctr"/>
            <a:r>
              <a:rPr lang="en-US" altLang="en-US" sz="2800" dirty="0">
                <a:solidFill>
                  <a:srgbClr val="FF0000"/>
                </a:solidFill>
              </a:rPr>
              <a:t>RELATIONSHIP  &amp;  DOMINION</a:t>
            </a:r>
          </a:p>
          <a:p>
            <a:pPr algn="ctr"/>
            <a:endParaRPr lang="en-US" altLang="en-US" sz="400" dirty="0">
              <a:solidFill>
                <a:srgbClr val="FF0000"/>
              </a:solidFill>
              <a:latin typeface="Times" panose="02020603050405020304" pitchFamily="18" charset="0"/>
            </a:endParaRPr>
          </a:p>
        </p:txBody>
      </p:sp>
      <p:sp>
        <p:nvSpPr>
          <p:cNvPr id="39939" name="Text Box 1027"/>
          <p:cNvSpPr txBox="1">
            <a:spLocks noChangeArrowheads="1"/>
          </p:cNvSpPr>
          <p:nvPr/>
        </p:nvSpPr>
        <p:spPr bwMode="auto">
          <a:xfrm>
            <a:off x="161925" y="1250950"/>
            <a:ext cx="7000875" cy="1063625"/>
          </a:xfrm>
          <a:prstGeom prst="rect">
            <a:avLst/>
          </a:prstGeom>
          <a:solidFill>
            <a:srgbClr val="0000CC"/>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rgbClr val="FFFF00"/>
                </a:solidFill>
                <a:latin typeface="Arial Black" panose="020B0A04020102020204" pitchFamily="34" charset="0"/>
                <a:cs typeface="Times New Roman" panose="02020603050405020304" pitchFamily="18" charset="0"/>
              </a:rPr>
              <a:t>The Two Purposes for Man:</a:t>
            </a:r>
          </a:p>
          <a:p>
            <a:endParaRPr lang="en-US" altLang="en-US" sz="400" b="0" dirty="0">
              <a:solidFill>
                <a:srgbClr val="FFFF00"/>
              </a:solidFill>
              <a:latin typeface="Arial Black" panose="020B0A04020102020204" pitchFamily="34" charset="0"/>
              <a:cs typeface="Times New Roman" panose="02020603050405020304" pitchFamily="18" charset="0"/>
            </a:endParaRPr>
          </a:p>
          <a:p>
            <a:pPr>
              <a:buFont typeface="Wingdings" panose="05000000000000000000" pitchFamily="2" charset="2"/>
              <a:buChar char="Ø"/>
            </a:pPr>
            <a:r>
              <a:rPr lang="en-US" altLang="en-US" sz="1600" b="0" dirty="0">
                <a:solidFill>
                  <a:srgbClr val="FFFF00"/>
                </a:solidFill>
                <a:latin typeface="Arial Black" panose="020B0A04020102020204" pitchFamily="34" charset="0"/>
              </a:rPr>
              <a:t>  Relationship</a:t>
            </a:r>
            <a:r>
              <a:rPr lang="en-US" altLang="en-US" sz="1600" b="0" dirty="0">
                <a:solidFill>
                  <a:srgbClr val="FFFF00"/>
                </a:solidFill>
                <a:latin typeface="Arial Black" panose="020B0A04020102020204" pitchFamily="34" charset="0"/>
                <a:cs typeface="Times New Roman" panose="02020603050405020304" pitchFamily="18" charset="0"/>
              </a:rPr>
              <a:t> with God</a:t>
            </a:r>
            <a:r>
              <a:rPr lang="en-US" altLang="en-US" sz="1600" dirty="0">
                <a:solidFill>
                  <a:srgbClr val="FFFF00"/>
                </a:solidFill>
                <a:latin typeface="Times" panose="02020603050405020304" pitchFamily="18" charset="0"/>
                <a:cs typeface="Times New Roman" panose="02020603050405020304" pitchFamily="18" charset="0"/>
              </a:rPr>
              <a:t>                            </a:t>
            </a:r>
            <a:r>
              <a:rPr lang="en-US" altLang="en-US" sz="1600" i="1" dirty="0">
                <a:solidFill>
                  <a:srgbClr val="FFFF00"/>
                </a:solidFill>
                <a:latin typeface="Times" panose="02020603050405020304" pitchFamily="18" charset="0"/>
                <a:cs typeface="Times New Roman" panose="02020603050405020304" pitchFamily="18" charset="0"/>
              </a:rPr>
              <a:t>                </a:t>
            </a:r>
            <a:r>
              <a:rPr lang="en-US" altLang="en-US" sz="1200" i="1" dirty="0">
                <a:solidFill>
                  <a:srgbClr val="FFFF00"/>
                </a:solidFill>
                <a:latin typeface="Times" panose="02020603050405020304" pitchFamily="18" charset="0"/>
                <a:cs typeface="Times New Roman" panose="02020603050405020304" pitchFamily="18" charset="0"/>
              </a:rPr>
              <a:t>(</a:t>
            </a:r>
            <a:r>
              <a:rPr lang="en-US" altLang="en-US" sz="1200" dirty="0">
                <a:solidFill>
                  <a:srgbClr val="FFFF00"/>
                </a:solidFill>
                <a:latin typeface="Times" panose="02020603050405020304" pitchFamily="18" charset="0"/>
                <a:cs typeface="Times New Roman" panose="02020603050405020304" pitchFamily="18" charset="0"/>
              </a:rPr>
              <a:t>Brings God's blessings)</a:t>
            </a:r>
          </a:p>
          <a:p>
            <a:pPr>
              <a:buFont typeface="Wingdings" panose="05000000000000000000" pitchFamily="2" charset="2"/>
              <a:buNone/>
            </a:pPr>
            <a:endParaRPr lang="en-US" altLang="en-US" sz="400" dirty="0">
              <a:solidFill>
                <a:srgbClr val="FFFF00"/>
              </a:solidFill>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600" dirty="0">
                <a:solidFill>
                  <a:srgbClr val="FFFF00"/>
                </a:solidFill>
                <a:latin typeface="Arial Black" panose="020B0A04020102020204" pitchFamily="34" charset="0"/>
              </a:rPr>
              <a:t>  </a:t>
            </a:r>
            <a:r>
              <a:rPr lang="en-US" altLang="en-US" sz="1600" b="0" dirty="0">
                <a:solidFill>
                  <a:srgbClr val="FFFF00"/>
                </a:solidFill>
                <a:latin typeface="Arial Black" panose="020B0A04020102020204" pitchFamily="34" charset="0"/>
              </a:rPr>
              <a:t>Dominion</a:t>
            </a:r>
            <a:r>
              <a:rPr lang="en-US" altLang="en-US" sz="1600" b="0" dirty="0">
                <a:solidFill>
                  <a:srgbClr val="FFFF00"/>
                </a:solidFill>
                <a:latin typeface="Arial Black" panose="020B0A04020102020204" pitchFamily="34" charset="0"/>
                <a:cs typeface="Times New Roman" panose="02020603050405020304" pitchFamily="18" charset="0"/>
              </a:rPr>
              <a:t> on Earth </a:t>
            </a:r>
            <a:r>
              <a:rPr lang="en-US" altLang="en-US" sz="1600" dirty="0">
                <a:solidFill>
                  <a:srgbClr val="FFFF00"/>
                </a:solidFill>
                <a:latin typeface="Times" panose="02020603050405020304" pitchFamily="18" charset="0"/>
                <a:cs typeface="Times New Roman" panose="02020603050405020304" pitchFamily="18" charset="0"/>
              </a:rPr>
              <a:t>- Doing God’s will and work  </a:t>
            </a:r>
            <a:r>
              <a:rPr lang="en-US" altLang="en-US" sz="1200" dirty="0">
                <a:solidFill>
                  <a:srgbClr val="FFFF00"/>
                </a:solidFill>
                <a:latin typeface="Times" panose="02020603050405020304" pitchFamily="18" charset="0"/>
                <a:cs typeface="Times New Roman" panose="02020603050405020304" pitchFamily="18" charset="0"/>
              </a:rPr>
              <a:t>(Brings God's favor)</a:t>
            </a:r>
          </a:p>
          <a:p>
            <a:r>
              <a:rPr lang="en-US" altLang="en-US" sz="200" i="1" dirty="0">
                <a:solidFill>
                  <a:srgbClr val="FFFF00"/>
                </a:solidFill>
                <a:latin typeface="Times" panose="02020603050405020304" pitchFamily="18" charset="0"/>
                <a:cs typeface="Times New Roman" panose="02020603050405020304" pitchFamily="18" charset="0"/>
              </a:rPr>
              <a:t>            </a:t>
            </a:r>
          </a:p>
        </p:txBody>
      </p:sp>
      <p:sp>
        <p:nvSpPr>
          <p:cNvPr id="39940" name="Text Box 1028"/>
          <p:cNvSpPr txBox="1">
            <a:spLocks noChangeArrowheads="1"/>
          </p:cNvSpPr>
          <p:nvPr/>
        </p:nvSpPr>
        <p:spPr bwMode="auto">
          <a:xfrm>
            <a:off x="152400" y="4302125"/>
            <a:ext cx="7000875" cy="90805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00" b="0" dirty="0">
              <a:latin typeface="Arial Black" panose="020B0A04020102020204" pitchFamily="34" charset="0"/>
              <a:cs typeface="Times New Roman" panose="02020603050405020304" pitchFamily="18" charset="0"/>
            </a:endParaRPr>
          </a:p>
          <a:p>
            <a:r>
              <a:rPr lang="en-US" altLang="en-US" sz="1400" b="0" dirty="0">
                <a:latin typeface="Arial Black" panose="020B0A04020102020204" pitchFamily="34" charset="0"/>
                <a:cs typeface="Times New Roman" panose="02020603050405020304" pitchFamily="18" charset="0"/>
              </a:rPr>
              <a:t>The Mission of the Church:</a:t>
            </a:r>
          </a:p>
          <a:p>
            <a:pPr>
              <a:buFont typeface="Wingdings" panose="05000000000000000000" pitchFamily="2" charset="2"/>
              <a:buChar char="Ø"/>
            </a:pPr>
            <a:r>
              <a:rPr lang="en-US" altLang="en-US" sz="1400" dirty="0">
                <a:latin typeface="Times" panose="02020603050405020304" pitchFamily="18" charset="0"/>
                <a:cs typeface="Times New Roman" panose="02020603050405020304" pitchFamily="18" charset="0"/>
              </a:rPr>
              <a:t>  Perfect the Saints</a:t>
            </a:r>
            <a:r>
              <a:rPr lang="en-US" altLang="en-US" sz="1200" dirty="0">
                <a:latin typeface="Times" panose="02020603050405020304" pitchFamily="18" charset="0"/>
                <a:cs typeface="Times New Roman" panose="02020603050405020304" pitchFamily="18" charset="0"/>
              </a:rPr>
              <a:t>   </a:t>
            </a:r>
            <a:r>
              <a:rPr lang="en-US" altLang="en-US" sz="1400" b="0" dirty="0">
                <a:latin typeface="Arial Black" panose="020B0A04020102020204" pitchFamily="34" charset="0"/>
              </a:rPr>
              <a:t>(Relationship) </a:t>
            </a:r>
            <a:endParaRPr lang="en-US" altLang="en-US" sz="1400" b="0" dirty="0">
              <a:latin typeface="Arial Black" panose="020B0A04020102020204" pitchFamily="34" charset="0"/>
              <a:cs typeface="Times New Roman" panose="02020603050405020304" pitchFamily="18" charset="0"/>
            </a:endParaRPr>
          </a:p>
          <a:p>
            <a:pPr>
              <a:buFont typeface="Wingdings" panose="05000000000000000000" pitchFamily="2" charset="2"/>
              <a:buChar char="Ø"/>
            </a:pPr>
            <a:r>
              <a:rPr lang="en-US" altLang="en-US" sz="1400" dirty="0">
                <a:latin typeface="Times" panose="02020603050405020304" pitchFamily="18" charset="0"/>
                <a:cs typeface="Times New Roman" panose="02020603050405020304" pitchFamily="18" charset="0"/>
              </a:rPr>
              <a:t>  Reach the Lost</a:t>
            </a:r>
            <a:r>
              <a:rPr lang="en-US" altLang="en-US" sz="1200" dirty="0">
                <a:latin typeface="Times" panose="02020603050405020304" pitchFamily="18" charset="0"/>
                <a:cs typeface="Times New Roman" panose="02020603050405020304" pitchFamily="18" charset="0"/>
              </a:rPr>
              <a:t>        </a:t>
            </a:r>
            <a:r>
              <a:rPr lang="en-US" altLang="en-US" sz="1400" b="0" dirty="0">
                <a:latin typeface="Arial Black" panose="020B0A04020102020204" pitchFamily="34" charset="0"/>
              </a:rPr>
              <a:t>(Dominion)</a:t>
            </a:r>
          </a:p>
          <a:p>
            <a:pPr>
              <a:buFont typeface="Wingdings" panose="05000000000000000000" pitchFamily="2" charset="2"/>
              <a:buNone/>
            </a:pPr>
            <a:endParaRPr lang="en-US" altLang="en-US" sz="400" b="0" dirty="0">
              <a:latin typeface="Arial Black" panose="020B0A04020102020204" pitchFamily="34" charset="0"/>
            </a:endParaRPr>
          </a:p>
        </p:txBody>
      </p:sp>
      <p:sp>
        <p:nvSpPr>
          <p:cNvPr id="39941" name="Text Box 1029"/>
          <p:cNvSpPr txBox="1">
            <a:spLocks noChangeArrowheads="1"/>
          </p:cNvSpPr>
          <p:nvPr/>
        </p:nvSpPr>
        <p:spPr bwMode="auto">
          <a:xfrm>
            <a:off x="152400" y="6321425"/>
            <a:ext cx="7000875" cy="90805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00" b="0" dirty="0">
              <a:latin typeface="Arial Black" panose="020B0A04020102020204" pitchFamily="34" charset="0"/>
              <a:cs typeface="Times New Roman" panose="02020603050405020304" pitchFamily="18" charset="0"/>
            </a:endParaRPr>
          </a:p>
          <a:p>
            <a:r>
              <a:rPr lang="en-US" altLang="en-US" sz="1400" b="0" dirty="0">
                <a:latin typeface="Arial Black" panose="020B0A04020102020204" pitchFamily="34" charset="0"/>
                <a:cs typeface="Times New Roman" panose="02020603050405020304" pitchFamily="18" charset="0"/>
              </a:rPr>
              <a:t>The Two Arms of the Church:</a:t>
            </a:r>
          </a:p>
          <a:p>
            <a:pPr>
              <a:buFont typeface="Wingdings" panose="05000000000000000000" pitchFamily="2" charset="2"/>
              <a:buChar char="Ø"/>
            </a:pPr>
            <a:r>
              <a:rPr lang="en-US" altLang="en-US" sz="1400" dirty="0">
                <a:latin typeface="Times" panose="02020603050405020304" pitchFamily="18" charset="0"/>
                <a:cs typeface="Times New Roman" panose="02020603050405020304" pitchFamily="18" charset="0"/>
              </a:rPr>
              <a:t>  The Prayer Ministry   </a:t>
            </a:r>
            <a:r>
              <a:rPr lang="en-US" altLang="en-US" sz="1400" b="0" dirty="0">
                <a:latin typeface="Arial Black" panose="020B0A04020102020204" pitchFamily="34" charset="0"/>
              </a:rPr>
              <a:t>(Relationship)  </a:t>
            </a:r>
            <a:endParaRPr lang="en-US" altLang="en-US" sz="1400" b="0" dirty="0">
              <a:latin typeface="Arial Black" panose="020B0A04020102020204" pitchFamily="34" charset="0"/>
              <a:cs typeface="Times New Roman" panose="02020603050405020304" pitchFamily="18" charset="0"/>
            </a:endParaRPr>
          </a:p>
          <a:p>
            <a:pPr>
              <a:buFont typeface="Wingdings" panose="05000000000000000000" pitchFamily="2" charset="2"/>
              <a:buChar char="Ø"/>
            </a:pPr>
            <a:r>
              <a:rPr lang="en-US" altLang="en-US" sz="1400" dirty="0">
                <a:latin typeface="Times" panose="02020603050405020304" pitchFamily="18" charset="0"/>
                <a:cs typeface="Times New Roman" panose="02020603050405020304" pitchFamily="18" charset="0"/>
              </a:rPr>
              <a:t>  The Care Ministry      </a:t>
            </a:r>
            <a:r>
              <a:rPr lang="en-US" altLang="en-US" sz="1400" b="0" dirty="0">
                <a:latin typeface="Arial Black" panose="020B0A04020102020204" pitchFamily="34" charset="0"/>
              </a:rPr>
              <a:t>(Dominion)</a:t>
            </a:r>
          </a:p>
          <a:p>
            <a:pPr>
              <a:buFont typeface="Wingdings" panose="05000000000000000000" pitchFamily="2" charset="2"/>
              <a:buNone/>
            </a:pPr>
            <a:endParaRPr lang="en-US" altLang="en-US" sz="400" b="0" dirty="0">
              <a:latin typeface="Arial Black" panose="020B0A04020102020204" pitchFamily="34" charset="0"/>
            </a:endParaRPr>
          </a:p>
        </p:txBody>
      </p:sp>
      <p:sp>
        <p:nvSpPr>
          <p:cNvPr id="39942" name="Text Box 1030"/>
          <p:cNvSpPr txBox="1">
            <a:spLocks noChangeArrowheads="1"/>
          </p:cNvSpPr>
          <p:nvPr/>
        </p:nvSpPr>
        <p:spPr bwMode="auto">
          <a:xfrm>
            <a:off x="152400" y="3271838"/>
            <a:ext cx="7000875" cy="938212"/>
          </a:xfrm>
          <a:prstGeom prst="rect">
            <a:avLst/>
          </a:prstGeom>
          <a:solidFill>
            <a:srgbClr val="0000CC"/>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00" b="0" dirty="0">
              <a:solidFill>
                <a:srgbClr val="FFFF00"/>
              </a:solidFill>
              <a:latin typeface="Arial Black" panose="020B0A04020102020204" pitchFamily="34" charset="0"/>
              <a:cs typeface="Times New Roman" panose="02020603050405020304" pitchFamily="18" charset="0"/>
            </a:endParaRPr>
          </a:p>
          <a:p>
            <a:r>
              <a:rPr lang="en-US" altLang="en-US" sz="1400" b="0" dirty="0">
                <a:solidFill>
                  <a:srgbClr val="FFFF00"/>
                </a:solidFill>
                <a:latin typeface="Arial Black" panose="020B0A04020102020204" pitchFamily="34" charset="0"/>
                <a:cs typeface="Times New Roman" panose="02020603050405020304" pitchFamily="18" charset="0"/>
              </a:rPr>
              <a:t>The Two Commandments:</a:t>
            </a:r>
          </a:p>
          <a:p>
            <a:endParaRPr lang="en-US" altLang="en-US" sz="200" b="0" dirty="0">
              <a:solidFill>
                <a:srgbClr val="FFFF00"/>
              </a:solidFill>
              <a:latin typeface="Arial Black" panose="020B0A04020102020204" pitchFamily="34" charset="0"/>
              <a:cs typeface="Times New Roman" panose="02020603050405020304" pitchFamily="18" charset="0"/>
            </a:endParaRPr>
          </a:p>
          <a:p>
            <a:pPr>
              <a:buFont typeface="Wingdings" panose="05000000000000000000" pitchFamily="2" charset="2"/>
              <a:buChar char="Ø"/>
            </a:pPr>
            <a:r>
              <a:rPr lang="en-US" altLang="en-US" sz="1400" dirty="0">
                <a:solidFill>
                  <a:srgbClr val="FFFF00"/>
                </a:solidFill>
                <a:latin typeface="Times" panose="02020603050405020304" pitchFamily="18" charset="0"/>
                <a:cs typeface="Times New Roman" panose="02020603050405020304" pitchFamily="18" charset="0"/>
              </a:rPr>
              <a:t>  Love God With All Your Heart       </a:t>
            </a:r>
            <a:r>
              <a:rPr lang="en-US" altLang="en-US" sz="1400" b="0" dirty="0">
                <a:solidFill>
                  <a:srgbClr val="FFFF00"/>
                </a:solidFill>
                <a:latin typeface="Arial Black" panose="020B0A04020102020204" pitchFamily="34" charset="0"/>
              </a:rPr>
              <a:t>(Relationship)   </a:t>
            </a:r>
            <a:endParaRPr lang="en-US" altLang="en-US" sz="1400" b="0" dirty="0">
              <a:solidFill>
                <a:srgbClr val="FFFF00"/>
              </a:solidFill>
              <a:latin typeface="Arial Black" panose="020B0A04020102020204" pitchFamily="34" charset="0"/>
              <a:cs typeface="Times New Roman" panose="02020603050405020304" pitchFamily="18" charset="0"/>
            </a:endParaRPr>
          </a:p>
          <a:p>
            <a:pPr>
              <a:buFont typeface="Wingdings" panose="05000000000000000000" pitchFamily="2" charset="2"/>
              <a:buChar char="Ø"/>
            </a:pPr>
            <a:r>
              <a:rPr lang="en-US" altLang="en-US" sz="1400" dirty="0">
                <a:solidFill>
                  <a:srgbClr val="FFFF00"/>
                </a:solidFill>
                <a:latin typeface="Times" panose="02020603050405020304" pitchFamily="18" charset="0"/>
                <a:cs typeface="Times New Roman" panose="02020603050405020304" pitchFamily="18" charset="0"/>
              </a:rPr>
              <a:t>  Love Your Neighbor As Yourself   </a:t>
            </a:r>
            <a:r>
              <a:rPr lang="en-US" altLang="en-US" sz="1400" dirty="0">
                <a:solidFill>
                  <a:srgbClr val="FFFF00"/>
                </a:solidFill>
                <a:latin typeface="Times" panose="02020603050405020304" pitchFamily="18" charset="0"/>
              </a:rPr>
              <a:t> </a:t>
            </a:r>
            <a:r>
              <a:rPr lang="en-US" altLang="en-US" sz="1400" b="0" dirty="0">
                <a:solidFill>
                  <a:srgbClr val="FFFF00"/>
                </a:solidFill>
                <a:latin typeface="Arial Black" panose="020B0A04020102020204" pitchFamily="34" charset="0"/>
              </a:rPr>
              <a:t>(Dominion</a:t>
            </a:r>
            <a:r>
              <a:rPr lang="en-US" altLang="en-US" sz="1400" b="0" i="1" dirty="0">
                <a:solidFill>
                  <a:srgbClr val="FFFF00"/>
                </a:solidFill>
                <a:latin typeface="Arial Black" panose="020B0A04020102020204" pitchFamily="34" charset="0"/>
                <a:cs typeface="Times New Roman" panose="02020603050405020304" pitchFamily="18" charset="0"/>
              </a:rPr>
              <a:t>)</a:t>
            </a:r>
            <a:r>
              <a:rPr lang="en-US" altLang="en-US" sz="1200" i="1" dirty="0">
                <a:solidFill>
                  <a:srgbClr val="FFFF00"/>
                </a:solidFill>
                <a:latin typeface="Times" panose="02020603050405020304" pitchFamily="18" charset="0"/>
                <a:cs typeface="Times New Roman" panose="02020603050405020304" pitchFamily="18" charset="0"/>
              </a:rPr>
              <a:t>                          </a:t>
            </a:r>
            <a:r>
              <a:rPr lang="en-US" altLang="en-US" sz="1200" dirty="0">
                <a:solidFill>
                  <a:srgbClr val="FFFF00"/>
                </a:solidFill>
                <a:latin typeface="Times" panose="02020603050405020304" pitchFamily="18" charset="0"/>
                <a:cs typeface="Times New Roman" panose="02020603050405020304" pitchFamily="18" charset="0"/>
              </a:rPr>
              <a:t>(Ministering to their needs)</a:t>
            </a:r>
          </a:p>
          <a:p>
            <a:pPr>
              <a:buFont typeface="Wingdings" panose="05000000000000000000" pitchFamily="2" charset="2"/>
              <a:buChar char="Ø"/>
            </a:pPr>
            <a:endParaRPr lang="en-US" altLang="en-US" sz="400" dirty="0">
              <a:solidFill>
                <a:srgbClr val="FFFF00"/>
              </a:solidFill>
              <a:latin typeface="Times" panose="02020603050405020304" pitchFamily="18" charset="0"/>
              <a:cs typeface="Times New Roman" panose="02020603050405020304" pitchFamily="18" charset="0"/>
            </a:endParaRPr>
          </a:p>
        </p:txBody>
      </p:sp>
      <p:sp>
        <p:nvSpPr>
          <p:cNvPr id="39943" name="Text Box 1031"/>
          <p:cNvSpPr txBox="1">
            <a:spLocks noChangeArrowheads="1"/>
          </p:cNvSpPr>
          <p:nvPr/>
        </p:nvSpPr>
        <p:spPr bwMode="auto">
          <a:xfrm>
            <a:off x="152400" y="2419350"/>
            <a:ext cx="7000875" cy="758825"/>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buFont typeface="Wingdings" panose="05000000000000000000" pitchFamily="2" charset="2"/>
              <a:buNone/>
            </a:pPr>
            <a:r>
              <a:rPr lang="en-US" altLang="en-US" sz="400" dirty="0">
                <a:latin typeface="Times" panose="02020603050405020304" pitchFamily="18" charset="0"/>
              </a:rPr>
              <a:t> </a:t>
            </a:r>
          </a:p>
          <a:p>
            <a:pPr>
              <a:buFont typeface="Wingdings" panose="05000000000000000000" pitchFamily="2" charset="2"/>
              <a:buChar char="Ø"/>
            </a:pPr>
            <a:r>
              <a:rPr lang="en-US" altLang="en-US" sz="1600" dirty="0">
                <a:latin typeface="Times" panose="02020603050405020304" pitchFamily="18" charset="0"/>
                <a:cs typeface="Times New Roman" panose="02020603050405020304" pitchFamily="18" charset="0"/>
              </a:rPr>
              <a:t>  They That Do Know Their God      </a:t>
            </a:r>
            <a:r>
              <a:rPr lang="en-US" altLang="en-US" sz="1400" b="0" dirty="0">
                <a:latin typeface="Arial Black" panose="020B0A04020102020204" pitchFamily="34" charset="0"/>
              </a:rPr>
              <a:t>(Relationship)   </a:t>
            </a:r>
            <a:endParaRPr lang="en-US" altLang="en-US" sz="1400" b="0" dirty="0">
              <a:latin typeface="Arial Black" panose="020B0A04020102020204" pitchFamily="34" charset="0"/>
              <a:cs typeface="Times New Roman" panose="02020603050405020304" pitchFamily="18" charset="0"/>
            </a:endParaRPr>
          </a:p>
          <a:p>
            <a:pPr>
              <a:buFont typeface="Wingdings" panose="05000000000000000000" pitchFamily="2" charset="2"/>
              <a:buChar char="Ø"/>
            </a:pPr>
            <a:r>
              <a:rPr lang="en-US" altLang="en-US" sz="1600" dirty="0">
                <a:latin typeface="Times" panose="02020603050405020304" pitchFamily="18" charset="0"/>
                <a:cs typeface="Times New Roman" panose="02020603050405020304" pitchFamily="18" charset="0"/>
              </a:rPr>
              <a:t>  Shall Be Strong and Do Exploits     </a:t>
            </a:r>
            <a:r>
              <a:rPr lang="en-US" altLang="en-US" sz="1400" b="0" dirty="0">
                <a:latin typeface="Arial Black" panose="020B0A04020102020204" pitchFamily="34" charset="0"/>
              </a:rPr>
              <a:t>(Dominion)</a:t>
            </a:r>
            <a:r>
              <a:rPr lang="en-US" altLang="en-US" sz="1600" dirty="0">
                <a:latin typeface="Times" panose="02020603050405020304" pitchFamily="18" charset="0"/>
              </a:rPr>
              <a:t>            (</a:t>
            </a:r>
            <a:r>
              <a:rPr lang="en-US" altLang="en-US" sz="1200" dirty="0">
                <a:latin typeface="Times" panose="02020603050405020304" pitchFamily="18" charset="0"/>
                <a:cs typeface="Times New Roman" panose="02020603050405020304" pitchFamily="18" charset="0"/>
              </a:rPr>
              <a:t>Dan. 11:32)</a:t>
            </a:r>
          </a:p>
          <a:p>
            <a:pPr>
              <a:buFont typeface="Wingdings" panose="05000000000000000000" pitchFamily="2" charset="2"/>
              <a:buNone/>
            </a:pPr>
            <a:endParaRPr lang="en-US" altLang="en-US" sz="400" dirty="0">
              <a:latin typeface="Times" panose="02020603050405020304" pitchFamily="18" charset="0"/>
              <a:cs typeface="Times New Roman" panose="02020603050405020304" pitchFamily="18" charset="0"/>
            </a:endParaRPr>
          </a:p>
        </p:txBody>
      </p:sp>
      <p:sp>
        <p:nvSpPr>
          <p:cNvPr id="39944" name="Text Box 1032"/>
          <p:cNvSpPr txBox="1">
            <a:spLocks noChangeArrowheads="1"/>
          </p:cNvSpPr>
          <p:nvPr/>
        </p:nvSpPr>
        <p:spPr bwMode="auto">
          <a:xfrm>
            <a:off x="161925" y="5313363"/>
            <a:ext cx="7000875" cy="906462"/>
          </a:xfrm>
          <a:prstGeom prst="rect">
            <a:avLst/>
          </a:prstGeom>
          <a:solidFill>
            <a:srgbClr val="0000CC"/>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00" b="0" dirty="0">
              <a:solidFill>
                <a:srgbClr val="FFFF00"/>
              </a:solidFill>
              <a:latin typeface="Arial Black" panose="020B0A04020102020204" pitchFamily="34" charset="0"/>
              <a:cs typeface="Times New Roman" panose="02020603050405020304" pitchFamily="18" charset="0"/>
            </a:endParaRPr>
          </a:p>
          <a:p>
            <a:r>
              <a:rPr lang="en-US" altLang="en-US" sz="1400" b="0" dirty="0">
                <a:solidFill>
                  <a:srgbClr val="FFFF00"/>
                </a:solidFill>
                <a:latin typeface="Arial Black" panose="020B0A04020102020204" pitchFamily="34" charset="0"/>
                <a:cs typeface="Times New Roman" panose="02020603050405020304" pitchFamily="18" charset="0"/>
              </a:rPr>
              <a:t>The Purpose of the Five-fold Ministry:</a:t>
            </a:r>
            <a:r>
              <a:rPr lang="en-US" altLang="en-US" sz="1200" dirty="0">
                <a:solidFill>
                  <a:srgbClr val="FFFF00"/>
                </a:solidFill>
                <a:latin typeface="Times" panose="02020603050405020304" pitchFamily="18" charset="0"/>
                <a:cs typeface="Times New Roman" panose="02020603050405020304" pitchFamily="18" charset="0"/>
              </a:rPr>
              <a:t>            </a:t>
            </a:r>
            <a:r>
              <a:rPr lang="en-US" altLang="en-US" sz="1200" i="1" dirty="0">
                <a:solidFill>
                  <a:srgbClr val="FFFF00"/>
                </a:solidFill>
                <a:latin typeface="Times" panose="02020603050405020304" pitchFamily="18" charset="0"/>
                <a:cs typeface="Times New Roman" panose="02020603050405020304" pitchFamily="18" charset="0"/>
              </a:rPr>
              <a:t>                       (</a:t>
            </a:r>
            <a:r>
              <a:rPr lang="en-US" altLang="en-US" sz="1200" dirty="0">
                <a:solidFill>
                  <a:srgbClr val="FFFF00"/>
                </a:solidFill>
                <a:latin typeface="Times" panose="02020603050405020304" pitchFamily="18" charset="0"/>
                <a:cs typeface="Times New Roman" panose="02020603050405020304" pitchFamily="18" charset="0"/>
              </a:rPr>
              <a:t>Eph. 4:11-12)</a:t>
            </a:r>
          </a:p>
          <a:p>
            <a:pPr>
              <a:buFont typeface="Wingdings" panose="05000000000000000000" pitchFamily="2" charset="2"/>
              <a:buChar char="Ø"/>
            </a:pPr>
            <a:r>
              <a:rPr lang="en-US" altLang="en-US" sz="1400" dirty="0">
                <a:solidFill>
                  <a:srgbClr val="FFFF00"/>
                </a:solidFill>
                <a:latin typeface="Times" panose="02020603050405020304" pitchFamily="18" charset="0"/>
                <a:cs typeface="Times New Roman" panose="02020603050405020304" pitchFamily="18" charset="0"/>
              </a:rPr>
              <a:t>  The Perfecting of the Saints</a:t>
            </a:r>
            <a:r>
              <a:rPr lang="en-US" altLang="en-US" sz="1200" dirty="0">
                <a:solidFill>
                  <a:srgbClr val="FFFF00"/>
                </a:solidFill>
                <a:latin typeface="Times" panose="02020603050405020304" pitchFamily="18" charset="0"/>
                <a:cs typeface="Times New Roman" panose="02020603050405020304" pitchFamily="18" charset="0"/>
              </a:rPr>
              <a:t>   </a:t>
            </a:r>
            <a:r>
              <a:rPr lang="en-US" altLang="en-US" sz="1400" b="0" dirty="0">
                <a:solidFill>
                  <a:srgbClr val="FFFF00"/>
                </a:solidFill>
                <a:latin typeface="Arial Black" panose="020B0A04020102020204" pitchFamily="34" charset="0"/>
              </a:rPr>
              <a:t>(Relationship)   </a:t>
            </a:r>
            <a:endParaRPr lang="en-US" altLang="en-US" sz="1400" b="0" dirty="0">
              <a:solidFill>
                <a:srgbClr val="FFFF00"/>
              </a:solidFill>
              <a:latin typeface="Arial Black" panose="020B0A04020102020204" pitchFamily="34" charset="0"/>
              <a:cs typeface="Times New Roman" panose="02020603050405020304" pitchFamily="18" charset="0"/>
            </a:endParaRPr>
          </a:p>
          <a:p>
            <a:pPr>
              <a:buFont typeface="Wingdings" panose="05000000000000000000" pitchFamily="2" charset="2"/>
              <a:buChar char="Ø"/>
            </a:pPr>
            <a:r>
              <a:rPr lang="en-US" altLang="en-US" sz="1400" dirty="0">
                <a:solidFill>
                  <a:srgbClr val="FFFF00"/>
                </a:solidFill>
                <a:latin typeface="Times" panose="02020603050405020304" pitchFamily="18" charset="0"/>
                <a:cs typeface="Times New Roman" panose="02020603050405020304" pitchFamily="18" charset="0"/>
              </a:rPr>
              <a:t>  The Equipping of the Saints for the Work of the Ministry</a:t>
            </a:r>
            <a:r>
              <a:rPr lang="en-US" altLang="en-US" sz="1200" dirty="0">
                <a:solidFill>
                  <a:srgbClr val="FFFF00"/>
                </a:solidFill>
                <a:latin typeface="Times" panose="02020603050405020304" pitchFamily="18" charset="0"/>
                <a:cs typeface="Times New Roman" panose="02020603050405020304" pitchFamily="18" charset="0"/>
              </a:rPr>
              <a:t>   </a:t>
            </a:r>
            <a:r>
              <a:rPr lang="en-US" altLang="en-US" sz="1400" b="0" dirty="0">
                <a:solidFill>
                  <a:srgbClr val="FFFF00"/>
                </a:solidFill>
                <a:latin typeface="Arial Black" panose="020B0A04020102020204" pitchFamily="34" charset="0"/>
              </a:rPr>
              <a:t>(Dominion)</a:t>
            </a:r>
          </a:p>
          <a:p>
            <a:pPr>
              <a:buFont typeface="Wingdings" panose="05000000000000000000" pitchFamily="2" charset="2"/>
              <a:buNone/>
            </a:pPr>
            <a:endParaRPr lang="en-US" altLang="en-US" sz="400" b="0" dirty="0">
              <a:solidFill>
                <a:srgbClr val="FFFF00"/>
              </a:solidFill>
              <a:latin typeface="Arial Black" panose="020B0A04020102020204" pitchFamily="34" charset="0"/>
            </a:endParaRPr>
          </a:p>
        </p:txBody>
      </p:sp>
      <p:sp>
        <p:nvSpPr>
          <p:cNvPr id="39945" name="Text Box 1033"/>
          <p:cNvSpPr txBox="1">
            <a:spLocks noChangeArrowheads="1"/>
          </p:cNvSpPr>
          <p:nvPr/>
        </p:nvSpPr>
        <p:spPr bwMode="auto">
          <a:xfrm>
            <a:off x="152400" y="7337425"/>
            <a:ext cx="7000875" cy="968375"/>
          </a:xfrm>
          <a:prstGeom prst="rect">
            <a:avLst/>
          </a:prstGeom>
          <a:solidFill>
            <a:srgbClr val="0000CC"/>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00" b="0" dirty="0">
              <a:solidFill>
                <a:srgbClr val="FFFF00"/>
              </a:solidFill>
              <a:latin typeface="Arial Black" panose="020B0A04020102020204" pitchFamily="34" charset="0"/>
              <a:cs typeface="Times New Roman" panose="02020603050405020304" pitchFamily="18" charset="0"/>
            </a:endParaRPr>
          </a:p>
          <a:p>
            <a:r>
              <a:rPr lang="en-US" altLang="en-US" sz="1400" b="0" dirty="0">
                <a:solidFill>
                  <a:srgbClr val="FFFF00"/>
                </a:solidFill>
                <a:latin typeface="Arial Black" panose="020B0A04020102020204" pitchFamily="34" charset="0"/>
                <a:cs typeface="Times New Roman" panose="02020603050405020304" pitchFamily="18" charset="0"/>
              </a:rPr>
              <a:t>God Is Seeking for Two Things:</a:t>
            </a:r>
          </a:p>
          <a:p>
            <a:pPr>
              <a:buFont typeface="Wingdings" panose="05000000000000000000" pitchFamily="2" charset="2"/>
              <a:buChar char="Ø"/>
            </a:pPr>
            <a:r>
              <a:rPr lang="en-US" altLang="en-US" sz="1400" dirty="0">
                <a:solidFill>
                  <a:srgbClr val="FFFF00"/>
                </a:solidFill>
                <a:latin typeface="Times" panose="02020603050405020304" pitchFamily="18" charset="0"/>
                <a:cs typeface="Times New Roman" panose="02020603050405020304" pitchFamily="18" charset="0"/>
              </a:rPr>
              <a:t>  Worshippers    </a:t>
            </a:r>
            <a:r>
              <a:rPr lang="en-US" altLang="en-US" sz="1400" b="0" dirty="0">
                <a:solidFill>
                  <a:srgbClr val="FFFF00"/>
                </a:solidFill>
                <a:latin typeface="Arial Black" panose="020B0A04020102020204" pitchFamily="34" charset="0"/>
              </a:rPr>
              <a:t>(Relationship)</a:t>
            </a:r>
            <a:r>
              <a:rPr lang="en-US" altLang="en-US" sz="1400" dirty="0">
                <a:solidFill>
                  <a:srgbClr val="FFFF00"/>
                </a:solidFill>
                <a:latin typeface="Arial Black" panose="020B0A04020102020204" pitchFamily="34" charset="0"/>
              </a:rPr>
              <a:t>                                      </a:t>
            </a:r>
            <a:r>
              <a:rPr lang="en-US" altLang="en-US" sz="1200" dirty="0">
                <a:solidFill>
                  <a:srgbClr val="FFFF00"/>
                </a:solidFill>
                <a:latin typeface="Times" panose="02020603050405020304" pitchFamily="18" charset="0"/>
              </a:rPr>
              <a:t> (</a:t>
            </a:r>
            <a:r>
              <a:rPr lang="en-US" altLang="en-US" sz="1200" dirty="0">
                <a:solidFill>
                  <a:srgbClr val="FFFF00"/>
                </a:solidFill>
                <a:latin typeface="Times" panose="02020603050405020304" pitchFamily="18" charset="0"/>
                <a:cs typeface="Times New Roman" panose="02020603050405020304" pitchFamily="18" charset="0"/>
              </a:rPr>
              <a:t>John 4:23-24)  </a:t>
            </a:r>
          </a:p>
          <a:p>
            <a:pPr>
              <a:buFont typeface="Wingdings" panose="05000000000000000000" pitchFamily="2" charset="2"/>
              <a:buChar char="Ø"/>
            </a:pPr>
            <a:endParaRPr lang="en-US" altLang="en-US" sz="400" dirty="0">
              <a:solidFill>
                <a:srgbClr val="FFFF00"/>
              </a:solidFill>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400" dirty="0">
                <a:solidFill>
                  <a:srgbClr val="FFFF00"/>
                </a:solidFill>
                <a:latin typeface="Times" panose="02020603050405020304" pitchFamily="18" charset="0"/>
                <a:cs typeface="Times New Roman" panose="02020603050405020304" pitchFamily="18" charset="0"/>
              </a:rPr>
              <a:t>  Intercessors      </a:t>
            </a:r>
            <a:r>
              <a:rPr lang="en-US" altLang="en-US" sz="1400" b="0" dirty="0">
                <a:solidFill>
                  <a:srgbClr val="FFFF00"/>
                </a:solidFill>
                <a:latin typeface="Arial Black" panose="020B0A04020102020204" pitchFamily="34" charset="0"/>
              </a:rPr>
              <a:t>(Dominion)</a:t>
            </a:r>
            <a:r>
              <a:rPr lang="en-US" altLang="en-US" sz="1400" dirty="0">
                <a:solidFill>
                  <a:srgbClr val="FFFF00"/>
                </a:solidFill>
                <a:latin typeface="Times" panose="02020603050405020304" pitchFamily="18" charset="0"/>
                <a:cs typeface="Times New Roman" panose="02020603050405020304" pitchFamily="18" charset="0"/>
              </a:rPr>
              <a:t>                                                         </a:t>
            </a:r>
            <a:r>
              <a:rPr lang="en-US" altLang="en-US" sz="1200" dirty="0">
                <a:solidFill>
                  <a:srgbClr val="FFFF00"/>
                </a:solidFill>
                <a:latin typeface="Times" panose="02020603050405020304" pitchFamily="18" charset="0"/>
                <a:cs typeface="Times New Roman" panose="02020603050405020304" pitchFamily="18" charset="0"/>
              </a:rPr>
              <a:t>(Ezek. 22:30,  Isa. 59:16)</a:t>
            </a:r>
          </a:p>
          <a:p>
            <a:pPr>
              <a:buFont typeface="Wingdings" panose="05000000000000000000" pitchFamily="2" charset="2"/>
              <a:buNone/>
            </a:pPr>
            <a:endParaRPr lang="en-US" altLang="en-US" sz="400" dirty="0">
              <a:solidFill>
                <a:srgbClr val="FFFF00"/>
              </a:solidFill>
              <a:latin typeface="Arial Black" panose="020B0A04020102020204" pitchFamily="34" charset="0"/>
            </a:endParaRPr>
          </a:p>
        </p:txBody>
      </p:sp>
      <p:sp>
        <p:nvSpPr>
          <p:cNvPr id="39946" name="Text Box 1034"/>
          <p:cNvSpPr txBox="1">
            <a:spLocks noChangeArrowheads="1"/>
          </p:cNvSpPr>
          <p:nvPr/>
        </p:nvSpPr>
        <p:spPr bwMode="auto">
          <a:xfrm>
            <a:off x="152400" y="8410575"/>
            <a:ext cx="7000875" cy="81915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buFont typeface="Wingdings" panose="05000000000000000000" pitchFamily="2" charset="2"/>
              <a:buNone/>
            </a:pPr>
            <a:endParaRPr lang="en-US" altLang="en-US" sz="400" b="0" dirty="0">
              <a:latin typeface="Arial Black" panose="020B0A04020102020204" pitchFamily="34" charset="0"/>
              <a:cs typeface="Times New Roman" panose="02020603050405020304" pitchFamily="18" charset="0"/>
            </a:endParaRPr>
          </a:p>
          <a:p>
            <a:pPr>
              <a:buFont typeface="Wingdings" panose="05000000000000000000" pitchFamily="2" charset="2"/>
              <a:buChar char="Ø"/>
            </a:pPr>
            <a:r>
              <a:rPr lang="en-US" altLang="en-US" sz="1400" b="0" dirty="0">
                <a:latin typeface="Arial Black" panose="020B0A04020102020204" pitchFamily="34" charset="0"/>
                <a:cs typeface="Times New Roman" panose="02020603050405020304" pitchFamily="18" charset="0"/>
              </a:rPr>
              <a:t>  </a:t>
            </a:r>
            <a:r>
              <a:rPr lang="en-US" altLang="en-US" sz="1600" dirty="0">
                <a:latin typeface="Times" panose="02020603050405020304" pitchFamily="18" charset="0"/>
                <a:cs typeface="Times New Roman" panose="02020603050405020304" pitchFamily="18" charset="0"/>
              </a:rPr>
              <a:t>Becoming a Disciple</a:t>
            </a:r>
            <a:r>
              <a:rPr lang="en-US" altLang="en-US" sz="1400" b="0" dirty="0">
                <a:latin typeface="Arial Black" panose="020B0A04020102020204" pitchFamily="34" charset="0"/>
                <a:cs typeface="Times New Roman" panose="02020603050405020304" pitchFamily="18" charset="0"/>
              </a:rPr>
              <a:t> – (Relationship)        </a:t>
            </a:r>
            <a:r>
              <a:rPr lang="en-US" altLang="en-US" sz="1400" b="0" dirty="0">
                <a:latin typeface="Times" panose="02020603050405020304" pitchFamily="18" charset="0"/>
                <a:cs typeface="Times New Roman" panose="02020603050405020304" pitchFamily="18" charset="0"/>
              </a:rPr>
              <a:t>(</a:t>
            </a:r>
            <a:r>
              <a:rPr lang="en-US" altLang="en-US" sz="1200" dirty="0">
                <a:latin typeface="Times" panose="02020603050405020304" pitchFamily="18" charset="0"/>
                <a:cs typeface="Times New Roman" panose="02020603050405020304" pitchFamily="18" charset="0"/>
              </a:rPr>
              <a:t>Learning from the Master Teacher)</a:t>
            </a:r>
          </a:p>
          <a:p>
            <a:pPr>
              <a:buFont typeface="Wingdings" panose="05000000000000000000" pitchFamily="2" charset="2"/>
              <a:buNone/>
            </a:pPr>
            <a:endParaRPr lang="en-US" altLang="en-US" sz="400" dirty="0">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400" b="0" dirty="0">
                <a:latin typeface="Arial Black" panose="020B0A04020102020204" pitchFamily="34" charset="0"/>
                <a:cs typeface="Times New Roman" panose="02020603050405020304" pitchFamily="18" charset="0"/>
              </a:rPr>
              <a:t>  </a:t>
            </a:r>
            <a:r>
              <a:rPr lang="en-US" altLang="en-US" sz="1600" dirty="0">
                <a:latin typeface="Times" panose="02020603050405020304" pitchFamily="18" charset="0"/>
                <a:cs typeface="Times New Roman" panose="02020603050405020304" pitchFamily="18" charset="0"/>
              </a:rPr>
              <a:t>Making Other Disciples</a:t>
            </a:r>
            <a:r>
              <a:rPr lang="en-US" altLang="en-US" sz="1400" b="0" dirty="0">
                <a:latin typeface="Arial Black" panose="020B0A04020102020204" pitchFamily="34" charset="0"/>
                <a:cs typeface="Times New Roman" panose="02020603050405020304" pitchFamily="18" charset="0"/>
              </a:rPr>
              <a:t> – (Dominion)        </a:t>
            </a:r>
            <a:r>
              <a:rPr lang="en-US" altLang="en-US" sz="1200" dirty="0">
                <a:latin typeface="Times" panose="02020603050405020304" pitchFamily="18" charset="0"/>
                <a:cs typeface="Times New Roman" panose="02020603050405020304" pitchFamily="18" charset="0"/>
              </a:rPr>
              <a:t>(Doing what He Taught &amp; Exampled)</a:t>
            </a:r>
          </a:p>
          <a:p>
            <a:pPr>
              <a:buFont typeface="Wingdings" panose="05000000000000000000" pitchFamily="2" charset="2"/>
              <a:buNone/>
            </a:pPr>
            <a:endParaRPr lang="en-US" altLang="en-US" sz="400" dirty="0">
              <a:latin typeface="Times" panose="02020603050405020304" pitchFamily="18" charset="0"/>
              <a:cs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AutoShape 2"/>
          <p:cNvSpPr>
            <a:spLocks noChangeArrowheads="1"/>
          </p:cNvSpPr>
          <p:nvPr/>
        </p:nvSpPr>
        <p:spPr bwMode="auto">
          <a:xfrm>
            <a:off x="990600" y="152400"/>
            <a:ext cx="5754688" cy="1846263"/>
          </a:xfrm>
          <a:prstGeom prst="cube">
            <a:avLst>
              <a:gd name="adj" fmla="val 25000"/>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814" tIns="51408" rIns="102814" bIns="51408" anchor="ctr"/>
          <a:lstStyle>
            <a:lvl1pPr algn="l" defTabSz="920750">
              <a:defRPr sz="2400">
                <a:solidFill>
                  <a:schemeClr val="tx1"/>
                </a:solidFill>
                <a:latin typeface="Times New Roman" panose="02020603050405020304" pitchFamily="18" charset="0"/>
              </a:defRPr>
            </a:lvl1pPr>
            <a:lvl2pPr marL="460375" algn="l" defTabSz="920750">
              <a:defRPr sz="2400">
                <a:solidFill>
                  <a:schemeClr val="tx1"/>
                </a:solidFill>
                <a:latin typeface="Times New Roman" panose="02020603050405020304" pitchFamily="18" charset="0"/>
              </a:defRPr>
            </a:lvl2pPr>
            <a:lvl3pPr marL="920750" algn="l" defTabSz="920750">
              <a:defRPr sz="2400">
                <a:solidFill>
                  <a:schemeClr val="tx1"/>
                </a:solidFill>
                <a:latin typeface="Times New Roman" panose="02020603050405020304" pitchFamily="18" charset="0"/>
              </a:defRPr>
            </a:lvl3pPr>
            <a:lvl4pPr marL="1381125" algn="l" defTabSz="920750">
              <a:defRPr sz="2400">
                <a:solidFill>
                  <a:schemeClr val="tx1"/>
                </a:solidFill>
                <a:latin typeface="Times New Roman" panose="02020603050405020304" pitchFamily="18" charset="0"/>
              </a:defRPr>
            </a:lvl4pPr>
            <a:lvl5pPr marL="1836738" algn="l" defTabSz="920750">
              <a:defRPr sz="2400">
                <a:solidFill>
                  <a:schemeClr val="tx1"/>
                </a:solidFill>
                <a:latin typeface="Times New Roman" panose="02020603050405020304" pitchFamily="18" charset="0"/>
              </a:defRPr>
            </a:lvl5pPr>
            <a:lvl6pPr marL="2293938" defTabSz="920750" eaLnBrk="0" fontAlgn="base" hangingPunct="0">
              <a:spcBef>
                <a:spcPct val="0"/>
              </a:spcBef>
              <a:spcAft>
                <a:spcPct val="0"/>
              </a:spcAft>
              <a:defRPr sz="2400">
                <a:solidFill>
                  <a:schemeClr val="tx1"/>
                </a:solidFill>
                <a:latin typeface="Times New Roman" panose="02020603050405020304" pitchFamily="18" charset="0"/>
              </a:defRPr>
            </a:lvl6pPr>
            <a:lvl7pPr marL="2751138" defTabSz="920750" eaLnBrk="0" fontAlgn="base" hangingPunct="0">
              <a:spcBef>
                <a:spcPct val="0"/>
              </a:spcBef>
              <a:spcAft>
                <a:spcPct val="0"/>
              </a:spcAft>
              <a:defRPr sz="2400">
                <a:solidFill>
                  <a:schemeClr val="tx1"/>
                </a:solidFill>
                <a:latin typeface="Times New Roman" panose="02020603050405020304" pitchFamily="18" charset="0"/>
              </a:defRPr>
            </a:lvl7pPr>
            <a:lvl8pPr marL="3208338" defTabSz="920750" eaLnBrk="0" fontAlgn="base" hangingPunct="0">
              <a:spcBef>
                <a:spcPct val="0"/>
              </a:spcBef>
              <a:spcAft>
                <a:spcPct val="0"/>
              </a:spcAft>
              <a:defRPr sz="2400">
                <a:solidFill>
                  <a:schemeClr val="tx1"/>
                </a:solidFill>
                <a:latin typeface="Times New Roman" panose="02020603050405020304" pitchFamily="18" charset="0"/>
              </a:defRPr>
            </a:lvl8pPr>
            <a:lvl9pPr marL="3665538" defTabSz="92075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1000" b="0" dirty="0">
              <a:effectLst>
                <a:outerShdw blurRad="38100" dist="38100" dir="2700000" algn="tl">
                  <a:srgbClr val="FFFFFF"/>
                </a:outerShdw>
              </a:effectLst>
            </a:endParaRPr>
          </a:p>
        </p:txBody>
      </p:sp>
      <p:sp>
        <p:nvSpPr>
          <p:cNvPr id="250883" name="Text Box 3"/>
          <p:cNvSpPr txBox="1">
            <a:spLocks noChangeArrowheads="1"/>
          </p:cNvSpPr>
          <p:nvPr/>
        </p:nvSpPr>
        <p:spPr bwMode="auto">
          <a:xfrm>
            <a:off x="1343025" y="141288"/>
            <a:ext cx="4846638" cy="4683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814" tIns="51408" rIns="102814" bIns="514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solidFill>
                  <a:schemeClr val="bg1"/>
                </a:solidFill>
                <a:latin typeface="Arial Black" panose="020B0A04020102020204" pitchFamily="34" charset="0"/>
              </a:rPr>
              <a:t>E V A N G E L I S M</a:t>
            </a:r>
          </a:p>
        </p:txBody>
      </p:sp>
      <p:sp>
        <p:nvSpPr>
          <p:cNvPr id="250884" name="Text Box 4"/>
          <p:cNvSpPr txBox="1">
            <a:spLocks noChangeArrowheads="1"/>
          </p:cNvSpPr>
          <p:nvPr/>
        </p:nvSpPr>
        <p:spPr bwMode="auto">
          <a:xfrm>
            <a:off x="1011238" y="633413"/>
            <a:ext cx="5200650" cy="104298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814" tIns="51408" rIns="102814" bIns="51408" anchor="ctr"/>
          <a:lstStyle>
            <a:lvl1pPr defTabSz="920750">
              <a:spcBef>
                <a:spcPct val="20000"/>
              </a:spcBef>
              <a:buChar char="•"/>
              <a:tabLst>
                <a:tab pos="1381125" algn="l"/>
              </a:tabLst>
              <a:defRPr sz="3200">
                <a:solidFill>
                  <a:schemeClr val="tx1"/>
                </a:solidFill>
                <a:latin typeface="Times New Roman" panose="02020603050405020304" pitchFamily="18" charset="0"/>
              </a:defRPr>
            </a:lvl1pPr>
            <a:lvl2pPr marL="460375" indent="-287338" defTabSz="920750">
              <a:spcBef>
                <a:spcPct val="20000"/>
              </a:spcBef>
              <a:buChar char="–"/>
              <a:tabLst>
                <a:tab pos="1381125" algn="l"/>
              </a:tabLst>
              <a:defRPr sz="2800">
                <a:solidFill>
                  <a:schemeClr val="tx1"/>
                </a:solidFill>
                <a:latin typeface="Times New Roman" panose="02020603050405020304" pitchFamily="18" charset="0"/>
              </a:defRPr>
            </a:lvl2pPr>
            <a:lvl3pPr marL="920750" indent="-230188" defTabSz="920750">
              <a:spcBef>
                <a:spcPct val="20000"/>
              </a:spcBef>
              <a:buChar char="•"/>
              <a:tabLst>
                <a:tab pos="1381125" algn="l"/>
              </a:tabLst>
              <a:defRPr sz="2400">
                <a:solidFill>
                  <a:schemeClr val="tx1"/>
                </a:solidFill>
                <a:latin typeface="Times New Roman" panose="02020603050405020304" pitchFamily="18" charset="0"/>
              </a:defRPr>
            </a:lvl3pPr>
            <a:lvl4pPr marL="1381125" indent="-228600" defTabSz="920750">
              <a:spcBef>
                <a:spcPct val="20000"/>
              </a:spcBef>
              <a:buChar char="–"/>
              <a:tabLst>
                <a:tab pos="1381125" algn="l"/>
              </a:tabLst>
              <a:defRPr sz="2000">
                <a:solidFill>
                  <a:schemeClr val="tx1"/>
                </a:solidFill>
                <a:latin typeface="Times New Roman" panose="02020603050405020304" pitchFamily="18" charset="0"/>
              </a:defRPr>
            </a:lvl4pPr>
            <a:lvl5pPr marL="1836738" indent="-234950" defTabSz="920750">
              <a:spcBef>
                <a:spcPct val="20000"/>
              </a:spcBef>
              <a:buChar char="»"/>
              <a:tabLst>
                <a:tab pos="1381125" algn="l"/>
              </a:tabLst>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tabLst>
                <a:tab pos="1381125" algn="l"/>
              </a:tabLst>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tabLst>
                <a:tab pos="1381125" algn="l"/>
              </a:tabLst>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tabLst>
                <a:tab pos="1381125" algn="l"/>
              </a:tabLst>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tabLst>
                <a:tab pos="1381125" algn="l"/>
              </a:tabLst>
              <a:defRPr sz="2000">
                <a:solidFill>
                  <a:schemeClr val="tx1"/>
                </a:solidFill>
                <a:latin typeface="Times New Roman" panose="02020603050405020304" pitchFamily="18" charset="0"/>
              </a:defRPr>
            </a:lvl9pPr>
          </a:lstStyle>
          <a:p>
            <a:pPr>
              <a:spcBef>
                <a:spcPct val="0"/>
              </a:spcBef>
              <a:buFontTx/>
              <a:buNone/>
            </a:pPr>
            <a:r>
              <a:rPr lang="en-US" altLang="en-US" sz="2000" b="0" dirty="0">
                <a:solidFill>
                  <a:schemeClr val="bg1"/>
                </a:solidFill>
                <a:latin typeface="Albertus" pitchFamily="34" charset="0"/>
              </a:rPr>
              <a:t> </a:t>
            </a:r>
          </a:p>
          <a:p>
            <a:pPr>
              <a:spcBef>
                <a:spcPct val="0"/>
              </a:spcBef>
              <a:buFontTx/>
              <a:buNone/>
            </a:pPr>
            <a:r>
              <a:rPr lang="en-US" altLang="en-US" sz="2300" b="0" dirty="0">
                <a:latin typeface="Arial Black" panose="020B0A04020102020204" pitchFamily="34" charset="0"/>
              </a:rPr>
              <a:t>           </a:t>
            </a:r>
            <a:r>
              <a:rPr lang="en-US" altLang="en-US" sz="2300" b="0" dirty="0">
                <a:solidFill>
                  <a:schemeClr val="bg1"/>
                </a:solidFill>
                <a:latin typeface="Arial Black" panose="020B0A04020102020204" pitchFamily="34" charset="0"/>
              </a:rPr>
              <a:t>SOUL WINNING</a:t>
            </a:r>
          </a:p>
          <a:p>
            <a:pPr>
              <a:spcBef>
                <a:spcPct val="0"/>
              </a:spcBef>
              <a:buFontTx/>
              <a:buNone/>
            </a:pPr>
            <a:r>
              <a:rPr lang="en-US" altLang="en-US" sz="1800" b="0" dirty="0">
                <a:solidFill>
                  <a:schemeClr val="bg1"/>
                </a:solidFill>
                <a:latin typeface="Albertus" pitchFamily="34" charset="0"/>
              </a:rPr>
              <a:t>                      </a:t>
            </a:r>
            <a:r>
              <a:rPr lang="en-US" altLang="en-US" sz="1800" dirty="0">
                <a:solidFill>
                  <a:schemeClr val="bg1"/>
                </a:solidFill>
                <a:latin typeface="Albertus" pitchFamily="34" charset="0"/>
              </a:rPr>
              <a:t>&gt;</a:t>
            </a:r>
            <a:r>
              <a:rPr lang="en-US" altLang="en-US" sz="1600" b="0" dirty="0">
                <a:solidFill>
                  <a:schemeClr val="bg1"/>
                </a:solidFill>
                <a:latin typeface="Albertus" pitchFamily="34" charset="0"/>
              </a:rPr>
              <a:t>  </a:t>
            </a:r>
            <a:r>
              <a:rPr lang="en-US" altLang="en-US" sz="1900" dirty="0">
                <a:solidFill>
                  <a:schemeClr val="bg1"/>
                </a:solidFill>
                <a:latin typeface="Albertus" pitchFamily="34" charset="0"/>
              </a:rPr>
              <a:t>Deliverance</a:t>
            </a:r>
          </a:p>
          <a:p>
            <a:pPr>
              <a:spcBef>
                <a:spcPct val="0"/>
              </a:spcBef>
              <a:buFontTx/>
              <a:buNone/>
            </a:pPr>
            <a:r>
              <a:rPr lang="en-US" altLang="en-US" sz="1900" dirty="0">
                <a:solidFill>
                  <a:schemeClr val="bg1"/>
                </a:solidFill>
                <a:latin typeface="Albertus" pitchFamily="34" charset="0"/>
              </a:rPr>
              <a:t>                     &gt;  Salvation</a:t>
            </a:r>
          </a:p>
          <a:p>
            <a:pPr>
              <a:spcBef>
                <a:spcPct val="0"/>
              </a:spcBef>
              <a:buFontTx/>
              <a:buNone/>
            </a:pPr>
            <a:r>
              <a:rPr lang="en-US" altLang="en-US" sz="1900" dirty="0">
                <a:solidFill>
                  <a:schemeClr val="bg1"/>
                </a:solidFill>
                <a:latin typeface="Albertus" pitchFamily="34" charset="0"/>
              </a:rPr>
              <a:t>                     &gt;  Healing &amp; Miracles</a:t>
            </a:r>
            <a:endParaRPr lang="en-US" altLang="en-US" sz="1900" b="0" dirty="0">
              <a:solidFill>
                <a:schemeClr val="bg1"/>
              </a:solidFill>
              <a:latin typeface="Arial Black" panose="020B0A04020102020204" pitchFamily="34" charset="0"/>
            </a:endParaRPr>
          </a:p>
        </p:txBody>
      </p:sp>
      <p:sp>
        <p:nvSpPr>
          <p:cNvPr id="250885" name="Rectangle 5"/>
          <p:cNvSpPr>
            <a:spLocks noChangeArrowheads="1"/>
          </p:cNvSpPr>
          <p:nvPr/>
        </p:nvSpPr>
        <p:spPr bwMode="auto">
          <a:xfrm>
            <a:off x="731838" y="2514600"/>
            <a:ext cx="5668962" cy="355600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09" tIns="46003" rIns="92009" bIns="46003"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b="0" dirty="0"/>
          </a:p>
        </p:txBody>
      </p:sp>
      <p:sp>
        <p:nvSpPr>
          <p:cNvPr id="250886" name="Text Box 6"/>
          <p:cNvSpPr txBox="1">
            <a:spLocks noChangeArrowheads="1"/>
          </p:cNvSpPr>
          <p:nvPr/>
        </p:nvSpPr>
        <p:spPr bwMode="auto">
          <a:xfrm>
            <a:off x="762000" y="2514600"/>
            <a:ext cx="4724400" cy="3170238"/>
          </a:xfrm>
          <a:prstGeom prst="rect">
            <a:avLst/>
          </a:prstGeom>
          <a:solidFill>
            <a:srgbClr val="FF0000"/>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09" tIns="46003" rIns="92009" bIns="46003">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0" dirty="0">
                <a:latin typeface="Arial Black" panose="020B0A04020102020204" pitchFamily="34" charset="0"/>
              </a:rPr>
              <a:t> </a:t>
            </a:r>
            <a:r>
              <a:rPr lang="en-US" altLang="en-US" sz="2400" dirty="0">
                <a:solidFill>
                  <a:schemeClr val="bg1"/>
                </a:solidFill>
                <a:latin typeface="Bodoni Poster SSi" pitchFamily="34" charset="0"/>
              </a:rPr>
              <a:t>C O R E   M I N I S T R Y</a:t>
            </a:r>
            <a:endParaRPr lang="en-US" altLang="en-US" sz="2400" dirty="0">
              <a:solidFill>
                <a:schemeClr val="bg1"/>
              </a:solidFill>
              <a:latin typeface="Arial Black" panose="020B0A04020102020204" pitchFamily="34" charset="0"/>
            </a:endParaRPr>
          </a:p>
          <a:p>
            <a:pPr algn="ctr">
              <a:spcBef>
                <a:spcPct val="0"/>
              </a:spcBef>
              <a:buFontTx/>
              <a:buNone/>
            </a:pPr>
            <a:endParaRPr lang="en-US" altLang="en-US" sz="800" dirty="0">
              <a:solidFill>
                <a:schemeClr val="bg1"/>
              </a:solidFill>
              <a:latin typeface="Arial Black" panose="020B0A04020102020204" pitchFamily="34" charset="0"/>
            </a:endParaRPr>
          </a:p>
          <a:p>
            <a:pPr algn="ctr">
              <a:spcBef>
                <a:spcPct val="0"/>
              </a:spcBef>
              <a:buFontTx/>
              <a:buNone/>
            </a:pPr>
            <a:r>
              <a:rPr lang="en-US" altLang="en-US" sz="2000" dirty="0">
                <a:solidFill>
                  <a:schemeClr val="bg1"/>
                </a:solidFill>
                <a:latin typeface="Albertus" pitchFamily="34" charset="0"/>
              </a:rPr>
              <a:t>Soul Winning</a:t>
            </a:r>
          </a:p>
          <a:p>
            <a:pPr algn="ctr">
              <a:spcBef>
                <a:spcPct val="0"/>
              </a:spcBef>
              <a:buFontTx/>
              <a:buNone/>
            </a:pPr>
            <a:r>
              <a:rPr lang="en-US" altLang="en-US" sz="1800" u="sng" dirty="0">
                <a:solidFill>
                  <a:schemeClr val="bg1"/>
                </a:solidFill>
                <a:latin typeface="Albertus" pitchFamily="34" charset="0"/>
              </a:rPr>
              <a:t>(Personal Evangelism)</a:t>
            </a:r>
          </a:p>
          <a:p>
            <a:pPr algn="ctr">
              <a:spcBef>
                <a:spcPct val="0"/>
              </a:spcBef>
              <a:buFontTx/>
              <a:buNone/>
            </a:pPr>
            <a:r>
              <a:rPr lang="en-US" altLang="en-US" sz="400" dirty="0">
                <a:solidFill>
                  <a:schemeClr val="bg1"/>
                </a:solidFill>
              </a:rPr>
              <a:t> </a:t>
            </a:r>
          </a:p>
          <a:p>
            <a:pPr algn="ctr">
              <a:spcBef>
                <a:spcPct val="0"/>
              </a:spcBef>
              <a:buFontTx/>
              <a:buNone/>
            </a:pPr>
            <a:r>
              <a:rPr lang="en-US" altLang="en-US" sz="1600" dirty="0">
                <a:solidFill>
                  <a:schemeClr val="bg1"/>
                </a:solidFill>
              </a:rPr>
              <a:t> </a:t>
            </a:r>
            <a:r>
              <a:rPr lang="en-US" altLang="en-US" sz="1800" dirty="0">
                <a:solidFill>
                  <a:schemeClr val="bg1"/>
                </a:solidFill>
                <a:latin typeface="Albertus" pitchFamily="34" charset="0"/>
              </a:rPr>
              <a:t>Is  not a department of the Church!  </a:t>
            </a:r>
          </a:p>
          <a:p>
            <a:pPr algn="ctr">
              <a:spcBef>
                <a:spcPct val="0"/>
              </a:spcBef>
              <a:buFontTx/>
              <a:buNone/>
            </a:pPr>
            <a:r>
              <a:rPr lang="en-US" altLang="en-US" sz="1800" dirty="0">
                <a:solidFill>
                  <a:schemeClr val="bg1"/>
                </a:solidFill>
                <a:latin typeface="Albertus" pitchFamily="34" charset="0"/>
              </a:rPr>
              <a:t> It is  the mission of the Church!</a:t>
            </a:r>
            <a:endParaRPr lang="en-US" altLang="en-US" sz="1200" dirty="0">
              <a:solidFill>
                <a:schemeClr val="bg1"/>
              </a:solidFill>
            </a:endParaRPr>
          </a:p>
          <a:p>
            <a:pPr algn="ctr">
              <a:spcBef>
                <a:spcPct val="0"/>
              </a:spcBef>
              <a:buFontTx/>
              <a:buNone/>
            </a:pPr>
            <a:endParaRPr lang="en-US" altLang="en-US" sz="1200" dirty="0">
              <a:solidFill>
                <a:schemeClr val="bg1"/>
              </a:solidFill>
              <a:latin typeface="Arial Black" panose="020B0A04020102020204" pitchFamily="34" charset="0"/>
            </a:endParaRPr>
          </a:p>
          <a:p>
            <a:pPr algn="ctr">
              <a:spcBef>
                <a:spcPct val="0"/>
              </a:spcBef>
              <a:buFontTx/>
              <a:buNone/>
            </a:pPr>
            <a:r>
              <a:rPr lang="en-US" altLang="en-US" sz="2000" u="sng" dirty="0">
                <a:solidFill>
                  <a:schemeClr val="bg1"/>
                </a:solidFill>
                <a:latin typeface="Albertus" pitchFamily="34" charset="0"/>
              </a:rPr>
              <a:t>Prayer &amp; Fasting</a:t>
            </a:r>
          </a:p>
          <a:p>
            <a:pPr algn="ctr">
              <a:spcBef>
                <a:spcPct val="0"/>
              </a:spcBef>
              <a:buFontTx/>
              <a:buNone/>
            </a:pPr>
            <a:endParaRPr lang="en-US" altLang="en-US" sz="400" u="sng" dirty="0">
              <a:solidFill>
                <a:schemeClr val="bg1"/>
              </a:solidFill>
              <a:latin typeface="Arial Black" panose="020B0A04020102020204" pitchFamily="34" charset="0"/>
            </a:endParaRPr>
          </a:p>
          <a:p>
            <a:pPr algn="ctr">
              <a:spcBef>
                <a:spcPct val="0"/>
              </a:spcBef>
              <a:buFontTx/>
              <a:buNone/>
            </a:pPr>
            <a:r>
              <a:rPr lang="en-US" altLang="en-US" sz="1600" dirty="0">
                <a:solidFill>
                  <a:schemeClr val="bg1"/>
                </a:solidFill>
              </a:rPr>
              <a:t> </a:t>
            </a:r>
            <a:r>
              <a:rPr lang="en-US" altLang="en-US" sz="1800" dirty="0">
                <a:solidFill>
                  <a:schemeClr val="bg1"/>
                </a:solidFill>
                <a:latin typeface="Albertus" pitchFamily="34" charset="0"/>
              </a:rPr>
              <a:t>Is not a department of the Church!</a:t>
            </a:r>
          </a:p>
          <a:p>
            <a:pPr algn="ctr">
              <a:spcBef>
                <a:spcPct val="0"/>
              </a:spcBef>
              <a:buFontTx/>
              <a:buNone/>
            </a:pPr>
            <a:r>
              <a:rPr lang="en-US" altLang="en-US" sz="1800" dirty="0">
                <a:solidFill>
                  <a:schemeClr val="bg1"/>
                </a:solidFill>
                <a:latin typeface="Albertus" pitchFamily="34" charset="0"/>
              </a:rPr>
              <a:t> It is the enabling power of the Church</a:t>
            </a:r>
            <a:r>
              <a:rPr lang="en-US" altLang="en-US" sz="1800" b="0" dirty="0">
                <a:solidFill>
                  <a:schemeClr val="bg1"/>
                </a:solidFill>
                <a:latin typeface="Albertus" pitchFamily="34" charset="0"/>
              </a:rPr>
              <a:t>!</a:t>
            </a:r>
          </a:p>
          <a:p>
            <a:pPr algn="ctr">
              <a:spcBef>
                <a:spcPct val="0"/>
              </a:spcBef>
              <a:buFontTx/>
              <a:buNone/>
            </a:pPr>
            <a:endParaRPr lang="en-US" altLang="en-US" sz="2000" b="0" dirty="0">
              <a:solidFill>
                <a:schemeClr val="bg1"/>
              </a:solidFill>
              <a:latin typeface="Arial Black" panose="020B0A04020102020204" pitchFamily="34" charset="0"/>
            </a:endParaRPr>
          </a:p>
        </p:txBody>
      </p:sp>
      <p:sp>
        <p:nvSpPr>
          <p:cNvPr id="250887" name="Line 7"/>
          <p:cNvSpPr>
            <a:spLocks noChangeShapeType="1"/>
          </p:cNvSpPr>
          <p:nvPr/>
        </p:nvSpPr>
        <p:spPr bwMode="auto">
          <a:xfrm>
            <a:off x="5486400" y="2514600"/>
            <a:ext cx="14288" cy="36036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0888" name="Text Box 8"/>
          <p:cNvSpPr txBox="1">
            <a:spLocks noChangeArrowheads="1"/>
          </p:cNvSpPr>
          <p:nvPr/>
        </p:nvSpPr>
        <p:spPr bwMode="auto">
          <a:xfrm>
            <a:off x="5624513" y="2514600"/>
            <a:ext cx="56515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09" tIns="46003" rIns="92009" bIns="46003">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0" dirty="0">
                <a:solidFill>
                  <a:srgbClr val="FF9933"/>
                </a:solidFill>
              </a:rPr>
              <a:t>      </a:t>
            </a:r>
            <a:r>
              <a:rPr lang="en-US" altLang="en-US" sz="1200" dirty="0">
                <a:solidFill>
                  <a:schemeClr val="bg1"/>
                </a:solidFill>
              </a:rPr>
              <a:t>S</a:t>
            </a:r>
          </a:p>
          <a:p>
            <a:pPr>
              <a:spcBef>
                <a:spcPct val="0"/>
              </a:spcBef>
              <a:buFontTx/>
              <a:buNone/>
            </a:pPr>
            <a:r>
              <a:rPr lang="en-US" altLang="en-US" sz="1200" dirty="0">
                <a:solidFill>
                  <a:schemeClr val="bg1"/>
                </a:solidFill>
              </a:rPr>
              <a:t>      U</a:t>
            </a:r>
          </a:p>
          <a:p>
            <a:pPr>
              <a:spcBef>
                <a:spcPct val="0"/>
              </a:spcBef>
              <a:buFontTx/>
              <a:buNone/>
            </a:pPr>
            <a:r>
              <a:rPr lang="en-US" altLang="en-US" sz="1200" dirty="0">
                <a:solidFill>
                  <a:schemeClr val="bg1"/>
                </a:solidFill>
              </a:rPr>
              <a:t>      P</a:t>
            </a:r>
          </a:p>
          <a:p>
            <a:pPr>
              <a:spcBef>
                <a:spcPct val="0"/>
              </a:spcBef>
              <a:buFontTx/>
              <a:buNone/>
            </a:pPr>
            <a:r>
              <a:rPr lang="en-US" altLang="en-US" sz="1200" dirty="0">
                <a:solidFill>
                  <a:schemeClr val="bg1"/>
                </a:solidFill>
              </a:rPr>
              <a:t>      P</a:t>
            </a:r>
          </a:p>
          <a:p>
            <a:pPr>
              <a:spcBef>
                <a:spcPct val="0"/>
              </a:spcBef>
              <a:buFontTx/>
              <a:buNone/>
            </a:pPr>
            <a:r>
              <a:rPr lang="en-US" altLang="en-US" sz="1200" dirty="0">
                <a:solidFill>
                  <a:schemeClr val="bg1"/>
                </a:solidFill>
              </a:rPr>
              <a:t>     O</a:t>
            </a:r>
          </a:p>
          <a:p>
            <a:pPr>
              <a:spcBef>
                <a:spcPct val="0"/>
              </a:spcBef>
              <a:buFontTx/>
              <a:buNone/>
            </a:pPr>
            <a:r>
              <a:rPr lang="en-US" altLang="en-US" sz="1200" dirty="0">
                <a:solidFill>
                  <a:schemeClr val="bg1"/>
                </a:solidFill>
              </a:rPr>
              <a:t>      R</a:t>
            </a:r>
          </a:p>
          <a:p>
            <a:pPr>
              <a:spcBef>
                <a:spcPct val="0"/>
              </a:spcBef>
              <a:buFontTx/>
              <a:buNone/>
            </a:pPr>
            <a:r>
              <a:rPr lang="en-US" altLang="en-US" sz="1200" dirty="0">
                <a:solidFill>
                  <a:schemeClr val="bg1"/>
                </a:solidFill>
              </a:rPr>
              <a:t>      T</a:t>
            </a:r>
          </a:p>
          <a:p>
            <a:pPr>
              <a:spcBef>
                <a:spcPct val="0"/>
              </a:spcBef>
              <a:buFontTx/>
              <a:buNone/>
            </a:pPr>
            <a:endParaRPr lang="en-US" altLang="en-US" sz="1200" dirty="0">
              <a:solidFill>
                <a:schemeClr val="bg1"/>
              </a:solidFill>
            </a:endParaRPr>
          </a:p>
          <a:p>
            <a:pPr>
              <a:spcBef>
                <a:spcPct val="0"/>
              </a:spcBef>
              <a:buFontTx/>
              <a:buNone/>
            </a:pPr>
            <a:r>
              <a:rPr lang="en-US" altLang="en-US" sz="1200" dirty="0">
                <a:solidFill>
                  <a:schemeClr val="bg1"/>
                </a:solidFill>
              </a:rPr>
              <a:t>     M</a:t>
            </a:r>
          </a:p>
          <a:p>
            <a:pPr>
              <a:spcBef>
                <a:spcPct val="0"/>
              </a:spcBef>
              <a:buFontTx/>
              <a:buNone/>
            </a:pPr>
            <a:r>
              <a:rPr lang="en-US" altLang="en-US" sz="1200" dirty="0">
                <a:solidFill>
                  <a:schemeClr val="bg1"/>
                </a:solidFill>
              </a:rPr>
              <a:t>      I</a:t>
            </a:r>
          </a:p>
          <a:p>
            <a:pPr>
              <a:spcBef>
                <a:spcPct val="0"/>
              </a:spcBef>
              <a:buFontTx/>
              <a:buNone/>
            </a:pPr>
            <a:r>
              <a:rPr lang="en-US" altLang="en-US" sz="1200" dirty="0">
                <a:solidFill>
                  <a:schemeClr val="bg1"/>
                </a:solidFill>
              </a:rPr>
              <a:t>      N</a:t>
            </a:r>
          </a:p>
          <a:p>
            <a:pPr>
              <a:spcBef>
                <a:spcPct val="0"/>
              </a:spcBef>
              <a:buFontTx/>
              <a:buNone/>
            </a:pPr>
            <a:r>
              <a:rPr lang="en-US" altLang="en-US" sz="1200" dirty="0">
                <a:solidFill>
                  <a:schemeClr val="bg1"/>
                </a:solidFill>
              </a:rPr>
              <a:t>      I</a:t>
            </a:r>
          </a:p>
          <a:p>
            <a:pPr>
              <a:spcBef>
                <a:spcPct val="0"/>
              </a:spcBef>
              <a:buFontTx/>
              <a:buNone/>
            </a:pPr>
            <a:r>
              <a:rPr lang="en-US" altLang="en-US" sz="1200" dirty="0">
                <a:solidFill>
                  <a:schemeClr val="bg1"/>
                </a:solidFill>
              </a:rPr>
              <a:t>      S</a:t>
            </a:r>
          </a:p>
          <a:p>
            <a:pPr>
              <a:spcBef>
                <a:spcPct val="0"/>
              </a:spcBef>
              <a:buFontTx/>
              <a:buNone/>
            </a:pPr>
            <a:r>
              <a:rPr lang="en-US" altLang="en-US" sz="1200" dirty="0">
                <a:solidFill>
                  <a:schemeClr val="bg1"/>
                </a:solidFill>
              </a:rPr>
              <a:t>      T</a:t>
            </a:r>
          </a:p>
          <a:p>
            <a:pPr>
              <a:spcBef>
                <a:spcPct val="0"/>
              </a:spcBef>
              <a:buFontTx/>
              <a:buNone/>
            </a:pPr>
            <a:r>
              <a:rPr lang="en-US" altLang="en-US" sz="1200" dirty="0">
                <a:solidFill>
                  <a:schemeClr val="bg1"/>
                </a:solidFill>
              </a:rPr>
              <a:t>      R</a:t>
            </a:r>
          </a:p>
          <a:p>
            <a:pPr>
              <a:spcBef>
                <a:spcPct val="0"/>
              </a:spcBef>
              <a:buFontTx/>
              <a:buNone/>
            </a:pPr>
            <a:r>
              <a:rPr lang="en-US" altLang="en-US" sz="1200" dirty="0">
                <a:solidFill>
                  <a:schemeClr val="bg1"/>
                </a:solidFill>
              </a:rPr>
              <a:t>      I</a:t>
            </a:r>
          </a:p>
          <a:p>
            <a:pPr>
              <a:spcBef>
                <a:spcPct val="0"/>
              </a:spcBef>
              <a:buFontTx/>
              <a:buNone/>
            </a:pPr>
            <a:r>
              <a:rPr lang="en-US" altLang="en-US" sz="1200" dirty="0">
                <a:solidFill>
                  <a:schemeClr val="bg1"/>
                </a:solidFill>
              </a:rPr>
              <a:t>      E</a:t>
            </a:r>
          </a:p>
          <a:p>
            <a:pPr>
              <a:spcBef>
                <a:spcPct val="0"/>
              </a:spcBef>
              <a:buFontTx/>
              <a:buNone/>
            </a:pPr>
            <a:r>
              <a:rPr lang="en-US" altLang="en-US" sz="1200" dirty="0">
                <a:solidFill>
                  <a:schemeClr val="bg1"/>
                </a:solidFill>
              </a:rPr>
              <a:t>      S</a:t>
            </a:r>
          </a:p>
          <a:p>
            <a:pPr>
              <a:spcBef>
                <a:spcPct val="0"/>
              </a:spcBef>
              <a:buFontTx/>
              <a:buNone/>
            </a:pPr>
            <a:r>
              <a:rPr lang="en-US" altLang="en-US" sz="1200" b="0" dirty="0">
                <a:solidFill>
                  <a:schemeClr val="bg1"/>
                </a:solidFill>
              </a:rPr>
              <a:t>      </a:t>
            </a:r>
          </a:p>
        </p:txBody>
      </p:sp>
      <p:sp>
        <p:nvSpPr>
          <p:cNvPr id="250889" name="Text Box 9"/>
          <p:cNvSpPr txBox="1">
            <a:spLocks noChangeArrowheads="1"/>
          </p:cNvSpPr>
          <p:nvPr/>
        </p:nvSpPr>
        <p:spPr bwMode="auto">
          <a:xfrm>
            <a:off x="762000" y="5557838"/>
            <a:ext cx="4730750" cy="500062"/>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09" tIns="46003" rIns="92009" bIns="46003">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dirty="0">
                <a:latin typeface="Bodoni Poster SSi" pitchFamily="34" charset="0"/>
              </a:rPr>
              <a:t> </a:t>
            </a:r>
            <a:r>
              <a:rPr lang="en-US" altLang="en-US" sz="2300" dirty="0">
                <a:solidFill>
                  <a:schemeClr val="bg1"/>
                </a:solidFill>
                <a:latin typeface="Bodoni Poster SSi" pitchFamily="34" charset="0"/>
              </a:rPr>
              <a:t>MISSION OF THE CHURCH</a:t>
            </a:r>
            <a:endParaRPr lang="en-US" altLang="en-US" sz="2300" dirty="0">
              <a:solidFill>
                <a:schemeClr val="bg1"/>
              </a:solidFill>
              <a:latin typeface="Arial Black" panose="020B0A04020102020204" pitchFamily="34" charset="0"/>
            </a:endParaRPr>
          </a:p>
        </p:txBody>
      </p:sp>
      <p:sp>
        <p:nvSpPr>
          <p:cNvPr id="250890" name="Line 11"/>
          <p:cNvSpPr>
            <a:spLocks noChangeShapeType="1"/>
          </p:cNvSpPr>
          <p:nvPr/>
        </p:nvSpPr>
        <p:spPr bwMode="auto">
          <a:xfrm>
            <a:off x="731838" y="2962275"/>
            <a:ext cx="476091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0891" name="Rectangle 12"/>
          <p:cNvSpPr>
            <a:spLocks noChangeArrowheads="1"/>
          </p:cNvSpPr>
          <p:nvPr/>
        </p:nvSpPr>
        <p:spPr bwMode="auto">
          <a:xfrm>
            <a:off x="990600" y="6629400"/>
            <a:ext cx="4795838" cy="930275"/>
          </a:xfrm>
          <a:prstGeom prst="rect">
            <a:avLst/>
          </a:prstGeom>
          <a:solidFill>
            <a:srgbClr val="006600"/>
          </a:solidFill>
          <a:ln w="19050">
            <a:solidFill>
              <a:schemeClr val="tx1"/>
            </a:solidFill>
            <a:miter lim="800000"/>
            <a:headEnd/>
            <a:tailEnd/>
          </a:ln>
          <a:effectLst>
            <a:outerShdw dist="107763" dir="18900000" algn="ctr" rotWithShape="0">
              <a:schemeClr val="bg2"/>
            </a:outerShdw>
          </a:effectLst>
        </p:spPr>
        <p:txBody>
          <a:bodyPr wrap="none" lIns="92009" tIns="46003" rIns="92009" bIns="46003"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dirty="0">
                <a:solidFill>
                  <a:schemeClr val="bg1"/>
                </a:solidFill>
                <a:latin typeface="Bodoni Poster SSi" pitchFamily="34" charset="0"/>
              </a:rPr>
              <a:t>SACRIFICE,  BURDEN</a:t>
            </a:r>
            <a:r>
              <a:rPr lang="en-US" altLang="en-US" sz="1500" dirty="0">
                <a:solidFill>
                  <a:schemeClr val="bg1"/>
                </a:solidFill>
                <a:latin typeface="Bodoni Poster SSi" pitchFamily="34" charset="0"/>
              </a:rPr>
              <a:t> (Of the Lord)</a:t>
            </a:r>
            <a:endParaRPr lang="en-US" altLang="en-US" sz="2400" dirty="0">
              <a:solidFill>
                <a:schemeClr val="bg1"/>
              </a:solidFill>
              <a:latin typeface="Bodoni Poster SSi" pitchFamily="34" charset="0"/>
            </a:endParaRPr>
          </a:p>
          <a:p>
            <a:pPr algn="ctr">
              <a:spcBef>
                <a:spcPct val="0"/>
              </a:spcBef>
              <a:buFontTx/>
              <a:buNone/>
            </a:pPr>
            <a:r>
              <a:rPr lang="en-US" altLang="en-US" sz="2400" dirty="0">
                <a:solidFill>
                  <a:schemeClr val="bg1"/>
                </a:solidFill>
                <a:latin typeface="Bodoni Poster SSi" pitchFamily="34" charset="0"/>
              </a:rPr>
              <a:t>&amp; CHARITY</a:t>
            </a:r>
            <a:r>
              <a:rPr lang="en-US" altLang="en-US" sz="1200" dirty="0">
                <a:solidFill>
                  <a:schemeClr val="bg1"/>
                </a:solidFill>
                <a:latin typeface="Bodoni Poster SSi" pitchFamily="34" charset="0"/>
              </a:rPr>
              <a:t> </a:t>
            </a:r>
            <a:r>
              <a:rPr lang="en-US" altLang="en-US" sz="1500" dirty="0">
                <a:solidFill>
                  <a:schemeClr val="bg1"/>
                </a:solidFill>
                <a:latin typeface="Bodoni Poster SSi" pitchFamily="34" charset="0"/>
              </a:rPr>
              <a:t>(Love in Action)</a:t>
            </a:r>
            <a:endParaRPr lang="en-US" altLang="en-US" sz="2000" dirty="0">
              <a:solidFill>
                <a:schemeClr val="bg1"/>
              </a:solidFill>
              <a:latin typeface="Arial Black" panose="020B0A04020102020204" pitchFamily="34" charset="0"/>
            </a:endParaRPr>
          </a:p>
        </p:txBody>
      </p:sp>
      <p:sp>
        <p:nvSpPr>
          <p:cNvPr id="713741" name="Rectangle 13"/>
          <p:cNvSpPr>
            <a:spLocks noChangeArrowheads="1"/>
          </p:cNvSpPr>
          <p:nvPr/>
        </p:nvSpPr>
        <p:spPr bwMode="auto">
          <a:xfrm>
            <a:off x="731838" y="8077200"/>
            <a:ext cx="5202237" cy="1163638"/>
          </a:xfrm>
          <a:prstGeom prst="rect">
            <a:avLst/>
          </a:prstGeom>
          <a:solidFill>
            <a:srgbClr val="800080"/>
          </a:solidFill>
          <a:ln w="38100">
            <a:solidFill>
              <a:schemeClr val="tx1"/>
            </a:solidFill>
            <a:miter lim="800000"/>
            <a:headEnd/>
            <a:tailEnd/>
          </a:ln>
          <a:effectLst>
            <a:outerShdw dist="107763" dir="18900000" algn="ctr" rotWithShape="0">
              <a:srgbClr val="808080"/>
            </a:outerShdw>
          </a:effectLst>
        </p:spPr>
        <p:txBody>
          <a:bodyPr wrap="none" lIns="92009" tIns="46003" rIns="92009" bIns="46003" anchor="ctr"/>
          <a:lstStyle>
            <a:lvl1pPr algn="l" defTabSz="920750">
              <a:defRPr sz="2400">
                <a:solidFill>
                  <a:schemeClr val="tx1"/>
                </a:solidFill>
                <a:latin typeface="Times New Roman" panose="02020603050405020304" pitchFamily="18" charset="0"/>
              </a:defRPr>
            </a:lvl1pPr>
            <a:lvl2pPr marL="460375" algn="l" defTabSz="920750">
              <a:defRPr sz="2400">
                <a:solidFill>
                  <a:schemeClr val="tx1"/>
                </a:solidFill>
                <a:latin typeface="Times New Roman" panose="02020603050405020304" pitchFamily="18" charset="0"/>
              </a:defRPr>
            </a:lvl2pPr>
            <a:lvl3pPr marL="920750" algn="l" defTabSz="920750">
              <a:defRPr sz="2400">
                <a:solidFill>
                  <a:schemeClr val="tx1"/>
                </a:solidFill>
                <a:latin typeface="Times New Roman" panose="02020603050405020304" pitchFamily="18" charset="0"/>
              </a:defRPr>
            </a:lvl3pPr>
            <a:lvl4pPr marL="1381125" algn="l" defTabSz="920750">
              <a:defRPr sz="2400">
                <a:solidFill>
                  <a:schemeClr val="tx1"/>
                </a:solidFill>
                <a:latin typeface="Times New Roman" panose="02020603050405020304" pitchFamily="18" charset="0"/>
              </a:defRPr>
            </a:lvl4pPr>
            <a:lvl5pPr marL="1836738" algn="l" defTabSz="920750">
              <a:defRPr sz="2400">
                <a:solidFill>
                  <a:schemeClr val="tx1"/>
                </a:solidFill>
                <a:latin typeface="Times New Roman" panose="02020603050405020304" pitchFamily="18" charset="0"/>
              </a:defRPr>
            </a:lvl5pPr>
            <a:lvl6pPr marL="2293938" defTabSz="920750" eaLnBrk="0" fontAlgn="base" hangingPunct="0">
              <a:spcBef>
                <a:spcPct val="0"/>
              </a:spcBef>
              <a:spcAft>
                <a:spcPct val="0"/>
              </a:spcAft>
              <a:defRPr sz="2400">
                <a:solidFill>
                  <a:schemeClr val="tx1"/>
                </a:solidFill>
                <a:latin typeface="Times New Roman" panose="02020603050405020304" pitchFamily="18" charset="0"/>
              </a:defRPr>
            </a:lvl6pPr>
            <a:lvl7pPr marL="2751138" defTabSz="920750" eaLnBrk="0" fontAlgn="base" hangingPunct="0">
              <a:spcBef>
                <a:spcPct val="0"/>
              </a:spcBef>
              <a:spcAft>
                <a:spcPct val="0"/>
              </a:spcAft>
              <a:defRPr sz="2400">
                <a:solidFill>
                  <a:schemeClr val="tx1"/>
                </a:solidFill>
                <a:latin typeface="Times New Roman" panose="02020603050405020304" pitchFamily="18" charset="0"/>
              </a:defRPr>
            </a:lvl7pPr>
            <a:lvl8pPr marL="3208338" defTabSz="920750" eaLnBrk="0" fontAlgn="base" hangingPunct="0">
              <a:spcBef>
                <a:spcPct val="0"/>
              </a:spcBef>
              <a:spcAft>
                <a:spcPct val="0"/>
              </a:spcAft>
              <a:defRPr sz="2400">
                <a:solidFill>
                  <a:schemeClr val="tx1"/>
                </a:solidFill>
                <a:latin typeface="Times New Roman" panose="02020603050405020304" pitchFamily="18" charset="0"/>
              </a:defRPr>
            </a:lvl8pPr>
            <a:lvl9pPr marL="3665538" defTabSz="92075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en-US" altLang="en-US" sz="3000" b="0" dirty="0">
              <a:solidFill>
                <a:schemeClr val="bg1"/>
              </a:solidFill>
              <a:effectLst>
                <a:outerShdw blurRad="38100" dist="38100" dir="2700000" algn="tl">
                  <a:srgbClr val="000000"/>
                </a:outerShdw>
              </a:effectLst>
              <a:latin typeface="Bodoni Poster SSi" pitchFamily="34" charset="0"/>
            </a:endParaRPr>
          </a:p>
          <a:p>
            <a:pPr algn="ctr">
              <a:defRPr/>
            </a:pPr>
            <a:r>
              <a:rPr lang="en-US" altLang="en-US" sz="3000" dirty="0">
                <a:solidFill>
                  <a:schemeClr val="bg1"/>
                </a:solidFill>
                <a:latin typeface="Bodoni Poster SSi" pitchFamily="34" charset="0"/>
              </a:rPr>
              <a:t>LOVE </a:t>
            </a:r>
            <a:r>
              <a:rPr lang="en-US" altLang="en-US" sz="1500" dirty="0">
                <a:solidFill>
                  <a:schemeClr val="bg1"/>
                </a:solidFill>
                <a:latin typeface="Bodoni Poster SSi" pitchFamily="34" charset="0"/>
              </a:rPr>
              <a:t> (For God)  </a:t>
            </a:r>
            <a:r>
              <a:rPr lang="en-US" altLang="en-US" sz="3000" dirty="0">
                <a:solidFill>
                  <a:schemeClr val="bg1"/>
                </a:solidFill>
                <a:latin typeface="Bodoni Poster SSi" pitchFamily="34" charset="0"/>
              </a:rPr>
              <a:t>/</a:t>
            </a:r>
            <a:r>
              <a:rPr lang="en-US" altLang="en-US" sz="1500" dirty="0">
                <a:solidFill>
                  <a:schemeClr val="bg1"/>
                </a:solidFill>
                <a:latin typeface="Bodoni Poster SSi" pitchFamily="34" charset="0"/>
              </a:rPr>
              <a:t>  </a:t>
            </a:r>
            <a:r>
              <a:rPr lang="en-US" altLang="en-US" sz="3000" dirty="0">
                <a:solidFill>
                  <a:schemeClr val="bg1"/>
                </a:solidFill>
                <a:latin typeface="Bodoni Poster SSi" pitchFamily="34" charset="0"/>
              </a:rPr>
              <a:t>OBEDIENCE</a:t>
            </a:r>
            <a:endParaRPr lang="en-US" altLang="en-US" sz="3200" b="0" dirty="0">
              <a:solidFill>
                <a:schemeClr val="bg1"/>
              </a:solidFill>
              <a:effectLst>
                <a:outerShdw blurRad="38100" dist="38100" dir="2700000" algn="tl">
                  <a:srgbClr val="000000"/>
                </a:outerShdw>
              </a:effectLst>
              <a:latin typeface="Bodoni Poster SSi" pitchFamily="34" charset="0"/>
            </a:endParaRPr>
          </a:p>
          <a:p>
            <a:pPr algn="ctr">
              <a:defRPr/>
            </a:pPr>
            <a:endParaRPr lang="en-US" altLang="en-US" b="0" dirty="0">
              <a:solidFill>
                <a:schemeClr val="bg1"/>
              </a:solidFill>
              <a:latin typeface="Arial Black" panose="020B0A04020102020204" pitchFamily="34" charset="0"/>
            </a:endParaRPr>
          </a:p>
        </p:txBody>
      </p:sp>
      <p:sp>
        <p:nvSpPr>
          <p:cNvPr id="250893" name="Line 14"/>
          <p:cNvSpPr>
            <a:spLocks noChangeShapeType="1"/>
          </p:cNvSpPr>
          <p:nvPr/>
        </p:nvSpPr>
        <p:spPr bwMode="auto">
          <a:xfrm flipV="1">
            <a:off x="3352800" y="7543800"/>
            <a:ext cx="0" cy="4540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0894" name="Line 15"/>
          <p:cNvSpPr>
            <a:spLocks noChangeShapeType="1"/>
          </p:cNvSpPr>
          <p:nvPr/>
        </p:nvSpPr>
        <p:spPr bwMode="auto">
          <a:xfrm flipV="1">
            <a:off x="3352800" y="6070600"/>
            <a:ext cx="0" cy="558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0895" name="Line 16"/>
          <p:cNvSpPr>
            <a:spLocks noChangeShapeType="1"/>
          </p:cNvSpPr>
          <p:nvPr/>
        </p:nvSpPr>
        <p:spPr bwMode="auto">
          <a:xfrm flipV="1">
            <a:off x="3505200" y="2057400"/>
            <a:ext cx="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0896" name="Line 17"/>
          <p:cNvSpPr>
            <a:spLocks noChangeShapeType="1"/>
          </p:cNvSpPr>
          <p:nvPr/>
        </p:nvSpPr>
        <p:spPr bwMode="auto">
          <a:xfrm>
            <a:off x="5486400" y="5562600"/>
            <a:ext cx="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50897" name="Line 18"/>
          <p:cNvSpPr>
            <a:spLocks noChangeShapeType="1"/>
          </p:cNvSpPr>
          <p:nvPr/>
        </p:nvSpPr>
        <p:spPr bwMode="auto">
          <a:xfrm>
            <a:off x="711200" y="2514600"/>
            <a:ext cx="4902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projctor.wav"/>
      </p:stSnd>
    </p:sndAc>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p:cNvSpPr txBox="1">
            <a:spLocks noChangeArrowheads="1"/>
          </p:cNvSpPr>
          <p:nvPr/>
        </p:nvSpPr>
        <p:spPr bwMode="auto">
          <a:xfrm>
            <a:off x="228600" y="217488"/>
            <a:ext cx="6858000" cy="9034462"/>
          </a:xfrm>
          <a:prstGeom prst="rect">
            <a:avLst/>
          </a:prstGeom>
          <a:gradFill rotWithShape="0">
            <a:gsLst>
              <a:gs pos="0">
                <a:srgbClr val="FFFF00"/>
              </a:gs>
              <a:gs pos="50000">
                <a:srgbClr val="FFFFFF"/>
              </a:gs>
              <a:gs pos="100000">
                <a:srgbClr val="FFFF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800" dirty="0">
              <a:solidFill>
                <a:srgbClr val="F91807"/>
              </a:solidFill>
              <a:cs typeface="Times New Roman" panose="02020603050405020304" pitchFamily="18" charset="0"/>
            </a:endParaRPr>
          </a:p>
          <a:p>
            <a:pPr algn="ctr">
              <a:spcBef>
                <a:spcPct val="0"/>
              </a:spcBef>
              <a:buFontTx/>
              <a:buNone/>
            </a:pPr>
            <a:r>
              <a:rPr lang="en-US" altLang="en-US" sz="2200" b="0" dirty="0">
                <a:solidFill>
                  <a:srgbClr val="F91807"/>
                </a:solidFill>
                <a:latin typeface="Arial Black" panose="020B0A04020102020204" pitchFamily="34" charset="0"/>
                <a:cs typeface="Times New Roman" panose="02020603050405020304" pitchFamily="18" charset="0"/>
              </a:rPr>
              <a:t>THE  MISSION  OF  JESUS  CHRIST  </a:t>
            </a:r>
          </a:p>
          <a:p>
            <a:pPr algn="ctr">
              <a:spcBef>
                <a:spcPct val="0"/>
              </a:spcBef>
              <a:buFontTx/>
              <a:buNone/>
            </a:pPr>
            <a:r>
              <a:rPr lang="en-US" altLang="en-US" sz="2200" b="0" dirty="0">
                <a:solidFill>
                  <a:srgbClr val="F91807"/>
                </a:solidFill>
                <a:latin typeface="Arial Black" panose="020B0A04020102020204" pitchFamily="34" charset="0"/>
                <a:cs typeface="Times New Roman" panose="02020603050405020304" pitchFamily="18" charset="0"/>
              </a:rPr>
              <a:t>TO  THIS WORLD</a:t>
            </a:r>
          </a:p>
          <a:p>
            <a:pPr>
              <a:spcBef>
                <a:spcPct val="0"/>
              </a:spcBef>
              <a:buFontTx/>
              <a:buNone/>
            </a:pPr>
            <a:r>
              <a:rPr lang="en-US" altLang="en-US" sz="2000" dirty="0">
                <a:solidFill>
                  <a:srgbClr val="F91807"/>
                </a:solidFill>
                <a:cs typeface="Times New Roman" panose="02020603050405020304" pitchFamily="18" charset="0"/>
              </a:rPr>
              <a:t> </a:t>
            </a:r>
            <a:endParaRPr lang="en-US" altLang="en-US" sz="2000" u="sng" dirty="0">
              <a:solidFill>
                <a:srgbClr val="F91807"/>
              </a:solidFill>
              <a:cs typeface="Times New Roman" panose="02020603050405020304" pitchFamily="18" charset="0"/>
            </a:endParaRPr>
          </a:p>
          <a:p>
            <a:pPr algn="ctr">
              <a:spcBef>
                <a:spcPct val="0"/>
              </a:spcBef>
              <a:buFontTx/>
              <a:buNone/>
            </a:pPr>
            <a:r>
              <a:rPr lang="en-US" altLang="en-US" sz="1600" b="0" dirty="0">
                <a:solidFill>
                  <a:srgbClr val="F91807"/>
                </a:solidFill>
                <a:latin typeface="Arial Black" panose="020B0A04020102020204" pitchFamily="34" charset="0"/>
                <a:cs typeface="Times New Roman" panose="02020603050405020304" pitchFamily="18" charset="0"/>
              </a:rPr>
              <a:t>JESUS MADE IT VERY CLEAR OVER &amp; OVER AGAIN THAT</a:t>
            </a:r>
          </a:p>
          <a:p>
            <a:pPr algn="ctr">
              <a:spcBef>
                <a:spcPct val="0"/>
              </a:spcBef>
              <a:buFontTx/>
              <a:buNone/>
            </a:pPr>
            <a:endParaRPr lang="en-US" altLang="en-US" sz="400" b="0" dirty="0">
              <a:solidFill>
                <a:srgbClr val="F91807"/>
              </a:solidFill>
              <a:latin typeface="Arial Black" panose="020B0A04020102020204" pitchFamily="34" charset="0"/>
              <a:cs typeface="Times New Roman" panose="02020603050405020304" pitchFamily="18" charset="0"/>
            </a:endParaRPr>
          </a:p>
          <a:p>
            <a:pPr algn="ctr">
              <a:spcBef>
                <a:spcPct val="0"/>
              </a:spcBef>
              <a:buFontTx/>
              <a:buNone/>
            </a:pPr>
            <a:r>
              <a:rPr lang="en-US" altLang="en-US" sz="1600" b="0" dirty="0">
                <a:solidFill>
                  <a:srgbClr val="F91807"/>
                </a:solidFill>
                <a:latin typeface="Arial Black" panose="020B0A04020102020204" pitchFamily="34" charset="0"/>
                <a:cs typeface="Times New Roman" panose="02020603050405020304" pitchFamily="18" charset="0"/>
              </a:rPr>
              <a:t>       </a:t>
            </a:r>
            <a:r>
              <a:rPr lang="en-US" altLang="en-US" sz="1600" b="0" u="sng" dirty="0">
                <a:solidFill>
                  <a:srgbClr val="F91807"/>
                </a:solidFill>
                <a:latin typeface="Arial Black" panose="020B0A04020102020204" pitchFamily="34" charset="0"/>
                <a:cs typeface="Times New Roman" panose="02020603050405020304" pitchFamily="18" charset="0"/>
              </a:rPr>
              <a:t>HIS MISSION WAS THE HARVEST</a:t>
            </a:r>
            <a:endParaRPr lang="en-US" altLang="en-US" sz="1600" b="0" dirty="0">
              <a:solidFill>
                <a:srgbClr val="F91807"/>
              </a:solidFill>
              <a:latin typeface="Arial Black" panose="020B0A04020102020204" pitchFamily="34" charset="0"/>
              <a:cs typeface="Times New Roman" panose="02020603050405020304" pitchFamily="18" charset="0"/>
            </a:endParaRPr>
          </a:p>
          <a:p>
            <a:pPr>
              <a:spcBef>
                <a:spcPct val="0"/>
              </a:spcBef>
              <a:buFontTx/>
              <a:buNone/>
            </a:pPr>
            <a:r>
              <a:rPr lang="en-US" altLang="en-US" sz="1600" dirty="0">
                <a:cs typeface="Times New Roman" panose="02020603050405020304" pitchFamily="18" charset="0"/>
              </a:rPr>
              <a:t> </a:t>
            </a:r>
          </a:p>
          <a:p>
            <a:pPr>
              <a:spcBef>
                <a:spcPct val="0"/>
              </a:spcBef>
              <a:buFontTx/>
              <a:buNone/>
            </a:pPr>
            <a:r>
              <a:rPr lang="en-US" altLang="en-US" sz="1600" dirty="0">
                <a:solidFill>
                  <a:srgbClr val="0000FF"/>
                </a:solidFill>
                <a:cs typeface="Times New Roman" panose="02020603050405020304" pitchFamily="18" charset="0"/>
              </a:rPr>
              <a:t>John 4:35</a:t>
            </a:r>
            <a:endParaRPr lang="en-US" altLang="en-US" sz="1600" u="sng" dirty="0">
              <a:solidFill>
                <a:srgbClr val="0000FF"/>
              </a:solidFill>
              <a:cs typeface="Times New Roman" panose="02020603050405020304" pitchFamily="18" charset="0"/>
            </a:endParaRPr>
          </a:p>
          <a:p>
            <a:pPr>
              <a:spcBef>
                <a:spcPct val="0"/>
              </a:spcBef>
              <a:buFontTx/>
              <a:buNone/>
            </a:pPr>
            <a:r>
              <a:rPr lang="en-US" altLang="en-US" sz="1600" dirty="0">
                <a:solidFill>
                  <a:srgbClr val="0000FF"/>
                </a:solidFill>
                <a:cs typeface="Times New Roman" panose="02020603050405020304" pitchFamily="18" charset="0"/>
              </a:rPr>
              <a:t>Say not ye, There are yet four months, and then cometh</a:t>
            </a:r>
            <a:r>
              <a:rPr lang="en-US" altLang="en-US" sz="1600" dirty="0">
                <a:cs typeface="Times New Roman" panose="02020603050405020304" pitchFamily="18" charset="0"/>
              </a:rPr>
              <a:t> </a:t>
            </a:r>
            <a:r>
              <a:rPr lang="en-US" altLang="en-US" sz="1600" dirty="0">
                <a:solidFill>
                  <a:srgbClr val="F91807"/>
                </a:solidFill>
                <a:cs typeface="Times New Roman" panose="02020603050405020304" pitchFamily="18" charset="0"/>
              </a:rPr>
              <a:t>harvest</a:t>
            </a:r>
            <a:r>
              <a:rPr lang="en-US" altLang="en-US" sz="1600" dirty="0">
                <a:solidFill>
                  <a:schemeClr val="accent2"/>
                </a:solidFill>
                <a:cs typeface="Times New Roman" panose="02020603050405020304" pitchFamily="18" charset="0"/>
              </a:rPr>
              <a:t>?</a:t>
            </a:r>
            <a:r>
              <a:rPr lang="en-US" altLang="en-US" sz="1600" dirty="0">
                <a:cs typeface="Times New Roman" panose="02020603050405020304" pitchFamily="18" charset="0"/>
              </a:rPr>
              <a:t> </a:t>
            </a:r>
            <a:r>
              <a:rPr lang="en-US" altLang="en-US" sz="1600" dirty="0">
                <a:solidFill>
                  <a:srgbClr val="0000FF"/>
                </a:solidFill>
                <a:cs typeface="Times New Roman" panose="02020603050405020304" pitchFamily="18" charset="0"/>
              </a:rPr>
              <a:t>behold, I say unto you, Lift up your eyes, and look on the</a:t>
            </a:r>
            <a:r>
              <a:rPr lang="en-US" altLang="en-US" sz="1600" dirty="0">
                <a:cs typeface="Times New Roman" panose="02020603050405020304" pitchFamily="18" charset="0"/>
              </a:rPr>
              <a:t> </a:t>
            </a:r>
            <a:r>
              <a:rPr lang="en-US" altLang="en-US" sz="1600" dirty="0">
                <a:solidFill>
                  <a:srgbClr val="F91807"/>
                </a:solidFill>
                <a:cs typeface="Times New Roman" panose="02020603050405020304" pitchFamily="18" charset="0"/>
              </a:rPr>
              <a:t>fields</a:t>
            </a:r>
            <a:r>
              <a:rPr lang="en-US" altLang="en-US" sz="1600" dirty="0">
                <a:solidFill>
                  <a:srgbClr val="0000FF"/>
                </a:solidFill>
                <a:cs typeface="Times New Roman" panose="02020603050405020304" pitchFamily="18" charset="0"/>
              </a:rPr>
              <a:t>; for they are white already to </a:t>
            </a:r>
            <a:r>
              <a:rPr lang="en-US" altLang="en-US" sz="1600" dirty="0">
                <a:solidFill>
                  <a:srgbClr val="FF0000"/>
                </a:solidFill>
                <a:cs typeface="Times New Roman" panose="02020603050405020304" pitchFamily="18" charset="0"/>
              </a:rPr>
              <a:t>harvest</a:t>
            </a:r>
            <a:r>
              <a:rPr lang="en-US" altLang="en-US" sz="1600" dirty="0">
                <a:solidFill>
                  <a:srgbClr val="0000FF"/>
                </a:solidFill>
                <a:cs typeface="Times New Roman" panose="02020603050405020304" pitchFamily="18" charset="0"/>
              </a:rPr>
              <a:t>.</a:t>
            </a:r>
            <a:endParaRPr lang="en-US" altLang="en-US" sz="800" dirty="0">
              <a:solidFill>
                <a:srgbClr val="0000FF"/>
              </a:solidFill>
              <a:cs typeface="Times New Roman" panose="02020603050405020304" pitchFamily="18" charset="0"/>
            </a:endParaRPr>
          </a:p>
          <a:p>
            <a:pPr>
              <a:spcBef>
                <a:spcPct val="0"/>
              </a:spcBef>
              <a:buFontTx/>
              <a:buNone/>
            </a:pPr>
            <a:endParaRPr lang="en-US" altLang="en-US" sz="1200" u="sng" dirty="0">
              <a:solidFill>
                <a:srgbClr val="0000FF"/>
              </a:solidFill>
              <a:cs typeface="Times New Roman" panose="02020603050405020304" pitchFamily="18" charset="0"/>
            </a:endParaRPr>
          </a:p>
          <a:p>
            <a:pPr>
              <a:spcBef>
                <a:spcPct val="0"/>
              </a:spcBef>
              <a:buFontTx/>
              <a:buNone/>
            </a:pPr>
            <a:r>
              <a:rPr lang="en-US" altLang="en-US" sz="1600" dirty="0">
                <a:solidFill>
                  <a:schemeClr val="accent2"/>
                </a:solidFill>
                <a:cs typeface="Times New Roman" panose="02020603050405020304" pitchFamily="18" charset="0"/>
              </a:rPr>
              <a:t>Luke 19:10</a:t>
            </a:r>
          </a:p>
          <a:p>
            <a:pPr>
              <a:spcBef>
                <a:spcPct val="0"/>
              </a:spcBef>
              <a:buFontTx/>
              <a:buNone/>
            </a:pPr>
            <a:r>
              <a:rPr lang="en-US" altLang="en-US" sz="1600" dirty="0">
                <a:solidFill>
                  <a:schemeClr val="accent2"/>
                </a:solidFill>
                <a:cs typeface="Times New Roman" panose="02020603050405020304" pitchFamily="18" charset="0"/>
              </a:rPr>
              <a:t>For the Son of Man is come to </a:t>
            </a:r>
            <a:r>
              <a:rPr lang="en-US" altLang="en-US" sz="1600" dirty="0">
                <a:solidFill>
                  <a:srgbClr val="FF0000"/>
                </a:solidFill>
                <a:cs typeface="Times New Roman" panose="02020603050405020304" pitchFamily="18" charset="0"/>
              </a:rPr>
              <a:t>seek and to save</a:t>
            </a:r>
            <a:r>
              <a:rPr lang="en-US" altLang="en-US" sz="1600" dirty="0">
                <a:solidFill>
                  <a:schemeClr val="accent2"/>
                </a:solidFill>
                <a:cs typeface="Times New Roman" panose="02020603050405020304" pitchFamily="18" charset="0"/>
              </a:rPr>
              <a:t> that which was lost.</a:t>
            </a:r>
            <a:endParaRPr lang="en-US" altLang="en-US" sz="800" dirty="0">
              <a:solidFill>
                <a:schemeClr val="accent2"/>
              </a:solidFill>
              <a:cs typeface="Times New Roman" panose="02020603050405020304" pitchFamily="18" charset="0"/>
            </a:endParaRPr>
          </a:p>
          <a:p>
            <a:pPr>
              <a:spcBef>
                <a:spcPct val="0"/>
              </a:spcBef>
              <a:buFontTx/>
              <a:buNone/>
            </a:pPr>
            <a:endParaRPr lang="en-US" altLang="en-US" sz="1200" dirty="0">
              <a:solidFill>
                <a:schemeClr val="accent2"/>
              </a:solidFill>
              <a:cs typeface="Times New Roman" panose="02020603050405020304" pitchFamily="18" charset="0"/>
            </a:endParaRPr>
          </a:p>
          <a:p>
            <a:pPr>
              <a:spcBef>
                <a:spcPct val="0"/>
              </a:spcBef>
              <a:buFontTx/>
              <a:buNone/>
            </a:pPr>
            <a:r>
              <a:rPr lang="en-US" altLang="en-US" sz="1600" dirty="0">
                <a:solidFill>
                  <a:srgbClr val="0000FF"/>
                </a:solidFill>
                <a:cs typeface="Times New Roman" panose="02020603050405020304" pitchFamily="18" charset="0"/>
              </a:rPr>
              <a:t>Luke 4:18</a:t>
            </a:r>
            <a:endParaRPr lang="en-US" altLang="en-US" sz="1600" u="sng" dirty="0">
              <a:solidFill>
                <a:srgbClr val="0000FF"/>
              </a:solidFill>
              <a:cs typeface="Times New Roman" panose="02020603050405020304" pitchFamily="18" charset="0"/>
            </a:endParaRPr>
          </a:p>
          <a:p>
            <a:pPr>
              <a:spcBef>
                <a:spcPct val="0"/>
              </a:spcBef>
              <a:buFontTx/>
              <a:buNone/>
            </a:pPr>
            <a:r>
              <a:rPr lang="en-US" altLang="en-US" sz="1600" dirty="0">
                <a:solidFill>
                  <a:srgbClr val="0000FF"/>
                </a:solidFill>
                <a:cs typeface="Times New Roman" panose="02020603050405020304" pitchFamily="18" charset="0"/>
              </a:rPr>
              <a:t>The Spirit of the Lord is upon me, because he hath </a:t>
            </a:r>
            <a:r>
              <a:rPr lang="en-US" altLang="en-US" sz="1600" dirty="0">
                <a:solidFill>
                  <a:srgbClr val="FF0000"/>
                </a:solidFill>
                <a:cs typeface="Times New Roman" panose="02020603050405020304" pitchFamily="18" charset="0"/>
              </a:rPr>
              <a:t>anointed</a:t>
            </a:r>
            <a:r>
              <a:rPr lang="en-US" altLang="en-US" sz="1600" dirty="0">
                <a:solidFill>
                  <a:srgbClr val="0000FF"/>
                </a:solidFill>
                <a:cs typeface="Times New Roman" panose="02020603050405020304" pitchFamily="18" charset="0"/>
              </a:rPr>
              <a:t> me to </a:t>
            </a:r>
            <a:r>
              <a:rPr lang="en-US" altLang="en-US" sz="1600" dirty="0">
                <a:solidFill>
                  <a:srgbClr val="FF0000"/>
                </a:solidFill>
                <a:cs typeface="Times New Roman" panose="02020603050405020304" pitchFamily="18" charset="0"/>
              </a:rPr>
              <a:t>preach </a:t>
            </a:r>
            <a:r>
              <a:rPr lang="en-US" altLang="en-US" sz="1600" dirty="0">
                <a:solidFill>
                  <a:srgbClr val="0000FF"/>
                </a:solidFill>
                <a:cs typeface="Times New Roman" panose="02020603050405020304" pitchFamily="18" charset="0"/>
              </a:rPr>
              <a:t>the gospel to the poor; he hath </a:t>
            </a:r>
            <a:r>
              <a:rPr lang="en-US" altLang="en-US" sz="1600" dirty="0">
                <a:solidFill>
                  <a:srgbClr val="FF0000"/>
                </a:solidFill>
                <a:cs typeface="Times New Roman" panose="02020603050405020304" pitchFamily="18" charset="0"/>
              </a:rPr>
              <a:t>sent</a:t>
            </a:r>
            <a:r>
              <a:rPr lang="en-US" altLang="en-US" sz="1600" dirty="0">
                <a:solidFill>
                  <a:srgbClr val="0000FF"/>
                </a:solidFill>
                <a:cs typeface="Times New Roman" panose="02020603050405020304" pitchFamily="18" charset="0"/>
              </a:rPr>
              <a:t> me to </a:t>
            </a:r>
            <a:r>
              <a:rPr lang="en-US" altLang="en-US" sz="1600" dirty="0">
                <a:solidFill>
                  <a:srgbClr val="FF0000"/>
                </a:solidFill>
                <a:cs typeface="Times New Roman" panose="02020603050405020304" pitchFamily="18" charset="0"/>
              </a:rPr>
              <a:t>heal </a:t>
            </a:r>
            <a:r>
              <a:rPr lang="en-US" altLang="en-US" sz="1600" dirty="0">
                <a:solidFill>
                  <a:srgbClr val="0000FF"/>
                </a:solidFill>
                <a:cs typeface="Times New Roman" panose="02020603050405020304" pitchFamily="18" charset="0"/>
              </a:rPr>
              <a:t>the brokenhearted, to preach </a:t>
            </a:r>
            <a:r>
              <a:rPr lang="en-US" altLang="en-US" sz="1600" dirty="0">
                <a:solidFill>
                  <a:srgbClr val="FF0000"/>
                </a:solidFill>
                <a:cs typeface="Times New Roman" panose="02020603050405020304" pitchFamily="18" charset="0"/>
              </a:rPr>
              <a:t>deliverance</a:t>
            </a:r>
            <a:r>
              <a:rPr lang="en-US" altLang="en-US" sz="1600" dirty="0">
                <a:solidFill>
                  <a:srgbClr val="0000FF"/>
                </a:solidFill>
                <a:cs typeface="Times New Roman" panose="02020603050405020304" pitchFamily="18" charset="0"/>
              </a:rPr>
              <a:t> to the captives, and </a:t>
            </a:r>
            <a:r>
              <a:rPr lang="en-US" altLang="en-US" sz="1600" dirty="0">
                <a:solidFill>
                  <a:srgbClr val="FF0000"/>
                </a:solidFill>
                <a:cs typeface="Times New Roman" panose="02020603050405020304" pitchFamily="18" charset="0"/>
              </a:rPr>
              <a:t>recovering of sight</a:t>
            </a:r>
            <a:r>
              <a:rPr lang="en-US" altLang="en-US" sz="1600" dirty="0">
                <a:solidFill>
                  <a:srgbClr val="0000FF"/>
                </a:solidFill>
                <a:cs typeface="Times New Roman" panose="02020603050405020304" pitchFamily="18" charset="0"/>
              </a:rPr>
              <a:t> to the blind, to set at </a:t>
            </a:r>
            <a:r>
              <a:rPr lang="en-US" altLang="en-US" sz="1600" dirty="0">
                <a:solidFill>
                  <a:srgbClr val="FF0000"/>
                </a:solidFill>
                <a:cs typeface="Times New Roman" panose="02020603050405020304" pitchFamily="18" charset="0"/>
              </a:rPr>
              <a:t>liberty </a:t>
            </a:r>
            <a:r>
              <a:rPr lang="en-US" altLang="en-US" sz="1600" dirty="0">
                <a:solidFill>
                  <a:srgbClr val="0000FF"/>
                </a:solidFill>
                <a:cs typeface="Times New Roman" panose="02020603050405020304" pitchFamily="18" charset="0"/>
              </a:rPr>
              <a:t>them that are bruised,</a:t>
            </a:r>
            <a:endParaRPr lang="en-US" altLang="en-US" sz="1600" u="sng" dirty="0">
              <a:solidFill>
                <a:srgbClr val="0000FF"/>
              </a:solidFill>
              <a:cs typeface="Times New Roman" panose="02020603050405020304" pitchFamily="18" charset="0"/>
            </a:endParaRPr>
          </a:p>
          <a:p>
            <a:pPr>
              <a:spcBef>
                <a:spcPct val="0"/>
              </a:spcBef>
              <a:buFontTx/>
              <a:buNone/>
            </a:pPr>
            <a:r>
              <a:rPr lang="en-US" altLang="en-US" sz="1800" dirty="0">
                <a:cs typeface="Times New Roman" panose="02020603050405020304" pitchFamily="18" charset="0"/>
              </a:rPr>
              <a:t> </a:t>
            </a:r>
          </a:p>
          <a:p>
            <a:pPr algn="ctr">
              <a:spcBef>
                <a:spcPct val="0"/>
              </a:spcBef>
              <a:buFontTx/>
              <a:buNone/>
            </a:pPr>
            <a:r>
              <a:rPr lang="en-US" altLang="en-US" sz="1600" dirty="0">
                <a:solidFill>
                  <a:schemeClr val="accent2"/>
                </a:solidFill>
                <a:cs typeface="Times New Roman" panose="02020603050405020304" pitchFamily="18" charset="0"/>
              </a:rPr>
              <a:t>THE MISSION OF THE CHURCH IS  - </a:t>
            </a:r>
            <a:r>
              <a:rPr lang="en-US" altLang="en-US" sz="1600" u="sng" dirty="0">
                <a:solidFill>
                  <a:srgbClr val="FF0000"/>
                </a:solidFill>
                <a:cs typeface="Times New Roman" panose="02020603050405020304" pitchFamily="18" charset="0"/>
              </a:rPr>
              <a:t>THE HARVEST</a:t>
            </a:r>
          </a:p>
          <a:p>
            <a:pPr>
              <a:spcBef>
                <a:spcPct val="0"/>
              </a:spcBef>
              <a:buFontTx/>
              <a:buNone/>
            </a:pPr>
            <a:r>
              <a:rPr lang="en-US" altLang="en-US" sz="800" dirty="0">
                <a:cs typeface="Times New Roman" panose="02020603050405020304" pitchFamily="18" charset="0"/>
              </a:rPr>
              <a:t> </a:t>
            </a:r>
          </a:p>
          <a:p>
            <a:pPr>
              <a:spcBef>
                <a:spcPct val="0"/>
              </a:spcBef>
              <a:buFontTx/>
              <a:buNone/>
            </a:pPr>
            <a:r>
              <a:rPr lang="en-US" altLang="en-US" sz="1600" dirty="0">
                <a:solidFill>
                  <a:srgbClr val="0000FF"/>
                </a:solidFill>
                <a:cs typeface="Times New Roman" panose="02020603050405020304" pitchFamily="18" charset="0"/>
              </a:rPr>
              <a:t>Mark 16:15</a:t>
            </a:r>
            <a:r>
              <a:rPr lang="en-US" altLang="en-US" sz="1600" dirty="0">
                <a:cs typeface="Times New Roman" panose="02020603050405020304" pitchFamily="18" charset="0"/>
              </a:rPr>
              <a:t>  </a:t>
            </a:r>
            <a:r>
              <a:rPr lang="en-US" altLang="en-US" sz="1800" i="1" dirty="0">
                <a:solidFill>
                  <a:srgbClr val="FF0000"/>
                </a:solidFill>
                <a:cs typeface="Times New Roman" panose="02020603050405020304" pitchFamily="18" charset="0"/>
              </a:rPr>
              <a:t>Great Commission</a:t>
            </a:r>
          </a:p>
          <a:p>
            <a:pPr>
              <a:spcBef>
                <a:spcPct val="0"/>
              </a:spcBef>
              <a:buFontTx/>
              <a:buNone/>
            </a:pPr>
            <a:r>
              <a:rPr lang="en-US" altLang="en-US" sz="1600" dirty="0">
                <a:solidFill>
                  <a:srgbClr val="0000FF"/>
                </a:solidFill>
                <a:cs typeface="Times New Roman" panose="02020603050405020304" pitchFamily="18" charset="0"/>
              </a:rPr>
              <a:t>And he said unto them, Go ye into all the world, and </a:t>
            </a:r>
            <a:r>
              <a:rPr lang="en-US" altLang="en-US" sz="1600" dirty="0">
                <a:solidFill>
                  <a:srgbClr val="FF0000"/>
                </a:solidFill>
                <a:cs typeface="Times New Roman" panose="02020603050405020304" pitchFamily="18" charset="0"/>
              </a:rPr>
              <a:t>preach the gospel</a:t>
            </a:r>
            <a:r>
              <a:rPr lang="en-US" altLang="en-US" sz="1600" dirty="0">
                <a:solidFill>
                  <a:srgbClr val="0000FF"/>
                </a:solidFill>
                <a:cs typeface="Times New Roman" panose="02020603050405020304" pitchFamily="18" charset="0"/>
              </a:rPr>
              <a:t> to every creature.</a:t>
            </a:r>
            <a:endParaRPr lang="en-US" altLang="en-US" sz="1600" u="sng" dirty="0">
              <a:solidFill>
                <a:srgbClr val="0000FF"/>
              </a:solidFill>
              <a:cs typeface="Times New Roman" panose="02020603050405020304" pitchFamily="18" charset="0"/>
            </a:endParaRPr>
          </a:p>
          <a:p>
            <a:pPr>
              <a:spcBef>
                <a:spcPct val="0"/>
              </a:spcBef>
              <a:buFontTx/>
              <a:buNone/>
            </a:pPr>
            <a:r>
              <a:rPr lang="en-US" altLang="en-US" sz="1200" dirty="0">
                <a:cs typeface="Times New Roman" panose="02020603050405020304" pitchFamily="18" charset="0"/>
              </a:rPr>
              <a:t> </a:t>
            </a:r>
          </a:p>
          <a:p>
            <a:pPr>
              <a:spcBef>
                <a:spcPct val="0"/>
              </a:spcBef>
              <a:buFontTx/>
              <a:buNone/>
            </a:pPr>
            <a:r>
              <a:rPr lang="en-US" altLang="en-US" sz="1600" dirty="0">
                <a:solidFill>
                  <a:srgbClr val="0000FF"/>
                </a:solidFill>
                <a:cs typeface="Times New Roman" panose="02020603050405020304" pitchFamily="18" charset="0"/>
              </a:rPr>
              <a:t>Matthew 24:14</a:t>
            </a:r>
            <a:endParaRPr lang="en-US" altLang="en-US" sz="1600" u="sng" dirty="0">
              <a:solidFill>
                <a:srgbClr val="0000FF"/>
              </a:solidFill>
              <a:cs typeface="Times New Roman" panose="02020603050405020304" pitchFamily="18" charset="0"/>
            </a:endParaRPr>
          </a:p>
          <a:p>
            <a:pPr>
              <a:spcBef>
                <a:spcPct val="0"/>
              </a:spcBef>
              <a:buFontTx/>
              <a:buNone/>
            </a:pPr>
            <a:r>
              <a:rPr lang="en-US" altLang="en-US" sz="1600" dirty="0">
                <a:solidFill>
                  <a:srgbClr val="0000FF"/>
                </a:solidFill>
                <a:cs typeface="Times New Roman" panose="02020603050405020304" pitchFamily="18" charset="0"/>
              </a:rPr>
              <a:t>And this </a:t>
            </a:r>
            <a:r>
              <a:rPr lang="en-US" altLang="en-US" sz="1600" dirty="0">
                <a:solidFill>
                  <a:srgbClr val="FF0000"/>
                </a:solidFill>
                <a:cs typeface="Times New Roman" panose="02020603050405020304" pitchFamily="18" charset="0"/>
              </a:rPr>
              <a:t>gospel</a:t>
            </a:r>
            <a:r>
              <a:rPr lang="en-US" altLang="en-US" sz="1600" dirty="0">
                <a:solidFill>
                  <a:srgbClr val="0000FF"/>
                </a:solidFill>
                <a:cs typeface="Times New Roman" panose="02020603050405020304" pitchFamily="18" charset="0"/>
              </a:rPr>
              <a:t> of the kingdom shall be </a:t>
            </a:r>
            <a:r>
              <a:rPr lang="en-US" altLang="en-US" sz="1600" dirty="0">
                <a:solidFill>
                  <a:srgbClr val="FF0000"/>
                </a:solidFill>
                <a:cs typeface="Times New Roman" panose="02020603050405020304" pitchFamily="18" charset="0"/>
              </a:rPr>
              <a:t>preached</a:t>
            </a:r>
            <a:r>
              <a:rPr lang="en-US" altLang="en-US" sz="1600" dirty="0">
                <a:solidFill>
                  <a:srgbClr val="0000FF"/>
                </a:solidFill>
                <a:cs typeface="Times New Roman" panose="02020603050405020304" pitchFamily="18" charset="0"/>
              </a:rPr>
              <a:t> in all the world for a witness unto all nations; and then shall the end come.</a:t>
            </a:r>
            <a:endParaRPr lang="en-US" altLang="en-US" sz="1600" u="sng" dirty="0">
              <a:solidFill>
                <a:srgbClr val="0000FF"/>
              </a:solidFill>
              <a:cs typeface="Times New Roman" panose="02020603050405020304" pitchFamily="18" charset="0"/>
            </a:endParaRPr>
          </a:p>
          <a:p>
            <a:pPr>
              <a:spcBef>
                <a:spcPct val="0"/>
              </a:spcBef>
              <a:buFontTx/>
              <a:buNone/>
            </a:pPr>
            <a:r>
              <a:rPr lang="en-US" altLang="en-US" sz="1800" dirty="0">
                <a:solidFill>
                  <a:srgbClr val="0000FF"/>
                </a:solidFill>
                <a:cs typeface="Times New Roman" panose="02020603050405020304" pitchFamily="18" charset="0"/>
              </a:rPr>
              <a:t> </a:t>
            </a:r>
          </a:p>
          <a:p>
            <a:pPr algn="ctr">
              <a:spcBef>
                <a:spcPct val="0"/>
              </a:spcBef>
              <a:buFontTx/>
              <a:buNone/>
            </a:pPr>
            <a:r>
              <a:rPr lang="en-US" altLang="en-US" sz="1600" dirty="0">
                <a:solidFill>
                  <a:schemeClr val="accent2"/>
                </a:solidFill>
                <a:cs typeface="Times New Roman" panose="02020603050405020304" pitchFamily="18" charset="0"/>
              </a:rPr>
              <a:t>THE MISSION OF THE SAINTS IS – </a:t>
            </a:r>
            <a:r>
              <a:rPr lang="en-US" altLang="en-US" sz="1600" u="sng" dirty="0">
                <a:solidFill>
                  <a:srgbClr val="FF0000"/>
                </a:solidFill>
                <a:cs typeface="Times New Roman" panose="02020603050405020304" pitchFamily="18" charset="0"/>
              </a:rPr>
              <a:t>THE HARVEST</a:t>
            </a:r>
          </a:p>
          <a:p>
            <a:pPr>
              <a:spcBef>
                <a:spcPct val="0"/>
              </a:spcBef>
              <a:buFontTx/>
              <a:buNone/>
            </a:pPr>
            <a:r>
              <a:rPr lang="en-US" altLang="en-US" sz="800" dirty="0">
                <a:solidFill>
                  <a:schemeClr val="accent2"/>
                </a:solidFill>
                <a:cs typeface="Times New Roman" panose="02020603050405020304" pitchFamily="18" charset="0"/>
              </a:rPr>
              <a:t> </a:t>
            </a:r>
          </a:p>
          <a:p>
            <a:pPr>
              <a:spcBef>
                <a:spcPct val="0"/>
              </a:spcBef>
              <a:buFontTx/>
              <a:buNone/>
            </a:pPr>
            <a:r>
              <a:rPr lang="en-US" altLang="en-US" sz="1600" dirty="0">
                <a:solidFill>
                  <a:schemeClr val="accent2"/>
                </a:solidFill>
                <a:cs typeface="Times New Roman" panose="02020603050405020304" pitchFamily="18" charset="0"/>
              </a:rPr>
              <a:t>Matthew 9:37, Luke 10:2</a:t>
            </a:r>
          </a:p>
          <a:p>
            <a:pPr>
              <a:spcBef>
                <a:spcPct val="0"/>
              </a:spcBef>
              <a:buFontTx/>
              <a:buNone/>
            </a:pPr>
            <a:r>
              <a:rPr lang="en-US" altLang="en-US" sz="1600" dirty="0">
                <a:solidFill>
                  <a:schemeClr val="accent2"/>
                </a:solidFill>
                <a:cs typeface="Times New Roman" panose="02020603050405020304" pitchFamily="18" charset="0"/>
              </a:rPr>
              <a:t>Therefore said he unto them, The harvest truly is great, but the </a:t>
            </a:r>
            <a:r>
              <a:rPr lang="en-US" altLang="en-US" sz="1600" dirty="0">
                <a:solidFill>
                  <a:srgbClr val="FF0000"/>
                </a:solidFill>
                <a:cs typeface="Times New Roman" panose="02020603050405020304" pitchFamily="18" charset="0"/>
              </a:rPr>
              <a:t>labourers </a:t>
            </a:r>
            <a:r>
              <a:rPr lang="en-US" altLang="en-US" sz="1600" dirty="0">
                <a:solidFill>
                  <a:schemeClr val="accent2"/>
                </a:solidFill>
                <a:cs typeface="Times New Roman" panose="02020603050405020304" pitchFamily="18" charset="0"/>
              </a:rPr>
              <a:t>are few: pray ye therefore the Lord of the harvest, that he would send forth </a:t>
            </a:r>
            <a:r>
              <a:rPr lang="en-US" altLang="en-US" sz="1600" dirty="0">
                <a:solidFill>
                  <a:srgbClr val="FF0000"/>
                </a:solidFill>
                <a:cs typeface="Times New Roman" panose="02020603050405020304" pitchFamily="18" charset="0"/>
              </a:rPr>
              <a:t>labourers</a:t>
            </a:r>
            <a:r>
              <a:rPr lang="en-US" altLang="en-US" sz="1600" dirty="0">
                <a:solidFill>
                  <a:schemeClr val="accent2"/>
                </a:solidFill>
                <a:cs typeface="Times New Roman" panose="02020603050405020304" pitchFamily="18" charset="0"/>
              </a:rPr>
              <a:t> </a:t>
            </a:r>
            <a:r>
              <a:rPr lang="en-US" altLang="en-US" sz="1600" dirty="0">
                <a:solidFill>
                  <a:srgbClr val="FF0000"/>
                </a:solidFill>
                <a:cs typeface="Times New Roman" panose="02020603050405020304" pitchFamily="18" charset="0"/>
              </a:rPr>
              <a:t>into his harvest.</a:t>
            </a:r>
            <a:endParaRPr lang="en-US" altLang="en-US" sz="1600" b="0" dirty="0"/>
          </a:p>
        </p:txBody>
      </p:sp>
    </p:spTree>
  </p:cSld>
  <p:clrMapOvr>
    <a:masterClrMapping/>
  </p:clrMapOvr>
  <p:transition spd="slow">
    <p:checker/>
    <p:sndAc>
      <p:stSnd>
        <p:snd r:embed="rId3" name="projctor.wav"/>
      </p:stSnd>
    </p:sndAc>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Oval 2"/>
          <p:cNvSpPr>
            <a:spLocks noChangeArrowheads="1"/>
          </p:cNvSpPr>
          <p:nvPr/>
        </p:nvSpPr>
        <p:spPr bwMode="auto">
          <a:xfrm rot="5436787">
            <a:off x="2740025" y="4803775"/>
            <a:ext cx="1752600" cy="6775450"/>
          </a:xfrm>
          <a:prstGeom prst="ellipse">
            <a:avLst/>
          </a:prstGeom>
          <a:gradFill rotWithShape="0">
            <a:gsLst>
              <a:gs pos="0">
                <a:schemeClr val="accent2">
                  <a:gamma/>
                  <a:shade val="25882"/>
                  <a:invGamma/>
                </a:schemeClr>
              </a:gs>
              <a:gs pos="50000">
                <a:schemeClr val="accent2"/>
              </a:gs>
              <a:gs pos="100000">
                <a:schemeClr val="accent2">
                  <a:gamma/>
                  <a:shade val="25882"/>
                  <a:invGamma/>
                </a:schemeClr>
              </a:gs>
            </a:gsLst>
            <a:lin ang="5400000" scaled="1"/>
          </a:gra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16" tIns="45708" rIns="91416" bIns="45708" anchor="ctr"/>
          <a:lstStyle/>
          <a:p>
            <a:pPr algn="ctr" eaLnBrk="1" hangingPunct="1">
              <a:defRPr/>
            </a:pPr>
            <a:endParaRPr lang="en-US" altLang="en-US" sz="2400" b="0" dirty="0">
              <a:solidFill>
                <a:schemeClr val="tx1"/>
              </a:solidFill>
              <a:latin typeface="Times New Roman" panose="02020603050405020304" pitchFamily="18" charset="0"/>
            </a:endParaRPr>
          </a:p>
        </p:txBody>
      </p:sp>
      <p:sp>
        <p:nvSpPr>
          <p:cNvPr id="254979" name="Text Box 3"/>
          <p:cNvSpPr txBox="1">
            <a:spLocks noChangeArrowheads="1"/>
          </p:cNvSpPr>
          <p:nvPr/>
        </p:nvSpPr>
        <p:spPr bwMode="auto">
          <a:xfrm>
            <a:off x="3082925" y="196850"/>
            <a:ext cx="26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eaLnBrk="1" hangingPunct="1"/>
            <a:r>
              <a:rPr lang="en-US" altLang="en-US" sz="2400" b="0" dirty="0">
                <a:solidFill>
                  <a:schemeClr val="tx1"/>
                </a:solidFill>
              </a:rPr>
              <a:t> </a:t>
            </a:r>
          </a:p>
        </p:txBody>
      </p:sp>
      <p:sp>
        <p:nvSpPr>
          <p:cNvPr id="254980" name="Text Box 4"/>
          <p:cNvSpPr txBox="1">
            <a:spLocks noChangeArrowheads="1"/>
          </p:cNvSpPr>
          <p:nvPr/>
        </p:nvSpPr>
        <p:spPr bwMode="auto">
          <a:xfrm>
            <a:off x="0" y="60325"/>
            <a:ext cx="7385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eaLnBrk="1" hangingPunct="1"/>
            <a:r>
              <a:rPr lang="en-US" altLang="en-US" sz="1900" b="0" u="sng" dirty="0">
                <a:solidFill>
                  <a:schemeClr val="tx1"/>
                </a:solidFill>
                <a:latin typeface="Arial Black" panose="020B0A04020102020204" pitchFamily="34" charset="0"/>
              </a:rPr>
              <a:t>FOUNDATIONAL PRINCIPLES OF APOSTOLIC REVIVAL</a:t>
            </a:r>
            <a:endParaRPr lang="en-US" altLang="en-US" sz="1900" b="0" i="1" dirty="0">
              <a:solidFill>
                <a:schemeClr val="tx1"/>
              </a:solidFill>
              <a:latin typeface="Arial Black" panose="020B0A04020102020204" pitchFamily="34" charset="0"/>
            </a:endParaRPr>
          </a:p>
        </p:txBody>
      </p:sp>
      <p:sp>
        <p:nvSpPr>
          <p:cNvPr id="254981" name="Text Box 5"/>
          <p:cNvSpPr txBox="1">
            <a:spLocks noChangeArrowheads="1"/>
          </p:cNvSpPr>
          <p:nvPr/>
        </p:nvSpPr>
        <p:spPr bwMode="auto">
          <a:xfrm>
            <a:off x="76200" y="914400"/>
            <a:ext cx="3048000" cy="5246688"/>
          </a:xfrm>
          <a:prstGeom prst="rect">
            <a:avLst/>
          </a:prstGeom>
          <a:gradFill rotWithShape="0">
            <a:gsLst>
              <a:gs pos="0">
                <a:srgbClr val="5C0D0D"/>
              </a:gs>
              <a:gs pos="50000">
                <a:srgbClr val="E11F1F"/>
              </a:gs>
              <a:gs pos="100000">
                <a:srgbClr val="5C0D0D"/>
              </a:gs>
            </a:gsLst>
            <a:lin ang="5400000" scaled="1"/>
          </a:gradFill>
          <a:ln w="571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900" dirty="0">
                <a:solidFill>
                  <a:schemeClr val="bg1"/>
                </a:solidFill>
                <a:latin typeface="Arial" panose="020B0604020202020204" pitchFamily="34" charset="0"/>
              </a:rPr>
              <a:t>PERFECT  THE  SAINTS</a:t>
            </a:r>
          </a:p>
          <a:p>
            <a:pPr eaLnBrk="1" hangingPunct="1">
              <a:spcBef>
                <a:spcPct val="0"/>
              </a:spcBef>
              <a:buFontTx/>
              <a:buNone/>
            </a:pPr>
            <a:r>
              <a:rPr lang="en-US" altLang="en-US" sz="800" b="0" dirty="0">
                <a:solidFill>
                  <a:schemeClr val="bg1"/>
                </a:solidFill>
                <a:latin typeface="Arial" panose="020B0604020202020204" pitchFamily="34" charset="0"/>
              </a:rPr>
              <a:t>                  </a:t>
            </a:r>
          </a:p>
          <a:p>
            <a:pPr eaLnBrk="1" hangingPunct="1">
              <a:spcBef>
                <a:spcPct val="0"/>
              </a:spcBef>
              <a:buFontTx/>
              <a:buNone/>
            </a:pPr>
            <a:endParaRPr lang="en-US" altLang="en-US" sz="400" b="0" dirty="0">
              <a:solidFill>
                <a:schemeClr val="bg1"/>
              </a:solidFill>
              <a:latin typeface="Arial" panose="020B0604020202020204" pitchFamily="34" charset="0"/>
            </a:endParaRPr>
          </a:p>
          <a:p>
            <a:pPr eaLnBrk="1" hangingPunct="1">
              <a:spcBef>
                <a:spcPct val="0"/>
              </a:spcBef>
              <a:buFontTx/>
              <a:buNone/>
            </a:pPr>
            <a:r>
              <a:rPr lang="en-US" altLang="en-US" sz="2400" dirty="0">
                <a:solidFill>
                  <a:schemeClr val="bg1"/>
                </a:solidFill>
                <a:latin typeface="Arial" panose="020B0604020202020204" pitchFamily="34" charset="0"/>
              </a:rPr>
              <a:t>- </a:t>
            </a:r>
            <a:r>
              <a:rPr lang="en-US" altLang="en-US" sz="2000" dirty="0">
                <a:solidFill>
                  <a:schemeClr val="bg1"/>
                </a:solidFill>
                <a:latin typeface="Arial" panose="020B0604020202020204" pitchFamily="34" charset="0"/>
              </a:rPr>
              <a:t>RELATIONSHIP </a:t>
            </a:r>
          </a:p>
          <a:p>
            <a:pPr eaLnBrk="1" hangingPunct="1">
              <a:spcBef>
                <a:spcPct val="0"/>
              </a:spcBef>
              <a:buFontTx/>
              <a:buNone/>
            </a:pPr>
            <a:r>
              <a:rPr lang="en-US" altLang="en-US" sz="140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WITH  GOD</a:t>
            </a:r>
            <a:r>
              <a:rPr lang="en-US" altLang="en-US" sz="1400" dirty="0">
                <a:solidFill>
                  <a:schemeClr val="bg1"/>
                </a:solidFill>
                <a:latin typeface="Arial" panose="020B0604020202020204" pitchFamily="34" charset="0"/>
              </a:rPr>
              <a:t> </a:t>
            </a:r>
          </a:p>
          <a:p>
            <a:pPr eaLnBrk="1" hangingPunct="1">
              <a:spcBef>
                <a:spcPct val="0"/>
              </a:spcBef>
              <a:buFontTx/>
              <a:buNone/>
            </a:pPr>
            <a:r>
              <a:rPr lang="en-US" altLang="en-US" sz="1400" dirty="0">
                <a:solidFill>
                  <a:schemeClr val="bg1"/>
                </a:solidFill>
                <a:latin typeface="Arial" panose="020B0604020202020204" pitchFamily="34" charset="0"/>
              </a:rPr>
              <a:t>       - 1</a:t>
            </a:r>
            <a:r>
              <a:rPr lang="en-US" altLang="en-US" sz="1400" baseline="30000" dirty="0">
                <a:solidFill>
                  <a:schemeClr val="bg1"/>
                </a:solidFill>
                <a:latin typeface="Arial" panose="020B0604020202020204" pitchFamily="34" charset="0"/>
              </a:rPr>
              <a:t>ST</a:t>
            </a:r>
            <a:r>
              <a:rPr lang="en-US" altLang="en-US" sz="1400" dirty="0">
                <a:solidFill>
                  <a:schemeClr val="bg1"/>
                </a:solidFill>
                <a:latin typeface="Arial" panose="020B0604020202020204" pitchFamily="34" charset="0"/>
              </a:rPr>
              <a:t>  DIMENSION  OF  REL.</a:t>
            </a:r>
          </a:p>
          <a:p>
            <a:pPr eaLnBrk="1" hangingPunct="1">
              <a:spcBef>
                <a:spcPct val="0"/>
              </a:spcBef>
              <a:buFontTx/>
              <a:buNone/>
            </a:pPr>
            <a:r>
              <a:rPr lang="en-US" altLang="en-US" sz="1400" dirty="0">
                <a:solidFill>
                  <a:schemeClr val="bg1"/>
                </a:solidFill>
                <a:latin typeface="Arial" panose="020B0604020202020204" pitchFamily="34" charset="0"/>
              </a:rPr>
              <a:t>       - 2</a:t>
            </a:r>
            <a:r>
              <a:rPr lang="en-US" altLang="en-US" sz="1400" baseline="30000" dirty="0">
                <a:solidFill>
                  <a:schemeClr val="bg1"/>
                </a:solidFill>
                <a:latin typeface="Arial" panose="020B0604020202020204" pitchFamily="34" charset="0"/>
              </a:rPr>
              <a:t>ND </a:t>
            </a:r>
            <a:r>
              <a:rPr lang="en-US" altLang="en-US" sz="1400" dirty="0">
                <a:solidFill>
                  <a:schemeClr val="bg1"/>
                </a:solidFill>
                <a:latin typeface="Arial" panose="020B0604020202020204" pitchFamily="34" charset="0"/>
              </a:rPr>
              <a:t> DIMENSION  OF  REL.</a:t>
            </a:r>
          </a:p>
          <a:p>
            <a:pPr eaLnBrk="1" hangingPunct="1">
              <a:spcBef>
                <a:spcPct val="0"/>
              </a:spcBef>
              <a:buFontTx/>
              <a:buNone/>
            </a:pPr>
            <a:endParaRPr lang="en-US" altLang="en-US" sz="400" dirty="0">
              <a:solidFill>
                <a:schemeClr val="bg1"/>
              </a:solidFill>
              <a:latin typeface="Arial" panose="020B0604020202020204" pitchFamily="34" charset="0"/>
            </a:endParaRPr>
          </a:p>
          <a:p>
            <a:pPr eaLnBrk="1" hangingPunct="1">
              <a:spcBef>
                <a:spcPct val="0"/>
              </a:spcBef>
              <a:buFontTx/>
              <a:buNone/>
            </a:pPr>
            <a:r>
              <a:rPr lang="en-US" altLang="en-US" sz="2400" dirty="0">
                <a:solidFill>
                  <a:schemeClr val="bg1"/>
                </a:solidFill>
                <a:latin typeface="Arial" panose="020B0604020202020204" pitchFamily="34" charset="0"/>
              </a:rPr>
              <a:t>- </a:t>
            </a:r>
            <a:r>
              <a:rPr lang="en-US" altLang="en-US" sz="2000" dirty="0">
                <a:solidFill>
                  <a:schemeClr val="bg1"/>
                </a:solidFill>
                <a:latin typeface="Arial" panose="020B0604020202020204" pitchFamily="34" charset="0"/>
              </a:rPr>
              <a:t>REVELATION </a:t>
            </a:r>
          </a:p>
          <a:p>
            <a:pPr eaLnBrk="1" hangingPunct="1">
              <a:spcBef>
                <a:spcPct val="0"/>
              </a:spcBef>
              <a:buFontTx/>
              <a:buNone/>
            </a:pPr>
            <a:r>
              <a:rPr lang="en-US" altLang="en-US" sz="1400" dirty="0">
                <a:solidFill>
                  <a:schemeClr val="bg1"/>
                </a:solidFill>
                <a:latin typeface="Arial" panose="020B0604020202020204" pitchFamily="34" charset="0"/>
              </a:rPr>
              <a:t>     OF </a:t>
            </a:r>
            <a:r>
              <a:rPr lang="en-US" altLang="en-US" sz="1600" dirty="0">
                <a:solidFill>
                  <a:schemeClr val="bg1"/>
                </a:solidFill>
                <a:latin typeface="Arial" panose="020B0604020202020204" pitchFamily="34" charset="0"/>
              </a:rPr>
              <a:t>GOD</a:t>
            </a:r>
            <a:r>
              <a:rPr lang="en-US" altLang="en-US" sz="1800" dirty="0">
                <a:solidFill>
                  <a:schemeClr val="bg1"/>
                </a:solidFill>
                <a:latin typeface="Arial" panose="020B0604020202020204" pitchFamily="34" charset="0"/>
              </a:rPr>
              <a:t>,</a:t>
            </a:r>
            <a:r>
              <a:rPr lang="en-US" altLang="en-US" sz="1400" dirty="0">
                <a:solidFill>
                  <a:schemeClr val="bg1"/>
                </a:solidFill>
                <a:latin typeface="Arial" panose="020B0604020202020204" pitchFamily="34" charset="0"/>
              </a:rPr>
              <a:t>  HIS PURPOSE</a:t>
            </a:r>
          </a:p>
          <a:p>
            <a:pPr eaLnBrk="1" hangingPunct="1">
              <a:spcBef>
                <a:spcPct val="0"/>
              </a:spcBef>
              <a:buFontTx/>
              <a:buNone/>
            </a:pPr>
            <a:r>
              <a:rPr lang="en-US" altLang="en-US" sz="1400" dirty="0">
                <a:solidFill>
                  <a:schemeClr val="bg1"/>
                </a:solidFill>
                <a:latin typeface="Arial" panose="020B0604020202020204" pitchFamily="34" charset="0"/>
              </a:rPr>
              <a:t>     HIS  WILL,  HIS  WAYS,  HIS</a:t>
            </a:r>
          </a:p>
          <a:p>
            <a:pPr eaLnBrk="1" hangingPunct="1">
              <a:spcBef>
                <a:spcPct val="0"/>
              </a:spcBef>
              <a:buFontTx/>
              <a:buNone/>
            </a:pPr>
            <a:r>
              <a:rPr lang="en-US" altLang="en-US" sz="1400" dirty="0">
                <a:solidFill>
                  <a:schemeClr val="bg1"/>
                </a:solidFill>
                <a:latin typeface="Arial" panose="020B0604020202020204" pitchFamily="34" charset="0"/>
              </a:rPr>
              <a:t>     LORDSHIP,  END-TIME</a:t>
            </a:r>
          </a:p>
          <a:p>
            <a:pPr eaLnBrk="1" hangingPunct="1">
              <a:spcBef>
                <a:spcPct val="0"/>
              </a:spcBef>
              <a:buFontTx/>
              <a:buNone/>
            </a:pPr>
            <a:endParaRPr lang="en-US" altLang="en-US" sz="400" dirty="0">
              <a:solidFill>
                <a:schemeClr val="bg1"/>
              </a:solidFill>
              <a:latin typeface="Arial" panose="020B0604020202020204" pitchFamily="34" charset="0"/>
            </a:endParaRPr>
          </a:p>
          <a:p>
            <a:pPr eaLnBrk="1" hangingPunct="1">
              <a:spcBef>
                <a:spcPct val="0"/>
              </a:spcBef>
              <a:buFontTx/>
              <a:buNone/>
            </a:pPr>
            <a:r>
              <a:rPr lang="en-US" altLang="en-US" sz="2400" dirty="0">
                <a:solidFill>
                  <a:schemeClr val="bg1"/>
                </a:solidFill>
                <a:latin typeface="Arial" panose="020B0604020202020204" pitchFamily="34" charset="0"/>
              </a:rPr>
              <a:t>- </a:t>
            </a:r>
            <a:r>
              <a:rPr lang="en-US" altLang="en-US" sz="2000" dirty="0">
                <a:solidFill>
                  <a:schemeClr val="bg1"/>
                </a:solidFill>
                <a:latin typeface="Arial" panose="020B0604020202020204" pitchFamily="34" charset="0"/>
              </a:rPr>
              <a:t>REVIVAL  &amp;  RESTR.</a:t>
            </a:r>
            <a:endParaRPr lang="en-US" altLang="en-US" sz="1600" dirty="0">
              <a:solidFill>
                <a:schemeClr val="bg1"/>
              </a:solidFill>
              <a:latin typeface="Arial" panose="020B0604020202020204" pitchFamily="34" charset="0"/>
            </a:endParaRPr>
          </a:p>
          <a:p>
            <a:pPr eaLnBrk="1" hangingPunct="1">
              <a:spcBef>
                <a:spcPct val="0"/>
              </a:spcBef>
              <a:buFontTx/>
              <a:buNone/>
            </a:pPr>
            <a:r>
              <a:rPr lang="en-US" altLang="en-US" sz="2000" dirty="0">
                <a:solidFill>
                  <a:schemeClr val="bg1"/>
                </a:solidFill>
                <a:latin typeface="Arial" panose="020B0604020202020204" pitchFamily="34" charset="0"/>
              </a:rPr>
              <a:t>   </a:t>
            </a:r>
            <a:r>
              <a:rPr lang="en-US" altLang="en-US" sz="1400" dirty="0">
                <a:solidFill>
                  <a:schemeClr val="bg1"/>
                </a:solidFill>
                <a:latin typeface="Arial" panose="020B0604020202020204" pitchFamily="34" charset="0"/>
              </a:rPr>
              <a:t>OF</a:t>
            </a:r>
            <a:r>
              <a:rPr lang="en-US" altLang="en-US" sz="1400" b="0" dirty="0">
                <a:solidFill>
                  <a:schemeClr val="bg1"/>
                </a:solidFill>
                <a:latin typeface="Arial" panose="020B0604020202020204" pitchFamily="34" charset="0"/>
              </a:rPr>
              <a:t> </a:t>
            </a:r>
            <a:r>
              <a:rPr lang="en-US" altLang="en-US" sz="1400" dirty="0">
                <a:solidFill>
                  <a:schemeClr val="bg1"/>
                </a:solidFill>
                <a:latin typeface="Arial" panose="020B0604020202020204" pitchFamily="34" charset="0"/>
              </a:rPr>
              <a:t>THE CHURCH WITH:</a:t>
            </a:r>
          </a:p>
          <a:p>
            <a:pPr eaLnBrk="1" hangingPunct="1">
              <a:spcBef>
                <a:spcPct val="0"/>
              </a:spcBef>
              <a:buFontTx/>
              <a:buNone/>
            </a:pPr>
            <a:r>
              <a:rPr lang="en-US" altLang="en-US" sz="1400" dirty="0">
                <a:solidFill>
                  <a:schemeClr val="bg1"/>
                </a:solidFill>
                <a:latin typeface="Arial" panose="020B0604020202020204" pitchFamily="34" charset="0"/>
              </a:rPr>
              <a:t>     </a:t>
            </a:r>
            <a:r>
              <a:rPr lang="en-US" altLang="en-US" sz="1800" dirty="0">
                <a:solidFill>
                  <a:schemeClr val="bg1"/>
                </a:solidFill>
                <a:latin typeface="Arial" panose="020B0604020202020204" pitchFamily="34" charset="0"/>
              </a:rPr>
              <a:t>-</a:t>
            </a:r>
            <a:r>
              <a:rPr lang="en-US" altLang="en-US" sz="140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DIVINE  DIRECTION</a:t>
            </a:r>
          </a:p>
          <a:p>
            <a:pPr eaLnBrk="1" hangingPunct="1">
              <a:spcBef>
                <a:spcPct val="0"/>
              </a:spcBef>
              <a:buFontTx/>
              <a:buNone/>
            </a:pPr>
            <a:r>
              <a:rPr lang="en-US" altLang="en-US" sz="1400" dirty="0">
                <a:solidFill>
                  <a:schemeClr val="bg1"/>
                </a:solidFill>
                <a:latin typeface="Arial" panose="020B0604020202020204" pitchFamily="34" charset="0"/>
              </a:rPr>
              <a:t>         - MISSION  &amp;  VISION</a:t>
            </a:r>
          </a:p>
          <a:p>
            <a:pPr eaLnBrk="1" hangingPunct="1">
              <a:spcBef>
                <a:spcPct val="0"/>
              </a:spcBef>
              <a:buFontTx/>
              <a:buNone/>
            </a:pPr>
            <a:endParaRPr lang="en-US" altLang="en-US" sz="200" dirty="0">
              <a:solidFill>
                <a:schemeClr val="bg1"/>
              </a:solidFill>
              <a:latin typeface="Arial" panose="020B0604020202020204" pitchFamily="34" charset="0"/>
            </a:endParaRPr>
          </a:p>
          <a:p>
            <a:pPr eaLnBrk="1" hangingPunct="1">
              <a:spcBef>
                <a:spcPct val="0"/>
              </a:spcBef>
              <a:buFontTx/>
              <a:buNone/>
            </a:pPr>
            <a:r>
              <a:rPr lang="en-US" altLang="en-US" sz="1400" dirty="0">
                <a:solidFill>
                  <a:schemeClr val="bg1"/>
                </a:solidFill>
                <a:latin typeface="Arial" panose="020B0604020202020204" pitchFamily="34" charset="0"/>
              </a:rPr>
              <a:t>     </a:t>
            </a:r>
            <a:r>
              <a:rPr lang="en-US" altLang="en-US" sz="1800" dirty="0">
                <a:solidFill>
                  <a:schemeClr val="bg1"/>
                </a:solidFill>
                <a:latin typeface="Arial" panose="020B0604020202020204" pitchFamily="34" charset="0"/>
              </a:rPr>
              <a:t>-</a:t>
            </a:r>
            <a:r>
              <a:rPr lang="en-US" altLang="en-US" sz="140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DIVINE  POWER</a:t>
            </a:r>
          </a:p>
          <a:p>
            <a:pPr eaLnBrk="1" hangingPunct="1">
              <a:spcBef>
                <a:spcPct val="0"/>
              </a:spcBef>
              <a:buFontTx/>
              <a:buNone/>
            </a:pPr>
            <a:r>
              <a:rPr lang="en-US" altLang="en-US" sz="1400" dirty="0">
                <a:solidFill>
                  <a:schemeClr val="bg1"/>
                </a:solidFill>
                <a:latin typeface="Arial" panose="020B0604020202020204" pitchFamily="34" charset="0"/>
              </a:rPr>
              <a:t>         - PRAYER  &amp;  FASTING</a:t>
            </a:r>
          </a:p>
          <a:p>
            <a:pPr eaLnBrk="1" hangingPunct="1">
              <a:spcBef>
                <a:spcPct val="0"/>
              </a:spcBef>
              <a:buFontTx/>
              <a:buNone/>
            </a:pPr>
            <a:endParaRPr lang="en-US" altLang="en-US" sz="200" dirty="0">
              <a:solidFill>
                <a:schemeClr val="bg1"/>
              </a:solidFill>
              <a:latin typeface="Arial" panose="020B0604020202020204" pitchFamily="34" charset="0"/>
            </a:endParaRPr>
          </a:p>
          <a:p>
            <a:pPr eaLnBrk="1" hangingPunct="1">
              <a:spcBef>
                <a:spcPct val="0"/>
              </a:spcBef>
              <a:buFontTx/>
              <a:buNone/>
            </a:pPr>
            <a:r>
              <a:rPr lang="en-US" altLang="en-US" sz="1400" dirty="0">
                <a:solidFill>
                  <a:schemeClr val="bg1"/>
                </a:solidFill>
                <a:latin typeface="Arial" panose="020B0604020202020204" pitchFamily="34" charset="0"/>
              </a:rPr>
              <a:t>     </a:t>
            </a:r>
            <a:r>
              <a:rPr lang="en-US" altLang="en-US" sz="1800" dirty="0">
                <a:solidFill>
                  <a:schemeClr val="bg1"/>
                </a:solidFill>
                <a:latin typeface="Arial" panose="020B0604020202020204" pitchFamily="34" charset="0"/>
              </a:rPr>
              <a:t>- </a:t>
            </a:r>
            <a:r>
              <a:rPr lang="en-US" altLang="en-US" sz="140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APOSTOLIC  ACTIONS</a:t>
            </a:r>
            <a:r>
              <a:rPr lang="en-US" altLang="en-US" sz="1400" dirty="0">
                <a:solidFill>
                  <a:schemeClr val="bg1"/>
                </a:solidFill>
                <a:latin typeface="Arial" panose="020B0604020202020204" pitchFamily="34" charset="0"/>
              </a:rPr>
              <a:t>  </a:t>
            </a:r>
          </a:p>
          <a:p>
            <a:pPr eaLnBrk="1" hangingPunct="1">
              <a:spcBef>
                <a:spcPct val="0"/>
              </a:spcBef>
              <a:buFontTx/>
              <a:buNone/>
            </a:pPr>
            <a:r>
              <a:rPr lang="en-US" altLang="en-US" sz="1400" dirty="0">
                <a:solidFill>
                  <a:schemeClr val="bg1"/>
                </a:solidFill>
                <a:latin typeface="Arial" panose="020B0604020202020204" pitchFamily="34" charset="0"/>
              </a:rPr>
              <a:t>         - SOUL  WINNING</a:t>
            </a:r>
          </a:p>
          <a:p>
            <a:pPr eaLnBrk="1" hangingPunct="1">
              <a:spcBef>
                <a:spcPct val="0"/>
              </a:spcBef>
              <a:buFontTx/>
              <a:buNone/>
            </a:pPr>
            <a:r>
              <a:rPr lang="en-US" altLang="en-US" sz="1400" dirty="0">
                <a:solidFill>
                  <a:schemeClr val="bg1"/>
                </a:solidFill>
                <a:latin typeface="Arial" panose="020B0604020202020204" pitchFamily="34" charset="0"/>
              </a:rPr>
              <a:t>         - MAKING  DISCIPLES</a:t>
            </a:r>
          </a:p>
        </p:txBody>
      </p:sp>
      <p:sp>
        <p:nvSpPr>
          <p:cNvPr id="254982" name="Text Box 6"/>
          <p:cNvSpPr txBox="1">
            <a:spLocks noChangeArrowheads="1"/>
          </p:cNvSpPr>
          <p:nvPr/>
        </p:nvSpPr>
        <p:spPr bwMode="auto">
          <a:xfrm>
            <a:off x="4267200" y="914400"/>
            <a:ext cx="2978150" cy="5235575"/>
          </a:xfrm>
          <a:prstGeom prst="rect">
            <a:avLst/>
          </a:prstGeom>
          <a:gradFill rotWithShape="0">
            <a:gsLst>
              <a:gs pos="0">
                <a:srgbClr val="174417"/>
              </a:gs>
              <a:gs pos="50000">
                <a:srgbClr val="339933"/>
              </a:gs>
              <a:gs pos="100000">
                <a:srgbClr val="174417"/>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latin typeface="Arial" panose="020B0604020202020204" pitchFamily="34" charset="0"/>
              </a:rPr>
              <a:t>  </a:t>
            </a:r>
            <a:r>
              <a:rPr lang="en-US" altLang="en-US" sz="1900" dirty="0">
                <a:latin typeface="Arial" panose="020B0604020202020204" pitchFamily="34" charset="0"/>
              </a:rPr>
              <a:t>REACH  THE  LOST</a:t>
            </a:r>
          </a:p>
          <a:p>
            <a:endParaRPr lang="en-US" altLang="en-US" sz="1900" u="sng" dirty="0">
              <a:latin typeface="Arial" panose="020B0604020202020204" pitchFamily="34" charset="0"/>
            </a:endParaRPr>
          </a:p>
          <a:p>
            <a:r>
              <a:rPr lang="en-US" altLang="en-US" sz="2000" dirty="0">
                <a:latin typeface="Arial" panose="020B0604020202020204" pitchFamily="34" charset="0"/>
              </a:rPr>
              <a:t>    -</a:t>
            </a:r>
            <a:r>
              <a:rPr lang="en-US" altLang="en-US" sz="2200" dirty="0">
                <a:latin typeface="Arial" panose="020B0604020202020204" pitchFamily="34" charset="0"/>
              </a:rPr>
              <a:t>  ATTRACTING</a:t>
            </a:r>
          </a:p>
          <a:p>
            <a:r>
              <a:rPr lang="en-US" altLang="en-US" sz="800" dirty="0">
                <a:latin typeface="Arial" panose="020B0604020202020204" pitchFamily="34" charset="0"/>
              </a:rPr>
              <a:t>      </a:t>
            </a:r>
          </a:p>
          <a:p>
            <a:r>
              <a:rPr lang="en-US" altLang="en-US" sz="2000" dirty="0">
                <a:latin typeface="Arial" panose="020B0604020202020204" pitchFamily="34" charset="0"/>
              </a:rPr>
              <a:t>    -  </a:t>
            </a:r>
            <a:r>
              <a:rPr lang="en-US" altLang="en-US" sz="2200" dirty="0">
                <a:latin typeface="Arial" panose="020B0604020202020204" pitchFamily="34" charset="0"/>
              </a:rPr>
              <a:t>WINNING</a:t>
            </a:r>
          </a:p>
          <a:p>
            <a:endParaRPr lang="en-US" altLang="en-US" sz="800" dirty="0">
              <a:latin typeface="Arial" panose="020B0604020202020204" pitchFamily="34" charset="0"/>
            </a:endParaRPr>
          </a:p>
          <a:p>
            <a:r>
              <a:rPr lang="en-US" altLang="en-US" sz="2000" dirty="0">
                <a:latin typeface="Arial" panose="020B0604020202020204" pitchFamily="34" charset="0"/>
              </a:rPr>
              <a:t>    -  </a:t>
            </a:r>
            <a:r>
              <a:rPr lang="en-US" altLang="en-US" sz="2200" dirty="0">
                <a:latin typeface="Arial" panose="020B0604020202020204" pitchFamily="34" charset="0"/>
              </a:rPr>
              <a:t>RETAINING</a:t>
            </a:r>
          </a:p>
          <a:p>
            <a:endParaRPr lang="en-US" altLang="en-US" sz="800" dirty="0">
              <a:latin typeface="Arial" panose="020B0604020202020204" pitchFamily="34" charset="0"/>
            </a:endParaRPr>
          </a:p>
          <a:p>
            <a:r>
              <a:rPr lang="en-US" altLang="en-US" sz="2000" dirty="0">
                <a:latin typeface="Arial" panose="020B0604020202020204" pitchFamily="34" charset="0"/>
              </a:rPr>
              <a:t>    -  </a:t>
            </a:r>
            <a:r>
              <a:rPr lang="en-US" altLang="en-US" sz="2200" dirty="0">
                <a:latin typeface="Arial" panose="020B0604020202020204" pitchFamily="34" charset="0"/>
              </a:rPr>
              <a:t>MAKING</a:t>
            </a:r>
          </a:p>
          <a:p>
            <a:r>
              <a:rPr lang="en-US" altLang="en-US" sz="2200" dirty="0">
                <a:latin typeface="Arial" panose="020B0604020202020204" pitchFamily="34" charset="0"/>
              </a:rPr>
              <a:t>       DISCIPLES</a:t>
            </a:r>
          </a:p>
          <a:p>
            <a:endParaRPr lang="en-US" altLang="en-US" sz="1200" dirty="0">
              <a:latin typeface="Arial" panose="020B0604020202020204" pitchFamily="34" charset="0"/>
            </a:endParaRPr>
          </a:p>
          <a:p>
            <a:pPr algn="ctr"/>
            <a:r>
              <a:rPr lang="en-US" altLang="en-US" sz="1200" dirty="0">
                <a:latin typeface="Arial" panose="020B0604020202020204" pitchFamily="34" charset="0"/>
              </a:rPr>
              <a:t> </a:t>
            </a:r>
            <a:r>
              <a:rPr lang="en-US" altLang="en-US" sz="1400" dirty="0">
                <a:latin typeface="Arial" panose="020B0604020202020204" pitchFamily="34" charset="0"/>
              </a:rPr>
              <a:t>Our Goal is not just Retention,                 but making  disciples.</a:t>
            </a:r>
          </a:p>
          <a:p>
            <a:endParaRPr lang="en-US" altLang="en-US" sz="2000" dirty="0">
              <a:latin typeface="Arial" panose="020B0604020202020204" pitchFamily="34" charset="0"/>
            </a:endParaRPr>
          </a:p>
          <a:p>
            <a:r>
              <a:rPr lang="en-US" altLang="en-US" sz="1400" dirty="0">
                <a:latin typeface="Arial" panose="020B0604020202020204" pitchFamily="34" charset="0"/>
              </a:rPr>
              <a:t> RELATIONSHIP  WITH  MAN</a:t>
            </a:r>
            <a:r>
              <a:rPr lang="en-US" altLang="en-US" sz="1000" dirty="0">
                <a:latin typeface="Arial" panose="020B0604020202020204" pitchFamily="34" charset="0"/>
              </a:rPr>
              <a:t> </a:t>
            </a:r>
          </a:p>
          <a:p>
            <a:r>
              <a:rPr lang="en-US" altLang="en-US" sz="800" dirty="0">
                <a:latin typeface="Arial" panose="020B0604020202020204" pitchFamily="34" charset="0"/>
              </a:rPr>
              <a:t>        </a:t>
            </a:r>
          </a:p>
          <a:p>
            <a:r>
              <a:rPr lang="en-US" altLang="en-US" sz="1400" dirty="0">
                <a:latin typeface="Arial" panose="020B0604020202020204" pitchFamily="34" charset="0"/>
              </a:rPr>
              <a:t> CHARITY is </a:t>
            </a:r>
            <a:r>
              <a:rPr lang="en-US" altLang="en-US" sz="1400" u="sng" dirty="0">
                <a:latin typeface="Arial" panose="020B0604020202020204" pitchFamily="34" charset="0"/>
              </a:rPr>
              <a:t>LOVE</a:t>
            </a:r>
            <a:r>
              <a:rPr lang="en-US" altLang="en-US" sz="1400" dirty="0">
                <a:latin typeface="Arial" panose="020B0604020202020204" pitchFamily="34" charset="0"/>
              </a:rPr>
              <a:t> in Action to</a:t>
            </a:r>
          </a:p>
          <a:p>
            <a:r>
              <a:rPr lang="en-US" altLang="en-US" sz="1400" dirty="0">
                <a:latin typeface="Arial" panose="020B0604020202020204" pitchFamily="34" charset="0"/>
              </a:rPr>
              <a:t> your brother (anyone in need).</a:t>
            </a:r>
          </a:p>
          <a:p>
            <a:endParaRPr lang="en-US" altLang="en-US" sz="600" dirty="0">
              <a:latin typeface="Arial" panose="020B0604020202020204" pitchFamily="34" charset="0"/>
            </a:endParaRPr>
          </a:p>
          <a:p>
            <a:r>
              <a:rPr lang="en-US" altLang="en-US" sz="1500" dirty="0">
                <a:latin typeface="Times New Roman" panose="02020603050405020304" pitchFamily="18" charset="0"/>
              </a:rPr>
              <a:t>The law is fulfilled in one word,      even in this,  thou shalt </a:t>
            </a:r>
            <a:r>
              <a:rPr lang="en-US" altLang="en-US" sz="1500" u="sng" dirty="0">
                <a:latin typeface="Times New Roman" panose="02020603050405020304" pitchFamily="18" charset="0"/>
              </a:rPr>
              <a:t>LOVE</a:t>
            </a:r>
            <a:r>
              <a:rPr lang="en-US" altLang="en-US" sz="1500" dirty="0">
                <a:latin typeface="Times New Roman" panose="02020603050405020304" pitchFamily="18" charset="0"/>
              </a:rPr>
              <a:t> thy neighbor as thyself</a:t>
            </a:r>
            <a:r>
              <a:rPr lang="en-US" altLang="en-US" sz="1200" dirty="0">
                <a:latin typeface="Times New Roman" panose="02020603050405020304" pitchFamily="18" charset="0"/>
              </a:rPr>
              <a:t>.   Galatians 5:14</a:t>
            </a:r>
            <a:endParaRPr lang="en-US" altLang="en-US" sz="600" dirty="0">
              <a:solidFill>
                <a:schemeClr val="tx1"/>
              </a:solidFill>
              <a:latin typeface="Times New Roman" panose="02020603050405020304" pitchFamily="18" charset="0"/>
            </a:endParaRPr>
          </a:p>
        </p:txBody>
      </p:sp>
      <p:sp>
        <p:nvSpPr>
          <p:cNvPr id="254983" name="Text Box 7"/>
          <p:cNvSpPr txBox="1">
            <a:spLocks noChangeArrowheads="1"/>
          </p:cNvSpPr>
          <p:nvPr/>
        </p:nvSpPr>
        <p:spPr bwMode="auto">
          <a:xfrm>
            <a:off x="2068513" y="7392988"/>
            <a:ext cx="3382962" cy="167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latin typeface="Arial Black" panose="020B0A04020102020204" pitchFamily="34" charset="0"/>
              </a:rPr>
              <a:t>BREAKTHROUGH</a:t>
            </a:r>
          </a:p>
          <a:p>
            <a:pPr algn="ctr"/>
            <a:endParaRPr lang="en-US" altLang="en-US" sz="800" b="0" dirty="0">
              <a:latin typeface="Arial Black" panose="020B0A04020102020204" pitchFamily="34" charset="0"/>
            </a:endParaRPr>
          </a:p>
          <a:p>
            <a:pPr algn="ctr"/>
            <a:r>
              <a:rPr lang="en-US" altLang="en-US" sz="2400" b="0" dirty="0">
                <a:latin typeface="Arial Black" panose="020B0A04020102020204" pitchFamily="34" charset="0"/>
              </a:rPr>
              <a:t>SOUL  WINNING</a:t>
            </a:r>
          </a:p>
          <a:p>
            <a:pPr algn="ctr"/>
            <a:r>
              <a:rPr lang="en-US" altLang="en-US" sz="2400" b="0" dirty="0">
                <a:latin typeface="Arial Black" panose="020B0A04020102020204" pitchFamily="34" charset="0"/>
              </a:rPr>
              <a:t>&amp;</a:t>
            </a:r>
          </a:p>
          <a:p>
            <a:pPr algn="ctr"/>
            <a:r>
              <a:rPr lang="en-US" altLang="en-US" sz="2400" b="0" dirty="0">
                <a:latin typeface="Arial Black" panose="020B0A04020102020204" pitchFamily="34" charset="0"/>
              </a:rPr>
              <a:t>CHURCH  GROWTH</a:t>
            </a:r>
          </a:p>
        </p:txBody>
      </p:sp>
      <p:sp>
        <p:nvSpPr>
          <p:cNvPr id="254984" name="Text Box 8"/>
          <p:cNvSpPr txBox="1">
            <a:spLocks noChangeArrowheads="1"/>
          </p:cNvSpPr>
          <p:nvPr/>
        </p:nvSpPr>
        <p:spPr bwMode="auto">
          <a:xfrm>
            <a:off x="6115050" y="4572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rgbClr val="339933"/>
                </a:solidFill>
                <a:latin typeface="Arial Black" panose="020B0A04020102020204" pitchFamily="34" charset="0"/>
              </a:rPr>
              <a:t>2.</a:t>
            </a:r>
          </a:p>
        </p:txBody>
      </p:sp>
      <p:sp>
        <p:nvSpPr>
          <p:cNvPr id="254985" name="Line 9"/>
          <p:cNvSpPr>
            <a:spLocks noChangeShapeType="1"/>
          </p:cNvSpPr>
          <p:nvPr/>
        </p:nvSpPr>
        <p:spPr bwMode="auto">
          <a:xfrm flipV="1">
            <a:off x="2819400" y="2743200"/>
            <a:ext cx="1371600" cy="2819400"/>
          </a:xfrm>
          <a:prstGeom prst="line">
            <a:avLst/>
          </a:prstGeom>
          <a:noFill/>
          <a:ln w="76200">
            <a:solidFill>
              <a:srgbClr val="339933"/>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54986" name="Line 10"/>
          <p:cNvSpPr>
            <a:spLocks noChangeShapeType="1"/>
          </p:cNvSpPr>
          <p:nvPr/>
        </p:nvSpPr>
        <p:spPr bwMode="auto">
          <a:xfrm flipH="1">
            <a:off x="3352800" y="4191000"/>
            <a:ext cx="1271588" cy="2741613"/>
          </a:xfrm>
          <a:prstGeom prst="line">
            <a:avLst/>
          </a:prstGeom>
          <a:noFill/>
          <a:ln w="762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54987" name="Text Box 11"/>
          <p:cNvSpPr txBox="1">
            <a:spLocks noChangeArrowheads="1"/>
          </p:cNvSpPr>
          <p:nvPr/>
        </p:nvSpPr>
        <p:spPr bwMode="auto">
          <a:xfrm>
            <a:off x="1600200" y="6932613"/>
            <a:ext cx="372427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chemeClr val="accent2"/>
                </a:solidFill>
                <a:latin typeface="Arial Black" panose="020B0A04020102020204" pitchFamily="34" charset="0"/>
              </a:rPr>
              <a:t>3.</a:t>
            </a:r>
            <a:r>
              <a:rPr lang="en-US" altLang="en-US" sz="2000" b="0" dirty="0">
                <a:solidFill>
                  <a:schemeClr val="accent2"/>
                </a:solidFill>
                <a:latin typeface="Arial Black" panose="020B0A04020102020204" pitchFamily="34" charset="0"/>
              </a:rPr>
              <a:t> </a:t>
            </a:r>
            <a:r>
              <a:rPr lang="en-US" altLang="en-US" sz="2200" dirty="0">
                <a:solidFill>
                  <a:schemeClr val="accent2"/>
                </a:solidFill>
                <a:latin typeface="Arial" panose="020B0604020202020204" pitchFamily="34" charset="0"/>
              </a:rPr>
              <a:t>APOSTOLIC    REVIVAL</a:t>
            </a:r>
          </a:p>
        </p:txBody>
      </p:sp>
      <p:sp>
        <p:nvSpPr>
          <p:cNvPr id="254988" name="Text Box 12"/>
          <p:cNvSpPr txBox="1">
            <a:spLocks noChangeArrowheads="1"/>
          </p:cNvSpPr>
          <p:nvPr/>
        </p:nvSpPr>
        <p:spPr bwMode="auto">
          <a:xfrm>
            <a:off x="0" y="6249988"/>
            <a:ext cx="353218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rgbClr val="E11F1F"/>
                </a:solidFill>
                <a:latin typeface="Arial" panose="020B0604020202020204" pitchFamily="34" charset="0"/>
              </a:rPr>
              <a:t>             </a:t>
            </a:r>
            <a:r>
              <a:rPr lang="en-US" altLang="en-US" sz="1400" u="sng" dirty="0">
                <a:solidFill>
                  <a:srgbClr val="E11F1F"/>
                </a:solidFill>
                <a:latin typeface="Arial" panose="020B0604020202020204" pitchFamily="34" charset="0"/>
              </a:rPr>
              <a:t>REACHING FOR HIM</a:t>
            </a:r>
            <a:r>
              <a:rPr lang="en-US" altLang="en-US" sz="1400" dirty="0">
                <a:solidFill>
                  <a:srgbClr val="E11F1F"/>
                </a:solidFill>
                <a:latin typeface="Arial" panose="020B0604020202020204" pitchFamily="34" charset="0"/>
              </a:rPr>
              <a:t> !</a:t>
            </a:r>
          </a:p>
          <a:p>
            <a:endParaRPr lang="en-US" altLang="en-US" sz="400" dirty="0">
              <a:solidFill>
                <a:srgbClr val="E11F1F"/>
              </a:solidFill>
              <a:latin typeface="Arial" panose="020B0604020202020204" pitchFamily="34" charset="0"/>
            </a:endParaRPr>
          </a:p>
          <a:p>
            <a:r>
              <a:rPr lang="en-US" altLang="en-US" sz="1400" dirty="0">
                <a:solidFill>
                  <a:srgbClr val="E11F1F"/>
                </a:solidFill>
                <a:latin typeface="Arial" panose="020B0604020202020204" pitchFamily="34" charset="0"/>
              </a:rPr>
              <a:t>There must be a Spiritual  Operation      </a:t>
            </a:r>
          </a:p>
          <a:p>
            <a:r>
              <a:rPr lang="en-US" altLang="en-US" sz="1400" dirty="0">
                <a:solidFill>
                  <a:srgbClr val="E11F1F"/>
                </a:solidFill>
                <a:latin typeface="Arial" panose="020B0604020202020204" pitchFamily="34" charset="0"/>
              </a:rPr>
              <a:t> in our lives  (What He does to us) </a:t>
            </a:r>
          </a:p>
        </p:txBody>
      </p:sp>
      <p:sp>
        <p:nvSpPr>
          <p:cNvPr id="254989" name="Text Box 13"/>
          <p:cNvSpPr txBox="1">
            <a:spLocks noChangeArrowheads="1"/>
          </p:cNvSpPr>
          <p:nvPr/>
        </p:nvSpPr>
        <p:spPr bwMode="auto">
          <a:xfrm>
            <a:off x="4191000" y="6248400"/>
            <a:ext cx="31178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rgbClr val="339933"/>
                </a:solidFill>
                <a:latin typeface="Arial" panose="020B0604020202020204" pitchFamily="34" charset="0"/>
              </a:rPr>
              <a:t>         </a:t>
            </a:r>
            <a:r>
              <a:rPr lang="en-US" altLang="en-US" sz="1400" u="sng" dirty="0">
                <a:solidFill>
                  <a:srgbClr val="339933"/>
                </a:solidFill>
                <a:latin typeface="Arial" panose="020B0604020202020204" pitchFamily="34" charset="0"/>
              </a:rPr>
              <a:t>REACHING FOR THEM</a:t>
            </a:r>
            <a:r>
              <a:rPr lang="en-US" altLang="en-US" sz="1400" dirty="0">
                <a:solidFill>
                  <a:srgbClr val="339933"/>
                </a:solidFill>
                <a:latin typeface="Arial" panose="020B0604020202020204" pitchFamily="34" charset="0"/>
              </a:rPr>
              <a:t> ! </a:t>
            </a:r>
          </a:p>
          <a:p>
            <a:endParaRPr lang="en-US" altLang="en-US" sz="400" dirty="0">
              <a:solidFill>
                <a:srgbClr val="339933"/>
              </a:solidFill>
              <a:latin typeface="Arial" panose="020B0604020202020204" pitchFamily="34" charset="0"/>
            </a:endParaRPr>
          </a:p>
          <a:p>
            <a:r>
              <a:rPr lang="en-US" altLang="en-US" sz="200" dirty="0">
                <a:solidFill>
                  <a:srgbClr val="339933"/>
                </a:solidFill>
                <a:latin typeface="Arial" panose="020B0604020202020204" pitchFamily="34" charset="0"/>
              </a:rPr>
              <a:t> </a:t>
            </a:r>
            <a:r>
              <a:rPr lang="en-US" altLang="en-US" sz="1400" dirty="0">
                <a:solidFill>
                  <a:srgbClr val="339933"/>
                </a:solidFill>
                <a:latin typeface="Arial" panose="020B0604020202020204" pitchFamily="34" charset="0"/>
              </a:rPr>
              <a:t>   That precedes our work in the </a:t>
            </a:r>
          </a:p>
          <a:p>
            <a:r>
              <a:rPr lang="en-US" altLang="en-US" sz="1400" dirty="0">
                <a:solidFill>
                  <a:srgbClr val="339933"/>
                </a:solidFill>
                <a:latin typeface="Arial" panose="020B0604020202020204" pitchFamily="34" charset="0"/>
              </a:rPr>
              <a:t>    Harvest   (What He does thru us)</a:t>
            </a:r>
          </a:p>
        </p:txBody>
      </p:sp>
      <p:sp>
        <p:nvSpPr>
          <p:cNvPr id="254990" name="Line 14"/>
          <p:cNvSpPr>
            <a:spLocks noChangeShapeType="1"/>
          </p:cNvSpPr>
          <p:nvPr/>
        </p:nvSpPr>
        <p:spPr bwMode="auto">
          <a:xfrm>
            <a:off x="0" y="1447800"/>
            <a:ext cx="3124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54991" name="Line 15"/>
          <p:cNvSpPr>
            <a:spLocks noChangeShapeType="1"/>
          </p:cNvSpPr>
          <p:nvPr/>
        </p:nvSpPr>
        <p:spPr bwMode="auto">
          <a:xfrm>
            <a:off x="4267200" y="1447800"/>
            <a:ext cx="2971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54992" name="Text Box 16"/>
          <p:cNvSpPr txBox="1">
            <a:spLocks noChangeArrowheads="1"/>
          </p:cNvSpPr>
          <p:nvPr/>
        </p:nvSpPr>
        <p:spPr bwMode="auto">
          <a:xfrm>
            <a:off x="457200" y="4572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rgbClr val="E11F1F"/>
                </a:solidFill>
                <a:latin typeface="Arial Black" panose="020B0A04020102020204" pitchFamily="34" charset="0"/>
              </a:rPr>
              <a:t>1.</a:t>
            </a:r>
          </a:p>
        </p:txBody>
      </p:sp>
      <p:sp>
        <p:nvSpPr>
          <p:cNvPr id="254993" name="Text Box 17"/>
          <p:cNvSpPr txBox="1">
            <a:spLocks noChangeArrowheads="1"/>
          </p:cNvSpPr>
          <p:nvPr/>
        </p:nvSpPr>
        <p:spPr bwMode="auto">
          <a:xfrm>
            <a:off x="152400" y="9036050"/>
            <a:ext cx="6911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i="1" dirty="0">
                <a:solidFill>
                  <a:schemeClr val="tx1"/>
                </a:solidFill>
                <a:latin typeface="Arial Black" panose="020B0A04020102020204" pitchFamily="34" charset="0"/>
              </a:rPr>
              <a:t>END-TIME -- URGENCY OF WORKING IN THE LAST HARVEST</a:t>
            </a:r>
          </a:p>
        </p:txBody>
      </p:sp>
      <p:sp>
        <p:nvSpPr>
          <p:cNvPr id="254994" name="Text Box 18"/>
          <p:cNvSpPr txBox="1">
            <a:spLocks noChangeArrowheads="1"/>
          </p:cNvSpPr>
          <p:nvPr/>
        </p:nvSpPr>
        <p:spPr bwMode="auto">
          <a:xfrm>
            <a:off x="1716088" y="533400"/>
            <a:ext cx="366712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700" dirty="0">
                <a:solidFill>
                  <a:schemeClr val="tx1"/>
                </a:solidFill>
                <a:latin typeface="Arial" panose="020B0604020202020204" pitchFamily="34" charset="0"/>
              </a:rPr>
              <a:t>(</a:t>
            </a:r>
            <a:r>
              <a:rPr lang="en-US" altLang="en-US" sz="1700" b="0" dirty="0">
                <a:solidFill>
                  <a:schemeClr val="tx1"/>
                </a:solidFill>
                <a:latin typeface="Arial Black" panose="020B0A04020102020204" pitchFamily="34" charset="0"/>
              </a:rPr>
              <a:t>MISSION  OF  THE  CHURCH)</a:t>
            </a:r>
          </a:p>
        </p:txBody>
      </p:sp>
      <p:sp>
        <p:nvSpPr>
          <p:cNvPr id="254995" name="Line 19"/>
          <p:cNvSpPr>
            <a:spLocks noChangeShapeType="1"/>
          </p:cNvSpPr>
          <p:nvPr/>
        </p:nvSpPr>
        <p:spPr bwMode="auto">
          <a:xfrm flipH="1">
            <a:off x="990600" y="685800"/>
            <a:ext cx="685800" cy="0"/>
          </a:xfrm>
          <a:prstGeom prst="line">
            <a:avLst/>
          </a:prstGeom>
          <a:noFill/>
          <a:ln w="38100">
            <a:solidFill>
              <a:srgbClr val="E11F1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54996" name="Line 20"/>
          <p:cNvSpPr>
            <a:spLocks noChangeShapeType="1"/>
          </p:cNvSpPr>
          <p:nvPr/>
        </p:nvSpPr>
        <p:spPr bwMode="auto">
          <a:xfrm>
            <a:off x="5410200" y="685800"/>
            <a:ext cx="685800" cy="0"/>
          </a:xfrm>
          <a:prstGeom prst="line">
            <a:avLst/>
          </a:prstGeom>
          <a:noFill/>
          <a:ln w="38100">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54997" name="Text Box 21"/>
          <p:cNvSpPr txBox="1">
            <a:spLocks noChangeArrowheads="1"/>
          </p:cNvSpPr>
          <p:nvPr/>
        </p:nvSpPr>
        <p:spPr bwMode="auto">
          <a:xfrm rot="-3847450">
            <a:off x="2754313" y="3470275"/>
            <a:ext cx="1395412"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700" dirty="0">
                <a:solidFill>
                  <a:srgbClr val="E11F1F"/>
                </a:solidFill>
                <a:latin typeface="Arial" panose="020B0604020202020204" pitchFamily="34" charset="0"/>
              </a:rPr>
              <a:t>ANOINTING</a:t>
            </a:r>
          </a:p>
        </p:txBody>
      </p:sp>
      <p:sp>
        <p:nvSpPr>
          <p:cNvPr id="254998" name="Text Box 22"/>
          <p:cNvSpPr txBox="1">
            <a:spLocks noChangeArrowheads="1"/>
          </p:cNvSpPr>
          <p:nvPr/>
        </p:nvSpPr>
        <p:spPr bwMode="auto">
          <a:xfrm>
            <a:off x="3113088" y="6491288"/>
            <a:ext cx="1325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rgbClr val="E11F1F"/>
                </a:solidFill>
                <a:latin typeface="Times New Roman" panose="02020603050405020304" pitchFamily="18" charset="0"/>
              </a:rPr>
              <a:t>. . . . . . . . . . </a:t>
            </a:r>
          </a:p>
        </p:txBody>
      </p:sp>
      <p:sp>
        <p:nvSpPr>
          <p:cNvPr id="254999" name="Text Box 23"/>
          <p:cNvSpPr txBox="1">
            <a:spLocks noChangeArrowheads="1"/>
          </p:cNvSpPr>
          <p:nvPr/>
        </p:nvSpPr>
        <p:spPr bwMode="auto">
          <a:xfrm rot="-3913094">
            <a:off x="2818607" y="4055269"/>
            <a:ext cx="1782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rgbClr val="E11F1F"/>
                </a:solidFill>
                <a:latin typeface="Arial" panose="020B0604020202020204" pitchFamily="34" charset="0"/>
              </a:rPr>
              <a:t>( DIVINE  ABILITY )</a:t>
            </a:r>
          </a:p>
        </p:txBody>
      </p:sp>
    </p:spTree>
  </p:cSld>
  <p:clrMapOvr>
    <a:masterClrMapping/>
  </p:clrMapOvr>
  <p:transition spd="slow">
    <p:checker/>
    <p:sndAc>
      <p:stSnd>
        <p:snd r:embed="rId3" name="REMINDER.WAV"/>
      </p:stSnd>
    </p:sndAc>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2"/>
          <p:cNvSpPr txBox="1">
            <a:spLocks noChangeArrowheads="1"/>
          </p:cNvSpPr>
          <p:nvPr/>
        </p:nvSpPr>
        <p:spPr bwMode="auto">
          <a:xfrm>
            <a:off x="228600" y="973138"/>
            <a:ext cx="6934200" cy="8247062"/>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rgbClr val="000000"/>
            </a:solidFill>
            <a:miter lim="800000"/>
            <a:headEnd/>
            <a:tailEnd/>
          </a:ln>
        </p:spPr>
        <p:txBody>
          <a:bodyPr lIns="92017" tIns="46008" rIns="92017" bIns="46008"/>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800" dirty="0">
                <a:latin typeface="Goudy Old Style" panose="02020502050305020303" pitchFamily="18" charset="0"/>
              </a:rPr>
              <a:t>       </a:t>
            </a:r>
          </a:p>
          <a:p>
            <a:pPr>
              <a:spcBef>
                <a:spcPct val="0"/>
              </a:spcBef>
              <a:buFontTx/>
              <a:buNone/>
            </a:pPr>
            <a:r>
              <a:rPr lang="en-US" altLang="en-US" sz="3600" dirty="0">
                <a:latin typeface="Goudy Old Style" panose="02020502050305020303" pitchFamily="18" charset="0"/>
              </a:rPr>
              <a:t>      </a:t>
            </a:r>
            <a:r>
              <a:rPr lang="en-US" altLang="en-US" sz="3600" b="0" dirty="0">
                <a:solidFill>
                  <a:srgbClr val="FFFF00"/>
                </a:solidFill>
                <a:latin typeface="Rockwell Extra Bold" panose="02060903040505020403" pitchFamily="18" charset="0"/>
              </a:rPr>
              <a:t>OUR MISSION IS TO:</a:t>
            </a:r>
          </a:p>
          <a:p>
            <a:pPr>
              <a:spcBef>
                <a:spcPct val="0"/>
              </a:spcBef>
              <a:buFontTx/>
              <a:buNone/>
            </a:pPr>
            <a:endParaRPr lang="en-US" altLang="en-US" sz="800" b="0" dirty="0">
              <a:solidFill>
                <a:srgbClr val="FFFF00"/>
              </a:solidFill>
              <a:latin typeface="Rockwell Extra Bold" panose="02060903040505020403" pitchFamily="18" charset="0"/>
            </a:endParaRPr>
          </a:p>
          <a:p>
            <a:pPr>
              <a:spcBef>
                <a:spcPct val="0"/>
              </a:spcBef>
              <a:buFontTx/>
              <a:buNone/>
            </a:pPr>
            <a:endParaRPr lang="en-US" altLang="en-US" sz="400" b="0" dirty="0">
              <a:solidFill>
                <a:srgbClr val="FFFF00"/>
              </a:solidFill>
              <a:latin typeface="Rockwell Extra Bold" panose="02060903040505020403" pitchFamily="18" charset="0"/>
            </a:endParaRPr>
          </a:p>
          <a:p>
            <a:pPr algn="just">
              <a:spcBef>
                <a:spcPct val="0"/>
              </a:spcBef>
              <a:buFontTx/>
              <a:buNone/>
            </a:pPr>
            <a:endParaRPr lang="en-US" altLang="en-US" sz="400" b="0" dirty="0">
              <a:solidFill>
                <a:srgbClr val="FFFF00"/>
              </a:solidFill>
              <a:latin typeface="Rockwell Extra Bold" panose="02060903040505020403" pitchFamily="18" charset="0"/>
            </a:endParaRPr>
          </a:p>
          <a:p>
            <a:pPr algn="just">
              <a:spcBef>
                <a:spcPct val="0"/>
              </a:spcBef>
            </a:pPr>
            <a:r>
              <a:rPr lang="en-US" altLang="en-US" b="0" dirty="0">
                <a:solidFill>
                  <a:schemeClr val="bg1"/>
                </a:solidFill>
                <a:latin typeface="Arial Black" panose="020B0A04020102020204" pitchFamily="34" charset="0"/>
              </a:rPr>
              <a:t> </a:t>
            </a:r>
            <a:r>
              <a:rPr lang="en-US" altLang="en-US" b="0" u="sng" dirty="0">
                <a:solidFill>
                  <a:schemeClr val="bg1"/>
                </a:solidFill>
                <a:latin typeface="Arial Black" panose="020B0A04020102020204" pitchFamily="34" charset="0"/>
              </a:rPr>
              <a:t>WIN THE LOST</a:t>
            </a:r>
          </a:p>
          <a:p>
            <a:pPr algn="just">
              <a:spcBef>
                <a:spcPct val="0"/>
              </a:spcBef>
              <a:buFontTx/>
              <a:buNone/>
            </a:pPr>
            <a:endParaRPr lang="en-US" altLang="en-US" sz="800" b="0" u="sng" dirty="0">
              <a:solidFill>
                <a:schemeClr val="bg1"/>
              </a:solidFill>
              <a:latin typeface="Arial Black" panose="020B0A04020102020204" pitchFamily="34" charset="0"/>
            </a:endParaRPr>
          </a:p>
          <a:p>
            <a:pPr algn="just">
              <a:spcBef>
                <a:spcPct val="0"/>
              </a:spcBef>
              <a:buFontTx/>
              <a:buNone/>
            </a:pPr>
            <a:r>
              <a:rPr lang="en-US" altLang="en-US" sz="2400" b="0" dirty="0">
                <a:solidFill>
                  <a:schemeClr val="bg1"/>
                </a:solidFill>
                <a:latin typeface="Arial Black" panose="020B0A04020102020204" pitchFamily="34" charset="0"/>
              </a:rPr>
              <a:t> Relentlessly seek for, reach for, and </a:t>
            </a:r>
          </a:p>
          <a:p>
            <a:pPr algn="just">
              <a:spcBef>
                <a:spcPct val="0"/>
              </a:spcBef>
              <a:buFontTx/>
              <a:buNone/>
            </a:pPr>
            <a:r>
              <a:rPr lang="en-US" altLang="en-US" sz="2400" b="0" dirty="0">
                <a:solidFill>
                  <a:schemeClr val="bg1"/>
                </a:solidFill>
                <a:latin typeface="Arial Black" panose="020B0A04020102020204" pitchFamily="34" charset="0"/>
              </a:rPr>
              <a:t> care for lost souls until they are  </a:t>
            </a:r>
          </a:p>
          <a:p>
            <a:pPr algn="just">
              <a:spcBef>
                <a:spcPct val="0"/>
              </a:spcBef>
              <a:buFontTx/>
              <a:buNone/>
            </a:pPr>
            <a:r>
              <a:rPr lang="en-US" altLang="en-US" sz="2400" b="0" dirty="0">
                <a:solidFill>
                  <a:schemeClr val="bg1"/>
                </a:solidFill>
                <a:latin typeface="Arial Black" panose="020B0A04020102020204" pitchFamily="34" charset="0"/>
              </a:rPr>
              <a:t> delivered, saved, and established in </a:t>
            </a:r>
          </a:p>
          <a:p>
            <a:pPr algn="just">
              <a:spcBef>
                <a:spcPct val="0"/>
              </a:spcBef>
              <a:buFontTx/>
              <a:buNone/>
            </a:pPr>
            <a:r>
              <a:rPr lang="en-US" altLang="en-US" sz="2400" b="0" dirty="0">
                <a:solidFill>
                  <a:schemeClr val="bg1"/>
                </a:solidFill>
                <a:latin typeface="Arial Black" panose="020B0A04020102020204" pitchFamily="34" charset="0"/>
              </a:rPr>
              <a:t> the Kingdom of God.</a:t>
            </a:r>
          </a:p>
          <a:p>
            <a:pPr algn="just">
              <a:spcBef>
                <a:spcPct val="0"/>
              </a:spcBef>
              <a:buFontTx/>
              <a:buNone/>
            </a:pPr>
            <a:endParaRPr lang="en-US" altLang="en-US" sz="1800" b="0" dirty="0">
              <a:solidFill>
                <a:schemeClr val="bg1"/>
              </a:solidFill>
              <a:latin typeface="Arial Black" panose="020B0A04020102020204" pitchFamily="34" charset="0"/>
            </a:endParaRPr>
          </a:p>
          <a:p>
            <a:pPr algn="just">
              <a:spcBef>
                <a:spcPct val="0"/>
              </a:spcBef>
            </a:pPr>
            <a:r>
              <a:rPr lang="en-US" altLang="en-US" dirty="0">
                <a:solidFill>
                  <a:srgbClr val="FFFF00"/>
                </a:solidFill>
                <a:latin typeface="Arial Black" panose="020B0A04020102020204" pitchFamily="34" charset="0"/>
              </a:rPr>
              <a:t> </a:t>
            </a:r>
            <a:r>
              <a:rPr lang="en-US" altLang="en-US" u="sng" dirty="0">
                <a:solidFill>
                  <a:srgbClr val="FFFF00"/>
                </a:solidFill>
                <a:latin typeface="Arial Black" panose="020B0A04020102020204" pitchFamily="34" charset="0"/>
              </a:rPr>
              <a:t>PERFECT THE SAINTS</a:t>
            </a:r>
            <a:r>
              <a:rPr lang="en-US" altLang="en-US" dirty="0">
                <a:solidFill>
                  <a:srgbClr val="FFFF00"/>
                </a:solidFill>
                <a:latin typeface="Arial Black" panose="020B0A04020102020204" pitchFamily="34" charset="0"/>
              </a:rPr>
              <a:t> </a:t>
            </a:r>
          </a:p>
          <a:p>
            <a:pPr algn="just">
              <a:spcBef>
                <a:spcPct val="0"/>
              </a:spcBef>
              <a:buFontTx/>
              <a:buNone/>
            </a:pPr>
            <a:endParaRPr lang="en-US" altLang="en-US" sz="800" dirty="0">
              <a:solidFill>
                <a:srgbClr val="FFFF00"/>
              </a:solidFill>
              <a:latin typeface="Arial Black" panose="020B0A04020102020204" pitchFamily="34" charset="0"/>
            </a:endParaRPr>
          </a:p>
          <a:p>
            <a:pPr>
              <a:spcBef>
                <a:spcPct val="0"/>
              </a:spcBef>
              <a:buFontTx/>
              <a:buNone/>
            </a:pPr>
            <a:r>
              <a:rPr lang="en-US" altLang="en-US" sz="2400" b="0" dirty="0">
                <a:solidFill>
                  <a:srgbClr val="FFFF00"/>
                </a:solidFill>
                <a:latin typeface="Arial Black" panose="020B0A04020102020204" pitchFamily="34" charset="0"/>
              </a:rPr>
              <a:t> Provide a climate of spiritual growth  </a:t>
            </a:r>
          </a:p>
          <a:p>
            <a:pPr>
              <a:spcBef>
                <a:spcPct val="0"/>
              </a:spcBef>
              <a:buFontTx/>
              <a:buNone/>
            </a:pPr>
            <a:r>
              <a:rPr lang="en-US" altLang="en-US" sz="2400" b="0" dirty="0">
                <a:solidFill>
                  <a:srgbClr val="FFFF00"/>
                </a:solidFill>
                <a:latin typeface="Arial Black" panose="020B0A04020102020204" pitchFamily="34" charset="0"/>
              </a:rPr>
              <a:t> that:</a:t>
            </a:r>
          </a:p>
          <a:p>
            <a:pPr>
              <a:spcBef>
                <a:spcPct val="0"/>
              </a:spcBef>
              <a:buFontTx/>
              <a:buNone/>
            </a:pPr>
            <a:r>
              <a:rPr lang="en-US" altLang="en-US" sz="2400" b="0" dirty="0">
                <a:solidFill>
                  <a:srgbClr val="FFFF00"/>
                </a:solidFill>
                <a:latin typeface="Arial Black" panose="020B0A04020102020204" pitchFamily="34" charset="0"/>
              </a:rPr>
              <a:t>   - </a:t>
            </a:r>
            <a:r>
              <a:rPr lang="en-US" altLang="en-US" sz="2400" u="sng" dirty="0">
                <a:solidFill>
                  <a:srgbClr val="FFFF00"/>
                </a:solidFill>
                <a:latin typeface="Arial Black" panose="020B0A04020102020204" pitchFamily="34" charset="0"/>
              </a:rPr>
              <a:t>Encourages</a:t>
            </a:r>
            <a:r>
              <a:rPr lang="en-US" altLang="en-US" sz="2400" b="0" dirty="0">
                <a:solidFill>
                  <a:srgbClr val="FFFF00"/>
                </a:solidFill>
                <a:latin typeface="Arial Black" panose="020B0A04020102020204" pitchFamily="34" charset="0"/>
              </a:rPr>
              <a:t> everyone to consecrate</a:t>
            </a:r>
          </a:p>
          <a:p>
            <a:pPr>
              <a:spcBef>
                <a:spcPct val="0"/>
              </a:spcBef>
              <a:buFontTx/>
              <a:buNone/>
            </a:pPr>
            <a:r>
              <a:rPr lang="en-US" altLang="en-US" sz="2400" b="0" dirty="0">
                <a:solidFill>
                  <a:srgbClr val="FFFF00"/>
                </a:solidFill>
                <a:latin typeface="Arial Black" panose="020B0A04020102020204" pitchFamily="34" charset="0"/>
              </a:rPr>
              <a:t>     themselves to God’s will and plan for </a:t>
            </a:r>
          </a:p>
          <a:p>
            <a:pPr>
              <a:spcBef>
                <a:spcPct val="0"/>
              </a:spcBef>
              <a:buFontTx/>
              <a:buNone/>
            </a:pPr>
            <a:r>
              <a:rPr lang="en-US" altLang="en-US" sz="2400" b="0" dirty="0">
                <a:solidFill>
                  <a:srgbClr val="FFFF00"/>
                </a:solidFill>
                <a:latin typeface="Arial Black" panose="020B0A04020102020204" pitchFamily="34" charset="0"/>
              </a:rPr>
              <a:t>     their lives, working in His Harvest.</a:t>
            </a:r>
          </a:p>
          <a:p>
            <a:pPr>
              <a:spcBef>
                <a:spcPct val="0"/>
              </a:spcBef>
              <a:buFontTx/>
              <a:buNone/>
            </a:pPr>
            <a:endParaRPr lang="en-US" altLang="en-US" sz="600" b="0" dirty="0">
              <a:solidFill>
                <a:srgbClr val="FFFF00"/>
              </a:solidFill>
              <a:latin typeface="Arial Black" panose="020B0A04020102020204" pitchFamily="34" charset="0"/>
            </a:endParaRPr>
          </a:p>
          <a:p>
            <a:pPr>
              <a:spcBef>
                <a:spcPct val="0"/>
              </a:spcBef>
              <a:buFontTx/>
              <a:buNone/>
            </a:pPr>
            <a:r>
              <a:rPr lang="en-US" altLang="en-US" sz="2400" b="0" dirty="0">
                <a:solidFill>
                  <a:srgbClr val="FFFF00"/>
                </a:solidFill>
                <a:latin typeface="Arial Black" panose="020B0A04020102020204" pitchFamily="34" charset="0"/>
              </a:rPr>
              <a:t>   - </a:t>
            </a:r>
            <a:r>
              <a:rPr lang="en-US" altLang="en-US" sz="2400" u="sng" dirty="0">
                <a:solidFill>
                  <a:srgbClr val="FFFF00"/>
                </a:solidFill>
                <a:latin typeface="Arial Black" panose="020B0A04020102020204" pitchFamily="34" charset="0"/>
              </a:rPr>
              <a:t>Helps</a:t>
            </a:r>
            <a:r>
              <a:rPr lang="en-US" altLang="en-US" sz="2400" dirty="0">
                <a:solidFill>
                  <a:srgbClr val="FFFF00"/>
                </a:solidFill>
                <a:latin typeface="Arial Black" panose="020B0A04020102020204" pitchFamily="34" charset="0"/>
              </a:rPr>
              <a:t> every</a:t>
            </a:r>
            <a:r>
              <a:rPr lang="en-US" altLang="en-US" sz="2400" b="0" dirty="0">
                <a:solidFill>
                  <a:srgbClr val="FFFF00"/>
                </a:solidFill>
                <a:latin typeface="Arial Black" panose="020B0A04020102020204" pitchFamily="34" charset="0"/>
              </a:rPr>
              <a:t> saint reach spiritual </a:t>
            </a:r>
          </a:p>
          <a:p>
            <a:pPr>
              <a:spcBef>
                <a:spcPct val="0"/>
              </a:spcBef>
              <a:buFontTx/>
              <a:buNone/>
            </a:pPr>
            <a:r>
              <a:rPr lang="en-US" altLang="en-US" sz="2400" b="0" dirty="0">
                <a:solidFill>
                  <a:srgbClr val="FFFF00"/>
                </a:solidFill>
                <a:latin typeface="Arial Black" panose="020B0A04020102020204" pitchFamily="34" charset="0"/>
              </a:rPr>
              <a:t>     maturity and develop their full</a:t>
            </a:r>
          </a:p>
          <a:p>
            <a:pPr>
              <a:spcBef>
                <a:spcPct val="0"/>
              </a:spcBef>
              <a:buFontTx/>
              <a:buNone/>
            </a:pPr>
            <a:r>
              <a:rPr lang="en-US" altLang="en-US" sz="2400" b="0" dirty="0">
                <a:solidFill>
                  <a:srgbClr val="FFFF00"/>
                </a:solidFill>
                <a:latin typeface="Arial Black" panose="020B0A04020102020204" pitchFamily="34" charset="0"/>
              </a:rPr>
              <a:t>     potential in His Kingdom.</a:t>
            </a:r>
          </a:p>
          <a:p>
            <a:pPr>
              <a:spcBef>
                <a:spcPct val="0"/>
              </a:spcBef>
              <a:buFontTx/>
              <a:buNone/>
            </a:pPr>
            <a:endParaRPr lang="en-US" altLang="en-US" sz="600" b="0" dirty="0">
              <a:solidFill>
                <a:srgbClr val="FFFF00"/>
              </a:solidFill>
              <a:latin typeface="Arial Black" panose="020B0A04020102020204" pitchFamily="34" charset="0"/>
            </a:endParaRPr>
          </a:p>
          <a:p>
            <a:pPr>
              <a:spcBef>
                <a:spcPct val="0"/>
              </a:spcBef>
              <a:buFontTx/>
              <a:buNone/>
            </a:pPr>
            <a:r>
              <a:rPr lang="en-US" altLang="en-US" sz="2400" b="0" dirty="0">
                <a:solidFill>
                  <a:srgbClr val="FFFF00"/>
                </a:solidFill>
                <a:latin typeface="Arial Black" panose="020B0A04020102020204" pitchFamily="34" charset="0"/>
              </a:rPr>
              <a:t>   - </a:t>
            </a:r>
            <a:r>
              <a:rPr lang="en-US" altLang="en-US" sz="2400" u="sng" dirty="0">
                <a:solidFill>
                  <a:srgbClr val="FFFF00"/>
                </a:solidFill>
                <a:latin typeface="Arial Black" panose="020B0A04020102020204" pitchFamily="34" charset="0"/>
              </a:rPr>
              <a:t>Equips</a:t>
            </a:r>
            <a:r>
              <a:rPr lang="en-US" altLang="en-US" sz="2400" b="0" dirty="0">
                <a:solidFill>
                  <a:srgbClr val="FFFF00"/>
                </a:solidFill>
                <a:latin typeface="Arial Black" panose="020B0A04020102020204" pitchFamily="34" charset="0"/>
              </a:rPr>
              <a:t> every Spirit-filled believer to</a:t>
            </a:r>
          </a:p>
          <a:p>
            <a:pPr>
              <a:spcBef>
                <a:spcPct val="0"/>
              </a:spcBef>
              <a:buFontTx/>
              <a:buNone/>
            </a:pPr>
            <a:r>
              <a:rPr lang="en-US" altLang="en-US" sz="2400" b="0" dirty="0">
                <a:solidFill>
                  <a:srgbClr val="FFFF00"/>
                </a:solidFill>
                <a:latin typeface="Arial Black" panose="020B0A04020102020204" pitchFamily="34" charset="0"/>
              </a:rPr>
              <a:t>     become effective in some aspect of</a:t>
            </a:r>
          </a:p>
          <a:p>
            <a:pPr>
              <a:spcBef>
                <a:spcPct val="0"/>
              </a:spcBef>
              <a:buFontTx/>
              <a:buNone/>
            </a:pPr>
            <a:r>
              <a:rPr lang="en-US" altLang="en-US" sz="2400" b="0" dirty="0">
                <a:solidFill>
                  <a:srgbClr val="FFFF00"/>
                </a:solidFill>
                <a:latin typeface="Arial Black" panose="020B0A04020102020204" pitchFamily="34" charset="0"/>
              </a:rPr>
              <a:t>     personal evangelism.</a:t>
            </a:r>
          </a:p>
          <a:p>
            <a:pPr>
              <a:spcBef>
                <a:spcPct val="0"/>
              </a:spcBef>
              <a:buFontTx/>
              <a:buNone/>
            </a:pPr>
            <a:endParaRPr lang="en-US" altLang="en-US" sz="400" b="0" dirty="0">
              <a:solidFill>
                <a:srgbClr val="FFFF00"/>
              </a:solidFill>
              <a:latin typeface="Arial Black" panose="020B0A04020102020204" pitchFamily="34" charset="0"/>
            </a:endParaRPr>
          </a:p>
        </p:txBody>
      </p:sp>
      <p:sp>
        <p:nvSpPr>
          <p:cNvPr id="257027" name="Text Box 3"/>
          <p:cNvSpPr txBox="1">
            <a:spLocks noChangeArrowheads="1"/>
          </p:cNvSpPr>
          <p:nvPr/>
        </p:nvSpPr>
        <p:spPr bwMode="auto">
          <a:xfrm>
            <a:off x="192088" y="152400"/>
            <a:ext cx="7010400" cy="717550"/>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0" dirty="0">
                <a:latin typeface="Arial Black" panose="020B0A04020102020204" pitchFamily="34" charset="0"/>
              </a:rPr>
              <a:t>  </a:t>
            </a:r>
            <a:r>
              <a:rPr lang="en-US" altLang="en-US" sz="3600" b="0" dirty="0">
                <a:solidFill>
                  <a:srgbClr val="FF0000"/>
                </a:solidFill>
                <a:latin typeface="Arial Black" panose="020B0A04020102020204" pitchFamily="34" charset="0"/>
              </a:rPr>
              <a:t>MISSION  STATEMENT</a:t>
            </a:r>
          </a:p>
        </p:txBody>
      </p:sp>
    </p:spTree>
  </p:cSld>
  <p:clrMapOvr>
    <a:masterClrMapping/>
  </p:clrMapOvr>
  <p:transition spd="slow">
    <p:checker/>
    <p:sndAc>
      <p:stSnd>
        <p:snd r:embed="rId3" name="projctor.wav"/>
      </p:stSnd>
    </p:sndAc>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Text Box 2"/>
          <p:cNvSpPr txBox="1">
            <a:spLocks noChangeArrowheads="1"/>
          </p:cNvSpPr>
          <p:nvPr/>
        </p:nvSpPr>
        <p:spPr bwMode="auto">
          <a:xfrm>
            <a:off x="228600" y="1069524"/>
            <a:ext cx="6858000" cy="8048333"/>
          </a:xfrm>
          <a:prstGeom prst="rect">
            <a:avLst/>
          </a:prstGeom>
          <a:gradFill rotWithShape="0">
            <a:gsLst>
              <a:gs pos="0">
                <a:schemeClr val="tx1"/>
              </a:gs>
              <a:gs pos="50000">
                <a:srgbClr val="FF0000"/>
              </a:gs>
              <a:gs pos="100000">
                <a:schemeClr val="tx1"/>
              </a:gs>
            </a:gsLst>
            <a:lin ang="0" scaled="1"/>
          </a:gra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p>
            <a:pPr>
              <a:spcBef>
                <a:spcPct val="50000"/>
              </a:spcBef>
              <a:defRPr/>
            </a:pPr>
            <a:endParaRPr lang="en-US" altLang="en-US" sz="1200" dirty="0">
              <a:solidFill>
                <a:schemeClr val="tx1"/>
              </a:solidFill>
              <a:latin typeface="Times New Roman" panose="02020603050405020304" pitchFamily="18" charset="0"/>
              <a:cs typeface="Times New Roman" panose="02020603050405020304" pitchFamily="18" charset="0"/>
            </a:endParaRPr>
          </a:p>
          <a:p>
            <a:pPr algn="just">
              <a:spcBef>
                <a:spcPct val="50000"/>
              </a:spcBef>
              <a:defRPr/>
            </a:pPr>
            <a:r>
              <a:rPr lang="en-US" altLang="en-US" sz="1600" dirty="0">
                <a:solidFill>
                  <a:srgbClr val="FFFF00"/>
                </a:solidFill>
                <a:latin typeface="Times New Roman" panose="02020603050405020304" pitchFamily="18" charset="0"/>
                <a:cs typeface="Times New Roman" panose="02020603050405020304" pitchFamily="18" charset="0"/>
              </a:rPr>
              <a:t>1. OUR CHURCH IS RECOGNIZED FOR ITS' EVANGELISM, MIRACLES AND REVIVAL WITH THE FIRE AND ZEAL OF THE EARLY CHURCH IN THE BOOK OF ACTS.   </a:t>
            </a:r>
            <a:r>
              <a:rPr lang="en-US" altLang="en-US" sz="1800" dirty="0">
                <a:solidFill>
                  <a:srgbClr val="FFFF00"/>
                </a:solidFill>
                <a:latin typeface="Times New Roman" panose="02020603050405020304" pitchFamily="18" charset="0"/>
                <a:cs typeface="Times New Roman" panose="02020603050405020304" pitchFamily="18" charset="0"/>
              </a:rPr>
              <a:t>(Restoration of Apostolic Ministry).</a:t>
            </a:r>
          </a:p>
          <a:p>
            <a:pPr algn="just">
              <a:spcBef>
                <a:spcPct val="50000"/>
              </a:spcBef>
              <a:defRPr/>
            </a:pPr>
            <a:r>
              <a:rPr lang="en-US" altLang="en-US" sz="1800" dirty="0">
                <a:solidFill>
                  <a:srgbClr val="FFFF00"/>
                </a:solidFill>
                <a:latin typeface="Times New Roman" panose="02020603050405020304" pitchFamily="18" charset="0"/>
                <a:cs typeface="Times New Roman" panose="02020603050405020304" pitchFamily="18" charset="0"/>
              </a:rPr>
              <a:t>When our community thinks of our church,  they think of a great outreach soul saving, deliverance, and healing station in our  city. Our city knows where we are, and feels our impact.</a:t>
            </a:r>
          </a:p>
          <a:p>
            <a:pPr algn="just">
              <a:spcBef>
                <a:spcPct val="50000"/>
              </a:spcBef>
              <a:defRPr/>
            </a:pPr>
            <a:endParaRPr lang="en-US" altLang="en-US" sz="1000" dirty="0">
              <a:solidFill>
                <a:srgbClr val="FFFF00"/>
              </a:solidFill>
              <a:latin typeface="Times New Roman" panose="02020603050405020304" pitchFamily="18" charset="0"/>
              <a:cs typeface="Times New Roman" panose="02020603050405020304" pitchFamily="18" charset="0"/>
            </a:endParaRPr>
          </a:p>
          <a:p>
            <a:pPr algn="just">
              <a:spcBef>
                <a:spcPct val="50000"/>
              </a:spcBef>
              <a:defRPr/>
            </a:pPr>
            <a:r>
              <a:rPr lang="en-US" altLang="en-US" sz="1600" dirty="0">
                <a:latin typeface="Times New Roman" panose="02020603050405020304" pitchFamily="18" charset="0"/>
                <a:cs typeface="Times New Roman" panose="02020603050405020304" pitchFamily="18" charset="0"/>
              </a:rPr>
              <a:t>2. PERFECT UNITY - IN ONE MIND AND ONE ACCORD.   IN UNITY WITH THE  HOLY SPIRIT,  IN UNITY WITH OUR PASTOR AND LEADERS,  IN UNITY WITH ONE ANOTHER.</a:t>
            </a:r>
          </a:p>
          <a:p>
            <a:pPr algn="just">
              <a:spcBef>
                <a:spcPct val="50000"/>
              </a:spcBef>
              <a:defRPr/>
            </a:pPr>
            <a:endParaRPr lang="en-US" altLang="en-US" sz="1000" dirty="0">
              <a:latin typeface="Times New Roman" panose="02020603050405020304" pitchFamily="18" charset="0"/>
              <a:cs typeface="Times New Roman" panose="02020603050405020304" pitchFamily="18" charset="0"/>
            </a:endParaRPr>
          </a:p>
          <a:p>
            <a:pPr>
              <a:spcBef>
                <a:spcPct val="50000"/>
              </a:spcBef>
              <a:defRPr/>
            </a:pPr>
            <a:r>
              <a:rPr lang="en-US" altLang="en-US" sz="1600" dirty="0">
                <a:solidFill>
                  <a:srgbClr val="FFFF00"/>
                </a:solidFill>
                <a:latin typeface="Times New Roman" panose="02020603050405020304" pitchFamily="18" charset="0"/>
                <a:cs typeface="Times New Roman" panose="02020603050405020304" pitchFamily="18" charset="0"/>
              </a:rPr>
              <a:t>3. ANOINTING OF THE MINISTERS AND THE SAINTS THAT GIVES  DIVINE ABILITY TO DO GOD'S WILL AND MEET THE DESPERATE NEEDS OF OUR GENERATION FOR:</a:t>
            </a:r>
            <a:r>
              <a:rPr lang="en-US" altLang="en-US" sz="1400" dirty="0">
                <a:solidFill>
                  <a:srgbClr val="FFFF00"/>
                </a:solidFill>
                <a:latin typeface="Times New Roman" panose="02020603050405020304" pitchFamily="18" charset="0"/>
                <a:cs typeface="Times New Roman" panose="02020603050405020304" pitchFamily="18" charset="0"/>
              </a:rPr>
              <a:t>                                                                                         	- DELIVERANCE                                                                                                                                 	- HEALING                                                                                                  	 	- SALVATION                                                                                                                                                                    	- COMPASSION, ENCOURAGEMENT AND HELP FOR THOSE IN 	 	   DISTRESS &amp; TRIAL</a:t>
            </a:r>
          </a:p>
          <a:p>
            <a:pPr algn="just">
              <a:spcBef>
                <a:spcPct val="50000"/>
              </a:spcBef>
              <a:defRPr/>
            </a:pPr>
            <a:endParaRPr lang="en-US" altLang="en-US" sz="1000" dirty="0">
              <a:solidFill>
                <a:srgbClr val="FFFF00"/>
              </a:solidFill>
              <a:latin typeface="Times New Roman" panose="02020603050405020304" pitchFamily="18" charset="0"/>
              <a:cs typeface="Times New Roman" panose="02020603050405020304" pitchFamily="18" charset="0"/>
            </a:endParaRPr>
          </a:p>
          <a:p>
            <a:pPr algn="just">
              <a:spcBef>
                <a:spcPct val="50000"/>
              </a:spcBef>
              <a:defRPr/>
            </a:pPr>
            <a:r>
              <a:rPr lang="en-US" altLang="en-US" sz="1600" dirty="0">
                <a:latin typeface="Times New Roman" panose="02020603050405020304" pitchFamily="18" charset="0"/>
                <a:cs typeface="Times New Roman" panose="02020603050405020304" pitchFamily="18" charset="0"/>
              </a:rPr>
              <a:t>4. CONTIUOUS GROWTH AT THE INDIVIDUAL AND CHURCH LEVELS .</a:t>
            </a:r>
          </a:p>
          <a:p>
            <a:pPr algn="just">
              <a:spcBef>
                <a:spcPct val="50000"/>
              </a:spcBef>
              <a:defRPr/>
            </a:pPr>
            <a:endParaRPr lang="en-US" altLang="en-US" sz="1000" dirty="0">
              <a:solidFill>
                <a:srgbClr val="FFFF00"/>
              </a:solidFill>
              <a:latin typeface="Times New Roman" panose="02020603050405020304" pitchFamily="18" charset="0"/>
              <a:cs typeface="Times New Roman" panose="02020603050405020304" pitchFamily="18" charset="0"/>
            </a:endParaRPr>
          </a:p>
          <a:p>
            <a:pPr algn="just">
              <a:spcBef>
                <a:spcPct val="50000"/>
              </a:spcBef>
              <a:defRPr/>
            </a:pPr>
            <a:r>
              <a:rPr lang="en-US" altLang="en-US" sz="1600" dirty="0">
                <a:solidFill>
                  <a:srgbClr val="FFFF00"/>
                </a:solidFill>
                <a:latin typeface="Times New Roman" panose="02020603050405020304" pitchFamily="18" charset="0"/>
                <a:cs typeface="Times New Roman" panose="02020603050405020304" pitchFamily="18" charset="0"/>
              </a:rPr>
              <a:t>5. LEADERSHIP, ORGANIZATION AND PROCESS STRUCTURES,   TEACHING AND TRAINING THAT WILL HELP EVERYONE REACH THEIR FULL POTENTIAL WORKING IN THE LAST DAY HARVEST OF LOST SOULS.</a:t>
            </a:r>
            <a:endParaRPr lang="en-US" altLang="en-US" sz="600" dirty="0">
              <a:solidFill>
                <a:srgbClr val="FFFF00"/>
              </a:solidFill>
              <a:latin typeface="Times New Roman" panose="02020603050405020304" pitchFamily="18" charset="0"/>
              <a:cs typeface="Times New Roman" panose="02020603050405020304" pitchFamily="18" charset="0"/>
            </a:endParaRPr>
          </a:p>
        </p:txBody>
      </p:sp>
      <p:sp>
        <p:nvSpPr>
          <p:cNvPr id="259075" name="Text Box 3"/>
          <p:cNvSpPr txBox="1">
            <a:spLocks noChangeArrowheads="1"/>
          </p:cNvSpPr>
          <p:nvPr/>
        </p:nvSpPr>
        <p:spPr bwMode="auto">
          <a:xfrm>
            <a:off x="228600" y="91281"/>
            <a:ext cx="6858000" cy="881062"/>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800" dirty="0">
              <a:latin typeface="Arial Black" panose="020B0A04020102020204" pitchFamily="34" charset="0"/>
            </a:endParaRPr>
          </a:p>
          <a:p>
            <a:pPr algn="ctr"/>
            <a:r>
              <a:rPr lang="en-US" altLang="en-US" sz="3200" dirty="0">
                <a:latin typeface="Arial Black" panose="020B0A04020102020204" pitchFamily="34" charset="0"/>
              </a:rPr>
              <a:t>VISION  FOR  OUR  CHURCH</a:t>
            </a:r>
          </a:p>
          <a:p>
            <a:pPr algn="ctr"/>
            <a:endParaRPr lang="en-US" altLang="en-US" sz="800" dirty="0">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113271" y="91281"/>
            <a:ext cx="7086600" cy="9099550"/>
          </a:xfrm>
          <a:prstGeom prst="rect">
            <a:avLst/>
          </a:prstGeom>
          <a:gradFill rotWithShape="0">
            <a:gsLst>
              <a:gs pos="0">
                <a:srgbClr val="FFFF00"/>
              </a:gs>
              <a:gs pos="50000">
                <a:srgbClr val="FFFFFF"/>
              </a:gs>
              <a:gs pos="100000">
                <a:srgbClr val="FFFF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r>
              <a:rPr lang="en-US" altLang="en-US" sz="3200" u="sng" dirty="0">
                <a:solidFill>
                  <a:schemeClr val="accent2"/>
                </a:solidFill>
                <a:latin typeface="Arial Black" panose="020B0A04020102020204" pitchFamily="34" charset="0"/>
                <a:cs typeface="Times New Roman" panose="02020603050405020304" pitchFamily="18" charset="0"/>
              </a:rPr>
              <a:t>GOALS  FOR  OUR  CHURCH</a:t>
            </a:r>
          </a:p>
          <a:p>
            <a:pPr algn="ctr">
              <a:spcBef>
                <a:spcPct val="50000"/>
              </a:spcBef>
            </a:pPr>
            <a:endParaRPr lang="en-US" altLang="en-US" sz="400" u="sng" dirty="0">
              <a:solidFill>
                <a:schemeClr val="accent2"/>
              </a:solidFill>
              <a:latin typeface="Arial Black" panose="020B0A04020102020204" pitchFamily="34" charset="0"/>
              <a:cs typeface="Times New Roman" panose="02020603050405020304" pitchFamily="18" charset="0"/>
            </a:endParaRPr>
          </a:p>
          <a:p>
            <a:pPr>
              <a:spcBef>
                <a:spcPct val="50000"/>
              </a:spcBef>
            </a:pPr>
            <a:r>
              <a:rPr lang="en-US" altLang="en-US" sz="1600" dirty="0">
                <a:solidFill>
                  <a:srgbClr val="FF3300"/>
                </a:solidFill>
                <a:latin typeface="Times New Roman" panose="02020603050405020304" pitchFamily="18" charset="0"/>
                <a:cs typeface="Times New Roman" panose="02020603050405020304" pitchFamily="18" charset="0"/>
              </a:rPr>
              <a:t>1. </a:t>
            </a:r>
            <a:r>
              <a:rPr lang="en-US" altLang="en-US" sz="1600" u="sng" dirty="0">
                <a:solidFill>
                  <a:srgbClr val="FF3300"/>
                </a:solidFill>
                <a:latin typeface="Times New Roman" panose="02020603050405020304" pitchFamily="18" charset="0"/>
                <a:cs typeface="Times New Roman" panose="02020603050405020304" pitchFamily="18" charset="0"/>
              </a:rPr>
              <a:t>PRAYER MINISTRY</a:t>
            </a:r>
            <a:r>
              <a:rPr lang="en-US" altLang="en-US" sz="1600" dirty="0">
                <a:solidFill>
                  <a:srgbClr val="FF3300"/>
                </a:solidFill>
                <a:latin typeface="Times New Roman" panose="02020603050405020304" pitchFamily="18" charset="0"/>
                <a:cs typeface="Times New Roman" panose="02020603050405020304" pitchFamily="18" charset="0"/>
              </a:rPr>
              <a:t> </a:t>
            </a:r>
            <a:r>
              <a:rPr lang="en-US" altLang="en-US" sz="1400" dirty="0">
                <a:solidFill>
                  <a:srgbClr val="FF3300"/>
                </a:solidFill>
                <a:latin typeface="Times New Roman" panose="02020603050405020304" pitchFamily="18" charset="0"/>
                <a:cs typeface="Times New Roman" panose="02020603050405020304" pitchFamily="18" charset="0"/>
              </a:rPr>
              <a:t>– THE POWER OF THE CHURCH: </a:t>
            </a:r>
            <a:br>
              <a:rPr lang="en-US" altLang="en-US" sz="1400" dirty="0">
                <a:solidFill>
                  <a:srgbClr val="FF3300"/>
                </a:solidFill>
                <a:latin typeface="Times New Roman" panose="02020603050405020304" pitchFamily="18" charset="0"/>
                <a:cs typeface="Times New Roman" panose="02020603050405020304" pitchFamily="18" charset="0"/>
              </a:rPr>
            </a:br>
            <a:endParaRPr lang="en-US" altLang="en-US" sz="200" dirty="0">
              <a:solidFill>
                <a:srgbClr val="FF3300"/>
              </a:solidFill>
              <a:latin typeface="Times New Roman" panose="02020603050405020304" pitchFamily="18" charset="0"/>
              <a:cs typeface="Times New Roman" panose="02020603050405020304" pitchFamily="18" charset="0"/>
            </a:endParaRPr>
          </a:p>
          <a:p>
            <a:pPr>
              <a:spcBef>
                <a:spcPct val="50000"/>
              </a:spcBef>
            </a:pPr>
            <a:r>
              <a:rPr lang="en-US" altLang="en-US" sz="1200" dirty="0">
                <a:solidFill>
                  <a:srgbClr val="FF3300"/>
                </a:solidFill>
                <a:latin typeface="Times New Roman" panose="02020603050405020304" pitchFamily="18" charset="0"/>
                <a:cs typeface="Times New Roman" panose="02020603050405020304" pitchFamily="18" charset="0"/>
              </a:rPr>
              <a:t>REVIVAL PRAYER &amp; FASTING BECOMES THE MOST IMPORTANT AND MOST VISIBLE  MINISTRY OF THE CHURCH.</a:t>
            </a:r>
            <a:br>
              <a:rPr lang="en-US" altLang="en-US" sz="1200" dirty="0">
                <a:solidFill>
                  <a:srgbClr val="FF3300"/>
                </a:solidFill>
                <a:latin typeface="Times New Roman" panose="02020603050405020304" pitchFamily="18" charset="0"/>
                <a:cs typeface="Times New Roman" panose="02020603050405020304" pitchFamily="18" charset="0"/>
              </a:rPr>
            </a:br>
            <a:r>
              <a:rPr lang="en-US" altLang="en-US" sz="1400" dirty="0">
                <a:solidFill>
                  <a:srgbClr val="FF3300"/>
                </a:solidFill>
                <a:latin typeface="Times New Roman" panose="02020603050405020304" pitchFamily="18" charset="0"/>
                <a:cs typeface="Times New Roman" panose="02020603050405020304" pitchFamily="18" charset="0"/>
              </a:rPr>
              <a:t>When people think of our church they think of prayer and fasting.</a:t>
            </a:r>
            <a:br>
              <a:rPr lang="en-US" altLang="en-US" sz="1400" dirty="0">
                <a:solidFill>
                  <a:srgbClr val="FF3300"/>
                </a:solidFill>
                <a:latin typeface="Times New Roman" panose="02020603050405020304" pitchFamily="18" charset="0"/>
                <a:cs typeface="Times New Roman" panose="02020603050405020304" pitchFamily="18" charset="0"/>
              </a:rPr>
            </a:br>
            <a:r>
              <a:rPr lang="en-US" altLang="en-US" sz="1400" dirty="0">
                <a:solidFill>
                  <a:srgbClr val="FF3300"/>
                </a:solidFill>
                <a:latin typeface="Times New Roman" panose="02020603050405020304" pitchFamily="18" charset="0"/>
                <a:cs typeface="Times New Roman" panose="02020603050405020304" pitchFamily="18" charset="0"/>
              </a:rPr>
              <a:t>___ % of the saints are involved in revival prayer (Vs. survival prayer -- for own needs)         on a consistent basis:  (3 - 6 hours per week).</a:t>
            </a:r>
            <a:br>
              <a:rPr lang="en-US" altLang="en-US" sz="1400" dirty="0">
                <a:solidFill>
                  <a:srgbClr val="FF3300"/>
                </a:solidFill>
                <a:latin typeface="Times New Roman" panose="02020603050405020304" pitchFamily="18" charset="0"/>
                <a:cs typeface="Times New Roman" panose="02020603050405020304" pitchFamily="18" charset="0"/>
              </a:rPr>
            </a:br>
            <a:r>
              <a:rPr lang="en-US" altLang="en-US" sz="1400" b="0" i="1" dirty="0">
                <a:solidFill>
                  <a:srgbClr val="FF3300"/>
                </a:solidFill>
                <a:latin typeface="Times New Roman" panose="02020603050405020304" pitchFamily="18" charset="0"/>
                <a:cs typeface="Times New Roman" panose="02020603050405020304" pitchFamily="18" charset="0"/>
              </a:rPr>
              <a:t>___</a:t>
            </a:r>
            <a:r>
              <a:rPr lang="en-US" altLang="en-US" sz="1400" dirty="0">
                <a:solidFill>
                  <a:srgbClr val="FF3300"/>
                </a:solidFill>
                <a:latin typeface="Times New Roman" panose="02020603050405020304" pitchFamily="18" charset="0"/>
                <a:cs typeface="Times New Roman" panose="02020603050405020304" pitchFamily="18" charset="0"/>
              </a:rPr>
              <a:t>% of the saints are involved in fast called by the church.</a:t>
            </a:r>
            <a:br>
              <a:rPr lang="en-US" altLang="en-US" sz="1400" dirty="0">
                <a:solidFill>
                  <a:srgbClr val="FF3300"/>
                </a:solidFill>
                <a:latin typeface="Times New Roman" panose="02020603050405020304" pitchFamily="18" charset="0"/>
                <a:cs typeface="Times New Roman" panose="02020603050405020304" pitchFamily="18" charset="0"/>
              </a:rPr>
            </a:br>
            <a:br>
              <a:rPr lang="en-US" altLang="en-US" sz="800" dirty="0">
                <a:solidFill>
                  <a:srgbClr val="FF3300"/>
                </a:solidFill>
                <a:latin typeface="Times New Roman" panose="02020603050405020304" pitchFamily="18" charset="0"/>
                <a:cs typeface="Times New Roman" panose="02020603050405020304" pitchFamily="18" charset="0"/>
              </a:rPr>
            </a:br>
            <a:r>
              <a:rPr lang="en-US" altLang="en-US" sz="1600" dirty="0">
                <a:solidFill>
                  <a:schemeClr val="accent2"/>
                </a:solidFill>
                <a:latin typeface="Times New Roman" panose="02020603050405020304" pitchFamily="18" charset="0"/>
                <a:cs typeface="Times New Roman" panose="02020603050405020304" pitchFamily="18" charset="0"/>
              </a:rPr>
              <a:t>2. </a:t>
            </a:r>
            <a:r>
              <a:rPr lang="en-US" altLang="en-US" sz="1600" u="sng" dirty="0">
                <a:solidFill>
                  <a:schemeClr val="accent2"/>
                </a:solidFill>
                <a:latin typeface="Times New Roman" panose="02020603050405020304" pitchFamily="18" charset="0"/>
                <a:cs typeface="Times New Roman" panose="02020603050405020304" pitchFamily="18" charset="0"/>
              </a:rPr>
              <a:t>CARE MINISTRY</a:t>
            </a:r>
            <a:r>
              <a:rPr lang="en-US" altLang="en-US" sz="1600" dirty="0">
                <a:solidFill>
                  <a:schemeClr val="accent2"/>
                </a:solidFill>
                <a:latin typeface="Times New Roman" panose="02020603050405020304" pitchFamily="18" charset="0"/>
                <a:cs typeface="Times New Roman" panose="02020603050405020304" pitchFamily="18" charset="0"/>
              </a:rPr>
              <a:t> – </a:t>
            </a:r>
            <a:r>
              <a:rPr lang="en-US" altLang="en-US" sz="1400" dirty="0">
                <a:solidFill>
                  <a:schemeClr val="accent2"/>
                </a:solidFill>
                <a:latin typeface="Times New Roman" panose="02020603050405020304" pitchFamily="18" charset="0"/>
                <a:cs typeface="Times New Roman" panose="02020603050405020304" pitchFamily="18" charset="0"/>
              </a:rPr>
              <a:t>THE MISSION OF THE CHURCH:</a:t>
            </a:r>
            <a:br>
              <a:rPr lang="en-US" altLang="en-US" sz="1400" dirty="0">
                <a:solidFill>
                  <a:schemeClr val="accent2"/>
                </a:solidFill>
                <a:latin typeface="Times New Roman" panose="02020603050405020304" pitchFamily="18" charset="0"/>
                <a:cs typeface="Times New Roman" panose="02020603050405020304" pitchFamily="18" charset="0"/>
              </a:rPr>
            </a:br>
            <a:endParaRPr lang="en-US" altLang="en-US" sz="200" dirty="0">
              <a:solidFill>
                <a:schemeClr val="accent2"/>
              </a:solidFill>
              <a:latin typeface="Times New Roman" panose="02020603050405020304" pitchFamily="18" charset="0"/>
              <a:cs typeface="Times New Roman" panose="02020603050405020304" pitchFamily="18" charset="0"/>
            </a:endParaRPr>
          </a:p>
          <a:p>
            <a:pPr>
              <a:spcBef>
                <a:spcPct val="50000"/>
              </a:spcBef>
            </a:pPr>
            <a:r>
              <a:rPr lang="en-US" altLang="en-US" sz="1400" dirty="0">
                <a:solidFill>
                  <a:schemeClr val="accent2"/>
                </a:solidFill>
                <a:latin typeface="Times New Roman" panose="02020603050405020304" pitchFamily="18" charset="0"/>
                <a:cs typeface="Times New Roman" panose="02020603050405020304" pitchFamily="18" charset="0"/>
              </a:rPr>
              <a:t>(</a:t>
            </a:r>
            <a:r>
              <a:rPr lang="en-US" altLang="en-US" sz="1200" dirty="0">
                <a:solidFill>
                  <a:schemeClr val="accent2"/>
                </a:solidFill>
                <a:latin typeface="Times New Roman" panose="02020603050405020304" pitchFamily="18" charset="0"/>
                <a:cs typeface="Times New Roman" panose="02020603050405020304" pitchFamily="18" charset="0"/>
              </a:rPr>
              <a:t>CARING FOR VISITORS AND NEW CONVERTS)</a:t>
            </a:r>
            <a:br>
              <a:rPr lang="en-US" altLang="en-US" sz="1200" dirty="0">
                <a:solidFill>
                  <a:schemeClr val="accent2"/>
                </a:solidFill>
                <a:latin typeface="Times New Roman" panose="02020603050405020304" pitchFamily="18" charset="0"/>
                <a:cs typeface="Times New Roman" panose="02020603050405020304" pitchFamily="18" charset="0"/>
              </a:rPr>
            </a:br>
            <a:r>
              <a:rPr lang="en-US" altLang="en-US" sz="1200" dirty="0">
                <a:solidFill>
                  <a:schemeClr val="accent2"/>
                </a:solidFill>
                <a:latin typeface="Times New Roman" panose="02020603050405020304" pitchFamily="18" charset="0"/>
                <a:cs typeface="Times New Roman" panose="02020603050405020304" pitchFamily="18" charset="0"/>
              </a:rPr>
              <a:t>A REVIVAL OF THE SAINTS THAT WILL SWEEP THE ESTABLISHED SAINTS INTO   </a:t>
            </a:r>
            <a:br>
              <a:rPr lang="en-US" altLang="en-US" sz="1200" dirty="0">
                <a:solidFill>
                  <a:schemeClr val="accent2"/>
                </a:solidFill>
                <a:latin typeface="Times New Roman" panose="02020603050405020304" pitchFamily="18" charset="0"/>
                <a:cs typeface="Times New Roman" panose="02020603050405020304" pitchFamily="18" charset="0"/>
              </a:rPr>
            </a:br>
            <a:r>
              <a:rPr lang="en-US" altLang="en-US" sz="1200" dirty="0">
                <a:solidFill>
                  <a:schemeClr val="accent2"/>
                </a:solidFill>
                <a:latin typeface="Times New Roman" panose="02020603050405020304" pitchFamily="18" charset="0"/>
                <a:cs typeface="Times New Roman" panose="02020603050405020304" pitchFamily="18" charset="0"/>
              </a:rPr>
              <a:t>AN ACTIVE INVOLVEMENT IN THE SOUL SAVING MISSION OF THE CHURCH.</a:t>
            </a:r>
          </a:p>
          <a:p>
            <a:pPr>
              <a:spcBef>
                <a:spcPct val="50000"/>
              </a:spcBef>
            </a:pPr>
            <a:r>
              <a:rPr lang="en-US" altLang="en-US" sz="1400" dirty="0">
                <a:solidFill>
                  <a:schemeClr val="accent2"/>
                </a:solidFill>
                <a:latin typeface="Times New Roman" panose="02020603050405020304" pitchFamily="18" charset="0"/>
                <a:cs typeface="Times New Roman" panose="02020603050405020304" pitchFamily="18" charset="0"/>
              </a:rPr>
              <a:t>Recognize that for everyone that does not get involved, there will be lost souls that will                                                  n</a:t>
            </a:r>
            <a:r>
              <a:rPr lang="en-US" altLang="en-US" sz="100" dirty="0">
                <a:solidFill>
                  <a:schemeClr val="accent2"/>
                </a:solidFill>
                <a:latin typeface="Times New Roman" panose="02020603050405020304" pitchFamily="18" charset="0"/>
                <a:cs typeface="Times New Roman" panose="02020603050405020304" pitchFamily="18" charset="0"/>
              </a:rPr>
              <a:t>N</a:t>
            </a:r>
            <a:r>
              <a:rPr lang="en-US" altLang="en-US" sz="1400" dirty="0">
                <a:solidFill>
                  <a:schemeClr val="accent2"/>
                </a:solidFill>
                <a:latin typeface="Times New Roman" panose="02020603050405020304" pitchFamily="18" charset="0"/>
                <a:cs typeface="Times New Roman" panose="02020603050405020304" pitchFamily="18" charset="0"/>
              </a:rPr>
              <a:t>ot be saved.   </a:t>
            </a:r>
          </a:p>
          <a:p>
            <a:pPr>
              <a:spcBef>
                <a:spcPct val="50000"/>
              </a:spcBef>
            </a:pPr>
            <a:endParaRPr lang="en-US" altLang="en-US" sz="200" dirty="0">
              <a:solidFill>
                <a:schemeClr val="accent2"/>
              </a:solidFill>
              <a:latin typeface="Times New Roman" panose="02020603050405020304" pitchFamily="18" charset="0"/>
              <a:cs typeface="Times New Roman" panose="02020603050405020304" pitchFamily="18" charset="0"/>
            </a:endParaRPr>
          </a:p>
          <a:p>
            <a:pPr>
              <a:spcBef>
                <a:spcPct val="50000"/>
              </a:spcBef>
            </a:pPr>
            <a:r>
              <a:rPr lang="en-US" altLang="en-US" sz="200" dirty="0">
                <a:solidFill>
                  <a:schemeClr val="accent2"/>
                </a:solidFill>
                <a:latin typeface="Times New Roman" panose="02020603050405020304" pitchFamily="18" charset="0"/>
                <a:cs typeface="Times New Roman" panose="02020603050405020304" pitchFamily="18" charset="0"/>
              </a:rPr>
              <a:t> </a:t>
            </a:r>
            <a:br>
              <a:rPr lang="en-US" altLang="en-US" sz="200" dirty="0">
                <a:solidFill>
                  <a:schemeClr val="accent2"/>
                </a:solidFill>
                <a:latin typeface="Times New Roman" panose="02020603050405020304" pitchFamily="18" charset="0"/>
                <a:cs typeface="Times New Roman" panose="02020603050405020304" pitchFamily="18" charset="0"/>
              </a:rPr>
            </a:br>
            <a:r>
              <a:rPr lang="en-US" altLang="en-US" sz="1400" b="0" i="1" dirty="0">
                <a:solidFill>
                  <a:schemeClr val="accent2"/>
                </a:solidFill>
                <a:latin typeface="Times New Roman" panose="02020603050405020304" pitchFamily="18" charset="0"/>
                <a:cs typeface="Times New Roman" panose="02020603050405020304" pitchFamily="18" charset="0"/>
              </a:rPr>
              <a:t>___ </a:t>
            </a:r>
            <a:r>
              <a:rPr lang="en-US" altLang="en-US" sz="1400" dirty="0">
                <a:solidFill>
                  <a:schemeClr val="accent2"/>
                </a:solidFill>
                <a:latin typeface="Times New Roman" panose="02020603050405020304" pitchFamily="18" charset="0"/>
                <a:cs typeface="Times New Roman" panose="02020603050405020304" pitchFamily="18" charset="0"/>
              </a:rPr>
              <a:t>% of the saints are actively involved in the soul saving processes in the church.</a:t>
            </a:r>
          </a:p>
          <a:p>
            <a:pPr>
              <a:spcBef>
                <a:spcPct val="50000"/>
              </a:spcBef>
            </a:pPr>
            <a:br>
              <a:rPr lang="en-US" altLang="en-US" sz="800" dirty="0">
                <a:solidFill>
                  <a:schemeClr val="accent2"/>
                </a:solidFill>
                <a:latin typeface="Times New Roman" panose="02020603050405020304" pitchFamily="18" charset="0"/>
                <a:cs typeface="Times New Roman" panose="02020603050405020304" pitchFamily="18" charset="0"/>
              </a:rPr>
            </a:br>
            <a:r>
              <a:rPr lang="en-US" altLang="en-US" sz="1600" dirty="0">
                <a:solidFill>
                  <a:srgbClr val="FF0000"/>
                </a:solidFill>
                <a:latin typeface="Times New Roman" panose="02020603050405020304" pitchFamily="18" charset="0"/>
                <a:cs typeface="Times New Roman" panose="02020603050405020304" pitchFamily="18" charset="0"/>
              </a:rPr>
              <a:t>3. </a:t>
            </a:r>
            <a:r>
              <a:rPr lang="en-US" altLang="en-US" sz="1600" u="sng" dirty="0">
                <a:solidFill>
                  <a:srgbClr val="FF0000"/>
                </a:solidFill>
                <a:latin typeface="Times New Roman" panose="02020603050405020304" pitchFamily="18" charset="0"/>
                <a:cs typeface="Times New Roman" panose="02020603050405020304" pitchFamily="18" charset="0"/>
              </a:rPr>
              <a:t>CARE MINISTRY</a:t>
            </a:r>
            <a:r>
              <a:rPr lang="en-US" altLang="en-US" sz="1600" dirty="0">
                <a:solidFill>
                  <a:srgbClr val="FF0000"/>
                </a:solidFill>
                <a:latin typeface="Times New Roman" panose="02020603050405020304" pitchFamily="18" charset="0"/>
                <a:cs typeface="Times New Roman" panose="02020603050405020304" pitchFamily="18" charset="0"/>
              </a:rPr>
              <a:t> -</a:t>
            </a:r>
            <a:r>
              <a:rPr lang="en-US" altLang="en-US" sz="1400" dirty="0">
                <a:solidFill>
                  <a:srgbClr val="FF0000"/>
                </a:solidFill>
                <a:latin typeface="Times New Roman" panose="02020603050405020304" pitchFamily="18" charset="0"/>
                <a:cs typeface="Times New Roman" panose="02020603050405020304" pitchFamily="18" charset="0"/>
              </a:rPr>
              <a:t> </a:t>
            </a:r>
            <a:r>
              <a:rPr lang="en-US" altLang="en-US" sz="1200" dirty="0">
                <a:solidFill>
                  <a:srgbClr val="FF0000"/>
                </a:solidFill>
                <a:latin typeface="Times New Roman" panose="02020603050405020304" pitchFamily="18" charset="0"/>
                <a:cs typeface="Times New Roman" panose="02020603050405020304" pitchFamily="18" charset="0"/>
              </a:rPr>
              <a:t>INDIVIDUAL CARE AND MINISTRY TO THE NEEDS OF </a:t>
            </a:r>
            <a:r>
              <a:rPr lang="en-US" altLang="en-US" sz="400" dirty="0">
                <a:solidFill>
                  <a:srgbClr val="FF0000"/>
                </a:solidFill>
                <a:latin typeface="Times New Roman" panose="02020603050405020304" pitchFamily="18" charset="0"/>
                <a:cs typeface="Times New Roman" panose="02020603050405020304" pitchFamily="18" charset="0"/>
              </a:rPr>
              <a:t>  </a:t>
            </a:r>
            <a:br>
              <a:rPr lang="en-US" altLang="en-US" sz="400" dirty="0">
                <a:solidFill>
                  <a:srgbClr val="FF0000"/>
                </a:solidFill>
                <a:latin typeface="Times New Roman" panose="02020603050405020304" pitchFamily="18" charset="0"/>
                <a:cs typeface="Times New Roman" panose="02020603050405020304" pitchFamily="18" charset="0"/>
              </a:rPr>
            </a:br>
            <a:r>
              <a:rPr lang="en-US" altLang="en-US" sz="1200" dirty="0">
                <a:solidFill>
                  <a:srgbClr val="FF0000"/>
                </a:solidFill>
                <a:latin typeface="Times New Roman" panose="02020603050405020304" pitchFamily="18" charset="0"/>
                <a:cs typeface="Times New Roman" panose="02020603050405020304" pitchFamily="18" charset="0"/>
              </a:rPr>
              <a:t> EVERY UNSAVED PERSON THAT COMES TO OUR CHURCH THROUGH EVERY MEANS</a:t>
            </a:r>
            <a:br>
              <a:rPr lang="en-US" altLang="en-US" sz="1200" dirty="0">
                <a:solidFill>
                  <a:srgbClr val="FF0000"/>
                </a:solidFill>
                <a:latin typeface="Times New Roman" panose="02020603050405020304" pitchFamily="18" charset="0"/>
                <a:cs typeface="Times New Roman" panose="02020603050405020304" pitchFamily="18" charset="0"/>
              </a:rPr>
            </a:br>
            <a:r>
              <a:rPr lang="en-US" altLang="en-US" sz="1200" dirty="0">
                <a:solidFill>
                  <a:srgbClr val="FF0000"/>
                </a:solidFill>
                <a:latin typeface="Times New Roman" panose="02020603050405020304" pitchFamily="18" charset="0"/>
                <a:cs typeface="Times New Roman" panose="02020603050405020304" pitchFamily="18" charset="0"/>
              </a:rPr>
              <a:t> POSSIBLE</a:t>
            </a:r>
            <a:r>
              <a:rPr lang="en-US" altLang="en-US" sz="1400" dirty="0">
                <a:solidFill>
                  <a:srgbClr val="FF0000"/>
                </a:solidFill>
                <a:latin typeface="Times New Roman" panose="02020603050405020304" pitchFamily="18" charset="0"/>
                <a:cs typeface="Times New Roman" panose="02020603050405020304" pitchFamily="18" charset="0"/>
              </a:rPr>
              <a:t> </a:t>
            </a:r>
            <a:r>
              <a:rPr lang="en-US" altLang="en-US" sz="1000" dirty="0">
                <a:solidFill>
                  <a:srgbClr val="FF0000"/>
                </a:solidFill>
                <a:latin typeface="Times New Roman" panose="02020603050405020304" pitchFamily="18" charset="0"/>
                <a:cs typeface="Times New Roman" panose="02020603050405020304" pitchFamily="18" charset="0"/>
              </a:rPr>
              <a:t>(LETTERS, PHONE CALLS, HOME VISITS, FELLOWSHIP, COUNSELING,  TEACHING, ETC.)</a:t>
            </a:r>
            <a:br>
              <a:rPr lang="en-US" altLang="en-US" sz="1000" dirty="0">
                <a:solidFill>
                  <a:srgbClr val="FF0000"/>
                </a:solidFill>
                <a:latin typeface="Times New Roman" panose="02020603050405020304" pitchFamily="18" charset="0"/>
                <a:cs typeface="Times New Roman" panose="02020603050405020304" pitchFamily="18" charset="0"/>
              </a:rPr>
            </a:br>
            <a:r>
              <a:rPr lang="en-US" altLang="en-US" sz="400" dirty="0">
                <a:solidFill>
                  <a:srgbClr val="FF0000"/>
                </a:solidFill>
                <a:latin typeface="Times New Roman" panose="02020603050405020304" pitchFamily="18" charset="0"/>
                <a:cs typeface="Times New Roman" panose="02020603050405020304" pitchFamily="18" charset="0"/>
              </a:rPr>
              <a:t> </a:t>
            </a:r>
          </a:p>
          <a:p>
            <a:pPr>
              <a:spcBef>
                <a:spcPct val="50000"/>
              </a:spcBef>
            </a:pPr>
            <a:r>
              <a:rPr lang="en-US" altLang="en-US" sz="1400" u="sng" dirty="0">
                <a:solidFill>
                  <a:srgbClr val="FF0000"/>
                </a:solidFill>
                <a:latin typeface="Times New Roman" panose="02020603050405020304" pitchFamily="18" charset="0"/>
                <a:cs typeface="Times New Roman" panose="02020603050405020304" pitchFamily="18" charset="0"/>
              </a:rPr>
              <a:t>100</a:t>
            </a:r>
            <a:r>
              <a:rPr lang="en-US" altLang="en-US" sz="1400" dirty="0">
                <a:solidFill>
                  <a:srgbClr val="FF0000"/>
                </a:solidFill>
                <a:latin typeface="Times New Roman" panose="02020603050405020304" pitchFamily="18" charset="0"/>
                <a:cs typeface="Times New Roman" panose="02020603050405020304" pitchFamily="18" charset="0"/>
              </a:rPr>
              <a:t> % of visitors are ministered to one-on-one by the saints building relationships                with them and ministering to their needs from the very first visit -  “Do you have a need that </a:t>
            </a:r>
            <a:r>
              <a:rPr lang="en-US" altLang="en-US" sz="100" dirty="0">
                <a:solidFill>
                  <a:srgbClr val="FF0000"/>
                </a:solidFill>
                <a:latin typeface="Times New Roman" panose="02020603050405020304" pitchFamily="18" charset="0"/>
                <a:cs typeface="Times New Roman" panose="02020603050405020304" pitchFamily="18" charset="0"/>
              </a:rPr>
              <a:t>         </a:t>
            </a:r>
            <a:r>
              <a:rPr lang="en-US" altLang="en-US" sz="1400" dirty="0">
                <a:solidFill>
                  <a:srgbClr val="FF0000"/>
                </a:solidFill>
                <a:latin typeface="Times New Roman" panose="02020603050405020304" pitchFamily="18" charset="0"/>
                <a:cs typeface="Times New Roman" panose="02020603050405020304" pitchFamily="18" charset="0"/>
              </a:rPr>
              <a:t>I can  pray with you about right now?”  All visitors are contacted (one-on-one, letter, call, visit, etc.) and will include a reference to prayer</a:t>
            </a:r>
            <a:r>
              <a:rPr lang="en-US" altLang="en-US" sz="100" dirty="0">
                <a:solidFill>
                  <a:srgbClr val="FF0000"/>
                </a:solidFill>
                <a:latin typeface="Times New Roman" panose="02020603050405020304" pitchFamily="18" charset="0"/>
                <a:cs typeface="Times New Roman" panose="02020603050405020304" pitchFamily="18" charset="0"/>
              </a:rPr>
              <a:t>                        </a:t>
            </a:r>
            <a:r>
              <a:rPr lang="en-US" altLang="en-US" sz="1400" dirty="0">
                <a:solidFill>
                  <a:srgbClr val="FF0000"/>
                </a:solidFill>
                <a:latin typeface="Times New Roman" panose="02020603050405020304" pitchFamily="18" charset="0"/>
                <a:cs typeface="Times New Roman" panose="02020603050405020304" pitchFamily="18" charset="0"/>
              </a:rPr>
              <a:t>for their needs by our prayer team.</a:t>
            </a:r>
          </a:p>
          <a:p>
            <a:pPr>
              <a:spcBef>
                <a:spcPct val="50000"/>
              </a:spcBef>
            </a:pPr>
            <a:r>
              <a:rPr lang="en-US" altLang="en-US" sz="1600" dirty="0">
                <a:solidFill>
                  <a:schemeClr val="accent2"/>
                </a:solidFill>
                <a:latin typeface="Times New Roman" panose="02020603050405020304" pitchFamily="18" charset="0"/>
                <a:cs typeface="Times New Roman" panose="02020603050405020304" pitchFamily="18" charset="0"/>
              </a:rPr>
              <a:t>4.  </a:t>
            </a:r>
            <a:r>
              <a:rPr lang="en-US" altLang="en-US" sz="1600" u="sng" dirty="0">
                <a:solidFill>
                  <a:schemeClr val="accent2"/>
                </a:solidFill>
                <a:latin typeface="Times New Roman" panose="02020603050405020304" pitchFamily="18" charset="0"/>
                <a:cs typeface="Times New Roman" panose="02020603050405020304" pitchFamily="18" charset="0"/>
              </a:rPr>
              <a:t>CARE MINISTRY</a:t>
            </a:r>
            <a:r>
              <a:rPr lang="en-US" altLang="en-US" sz="1600" dirty="0">
                <a:solidFill>
                  <a:schemeClr val="accent2"/>
                </a:solidFill>
                <a:latin typeface="Times New Roman" panose="02020603050405020304" pitchFamily="18" charset="0"/>
                <a:cs typeface="Times New Roman" panose="02020603050405020304" pitchFamily="18" charset="0"/>
              </a:rPr>
              <a:t> - </a:t>
            </a:r>
            <a:r>
              <a:rPr lang="en-US" altLang="en-US" sz="1400" dirty="0">
                <a:solidFill>
                  <a:schemeClr val="accent2"/>
                </a:solidFill>
                <a:latin typeface="Times New Roman" panose="02020603050405020304" pitchFamily="18" charset="0"/>
                <a:cs typeface="Times New Roman" panose="02020603050405020304" pitchFamily="18" charset="0"/>
              </a:rPr>
              <a:t>INDIVIDUAL CARE AND MINISTRY TO THE NEEDS OF </a:t>
            </a:r>
            <a:r>
              <a:rPr lang="en-US" altLang="en-US" sz="100" dirty="0">
                <a:solidFill>
                  <a:schemeClr val="accent2"/>
                </a:solidFill>
                <a:latin typeface="Times New Roman" panose="02020603050405020304" pitchFamily="18" charset="0"/>
                <a:cs typeface="Times New Roman" panose="02020603050405020304" pitchFamily="18" charset="0"/>
              </a:rPr>
              <a:t>             </a:t>
            </a:r>
            <a:r>
              <a:rPr lang="en-US" altLang="en-US" sz="1400" dirty="0">
                <a:solidFill>
                  <a:schemeClr val="accent2"/>
                </a:solidFill>
                <a:latin typeface="Times New Roman" panose="02020603050405020304" pitchFamily="18" charset="0"/>
                <a:cs typeface="Times New Roman" panose="02020603050405020304" pitchFamily="18" charset="0"/>
              </a:rPr>
              <a:t>EVERY NEW CONVERT.</a:t>
            </a:r>
            <a:br>
              <a:rPr lang="en-US" altLang="en-US" sz="1400" dirty="0">
                <a:solidFill>
                  <a:schemeClr val="accent2"/>
                </a:solidFill>
                <a:latin typeface="Times New Roman" panose="02020603050405020304" pitchFamily="18" charset="0"/>
                <a:cs typeface="Times New Roman" panose="02020603050405020304" pitchFamily="18" charset="0"/>
              </a:rPr>
            </a:br>
            <a:endParaRPr lang="en-US" altLang="en-US" sz="400" dirty="0">
              <a:solidFill>
                <a:schemeClr val="accent2"/>
              </a:solidFill>
              <a:latin typeface="Times New Roman" panose="02020603050405020304" pitchFamily="18" charset="0"/>
              <a:cs typeface="Times New Roman" panose="02020603050405020304" pitchFamily="18" charset="0"/>
            </a:endParaRPr>
          </a:p>
          <a:p>
            <a:pPr>
              <a:spcBef>
                <a:spcPct val="50000"/>
              </a:spcBef>
            </a:pPr>
            <a:r>
              <a:rPr lang="en-US" altLang="en-US" sz="1400" u="sng" dirty="0">
                <a:solidFill>
                  <a:schemeClr val="accent2"/>
                </a:solidFill>
                <a:latin typeface="Times New Roman" panose="02020603050405020304" pitchFamily="18" charset="0"/>
                <a:cs typeface="Times New Roman" panose="02020603050405020304" pitchFamily="18" charset="0"/>
              </a:rPr>
              <a:t>100</a:t>
            </a:r>
            <a:r>
              <a:rPr lang="en-US" altLang="en-US" sz="1400" dirty="0">
                <a:solidFill>
                  <a:schemeClr val="accent2"/>
                </a:solidFill>
                <a:latin typeface="Times New Roman" panose="02020603050405020304" pitchFamily="18" charset="0"/>
                <a:cs typeface="Times New Roman" panose="02020603050405020304" pitchFamily="18" charset="0"/>
              </a:rPr>
              <a:t> %  Invited to a home care group once every ___ weeks.</a:t>
            </a:r>
            <a:br>
              <a:rPr lang="en-US" altLang="en-US" sz="1400" dirty="0">
                <a:solidFill>
                  <a:schemeClr val="accent2"/>
                </a:solidFill>
                <a:latin typeface="Times New Roman" panose="02020603050405020304" pitchFamily="18" charset="0"/>
                <a:cs typeface="Times New Roman" panose="02020603050405020304" pitchFamily="18" charset="0"/>
              </a:rPr>
            </a:br>
            <a:r>
              <a:rPr lang="en-US" altLang="en-US" sz="1400" u="sng" dirty="0">
                <a:solidFill>
                  <a:schemeClr val="accent2"/>
                </a:solidFill>
                <a:latin typeface="Times New Roman" panose="02020603050405020304" pitchFamily="18" charset="0"/>
                <a:cs typeface="Times New Roman" panose="02020603050405020304" pitchFamily="18" charset="0"/>
              </a:rPr>
              <a:t>100</a:t>
            </a:r>
            <a:r>
              <a:rPr lang="en-US" altLang="en-US" sz="1400" dirty="0">
                <a:solidFill>
                  <a:schemeClr val="accent2"/>
                </a:solidFill>
                <a:latin typeface="Times New Roman" panose="02020603050405020304" pitchFamily="18" charset="0"/>
                <a:cs typeface="Times New Roman" panose="02020603050405020304" pitchFamily="18" charset="0"/>
              </a:rPr>
              <a:t> %  Invited to participate in a Home Bible Study or New Converts Class</a:t>
            </a:r>
            <a:br>
              <a:rPr lang="en-US" altLang="en-US" sz="1400" dirty="0">
                <a:solidFill>
                  <a:schemeClr val="accent2"/>
                </a:solidFill>
                <a:latin typeface="Times New Roman" panose="02020603050405020304" pitchFamily="18" charset="0"/>
                <a:cs typeface="Times New Roman" panose="02020603050405020304" pitchFamily="18" charset="0"/>
              </a:rPr>
            </a:br>
            <a:r>
              <a:rPr lang="en-US" altLang="en-US" sz="1400" dirty="0">
                <a:solidFill>
                  <a:schemeClr val="accent2"/>
                </a:solidFill>
                <a:latin typeface="Times New Roman" panose="02020603050405020304" pitchFamily="18" charset="0"/>
                <a:cs typeface="Times New Roman" panose="02020603050405020304" pitchFamily="18" charset="0"/>
              </a:rPr>
              <a:t>  </a:t>
            </a:r>
            <a:r>
              <a:rPr lang="en-US" altLang="en-US" sz="1400" u="sng" dirty="0">
                <a:solidFill>
                  <a:schemeClr val="accent2"/>
                </a:solidFill>
                <a:latin typeface="Times New Roman" panose="02020603050405020304" pitchFamily="18" charset="0"/>
                <a:cs typeface="Times New Roman" panose="02020603050405020304" pitchFamily="18" charset="0"/>
              </a:rPr>
              <a:t>80</a:t>
            </a:r>
            <a:r>
              <a:rPr lang="en-US" altLang="en-US" sz="1400" dirty="0">
                <a:solidFill>
                  <a:schemeClr val="accent2"/>
                </a:solidFill>
                <a:latin typeface="Times New Roman" panose="02020603050405020304" pitchFamily="18" charset="0"/>
                <a:cs typeface="Times New Roman" panose="02020603050405020304" pitchFamily="18" charset="0"/>
              </a:rPr>
              <a:t> %  Of new converts survive and become mature saints working in the church               </a:t>
            </a:r>
            <a:r>
              <a:rPr lang="en-US" altLang="en-US" sz="100" dirty="0">
                <a:solidFill>
                  <a:schemeClr val="accent2"/>
                </a:solidFill>
                <a:latin typeface="Times New Roman" panose="02020603050405020304" pitchFamily="18" charset="0"/>
                <a:cs typeface="Times New Roman" panose="02020603050405020304" pitchFamily="18" charset="0"/>
              </a:rPr>
              <a:t>                     .                                                                                                                                                                                             </a:t>
            </a:r>
            <a:r>
              <a:rPr lang="en-US" altLang="en-US" sz="1400" dirty="0">
                <a:solidFill>
                  <a:schemeClr val="accent2"/>
                </a:solidFill>
                <a:latin typeface="Times New Roman" panose="02020603050405020304" pitchFamily="18" charset="0"/>
                <a:cs typeface="Times New Roman" panose="02020603050405020304" pitchFamily="18" charset="0"/>
              </a:rPr>
              <a:t>through our anointed and burdened efforts.</a:t>
            </a:r>
            <a:br>
              <a:rPr lang="en-US" altLang="en-US" sz="1600" dirty="0">
                <a:solidFill>
                  <a:schemeClr val="accent2"/>
                </a:solidFill>
                <a:latin typeface="Times New Roman" panose="02020603050405020304" pitchFamily="18" charset="0"/>
                <a:cs typeface="Times New Roman" panose="02020603050405020304" pitchFamily="18" charset="0"/>
              </a:rPr>
            </a:br>
            <a:br>
              <a:rPr lang="en-US" altLang="en-US" sz="800" dirty="0">
                <a:solidFill>
                  <a:schemeClr val="accent2"/>
                </a:solidFill>
                <a:latin typeface="Times New Roman" panose="02020603050405020304" pitchFamily="18" charset="0"/>
                <a:cs typeface="Times New Roman" panose="02020603050405020304" pitchFamily="18" charset="0"/>
              </a:rPr>
            </a:br>
            <a:r>
              <a:rPr lang="en-US" altLang="en-US" sz="1600" dirty="0">
                <a:solidFill>
                  <a:srgbClr val="FF0000"/>
                </a:solidFill>
                <a:latin typeface="Times New Roman" panose="02020603050405020304" pitchFamily="18" charset="0"/>
                <a:cs typeface="Times New Roman" panose="02020603050405020304" pitchFamily="18" charset="0"/>
              </a:rPr>
              <a:t>5. </a:t>
            </a:r>
            <a:r>
              <a:rPr lang="en-US" altLang="en-US" sz="1600" u="sng" dirty="0">
                <a:solidFill>
                  <a:srgbClr val="FF0000"/>
                </a:solidFill>
                <a:latin typeface="Times New Roman" panose="02020603050405020304" pitchFamily="18" charset="0"/>
                <a:cs typeface="Times New Roman" panose="02020603050405020304" pitchFamily="18" charset="0"/>
              </a:rPr>
              <a:t>PRAYER MINISTRY &amp; CARE MINISTRY</a:t>
            </a:r>
            <a:r>
              <a:rPr lang="en-US" altLang="en-US" sz="1600" dirty="0">
                <a:solidFill>
                  <a:srgbClr val="FF0000"/>
                </a:solidFill>
                <a:latin typeface="Times New Roman" panose="02020603050405020304" pitchFamily="18" charset="0"/>
                <a:cs typeface="Times New Roman" panose="02020603050405020304" pitchFamily="18" charset="0"/>
              </a:rPr>
              <a:t> RESULTS:</a:t>
            </a:r>
          </a:p>
          <a:p>
            <a:pPr>
              <a:spcBef>
                <a:spcPct val="50000"/>
              </a:spcBef>
            </a:pPr>
            <a:r>
              <a:rPr lang="en-US" altLang="en-US" sz="1600" dirty="0">
                <a:solidFill>
                  <a:srgbClr val="FF0000"/>
                </a:solidFill>
                <a:latin typeface="Times New Roman" panose="02020603050405020304" pitchFamily="18" charset="0"/>
                <a:cs typeface="Times New Roman" panose="02020603050405020304" pitchFamily="18" charset="0"/>
              </a:rPr>
              <a:t>CHURCH GROWTH GOALS WITH NEW CONVERTS</a:t>
            </a:r>
            <a:br>
              <a:rPr lang="en-US" altLang="en-US" sz="1600" dirty="0">
                <a:solidFill>
                  <a:srgbClr val="FF0000"/>
                </a:solidFill>
                <a:latin typeface="Times New Roman" panose="02020603050405020304" pitchFamily="18" charset="0"/>
                <a:cs typeface="Times New Roman" panose="02020603050405020304" pitchFamily="18" charset="0"/>
              </a:rPr>
            </a:br>
            <a:r>
              <a:rPr lang="en-US" altLang="en-US" sz="1400" dirty="0">
                <a:solidFill>
                  <a:srgbClr val="FF0000"/>
                </a:solidFill>
                <a:latin typeface="Times New Roman" panose="02020603050405020304" pitchFamily="18" charset="0"/>
                <a:cs typeface="Times New Roman" panose="02020603050405020304" pitchFamily="18" charset="0"/>
              </a:rPr>
              <a:t>____  Added to the church this year.        /        ____  Added to the church next year.  </a:t>
            </a:r>
          </a:p>
        </p:txBody>
      </p:sp>
    </p:spTree>
  </p:cSld>
  <p:clrMapOvr>
    <a:masterClrMapping/>
  </p:clrMapOvr>
  <p:transition spd="slow">
    <p:checker/>
    <p:sndAc>
      <p:stSnd>
        <p:snd r:embed="rId3" name="projctor.wav"/>
      </p:stSnd>
    </p:sndAc>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170" name="Group 2"/>
          <p:cNvGrpSpPr>
            <a:grpSpLocks/>
          </p:cNvGrpSpPr>
          <p:nvPr/>
        </p:nvGrpSpPr>
        <p:grpSpPr bwMode="auto">
          <a:xfrm>
            <a:off x="273050" y="508000"/>
            <a:ext cx="6526213" cy="8140700"/>
            <a:chOff x="456" y="864"/>
            <a:chExt cx="10920" cy="13824"/>
          </a:xfrm>
        </p:grpSpPr>
        <p:sp>
          <p:nvSpPr>
            <p:cNvPr id="263171" name="Text Box 3"/>
            <p:cNvSpPr txBox="1">
              <a:spLocks noChangeArrowheads="1"/>
            </p:cNvSpPr>
            <p:nvPr/>
          </p:nvSpPr>
          <p:spPr bwMode="auto">
            <a:xfrm>
              <a:off x="1584" y="2213"/>
              <a:ext cx="1440" cy="1440"/>
            </a:xfrm>
            <a:prstGeom prst="rect">
              <a:avLst/>
            </a:prstGeom>
            <a:solidFill>
              <a:srgbClr val="FFFFFF"/>
            </a:solidFill>
            <a:ln w="9525">
              <a:solidFill>
                <a:srgbClr val="FFFFFF"/>
              </a:solidFill>
              <a:miter lim="800000"/>
              <a:headEnd/>
              <a:tailEnd/>
            </a:ln>
          </p:spPr>
          <p:txBody>
            <a:bodyPr lIns="54977" tIns="27490" rIns="54977" bIns="27490"/>
            <a:lstStyle>
              <a:lvl1pPr defTabSz="827088">
                <a:spcBef>
                  <a:spcPct val="20000"/>
                </a:spcBef>
                <a:buChar char="•"/>
                <a:defRPr sz="3200">
                  <a:solidFill>
                    <a:schemeClr val="tx1"/>
                  </a:solidFill>
                  <a:latin typeface="Times New Roman" panose="02020603050405020304" pitchFamily="18" charset="0"/>
                </a:defRPr>
              </a:lvl1pPr>
              <a:lvl2pPr marL="412750" indent="-287338" defTabSz="827088">
                <a:spcBef>
                  <a:spcPct val="20000"/>
                </a:spcBef>
                <a:buChar char="–"/>
                <a:defRPr sz="2800">
                  <a:solidFill>
                    <a:schemeClr val="tx1"/>
                  </a:solidFill>
                  <a:latin typeface="Times New Roman" panose="02020603050405020304" pitchFamily="18" charset="0"/>
                </a:defRPr>
              </a:lvl2pPr>
              <a:lvl3pPr marL="827088" indent="-230188" defTabSz="827088">
                <a:spcBef>
                  <a:spcPct val="20000"/>
                </a:spcBef>
                <a:buChar char="•"/>
                <a:defRPr sz="2400">
                  <a:solidFill>
                    <a:schemeClr val="tx1"/>
                  </a:solidFill>
                  <a:latin typeface="Times New Roman" panose="02020603050405020304" pitchFamily="18" charset="0"/>
                </a:defRPr>
              </a:lvl3pPr>
              <a:lvl4pPr marL="1239838" indent="-228600" defTabSz="827088">
                <a:spcBef>
                  <a:spcPct val="20000"/>
                </a:spcBef>
                <a:buChar char="–"/>
                <a:defRPr sz="2000">
                  <a:solidFill>
                    <a:schemeClr val="tx1"/>
                  </a:solidFill>
                  <a:latin typeface="Times New Roman" panose="02020603050405020304" pitchFamily="18" charset="0"/>
                </a:defRPr>
              </a:lvl4pPr>
              <a:lvl5pPr marL="1652588" indent="-234950" defTabSz="827088">
                <a:spcBef>
                  <a:spcPct val="20000"/>
                </a:spcBef>
                <a:buChar char="»"/>
                <a:defRPr sz="2000">
                  <a:solidFill>
                    <a:schemeClr val="tx1"/>
                  </a:solidFill>
                  <a:latin typeface="Times New Roman" panose="02020603050405020304" pitchFamily="18" charset="0"/>
                </a:defRPr>
              </a:lvl5pPr>
              <a:lvl6pPr marL="2109788" indent="-234950" defTabSz="8270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566988" indent="-234950" defTabSz="8270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024188" indent="-234950" defTabSz="8270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481388" indent="-234950" defTabSz="8270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900" b="0" dirty="0"/>
            </a:p>
          </p:txBody>
        </p:sp>
        <p:sp>
          <p:nvSpPr>
            <p:cNvPr id="263172" name="WordArt 4"/>
            <p:cNvSpPr>
              <a:spLocks noChangeArrowheads="1" noChangeShapeType="1" noTextEdit="1"/>
            </p:cNvSpPr>
            <p:nvPr/>
          </p:nvSpPr>
          <p:spPr bwMode="auto">
            <a:xfrm>
              <a:off x="864" y="864"/>
              <a:ext cx="9960" cy="864"/>
            </a:xfrm>
            <a:prstGeom prst="rect">
              <a:avLst/>
            </a:prstGeom>
          </p:spPr>
          <p:txBody>
            <a:bodyPr wrap="none" fromWordArt="1">
              <a:prstTxWarp prst="textPlain">
                <a:avLst>
                  <a:gd name="adj" fmla="val 50000"/>
                </a:avLst>
              </a:prstTxWarp>
            </a:bodyPr>
            <a:lstStyle/>
            <a:p>
              <a:pPr algn="ctr"/>
              <a:r>
                <a:rPr lang="en-US" sz="3200" i="1" kern="10" dirty="0">
                  <a:ln w="9525">
                    <a:solidFill>
                      <a:srgbClr val="000000"/>
                    </a:solidFill>
                    <a:round/>
                    <a:headEnd/>
                    <a:tailEnd/>
                  </a:ln>
                  <a:solidFill>
                    <a:srgbClr val="000000"/>
                  </a:solid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DOUBLE  VISION  </a:t>
              </a:r>
            </a:p>
          </p:txBody>
        </p:sp>
        <p:sp>
          <p:nvSpPr>
            <p:cNvPr id="263173" name="WordArt 5"/>
            <p:cNvSpPr>
              <a:spLocks noChangeArrowheads="1" noChangeShapeType="1" noTextEdit="1"/>
            </p:cNvSpPr>
            <p:nvPr/>
          </p:nvSpPr>
          <p:spPr bwMode="auto">
            <a:xfrm>
              <a:off x="525" y="5040"/>
              <a:ext cx="10851" cy="720"/>
            </a:xfrm>
            <a:prstGeom prst="rect">
              <a:avLst/>
            </a:prstGeom>
          </p:spPr>
          <p:txBody>
            <a:bodyPr wrap="none" fromWordArt="1">
              <a:prstTxWarp prst="textPlain">
                <a:avLst>
                  <a:gd name="adj" fmla="val 50000"/>
                </a:avLst>
              </a:prstTxWarp>
            </a:bodyPr>
            <a:lstStyle/>
            <a:p>
              <a:pPr algn="ctr"/>
              <a:r>
                <a:rPr lang="en-US" sz="2000" i="1" kern="10" dirty="0">
                  <a:ln w="9525">
                    <a:solidFill>
                      <a:srgbClr val="FF0000"/>
                    </a:solidFill>
                    <a:round/>
                    <a:headEnd/>
                    <a:tailEnd/>
                  </a:ln>
                  <a:solidFill>
                    <a:srgbClr val="FF0000"/>
                  </a:solid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 DOUBLE YOUR OUTREACH  </a:t>
              </a:r>
            </a:p>
          </p:txBody>
        </p:sp>
        <p:sp>
          <p:nvSpPr>
            <p:cNvPr id="263174" name="WordArt 6"/>
            <p:cNvSpPr>
              <a:spLocks noChangeArrowheads="1" noChangeShapeType="1" noTextEdit="1"/>
            </p:cNvSpPr>
            <p:nvPr/>
          </p:nvSpPr>
          <p:spPr bwMode="auto">
            <a:xfrm>
              <a:off x="456" y="3024"/>
              <a:ext cx="10056" cy="720"/>
            </a:xfrm>
            <a:prstGeom prst="rect">
              <a:avLst/>
            </a:prstGeom>
          </p:spPr>
          <p:txBody>
            <a:bodyPr wrap="none" fromWordArt="1">
              <a:prstTxWarp prst="textPlain">
                <a:avLst>
                  <a:gd name="adj" fmla="val 50000"/>
                </a:avLst>
              </a:prstTxWarp>
            </a:bodyPr>
            <a:lstStyle/>
            <a:p>
              <a:pPr algn="ctr"/>
              <a:r>
                <a:rPr lang="en-US" sz="3200" i="1" kern="10" dirty="0">
                  <a:ln w="9525">
                    <a:solidFill>
                      <a:srgbClr val="FF0000"/>
                    </a:solidFill>
                    <a:round/>
                    <a:headEnd/>
                    <a:tailEnd/>
                  </a:ln>
                  <a:solidFill>
                    <a:srgbClr val="FF0000"/>
                  </a:solid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  DOUBLE YOUR VISION </a:t>
              </a:r>
            </a:p>
          </p:txBody>
        </p:sp>
        <p:sp>
          <p:nvSpPr>
            <p:cNvPr id="263175" name="WordArt 7"/>
            <p:cNvSpPr>
              <a:spLocks noChangeArrowheads="1" noChangeShapeType="1" noTextEdit="1"/>
            </p:cNvSpPr>
            <p:nvPr/>
          </p:nvSpPr>
          <p:spPr bwMode="auto">
            <a:xfrm>
              <a:off x="522" y="7056"/>
              <a:ext cx="10854" cy="720"/>
            </a:xfrm>
            <a:prstGeom prst="rect">
              <a:avLst/>
            </a:prstGeom>
          </p:spPr>
          <p:txBody>
            <a:bodyPr wrap="none" fromWordArt="1">
              <a:prstTxWarp prst="textPlain">
                <a:avLst>
                  <a:gd name="adj" fmla="val 50000"/>
                </a:avLst>
              </a:prstTxWarp>
            </a:bodyPr>
            <a:lstStyle/>
            <a:p>
              <a:pPr algn="ctr"/>
              <a:r>
                <a:rPr lang="en-US" sz="3200" i="1" kern="10" dirty="0">
                  <a:ln w="9525">
                    <a:solidFill>
                      <a:srgbClr val="FF0000"/>
                    </a:solidFill>
                    <a:round/>
                    <a:headEnd/>
                    <a:tailEnd/>
                  </a:ln>
                  <a:solidFill>
                    <a:srgbClr val="FF0000"/>
                  </a:solid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 DOUBLE YOUR HARVEST</a:t>
              </a:r>
            </a:p>
          </p:txBody>
        </p:sp>
        <p:sp>
          <p:nvSpPr>
            <p:cNvPr id="263176" name="Line 8"/>
            <p:cNvSpPr>
              <a:spLocks noChangeShapeType="1"/>
            </p:cNvSpPr>
            <p:nvPr/>
          </p:nvSpPr>
          <p:spPr bwMode="auto">
            <a:xfrm>
              <a:off x="864" y="2016"/>
              <a:ext cx="1008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lIns="54992" tIns="27497" rIns="54992" bIns="27497"/>
            <a:lstStyle/>
            <a:p>
              <a:endParaRPr lang="en-US" dirty="0"/>
            </a:p>
          </p:txBody>
        </p:sp>
        <p:sp>
          <p:nvSpPr>
            <p:cNvPr id="263177" name="Text Box 9"/>
            <p:cNvSpPr txBox="1">
              <a:spLocks noChangeArrowheads="1"/>
            </p:cNvSpPr>
            <p:nvPr/>
          </p:nvSpPr>
          <p:spPr bwMode="auto">
            <a:xfrm>
              <a:off x="1584" y="11038"/>
              <a:ext cx="1440" cy="1440"/>
            </a:xfrm>
            <a:prstGeom prst="rect">
              <a:avLst/>
            </a:prstGeom>
            <a:solidFill>
              <a:srgbClr val="FFFFFF"/>
            </a:solidFill>
            <a:ln w="9525">
              <a:solidFill>
                <a:srgbClr val="FFFFFF"/>
              </a:solidFill>
              <a:miter lim="800000"/>
              <a:headEnd/>
              <a:tailEnd/>
            </a:ln>
          </p:spPr>
          <p:txBody>
            <a:bodyPr lIns="54977" tIns="27490" rIns="54977" bIns="27490"/>
            <a:lstStyle>
              <a:lvl1pPr defTabSz="827088">
                <a:spcBef>
                  <a:spcPct val="20000"/>
                </a:spcBef>
                <a:buChar char="•"/>
                <a:defRPr sz="3200">
                  <a:solidFill>
                    <a:schemeClr val="tx1"/>
                  </a:solidFill>
                  <a:latin typeface="Times New Roman" panose="02020603050405020304" pitchFamily="18" charset="0"/>
                </a:defRPr>
              </a:lvl1pPr>
              <a:lvl2pPr marL="412750" indent="-287338" defTabSz="827088">
                <a:spcBef>
                  <a:spcPct val="20000"/>
                </a:spcBef>
                <a:buChar char="–"/>
                <a:defRPr sz="2800">
                  <a:solidFill>
                    <a:schemeClr val="tx1"/>
                  </a:solidFill>
                  <a:latin typeface="Times New Roman" panose="02020603050405020304" pitchFamily="18" charset="0"/>
                </a:defRPr>
              </a:lvl2pPr>
              <a:lvl3pPr marL="827088" indent="-230188" defTabSz="827088">
                <a:spcBef>
                  <a:spcPct val="20000"/>
                </a:spcBef>
                <a:buChar char="•"/>
                <a:defRPr sz="2400">
                  <a:solidFill>
                    <a:schemeClr val="tx1"/>
                  </a:solidFill>
                  <a:latin typeface="Times New Roman" panose="02020603050405020304" pitchFamily="18" charset="0"/>
                </a:defRPr>
              </a:lvl3pPr>
              <a:lvl4pPr marL="1239838" indent="-228600" defTabSz="827088">
                <a:spcBef>
                  <a:spcPct val="20000"/>
                </a:spcBef>
                <a:buChar char="–"/>
                <a:defRPr sz="2000">
                  <a:solidFill>
                    <a:schemeClr val="tx1"/>
                  </a:solidFill>
                  <a:latin typeface="Times New Roman" panose="02020603050405020304" pitchFamily="18" charset="0"/>
                </a:defRPr>
              </a:lvl4pPr>
              <a:lvl5pPr marL="1652588" indent="-234950" defTabSz="827088">
                <a:spcBef>
                  <a:spcPct val="20000"/>
                </a:spcBef>
                <a:buChar char="»"/>
                <a:defRPr sz="2000">
                  <a:solidFill>
                    <a:schemeClr val="tx1"/>
                  </a:solidFill>
                  <a:latin typeface="Times New Roman" panose="02020603050405020304" pitchFamily="18" charset="0"/>
                </a:defRPr>
              </a:lvl5pPr>
              <a:lvl6pPr marL="2109788" indent="-234950" defTabSz="8270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566988" indent="-234950" defTabSz="8270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024188" indent="-234950" defTabSz="8270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481388" indent="-234950" defTabSz="8270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900" b="0" dirty="0"/>
            </a:p>
          </p:txBody>
        </p:sp>
        <p:sp>
          <p:nvSpPr>
            <p:cNvPr id="263178" name="WordArt 10"/>
            <p:cNvSpPr>
              <a:spLocks noChangeArrowheads="1" noChangeShapeType="1" noTextEdit="1"/>
            </p:cNvSpPr>
            <p:nvPr/>
          </p:nvSpPr>
          <p:spPr bwMode="auto">
            <a:xfrm>
              <a:off x="864" y="8208"/>
              <a:ext cx="9792" cy="576"/>
            </a:xfrm>
            <a:prstGeom prst="rect">
              <a:avLst/>
            </a:prstGeom>
          </p:spPr>
          <p:txBody>
            <a:bodyPr wrap="none" fromWordArt="1">
              <a:prstTxWarp prst="textPlain">
                <a:avLst>
                  <a:gd name="adj" fmla="val 50000"/>
                </a:avLst>
              </a:prstTxWarp>
            </a:bodyPr>
            <a:lstStyle/>
            <a:p>
              <a:pPr algn="ctr"/>
              <a:r>
                <a:rPr lang="en-US" sz="2000" i="1" kern="10" dirty="0">
                  <a:ln w="9525">
                    <a:solidFill>
                      <a:srgbClr val="0000FF"/>
                    </a:solidFill>
                    <a:round/>
                    <a:headEnd/>
                    <a:tailEnd/>
                  </a:ln>
                  <a:solidFill>
                    <a:srgbClr val="00CCFF"/>
                  </a:solidFill>
                  <a:effectLst>
                    <a:outerShdw dist="35921" dir="2700000" algn="ctr" rotWithShape="0">
                      <a:srgbClr val="808080"/>
                    </a:outerShdw>
                  </a:effectLst>
                  <a:latin typeface="Arial Black" panose="020B0A04020102020204" pitchFamily="34" charset="0"/>
                </a:rPr>
                <a:t>The 2 VISIONS :  The Natural Vision &amp; The Spiritual Vision</a:t>
              </a:r>
            </a:p>
          </p:txBody>
        </p:sp>
        <p:sp>
          <p:nvSpPr>
            <p:cNvPr id="263179" name="Text Box 11"/>
            <p:cNvSpPr txBox="1">
              <a:spLocks noChangeArrowheads="1"/>
            </p:cNvSpPr>
            <p:nvPr/>
          </p:nvSpPr>
          <p:spPr bwMode="auto">
            <a:xfrm>
              <a:off x="720" y="8784"/>
              <a:ext cx="10080" cy="1008"/>
            </a:xfrm>
            <a:prstGeom prst="rect">
              <a:avLst/>
            </a:prstGeom>
            <a:solidFill>
              <a:srgbClr val="FFFFFF"/>
            </a:solidFill>
            <a:ln w="28575">
              <a:solidFill>
                <a:srgbClr val="FF0000"/>
              </a:solidFill>
              <a:miter lim="800000"/>
              <a:headEnd/>
              <a:tailEnd/>
            </a:ln>
          </p:spPr>
          <p:txBody>
            <a:bodyPr lIns="54977" tIns="27490" rIns="54977" bIns="27490"/>
            <a:lstStyle>
              <a:lvl1pPr defTabSz="827088">
                <a:spcBef>
                  <a:spcPct val="20000"/>
                </a:spcBef>
                <a:buChar char="•"/>
                <a:defRPr sz="3200">
                  <a:solidFill>
                    <a:schemeClr val="tx1"/>
                  </a:solidFill>
                  <a:latin typeface="Times New Roman" panose="02020603050405020304" pitchFamily="18" charset="0"/>
                </a:defRPr>
              </a:lvl1pPr>
              <a:lvl2pPr marL="412750" indent="-287338" defTabSz="827088">
                <a:spcBef>
                  <a:spcPct val="20000"/>
                </a:spcBef>
                <a:buChar char="–"/>
                <a:defRPr sz="2800">
                  <a:solidFill>
                    <a:schemeClr val="tx1"/>
                  </a:solidFill>
                  <a:latin typeface="Times New Roman" panose="02020603050405020304" pitchFamily="18" charset="0"/>
                </a:defRPr>
              </a:lvl2pPr>
              <a:lvl3pPr marL="827088" indent="-230188" defTabSz="827088">
                <a:spcBef>
                  <a:spcPct val="20000"/>
                </a:spcBef>
                <a:buChar char="•"/>
                <a:defRPr sz="2400">
                  <a:solidFill>
                    <a:schemeClr val="tx1"/>
                  </a:solidFill>
                  <a:latin typeface="Times New Roman" panose="02020603050405020304" pitchFamily="18" charset="0"/>
                </a:defRPr>
              </a:lvl3pPr>
              <a:lvl4pPr marL="1239838" indent="-228600" defTabSz="827088">
                <a:spcBef>
                  <a:spcPct val="20000"/>
                </a:spcBef>
                <a:buChar char="–"/>
                <a:defRPr sz="2000">
                  <a:solidFill>
                    <a:schemeClr val="tx1"/>
                  </a:solidFill>
                  <a:latin typeface="Times New Roman" panose="02020603050405020304" pitchFamily="18" charset="0"/>
                </a:defRPr>
              </a:lvl4pPr>
              <a:lvl5pPr marL="1652588" indent="-234950" defTabSz="827088">
                <a:spcBef>
                  <a:spcPct val="20000"/>
                </a:spcBef>
                <a:buChar char="»"/>
                <a:defRPr sz="2000">
                  <a:solidFill>
                    <a:schemeClr val="tx1"/>
                  </a:solidFill>
                  <a:latin typeface="Times New Roman" panose="02020603050405020304" pitchFamily="18" charset="0"/>
                </a:defRPr>
              </a:lvl5pPr>
              <a:lvl6pPr marL="2109788" indent="-234950" defTabSz="8270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566988" indent="-234950" defTabSz="8270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024188" indent="-234950" defTabSz="8270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481388" indent="-234950" defTabSz="8270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400" dirty="0">
                <a:solidFill>
                  <a:srgbClr val="0000FF"/>
                </a:solidFill>
              </a:endParaRPr>
            </a:p>
            <a:p>
              <a:pPr>
                <a:spcBef>
                  <a:spcPct val="0"/>
                </a:spcBef>
                <a:buFontTx/>
                <a:buNone/>
              </a:pPr>
              <a:r>
                <a:rPr lang="en-US" altLang="en-US" sz="1100" dirty="0">
                  <a:solidFill>
                    <a:srgbClr val="0000FF"/>
                  </a:solidFill>
                </a:rPr>
                <a:t>Hebrews 11:1     Now faith is the substance of things hoped for, the evidence of things not seen.</a:t>
              </a:r>
            </a:p>
            <a:p>
              <a:pPr>
                <a:spcBef>
                  <a:spcPct val="0"/>
                </a:spcBef>
                <a:buFontTx/>
                <a:buNone/>
              </a:pPr>
              <a:endParaRPr lang="en-US" altLang="en-US" sz="400" dirty="0">
                <a:solidFill>
                  <a:srgbClr val="0000FF"/>
                </a:solidFill>
              </a:endParaRPr>
            </a:p>
            <a:p>
              <a:pPr>
                <a:spcBef>
                  <a:spcPct val="0"/>
                </a:spcBef>
                <a:buFontTx/>
                <a:buNone/>
              </a:pPr>
              <a:r>
                <a:rPr lang="en-US" altLang="en-US" sz="1100" dirty="0">
                  <a:solidFill>
                    <a:srgbClr val="0000FF"/>
                  </a:solidFill>
                </a:rPr>
                <a:t>2 Cor. 4:18  While we look not at the things which are seen, but the things which are not seen</a:t>
              </a:r>
              <a:endParaRPr lang="en-US" altLang="en-US" sz="900" b="0" dirty="0"/>
            </a:p>
          </p:txBody>
        </p:sp>
        <p:sp>
          <p:nvSpPr>
            <p:cNvPr id="263180" name="Text Box 12"/>
            <p:cNvSpPr txBox="1">
              <a:spLocks noChangeArrowheads="1"/>
            </p:cNvSpPr>
            <p:nvPr/>
          </p:nvSpPr>
          <p:spPr bwMode="auto">
            <a:xfrm>
              <a:off x="720" y="10656"/>
              <a:ext cx="10080" cy="1728"/>
            </a:xfrm>
            <a:prstGeom prst="rect">
              <a:avLst/>
            </a:prstGeom>
            <a:solidFill>
              <a:srgbClr val="FFFFFF"/>
            </a:solidFill>
            <a:ln w="28575">
              <a:solidFill>
                <a:srgbClr val="FF0000"/>
              </a:solidFill>
              <a:miter lim="800000"/>
              <a:headEnd/>
              <a:tailEnd/>
            </a:ln>
          </p:spPr>
          <p:txBody>
            <a:bodyPr lIns="54977" tIns="27490" rIns="54977" bIns="27490"/>
            <a:lstStyle>
              <a:lvl1pPr defTabSz="827088">
                <a:spcBef>
                  <a:spcPct val="20000"/>
                </a:spcBef>
                <a:buChar char="•"/>
                <a:defRPr sz="3200">
                  <a:solidFill>
                    <a:schemeClr val="tx1"/>
                  </a:solidFill>
                  <a:latin typeface="Times New Roman" panose="02020603050405020304" pitchFamily="18" charset="0"/>
                </a:defRPr>
              </a:lvl1pPr>
              <a:lvl2pPr marL="412750" indent="-287338" defTabSz="827088">
                <a:spcBef>
                  <a:spcPct val="20000"/>
                </a:spcBef>
                <a:buChar char="–"/>
                <a:defRPr sz="2800">
                  <a:solidFill>
                    <a:schemeClr val="tx1"/>
                  </a:solidFill>
                  <a:latin typeface="Times New Roman" panose="02020603050405020304" pitchFamily="18" charset="0"/>
                </a:defRPr>
              </a:lvl2pPr>
              <a:lvl3pPr marL="827088" indent="-230188" defTabSz="827088">
                <a:spcBef>
                  <a:spcPct val="20000"/>
                </a:spcBef>
                <a:buChar char="•"/>
                <a:defRPr sz="2400">
                  <a:solidFill>
                    <a:schemeClr val="tx1"/>
                  </a:solidFill>
                  <a:latin typeface="Times New Roman" panose="02020603050405020304" pitchFamily="18" charset="0"/>
                </a:defRPr>
              </a:lvl3pPr>
              <a:lvl4pPr marL="1239838" indent="-228600" defTabSz="827088">
                <a:spcBef>
                  <a:spcPct val="20000"/>
                </a:spcBef>
                <a:buChar char="–"/>
                <a:defRPr sz="2000">
                  <a:solidFill>
                    <a:schemeClr val="tx1"/>
                  </a:solidFill>
                  <a:latin typeface="Times New Roman" panose="02020603050405020304" pitchFamily="18" charset="0"/>
                </a:defRPr>
              </a:lvl4pPr>
              <a:lvl5pPr marL="1652588" indent="-234950" defTabSz="827088">
                <a:spcBef>
                  <a:spcPct val="20000"/>
                </a:spcBef>
                <a:buChar char="»"/>
                <a:defRPr sz="2000">
                  <a:solidFill>
                    <a:schemeClr val="tx1"/>
                  </a:solidFill>
                  <a:latin typeface="Times New Roman" panose="02020603050405020304" pitchFamily="18" charset="0"/>
                </a:defRPr>
              </a:lvl5pPr>
              <a:lvl6pPr marL="2109788" indent="-234950" defTabSz="8270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566988" indent="-234950" defTabSz="8270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024188" indent="-234950" defTabSz="8270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481388" indent="-234950" defTabSz="8270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100" dirty="0">
                  <a:solidFill>
                    <a:srgbClr val="0000FF"/>
                  </a:solidFill>
                </a:rPr>
                <a:t>Gen. 28:3   And God Almighty bless thee, and make thee fruitful, and multiply thee, that thou mayest be a multitude of people;</a:t>
              </a:r>
            </a:p>
            <a:p>
              <a:pPr>
                <a:spcBef>
                  <a:spcPct val="0"/>
                </a:spcBef>
                <a:buFontTx/>
                <a:buNone/>
              </a:pPr>
              <a:endParaRPr lang="en-US" altLang="en-US" sz="400" dirty="0">
                <a:solidFill>
                  <a:srgbClr val="0000FF"/>
                </a:solidFill>
              </a:endParaRPr>
            </a:p>
            <a:p>
              <a:pPr>
                <a:spcBef>
                  <a:spcPct val="0"/>
                </a:spcBef>
                <a:buFontTx/>
                <a:buNone/>
              </a:pPr>
              <a:r>
                <a:rPr lang="en-US" altLang="en-US" sz="1100" dirty="0">
                  <a:solidFill>
                    <a:srgbClr val="0000FF"/>
                  </a:solidFill>
                </a:rPr>
                <a:t>2 Cor. 9:10  Now he that ministereth seed to the sower. . . multiply your seed sown, and increase the fruits of your righteousness;</a:t>
              </a:r>
            </a:p>
            <a:p>
              <a:pPr>
                <a:spcBef>
                  <a:spcPct val="0"/>
                </a:spcBef>
                <a:buFontTx/>
                <a:buNone/>
              </a:pPr>
              <a:endParaRPr lang="en-US" altLang="en-US" sz="400" dirty="0">
                <a:solidFill>
                  <a:srgbClr val="0000FF"/>
                </a:solidFill>
              </a:endParaRPr>
            </a:p>
            <a:p>
              <a:pPr>
                <a:spcBef>
                  <a:spcPct val="0"/>
                </a:spcBef>
                <a:buFontTx/>
                <a:buNone/>
              </a:pPr>
              <a:r>
                <a:rPr lang="en-US" altLang="en-US" sz="1100" dirty="0">
                  <a:solidFill>
                    <a:srgbClr val="0000FF"/>
                  </a:solidFill>
                </a:rPr>
                <a:t>Hebrews 6:14    Saying, Surely blessing I will bless thee, and multiplying I will multiply thee</a:t>
              </a:r>
              <a:r>
                <a:rPr lang="en-US" altLang="en-US" sz="1000" dirty="0">
                  <a:solidFill>
                    <a:srgbClr val="0000FF"/>
                  </a:solidFill>
                </a:rPr>
                <a:t>.</a:t>
              </a:r>
            </a:p>
            <a:p>
              <a:pPr>
                <a:spcBef>
                  <a:spcPct val="0"/>
                </a:spcBef>
                <a:buFontTx/>
                <a:buNone/>
              </a:pPr>
              <a:endParaRPr lang="en-US" altLang="en-US" sz="1000" dirty="0">
                <a:solidFill>
                  <a:srgbClr val="0000FF"/>
                </a:solidFill>
              </a:endParaRPr>
            </a:p>
            <a:p>
              <a:pPr>
                <a:spcBef>
                  <a:spcPct val="0"/>
                </a:spcBef>
                <a:buFontTx/>
                <a:buNone/>
              </a:pPr>
              <a:endParaRPr lang="en-US" altLang="en-US" sz="1000" dirty="0">
                <a:solidFill>
                  <a:srgbClr val="0000FF"/>
                </a:solidFill>
              </a:endParaRPr>
            </a:p>
            <a:p>
              <a:pPr>
                <a:spcBef>
                  <a:spcPct val="0"/>
                </a:spcBef>
                <a:buFontTx/>
                <a:buNone/>
              </a:pPr>
              <a:endParaRPr lang="en-US" altLang="en-US" sz="700" dirty="0">
                <a:solidFill>
                  <a:srgbClr val="0000FF"/>
                </a:solidFill>
              </a:endParaRPr>
            </a:p>
            <a:p>
              <a:pPr>
                <a:spcBef>
                  <a:spcPct val="0"/>
                </a:spcBef>
                <a:buFontTx/>
                <a:buNone/>
              </a:pPr>
              <a:endParaRPr lang="en-US" altLang="en-US" sz="1200" dirty="0">
                <a:solidFill>
                  <a:srgbClr val="0000FF"/>
                </a:solidFill>
              </a:endParaRPr>
            </a:p>
            <a:p>
              <a:pPr>
                <a:spcBef>
                  <a:spcPct val="0"/>
                </a:spcBef>
                <a:buFontTx/>
                <a:buNone/>
              </a:pPr>
              <a:endParaRPr lang="en-US" altLang="en-US" sz="900" b="0" dirty="0"/>
            </a:p>
          </p:txBody>
        </p:sp>
        <p:sp>
          <p:nvSpPr>
            <p:cNvPr id="263181" name="WordArt 13"/>
            <p:cNvSpPr>
              <a:spLocks noChangeArrowheads="1" noChangeShapeType="1" noTextEdit="1"/>
            </p:cNvSpPr>
            <p:nvPr/>
          </p:nvSpPr>
          <p:spPr bwMode="auto">
            <a:xfrm>
              <a:off x="864" y="10080"/>
              <a:ext cx="9648" cy="500"/>
            </a:xfrm>
            <a:prstGeom prst="rect">
              <a:avLst/>
            </a:prstGeom>
          </p:spPr>
          <p:txBody>
            <a:bodyPr wrap="none" fromWordArt="1">
              <a:prstTxWarp prst="textPlain">
                <a:avLst>
                  <a:gd name="adj" fmla="val 50000"/>
                </a:avLst>
              </a:prstTxWarp>
            </a:bodyPr>
            <a:lstStyle/>
            <a:p>
              <a:pPr algn="ctr"/>
              <a:r>
                <a:rPr lang="en-US" sz="2000" i="1" kern="10" dirty="0">
                  <a:ln w="9525">
                    <a:solidFill>
                      <a:srgbClr val="0000FF"/>
                    </a:solidFill>
                    <a:round/>
                    <a:headEnd/>
                    <a:tailEnd/>
                  </a:ln>
                  <a:solidFill>
                    <a:srgbClr val="00CCFF"/>
                  </a:solidFill>
                  <a:effectLst>
                    <a:outerShdw dist="35921" dir="2700000" algn="ctr" rotWithShape="0">
                      <a:srgbClr val="808080"/>
                    </a:outerShdw>
                  </a:effectLst>
                  <a:latin typeface="Arial Black" panose="020B0A04020102020204" pitchFamily="34" charset="0"/>
                </a:rPr>
                <a:t>2X : God is a God of Multiplication</a:t>
              </a:r>
            </a:p>
          </p:txBody>
        </p:sp>
        <p:sp>
          <p:nvSpPr>
            <p:cNvPr id="263182" name="Text Box 14"/>
            <p:cNvSpPr txBox="1">
              <a:spLocks noChangeArrowheads="1"/>
            </p:cNvSpPr>
            <p:nvPr/>
          </p:nvSpPr>
          <p:spPr bwMode="auto">
            <a:xfrm>
              <a:off x="720" y="13536"/>
              <a:ext cx="10080" cy="1152"/>
            </a:xfrm>
            <a:prstGeom prst="rect">
              <a:avLst/>
            </a:prstGeom>
            <a:solidFill>
              <a:srgbClr val="FFFFFF"/>
            </a:solidFill>
            <a:ln w="28575">
              <a:solidFill>
                <a:srgbClr val="FF0000"/>
              </a:solidFill>
              <a:miter lim="800000"/>
              <a:headEnd/>
              <a:tailEnd/>
            </a:ln>
          </p:spPr>
          <p:txBody>
            <a:bodyPr lIns="54977" tIns="27490" rIns="54977" bIns="27490"/>
            <a:lstStyle>
              <a:lvl1pPr defTabSz="827088">
                <a:spcBef>
                  <a:spcPct val="20000"/>
                </a:spcBef>
                <a:buChar char="•"/>
                <a:defRPr sz="3200">
                  <a:solidFill>
                    <a:schemeClr val="tx1"/>
                  </a:solidFill>
                  <a:latin typeface="Times New Roman" panose="02020603050405020304" pitchFamily="18" charset="0"/>
                </a:defRPr>
              </a:lvl1pPr>
              <a:lvl2pPr marL="412750" indent="-287338" defTabSz="827088">
                <a:spcBef>
                  <a:spcPct val="20000"/>
                </a:spcBef>
                <a:buChar char="–"/>
                <a:defRPr sz="2800">
                  <a:solidFill>
                    <a:schemeClr val="tx1"/>
                  </a:solidFill>
                  <a:latin typeface="Times New Roman" panose="02020603050405020304" pitchFamily="18" charset="0"/>
                </a:defRPr>
              </a:lvl2pPr>
              <a:lvl3pPr marL="827088" indent="-230188" defTabSz="827088">
                <a:spcBef>
                  <a:spcPct val="20000"/>
                </a:spcBef>
                <a:buChar char="•"/>
                <a:defRPr sz="2400">
                  <a:solidFill>
                    <a:schemeClr val="tx1"/>
                  </a:solidFill>
                  <a:latin typeface="Times New Roman" panose="02020603050405020304" pitchFamily="18" charset="0"/>
                </a:defRPr>
              </a:lvl3pPr>
              <a:lvl4pPr marL="1239838" indent="-228600" defTabSz="827088">
                <a:spcBef>
                  <a:spcPct val="20000"/>
                </a:spcBef>
                <a:buChar char="–"/>
                <a:defRPr sz="2000">
                  <a:solidFill>
                    <a:schemeClr val="tx1"/>
                  </a:solidFill>
                  <a:latin typeface="Times New Roman" panose="02020603050405020304" pitchFamily="18" charset="0"/>
                </a:defRPr>
              </a:lvl4pPr>
              <a:lvl5pPr marL="1652588" indent="-234950" defTabSz="827088">
                <a:spcBef>
                  <a:spcPct val="20000"/>
                </a:spcBef>
                <a:buChar char="»"/>
                <a:defRPr sz="2000">
                  <a:solidFill>
                    <a:schemeClr val="tx1"/>
                  </a:solidFill>
                  <a:latin typeface="Times New Roman" panose="02020603050405020304" pitchFamily="18" charset="0"/>
                </a:defRPr>
              </a:lvl5pPr>
              <a:lvl6pPr marL="2109788" indent="-234950" defTabSz="8270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566988" indent="-234950" defTabSz="8270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024188" indent="-234950" defTabSz="8270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481388" indent="-234950" defTabSz="8270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100" dirty="0">
                  <a:solidFill>
                    <a:srgbClr val="0000FF"/>
                  </a:solidFill>
                </a:rPr>
                <a:t>2 Kings 2:9  And Elisha said, I pray thee, let a double portion of thy spirit be upon me.</a:t>
              </a:r>
            </a:p>
            <a:p>
              <a:pPr>
                <a:spcBef>
                  <a:spcPct val="0"/>
                </a:spcBef>
                <a:buFontTx/>
                <a:buNone/>
              </a:pPr>
              <a:endParaRPr lang="en-US" altLang="en-US" sz="400" dirty="0">
                <a:solidFill>
                  <a:srgbClr val="0000FF"/>
                </a:solidFill>
              </a:endParaRPr>
            </a:p>
            <a:p>
              <a:pPr>
                <a:spcBef>
                  <a:spcPct val="0"/>
                </a:spcBef>
                <a:buFontTx/>
                <a:buNone/>
              </a:pPr>
              <a:r>
                <a:rPr lang="en-US" altLang="en-US" sz="1100" dirty="0">
                  <a:solidFill>
                    <a:srgbClr val="0000FF"/>
                  </a:solidFill>
                </a:rPr>
                <a:t>Matthew 25:20-21 . . . Lord, thou deliverest unto me five talents;  behold, I have gained beside them five talents more.  His lord said unto him, Well done, thou good and faithful servant:  . . .</a:t>
              </a:r>
            </a:p>
            <a:p>
              <a:pPr>
                <a:spcBef>
                  <a:spcPct val="0"/>
                </a:spcBef>
                <a:buFontTx/>
                <a:buNone/>
              </a:pPr>
              <a:endParaRPr lang="en-US" altLang="en-US" sz="400" dirty="0">
                <a:solidFill>
                  <a:srgbClr val="0000FF"/>
                </a:solidFill>
              </a:endParaRPr>
            </a:p>
            <a:p>
              <a:pPr>
                <a:spcBef>
                  <a:spcPct val="0"/>
                </a:spcBef>
                <a:buFontTx/>
                <a:buNone/>
              </a:pPr>
              <a:endParaRPr lang="en-US" altLang="en-US" sz="1000" dirty="0">
                <a:solidFill>
                  <a:srgbClr val="0000FF"/>
                </a:solidFill>
              </a:endParaRPr>
            </a:p>
            <a:p>
              <a:pPr>
                <a:spcBef>
                  <a:spcPct val="0"/>
                </a:spcBef>
                <a:buFontTx/>
                <a:buNone/>
              </a:pPr>
              <a:endParaRPr lang="en-US" altLang="en-US" sz="900" b="0" dirty="0"/>
            </a:p>
          </p:txBody>
        </p:sp>
        <p:sp>
          <p:nvSpPr>
            <p:cNvPr id="263183" name="WordArt 15"/>
            <p:cNvSpPr>
              <a:spLocks noChangeArrowheads="1" noChangeShapeType="1" noTextEdit="1"/>
            </p:cNvSpPr>
            <p:nvPr/>
          </p:nvSpPr>
          <p:spPr bwMode="auto">
            <a:xfrm>
              <a:off x="864" y="12816"/>
              <a:ext cx="3270" cy="570"/>
            </a:xfrm>
            <a:prstGeom prst="rect">
              <a:avLst/>
            </a:prstGeom>
          </p:spPr>
          <p:txBody>
            <a:bodyPr wrap="none" fromWordArt="1">
              <a:prstTxWarp prst="textPlain">
                <a:avLst>
                  <a:gd name="adj" fmla="val 50000"/>
                </a:avLst>
              </a:prstTxWarp>
            </a:bodyPr>
            <a:lstStyle/>
            <a:p>
              <a:pPr algn="ctr"/>
              <a:r>
                <a:rPr lang="en-US" sz="2000" i="1" kern="10" dirty="0">
                  <a:ln w="9525">
                    <a:solidFill>
                      <a:srgbClr val="0000FF"/>
                    </a:solidFill>
                    <a:round/>
                    <a:headEnd/>
                    <a:tailEnd/>
                  </a:ln>
                  <a:solidFill>
                    <a:srgbClr val="00CCFF"/>
                  </a:solidFill>
                  <a:effectLst>
                    <a:outerShdw dist="35921" dir="2700000" algn="ctr" rotWithShape="0">
                      <a:srgbClr val="808080"/>
                    </a:outerShdw>
                  </a:effectLst>
                  <a:latin typeface="Arial Black" panose="020B0A04020102020204" pitchFamily="34" charset="0"/>
                </a:rPr>
                <a:t>Double Portion</a:t>
              </a:r>
            </a:p>
          </p:txBody>
        </p:sp>
      </p:grpSp>
    </p:spTree>
  </p:cSld>
  <p:clrMapOvr>
    <a:masterClrMapping/>
  </p:clrMapOvr>
  <p:transition spd="slow">
    <p:checker/>
    <p:sndAc>
      <p:stSnd>
        <p:snd r:embed="rId3" name="projctor.wav"/>
      </p:stSnd>
    </p:sndAc>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WordArt 2"/>
          <p:cNvSpPr>
            <a:spLocks noChangeArrowheads="1" noChangeShapeType="1" noTextEdit="1"/>
          </p:cNvSpPr>
          <p:nvPr/>
        </p:nvSpPr>
        <p:spPr bwMode="auto">
          <a:xfrm>
            <a:off x="0" y="5051425"/>
            <a:ext cx="6237288" cy="406400"/>
          </a:xfrm>
          <a:prstGeom prst="rect">
            <a:avLst/>
          </a:prstGeom>
        </p:spPr>
        <p:txBody>
          <a:bodyPr wrap="none" fromWordArt="1">
            <a:prstTxWarp prst="textPlain">
              <a:avLst>
                <a:gd name="adj" fmla="val 50000"/>
              </a:avLst>
            </a:prstTxWarp>
          </a:bodyPr>
          <a:lstStyle/>
          <a:p>
            <a:pPr algn="ctr"/>
            <a:r>
              <a:rPr lang="en-US" sz="2800" i="1" kern="10" dirty="0">
                <a:ln w="9525">
                  <a:solidFill>
                    <a:srgbClr val="FF0000"/>
                  </a:solidFill>
                  <a:round/>
                  <a:headEnd/>
                  <a:tailEnd/>
                </a:ln>
                <a:solidFill>
                  <a:srgbClr val="FF0000"/>
                </a:solid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2.  THE  POWER  OF  THE  CHURCH  </a:t>
            </a:r>
          </a:p>
        </p:txBody>
      </p:sp>
      <p:sp>
        <p:nvSpPr>
          <p:cNvPr id="265219" name="WordArt 3"/>
          <p:cNvSpPr>
            <a:spLocks noChangeArrowheads="1" noChangeShapeType="1" noTextEdit="1"/>
          </p:cNvSpPr>
          <p:nvPr/>
        </p:nvSpPr>
        <p:spPr bwMode="auto">
          <a:xfrm>
            <a:off x="312738" y="468313"/>
            <a:ext cx="6924675" cy="465137"/>
          </a:xfrm>
          <a:prstGeom prst="rect">
            <a:avLst/>
          </a:prstGeom>
        </p:spPr>
        <p:txBody>
          <a:bodyPr wrap="none" fromWordArt="1">
            <a:prstTxWarp prst="textPlain">
              <a:avLst>
                <a:gd name="adj" fmla="val 50000"/>
              </a:avLst>
            </a:prstTxWarp>
          </a:bodyPr>
          <a:lstStyle/>
          <a:p>
            <a:pPr algn="ctr"/>
            <a:r>
              <a:rPr lang="en-US" sz="3200" i="1" kern="10" dirty="0">
                <a:ln w="9525">
                  <a:solidFill>
                    <a:srgbClr val="000000"/>
                  </a:solidFill>
                  <a:round/>
                  <a:headEnd/>
                  <a:tailEnd/>
                </a:ln>
                <a:solidFill>
                  <a:srgbClr val="000000"/>
                </a:solid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DOUBLE  VISION  MINISTRY</a:t>
            </a:r>
          </a:p>
        </p:txBody>
      </p:sp>
      <p:sp>
        <p:nvSpPr>
          <p:cNvPr id="265220" name="Line 4"/>
          <p:cNvSpPr>
            <a:spLocks noChangeShapeType="1"/>
          </p:cNvSpPr>
          <p:nvPr/>
        </p:nvSpPr>
        <p:spPr bwMode="auto">
          <a:xfrm>
            <a:off x="312738" y="1027113"/>
            <a:ext cx="6829425" cy="1587"/>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5221" name="WordArt 5"/>
          <p:cNvSpPr>
            <a:spLocks noChangeArrowheads="1" noChangeShapeType="1" noTextEdit="1"/>
          </p:cNvSpPr>
          <p:nvPr/>
        </p:nvSpPr>
        <p:spPr bwMode="auto">
          <a:xfrm>
            <a:off x="119063" y="5672138"/>
            <a:ext cx="6240462" cy="374650"/>
          </a:xfrm>
          <a:prstGeom prst="rect">
            <a:avLst/>
          </a:prstGeom>
        </p:spPr>
        <p:txBody>
          <a:bodyPr wrap="none" fromWordArt="1">
            <a:prstTxWarp prst="textPlain">
              <a:avLst>
                <a:gd name="adj" fmla="val 50000"/>
              </a:avLst>
            </a:prstTxWarp>
          </a:bodyPr>
          <a:lstStyle/>
          <a:p>
            <a:pPr algn="ctr"/>
            <a:r>
              <a:rPr lang="en-US" sz="24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       **  PRAYER  &amp;  FASTING . . . PRAYER  &amp;  FASTING</a:t>
            </a:r>
          </a:p>
        </p:txBody>
      </p:sp>
      <p:sp>
        <p:nvSpPr>
          <p:cNvPr id="265222" name="WordArt 6"/>
          <p:cNvSpPr>
            <a:spLocks noChangeArrowheads="1" noChangeShapeType="1" noTextEdit="1"/>
          </p:cNvSpPr>
          <p:nvPr/>
        </p:nvSpPr>
        <p:spPr bwMode="auto">
          <a:xfrm>
            <a:off x="82550" y="1787525"/>
            <a:ext cx="6480175" cy="409575"/>
          </a:xfrm>
          <a:prstGeom prst="rect">
            <a:avLst/>
          </a:prstGeom>
        </p:spPr>
        <p:txBody>
          <a:bodyPr wrap="none" fromWordArt="1">
            <a:prstTxWarp prst="textPlain">
              <a:avLst>
                <a:gd name="adj" fmla="val 50000"/>
              </a:avLst>
            </a:prstTxWarp>
          </a:bodyPr>
          <a:lstStyle/>
          <a:p>
            <a:pPr algn="ctr"/>
            <a:r>
              <a:rPr lang="en-US" sz="2800" i="1" kern="10" dirty="0">
                <a:ln w="9525">
                  <a:solidFill>
                    <a:srgbClr val="FF0000"/>
                  </a:solidFill>
                  <a:round/>
                  <a:headEnd/>
                  <a:tailEnd/>
                </a:ln>
                <a:solidFill>
                  <a:srgbClr val="FF0000"/>
                </a:solid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1. THE DIRECTION OF THE CHURCH  </a:t>
            </a:r>
          </a:p>
        </p:txBody>
      </p:sp>
      <p:sp>
        <p:nvSpPr>
          <p:cNvPr id="265223" name="WordArt 7"/>
          <p:cNvSpPr>
            <a:spLocks noChangeArrowheads="1" noChangeShapeType="1" noTextEdit="1"/>
          </p:cNvSpPr>
          <p:nvPr/>
        </p:nvSpPr>
        <p:spPr bwMode="auto">
          <a:xfrm>
            <a:off x="409575" y="2330450"/>
            <a:ext cx="3952875" cy="285750"/>
          </a:xfrm>
          <a:prstGeom prst="rect">
            <a:avLst/>
          </a:prstGeom>
        </p:spPr>
        <p:txBody>
          <a:bodyPr wrap="none" fromWordArt="1">
            <a:prstTxWarp prst="textPlain">
              <a:avLst>
                <a:gd name="adj" fmla="val 50000"/>
              </a:avLst>
            </a:prstTxWarp>
          </a:bodyPr>
          <a:lstStyle/>
          <a:p>
            <a:pPr algn="ctr"/>
            <a:r>
              <a:rPr lang="en-US" sz="24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  MISSION . . . MISSION</a:t>
            </a:r>
          </a:p>
        </p:txBody>
      </p:sp>
      <p:sp>
        <p:nvSpPr>
          <p:cNvPr id="265224" name="WordArt 8"/>
          <p:cNvSpPr>
            <a:spLocks noChangeArrowheads="1" noChangeShapeType="1" noTextEdit="1"/>
          </p:cNvSpPr>
          <p:nvPr/>
        </p:nvSpPr>
        <p:spPr bwMode="auto">
          <a:xfrm>
            <a:off x="312738" y="2722563"/>
            <a:ext cx="3511550" cy="284162"/>
          </a:xfrm>
          <a:prstGeom prst="rect">
            <a:avLst/>
          </a:prstGeom>
        </p:spPr>
        <p:txBody>
          <a:bodyPr wrap="none" fromWordArt="1">
            <a:prstTxWarp prst="textPlain">
              <a:avLst>
                <a:gd name="adj" fmla="val 50000"/>
              </a:avLst>
            </a:prstTxWarp>
          </a:bodyPr>
          <a:lstStyle/>
          <a:p>
            <a:pPr algn="ctr"/>
            <a:r>
              <a:rPr lang="en-US" sz="24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 **   VISION . . . . . . VISION</a:t>
            </a:r>
          </a:p>
        </p:txBody>
      </p:sp>
      <p:sp>
        <p:nvSpPr>
          <p:cNvPr id="265225" name="WordArt 9"/>
          <p:cNvSpPr>
            <a:spLocks noChangeArrowheads="1" noChangeShapeType="1" noTextEdit="1"/>
          </p:cNvSpPr>
          <p:nvPr/>
        </p:nvSpPr>
        <p:spPr bwMode="auto">
          <a:xfrm>
            <a:off x="312738" y="3106738"/>
            <a:ext cx="3511550" cy="287337"/>
          </a:xfrm>
          <a:prstGeom prst="rect">
            <a:avLst/>
          </a:prstGeom>
        </p:spPr>
        <p:txBody>
          <a:bodyPr wrap="none" fromWordArt="1">
            <a:prstTxWarp prst="textPlain">
              <a:avLst>
                <a:gd name="adj" fmla="val 50000"/>
              </a:avLst>
            </a:prstTxWarp>
          </a:bodyPr>
          <a:lstStyle/>
          <a:p>
            <a:pPr algn="ctr"/>
            <a:r>
              <a:rPr lang="en-US" sz="24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 **  GOALS . . . . . . GOALS</a:t>
            </a:r>
          </a:p>
        </p:txBody>
      </p:sp>
      <p:sp>
        <p:nvSpPr>
          <p:cNvPr id="265226" name="WordArt 10"/>
          <p:cNvSpPr>
            <a:spLocks noChangeArrowheads="1" noChangeShapeType="1" noTextEdit="1"/>
          </p:cNvSpPr>
          <p:nvPr/>
        </p:nvSpPr>
        <p:spPr bwMode="auto">
          <a:xfrm>
            <a:off x="312738" y="3497263"/>
            <a:ext cx="3706812" cy="279400"/>
          </a:xfrm>
          <a:prstGeom prst="rect">
            <a:avLst/>
          </a:prstGeom>
        </p:spPr>
        <p:txBody>
          <a:bodyPr wrap="none" fromWordArt="1">
            <a:prstTxWarp prst="textPlain">
              <a:avLst>
                <a:gd name="adj" fmla="val 50000"/>
              </a:avLst>
            </a:prstTxWarp>
          </a:bodyPr>
          <a:lstStyle/>
          <a:p>
            <a:pPr algn="ctr"/>
            <a:r>
              <a:rPr lang="en-US" sz="24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 **  VALUES . . . . . VALUES</a:t>
            </a:r>
          </a:p>
        </p:txBody>
      </p:sp>
      <p:sp>
        <p:nvSpPr>
          <p:cNvPr id="265227" name="WordArt 11"/>
          <p:cNvSpPr>
            <a:spLocks noChangeArrowheads="1" noChangeShapeType="1" noTextEdit="1"/>
          </p:cNvSpPr>
          <p:nvPr/>
        </p:nvSpPr>
        <p:spPr bwMode="auto">
          <a:xfrm>
            <a:off x="20638" y="6994525"/>
            <a:ext cx="6064250" cy="406400"/>
          </a:xfrm>
          <a:prstGeom prst="rect">
            <a:avLst/>
          </a:prstGeom>
        </p:spPr>
        <p:txBody>
          <a:bodyPr wrap="none" fromWordArt="1">
            <a:prstTxWarp prst="textPlain">
              <a:avLst>
                <a:gd name="adj" fmla="val 50000"/>
              </a:avLst>
            </a:prstTxWarp>
          </a:bodyPr>
          <a:lstStyle/>
          <a:p>
            <a:pPr algn="ctr"/>
            <a:r>
              <a:rPr lang="en-US" sz="2800" i="1" kern="10" dirty="0">
                <a:ln w="9525">
                  <a:solidFill>
                    <a:srgbClr val="FF0000"/>
                  </a:solidFill>
                  <a:round/>
                  <a:headEnd/>
                  <a:tailEnd/>
                </a:ln>
                <a:solidFill>
                  <a:srgbClr val="FF0000"/>
                </a:solid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3. THE ACTIONS OF THE CHURCH  </a:t>
            </a:r>
          </a:p>
        </p:txBody>
      </p:sp>
      <p:sp>
        <p:nvSpPr>
          <p:cNvPr id="265228" name="WordArt 12"/>
          <p:cNvSpPr>
            <a:spLocks noChangeArrowheads="1" noChangeShapeType="1" noTextEdit="1"/>
          </p:cNvSpPr>
          <p:nvPr/>
        </p:nvSpPr>
        <p:spPr bwMode="auto">
          <a:xfrm>
            <a:off x="409575" y="3886200"/>
            <a:ext cx="4487863" cy="285750"/>
          </a:xfrm>
          <a:prstGeom prst="rect">
            <a:avLst/>
          </a:prstGeom>
        </p:spPr>
        <p:txBody>
          <a:bodyPr wrap="none" fromWordArt="1">
            <a:prstTxWarp prst="textPlain">
              <a:avLst>
                <a:gd name="adj" fmla="val 50000"/>
              </a:avLst>
            </a:prstTxWarp>
          </a:bodyPr>
          <a:lstStyle/>
          <a:p>
            <a:pPr algn="ctr"/>
            <a:r>
              <a:rPr lang="en-US" sz="24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    OUTREACH PLANS    &amp;    PROCESSES         </a:t>
            </a:r>
          </a:p>
        </p:txBody>
      </p:sp>
      <p:sp>
        <p:nvSpPr>
          <p:cNvPr id="265229" name="WordArt 13"/>
          <p:cNvSpPr>
            <a:spLocks noChangeArrowheads="1" noChangeShapeType="1" noTextEdit="1"/>
          </p:cNvSpPr>
          <p:nvPr/>
        </p:nvSpPr>
        <p:spPr bwMode="auto">
          <a:xfrm>
            <a:off x="606425" y="7615238"/>
            <a:ext cx="4972050" cy="376237"/>
          </a:xfrm>
          <a:prstGeom prst="rect">
            <a:avLst/>
          </a:prstGeom>
        </p:spPr>
        <p:txBody>
          <a:bodyPr wrap="none" fromWordArt="1">
            <a:prstTxWarp prst="textPlain">
              <a:avLst>
                <a:gd name="adj" fmla="val 50000"/>
              </a:avLst>
            </a:prstTxWarp>
          </a:bodyPr>
          <a:lstStyle/>
          <a:p>
            <a:pPr algn="ctr"/>
            <a:r>
              <a:rPr lang="en-US" sz="24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 SOWING &amp;  REAPING THE HARVEST       </a:t>
            </a:r>
          </a:p>
        </p:txBody>
      </p:sp>
      <p:sp>
        <p:nvSpPr>
          <p:cNvPr id="265230" name="Text Box 14"/>
          <p:cNvSpPr txBox="1">
            <a:spLocks noChangeArrowheads="1"/>
          </p:cNvSpPr>
          <p:nvPr/>
        </p:nvSpPr>
        <p:spPr bwMode="auto">
          <a:xfrm>
            <a:off x="4510088" y="3886200"/>
            <a:ext cx="2825750" cy="373063"/>
          </a:xfrm>
          <a:prstGeom prst="rect">
            <a:avLst/>
          </a:prstGeom>
          <a:solidFill>
            <a:srgbClr val="FFFFFF"/>
          </a:solidFill>
          <a:ln>
            <a:noFill/>
          </a:ln>
          <a:extLst>
            <a:ext uri="{91240B29-F687-4F45-9708-019B960494DF}">
              <a14:hiddenLine xmlns:a14="http://schemas.microsoft.com/office/drawing/2010/main" w="9525">
                <a:solidFill>
                  <a:srgbClr val="FFFFFF"/>
                </a:solidFill>
                <a:miter lim="800000"/>
                <a:headEnd/>
                <a:tailEnd/>
              </a14:hiddenLine>
            </a:ext>
          </a:extLst>
        </p:spPr>
        <p:txBody>
          <a:bodyPr lIns="92017" tIns="46008" rIns="92017" bIns="46008"/>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i="1" dirty="0">
                <a:solidFill>
                  <a:srgbClr val="0000FF"/>
                </a:solidFill>
              </a:rPr>
              <a:t>          (Planning the Work)</a:t>
            </a:r>
          </a:p>
        </p:txBody>
      </p:sp>
      <p:sp>
        <p:nvSpPr>
          <p:cNvPr id="265231" name="Text Box 15"/>
          <p:cNvSpPr txBox="1">
            <a:spLocks noChangeArrowheads="1"/>
          </p:cNvSpPr>
          <p:nvPr/>
        </p:nvSpPr>
        <p:spPr bwMode="auto">
          <a:xfrm>
            <a:off x="5189538" y="7694613"/>
            <a:ext cx="1973262" cy="373062"/>
          </a:xfrm>
          <a:prstGeom prst="rect">
            <a:avLst/>
          </a:prstGeom>
          <a:solidFill>
            <a:srgbClr val="FFFFFF"/>
          </a:solidFill>
          <a:ln>
            <a:noFill/>
          </a:ln>
          <a:extLst>
            <a:ext uri="{91240B29-F687-4F45-9708-019B960494DF}">
              <a14:hiddenLine xmlns:a14="http://schemas.microsoft.com/office/drawing/2010/main" w="9525">
                <a:solidFill>
                  <a:srgbClr val="FFFFFF"/>
                </a:solidFill>
                <a:miter lim="800000"/>
                <a:headEnd/>
                <a:tailEnd/>
              </a14:hiddenLine>
            </a:ext>
          </a:extLst>
        </p:spPr>
        <p:txBody>
          <a:bodyPr lIns="92017" tIns="46008" rIns="92017" bIns="46008"/>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i="1" dirty="0">
                <a:solidFill>
                  <a:srgbClr val="0000FF"/>
                </a:solidFill>
              </a:rPr>
              <a:t>      (Working the Plan)</a:t>
            </a:r>
            <a:endParaRPr lang="en-US" altLang="en-US" sz="1200" b="0" dirty="0"/>
          </a:p>
        </p:txBody>
      </p:sp>
      <p:sp>
        <p:nvSpPr>
          <p:cNvPr id="265232" name="Text Box 16"/>
          <p:cNvSpPr txBox="1">
            <a:spLocks noChangeArrowheads="1"/>
          </p:cNvSpPr>
          <p:nvPr/>
        </p:nvSpPr>
        <p:spPr bwMode="auto">
          <a:xfrm>
            <a:off x="4389438" y="2330450"/>
            <a:ext cx="3041650" cy="373063"/>
          </a:xfrm>
          <a:prstGeom prst="rect">
            <a:avLst/>
          </a:prstGeom>
          <a:solidFill>
            <a:srgbClr val="FFFFFF"/>
          </a:solidFill>
          <a:ln>
            <a:noFill/>
          </a:ln>
          <a:extLst>
            <a:ext uri="{91240B29-F687-4F45-9708-019B960494DF}">
              <a14:hiddenLine xmlns:a14="http://schemas.microsoft.com/office/drawing/2010/main" w="9525">
                <a:solidFill>
                  <a:srgbClr val="FFFFFF"/>
                </a:solidFill>
                <a:miter lim="800000"/>
                <a:headEnd/>
                <a:tailEnd/>
              </a14:hiddenLine>
            </a:ext>
          </a:extLst>
        </p:spPr>
        <p:txBody>
          <a:bodyPr lIns="92017" tIns="46008" rIns="92017" bIns="46008"/>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i="1" dirty="0">
                <a:solidFill>
                  <a:srgbClr val="0000FF"/>
                </a:solidFill>
              </a:rPr>
              <a:t>(The </a:t>
            </a:r>
            <a:r>
              <a:rPr lang="en-US" altLang="en-US" sz="1200" b="0" i="1" dirty="0">
                <a:solidFill>
                  <a:schemeClr val="accent2"/>
                </a:solidFill>
                <a:latin typeface="Arial Black" panose="020B0A04020102020204" pitchFamily="34" charset="0"/>
              </a:rPr>
              <a:t>MISSION</a:t>
            </a:r>
            <a:r>
              <a:rPr lang="en-US" altLang="en-US" sz="1200" i="1" dirty="0">
                <a:solidFill>
                  <a:schemeClr val="accent2"/>
                </a:solidFill>
              </a:rPr>
              <a:t> </a:t>
            </a:r>
            <a:r>
              <a:rPr lang="en-US" altLang="en-US" sz="1200" i="1" dirty="0">
                <a:solidFill>
                  <a:srgbClr val="0000FF"/>
                </a:solidFill>
              </a:rPr>
              <a:t>is the </a:t>
            </a:r>
            <a:r>
              <a:rPr lang="en-US" altLang="en-US" sz="1200" b="0" i="1" dirty="0">
                <a:solidFill>
                  <a:srgbClr val="FF0000"/>
                </a:solidFill>
                <a:latin typeface="Arial Black" panose="020B0A04020102020204" pitchFamily="34" charset="0"/>
              </a:rPr>
              <a:t>HARVEST</a:t>
            </a:r>
            <a:r>
              <a:rPr lang="en-US" altLang="en-US" sz="1200" i="1" dirty="0">
                <a:solidFill>
                  <a:srgbClr val="FF0000"/>
                </a:solidFill>
                <a:latin typeface="Arial Black" panose="020B0A04020102020204" pitchFamily="34" charset="0"/>
              </a:rPr>
              <a:t> </a:t>
            </a:r>
            <a:r>
              <a:rPr lang="en-US" altLang="en-US" sz="1200" i="1" dirty="0">
                <a:solidFill>
                  <a:srgbClr val="0000FF"/>
                </a:solidFill>
              </a:rPr>
              <a:t>!)</a:t>
            </a:r>
          </a:p>
          <a:p>
            <a:pPr>
              <a:spcBef>
                <a:spcPct val="0"/>
              </a:spcBef>
              <a:buFontTx/>
              <a:buNone/>
            </a:pPr>
            <a:endParaRPr lang="en-US" altLang="en-US" sz="1200" i="1" dirty="0">
              <a:solidFill>
                <a:srgbClr val="0000FF"/>
              </a:solidFill>
            </a:endParaRPr>
          </a:p>
          <a:p>
            <a:pPr>
              <a:spcBef>
                <a:spcPct val="0"/>
              </a:spcBef>
              <a:buFontTx/>
              <a:buNone/>
            </a:pPr>
            <a:endParaRPr lang="en-US" altLang="en-US" sz="1200" i="1" dirty="0">
              <a:solidFill>
                <a:srgbClr val="0000FF"/>
              </a:solidFill>
            </a:endParaRPr>
          </a:p>
          <a:p>
            <a:pPr>
              <a:spcBef>
                <a:spcPct val="0"/>
              </a:spcBef>
              <a:buFontTx/>
              <a:buNone/>
            </a:pPr>
            <a:endParaRPr lang="en-US" altLang="en-US" sz="1200" i="1" dirty="0">
              <a:solidFill>
                <a:srgbClr val="0000FF"/>
              </a:solidFill>
            </a:endParaRPr>
          </a:p>
          <a:p>
            <a:pPr>
              <a:spcBef>
                <a:spcPct val="0"/>
              </a:spcBef>
              <a:buFontTx/>
              <a:buNone/>
            </a:pPr>
            <a:endParaRPr lang="en-US" altLang="en-US" sz="1200" i="1" dirty="0">
              <a:solidFill>
                <a:srgbClr val="0000FF"/>
              </a:solidFill>
            </a:endParaRPr>
          </a:p>
          <a:p>
            <a:pPr>
              <a:spcBef>
                <a:spcPct val="0"/>
              </a:spcBef>
              <a:buFontTx/>
              <a:buNone/>
            </a:pPr>
            <a:endParaRPr lang="en-US" altLang="en-US" sz="1200" i="1" dirty="0">
              <a:solidFill>
                <a:srgbClr val="0000FF"/>
              </a:solidFill>
            </a:endParaRPr>
          </a:p>
          <a:p>
            <a:pPr>
              <a:spcBef>
                <a:spcPct val="0"/>
              </a:spcBef>
              <a:buFontTx/>
              <a:buNone/>
            </a:pPr>
            <a:endParaRPr lang="en-US" altLang="en-US" sz="1200" i="1" dirty="0">
              <a:solidFill>
                <a:srgbClr val="0000FF"/>
              </a:solidFill>
            </a:endParaRPr>
          </a:p>
          <a:p>
            <a:pPr>
              <a:spcBef>
                <a:spcPct val="0"/>
              </a:spcBef>
              <a:buFontTx/>
              <a:buNone/>
            </a:pPr>
            <a:endParaRPr lang="en-US" altLang="en-US" sz="1000" b="0" dirty="0"/>
          </a:p>
        </p:txBody>
      </p:sp>
      <p:sp>
        <p:nvSpPr>
          <p:cNvPr id="265233" name="WordArt 17"/>
          <p:cNvSpPr>
            <a:spLocks noChangeArrowheads="1" noChangeShapeType="1" noTextEdit="1"/>
          </p:cNvSpPr>
          <p:nvPr/>
        </p:nvSpPr>
        <p:spPr bwMode="auto">
          <a:xfrm>
            <a:off x="893763" y="8666163"/>
            <a:ext cx="3048000" cy="584200"/>
          </a:xfrm>
          <a:prstGeom prst="rect">
            <a:avLst/>
          </a:prstGeom>
        </p:spPr>
        <p:txBody>
          <a:bodyPr wrap="none" fromWordArt="1">
            <a:prstTxWarp prst="textPlain">
              <a:avLst>
                <a:gd name="adj" fmla="val 50000"/>
              </a:avLst>
            </a:prstTxWarp>
          </a:bodyPr>
          <a:lstStyle/>
          <a:p>
            <a:pPr algn="ctr"/>
            <a:r>
              <a:rPr lang="en-US" sz="1600" i="1" kern="10" dirty="0">
                <a:ln w="9525">
                  <a:solidFill>
                    <a:srgbClr val="800080"/>
                  </a:solidFill>
                  <a:prstDash val="dash"/>
                  <a:round/>
                  <a:headEnd/>
                  <a:tailEnd/>
                </a:ln>
                <a:solidFill>
                  <a:srgbClr val="FF0000"/>
                </a:solidFill>
                <a:effectLst>
                  <a:outerShdw dist="35921" dir="2700000" algn="ctr" rotWithShape="0">
                    <a:srgbClr val="808080"/>
                  </a:outerShdw>
                </a:effectLst>
                <a:latin typeface="Arial Black" panose="020B0A04020102020204" pitchFamily="34" charset="0"/>
              </a:rPr>
              <a:t> - FIND A NEED &amp; FILL IT ! </a:t>
            </a:r>
          </a:p>
          <a:p>
            <a:pPr algn="ctr"/>
            <a:r>
              <a:rPr lang="en-US" sz="1600" i="1" kern="10" dirty="0">
                <a:ln w="9525">
                  <a:solidFill>
                    <a:srgbClr val="800080"/>
                  </a:solidFill>
                  <a:prstDash val="dash"/>
                  <a:round/>
                  <a:headEnd/>
                  <a:tailEnd/>
                </a:ln>
                <a:solidFill>
                  <a:srgbClr val="FF0000"/>
                </a:solidFill>
                <a:effectLst>
                  <a:outerShdw dist="35921" dir="2700000" algn="ctr" rotWithShape="0">
                    <a:srgbClr val="808080"/>
                  </a:outerShdw>
                </a:effectLst>
                <a:latin typeface="Arial Black" panose="020B0A04020102020204" pitchFamily="34" charset="0"/>
              </a:rPr>
              <a:t> - FIND A HURT &amp; HEAL IT !</a:t>
            </a:r>
          </a:p>
        </p:txBody>
      </p:sp>
      <p:sp>
        <p:nvSpPr>
          <p:cNvPr id="265234" name="Text Box 18"/>
          <p:cNvSpPr txBox="1">
            <a:spLocks noChangeArrowheads="1"/>
          </p:cNvSpPr>
          <p:nvPr/>
        </p:nvSpPr>
        <p:spPr bwMode="auto">
          <a:xfrm>
            <a:off x="4311650" y="8547100"/>
            <a:ext cx="2774950" cy="654050"/>
          </a:xfrm>
          <a:prstGeom prst="rect">
            <a:avLst/>
          </a:prstGeom>
          <a:solidFill>
            <a:srgbClr val="FFFFFF"/>
          </a:solidFill>
          <a:ln>
            <a:noFill/>
          </a:ln>
          <a:extLst>
            <a:ext uri="{91240B29-F687-4F45-9708-019B960494DF}">
              <a14:hiddenLine xmlns:a14="http://schemas.microsoft.com/office/drawing/2010/main" w="9525">
                <a:solidFill>
                  <a:srgbClr val="FFFFFF"/>
                </a:solidFill>
                <a:miter lim="800000"/>
                <a:headEnd/>
                <a:tailEnd/>
              </a14:hiddenLine>
            </a:ext>
          </a:extLst>
        </p:spPr>
        <p:txBody>
          <a:bodyPr lIns="92017" tIns="46008" rIns="92017" bIns="46008"/>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i="1" dirty="0">
                <a:solidFill>
                  <a:srgbClr val="0000FF"/>
                </a:solidFill>
              </a:rPr>
              <a:t>(Charity is Love in Action)</a:t>
            </a:r>
            <a:endParaRPr lang="en-US" altLang="en-US" sz="400" i="1" dirty="0">
              <a:solidFill>
                <a:srgbClr val="0000FF"/>
              </a:solidFill>
            </a:endParaRPr>
          </a:p>
          <a:p>
            <a:pPr>
              <a:spcBef>
                <a:spcPct val="0"/>
              </a:spcBef>
              <a:buFontTx/>
              <a:buNone/>
            </a:pPr>
            <a:r>
              <a:rPr lang="en-US" altLang="en-US" sz="400" i="1" dirty="0">
                <a:solidFill>
                  <a:srgbClr val="0000FF"/>
                </a:solidFill>
              </a:rPr>
              <a:t>.</a:t>
            </a:r>
            <a:endParaRPr lang="en-US" altLang="en-US" sz="1200" i="1" dirty="0">
              <a:solidFill>
                <a:srgbClr val="0000FF"/>
              </a:solidFill>
            </a:endParaRPr>
          </a:p>
          <a:p>
            <a:pPr>
              <a:spcBef>
                <a:spcPct val="0"/>
              </a:spcBef>
              <a:buFontTx/>
              <a:buNone/>
            </a:pPr>
            <a:r>
              <a:rPr lang="en-US" altLang="en-US" sz="1200" i="1" dirty="0">
                <a:solidFill>
                  <a:srgbClr val="0000FF"/>
                </a:solidFill>
              </a:rPr>
              <a:t>(The Love of God flows through </a:t>
            </a:r>
          </a:p>
          <a:p>
            <a:pPr>
              <a:spcBef>
                <a:spcPct val="0"/>
              </a:spcBef>
              <a:buFontTx/>
              <a:buNone/>
            </a:pPr>
            <a:r>
              <a:rPr lang="en-US" altLang="en-US" sz="1200" i="1" dirty="0">
                <a:solidFill>
                  <a:srgbClr val="0000FF"/>
                </a:solidFill>
              </a:rPr>
              <a:t>  our Relationships with people)</a:t>
            </a:r>
          </a:p>
          <a:p>
            <a:pPr>
              <a:spcBef>
                <a:spcPct val="0"/>
              </a:spcBef>
              <a:buFontTx/>
              <a:buNone/>
            </a:pPr>
            <a:endParaRPr lang="en-US" altLang="en-US" sz="1200" i="1" dirty="0">
              <a:solidFill>
                <a:srgbClr val="0000FF"/>
              </a:solidFill>
            </a:endParaRPr>
          </a:p>
          <a:p>
            <a:pPr>
              <a:spcBef>
                <a:spcPct val="0"/>
              </a:spcBef>
              <a:buFontTx/>
              <a:buNone/>
            </a:pPr>
            <a:endParaRPr lang="en-US" altLang="en-US" sz="1200" i="1" dirty="0">
              <a:solidFill>
                <a:srgbClr val="0000FF"/>
              </a:solidFill>
            </a:endParaRPr>
          </a:p>
          <a:p>
            <a:pPr>
              <a:spcBef>
                <a:spcPct val="0"/>
              </a:spcBef>
              <a:buFontTx/>
              <a:buNone/>
            </a:pPr>
            <a:endParaRPr lang="en-US" altLang="en-US" sz="1200" i="1" dirty="0">
              <a:solidFill>
                <a:srgbClr val="0000FF"/>
              </a:solidFill>
            </a:endParaRPr>
          </a:p>
        </p:txBody>
      </p:sp>
      <p:sp>
        <p:nvSpPr>
          <p:cNvPr id="265235" name="Text Box 19"/>
          <p:cNvSpPr txBox="1">
            <a:spLocks noChangeArrowheads="1"/>
          </p:cNvSpPr>
          <p:nvPr/>
        </p:nvSpPr>
        <p:spPr bwMode="auto">
          <a:xfrm>
            <a:off x="487363" y="8162925"/>
            <a:ext cx="6583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dirty="0"/>
          </a:p>
        </p:txBody>
      </p:sp>
      <p:sp>
        <p:nvSpPr>
          <p:cNvPr id="265236" name="Text Box 20"/>
          <p:cNvSpPr txBox="1">
            <a:spLocks noChangeArrowheads="1"/>
          </p:cNvSpPr>
          <p:nvPr/>
        </p:nvSpPr>
        <p:spPr bwMode="auto">
          <a:xfrm>
            <a:off x="406400" y="8162925"/>
            <a:ext cx="674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dirty="0"/>
          </a:p>
        </p:txBody>
      </p:sp>
      <p:sp>
        <p:nvSpPr>
          <p:cNvPr id="265237" name="Text Box 21"/>
          <p:cNvSpPr txBox="1">
            <a:spLocks noChangeArrowheads="1"/>
          </p:cNvSpPr>
          <p:nvPr/>
        </p:nvSpPr>
        <p:spPr bwMode="auto">
          <a:xfrm>
            <a:off x="782638" y="8083550"/>
            <a:ext cx="6227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dirty="0">
                <a:solidFill>
                  <a:srgbClr val="0000FF"/>
                </a:solidFill>
              </a:rPr>
              <a:t>Ps 126:5-6  They that sow in tears shall reap in joy.  He that goeth forth and weepeth, bearing precious seed, </a:t>
            </a:r>
          </a:p>
          <a:p>
            <a:pPr algn="ctr">
              <a:spcBef>
                <a:spcPct val="0"/>
              </a:spcBef>
              <a:buFontTx/>
              <a:buNone/>
            </a:pPr>
            <a:r>
              <a:rPr lang="en-US" altLang="en-US" sz="1000" dirty="0">
                <a:solidFill>
                  <a:srgbClr val="0000FF"/>
                </a:solidFill>
              </a:rPr>
              <a:t>shall doubtless come again with rejoicing, bringing his sheaves with him.</a:t>
            </a:r>
            <a:endParaRPr lang="en-US" altLang="en-US" sz="1000" b="0" dirty="0"/>
          </a:p>
        </p:txBody>
      </p:sp>
    </p:spTree>
  </p:cSld>
  <p:clrMapOvr>
    <a:masterClrMapping/>
  </p:clrMapOvr>
  <p:transition spd="slow">
    <p:checker/>
    <p:sndAc>
      <p:stSnd>
        <p:snd r:embed="rId3" name="projctor.wav"/>
      </p:stSnd>
    </p:sndAc>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ext Box 2"/>
          <p:cNvSpPr txBox="1">
            <a:spLocks noChangeArrowheads="1"/>
          </p:cNvSpPr>
          <p:nvPr/>
        </p:nvSpPr>
        <p:spPr bwMode="auto">
          <a:xfrm>
            <a:off x="76200" y="91281"/>
            <a:ext cx="7162800" cy="9110162"/>
          </a:xfrm>
          <a:prstGeom prst="rect">
            <a:avLst/>
          </a:prstGeom>
          <a:gradFill rotWithShape="0">
            <a:gsLst>
              <a:gs pos="0">
                <a:srgbClr val="FFFF00"/>
              </a:gs>
              <a:gs pos="50000">
                <a:srgbClr val="FFFFFF"/>
              </a:gs>
              <a:gs pos="100000">
                <a:srgbClr val="FFFF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endParaRPr lang="en-US" altLang="en-US" sz="200" u="sng" dirty="0">
              <a:solidFill>
                <a:schemeClr val="tx1"/>
              </a:solidFill>
              <a:latin typeface="Arial Black" panose="020B0A04020102020204" pitchFamily="34" charset="0"/>
              <a:cs typeface="Times New Roman" panose="02020603050405020304" pitchFamily="18" charset="0"/>
            </a:endParaRPr>
          </a:p>
          <a:p>
            <a:pPr algn="ctr">
              <a:spcBef>
                <a:spcPct val="50000"/>
              </a:spcBef>
            </a:pPr>
            <a:r>
              <a:rPr lang="en-US" altLang="en-US" sz="1600" dirty="0">
                <a:solidFill>
                  <a:schemeClr val="tx1"/>
                </a:solidFill>
                <a:latin typeface="Arial Black" panose="020B0A04020102020204" pitchFamily="34" charset="0"/>
                <a:cs typeface="Times New Roman" panose="02020603050405020304" pitchFamily="18" charset="0"/>
              </a:rPr>
              <a:t>DEFINITION OF KEY TERMS</a:t>
            </a:r>
          </a:p>
          <a:p>
            <a:pPr algn="ctr">
              <a:spcBef>
                <a:spcPct val="50000"/>
              </a:spcBef>
            </a:pPr>
            <a:endParaRPr lang="en-US" altLang="en-US" sz="400" dirty="0">
              <a:solidFill>
                <a:schemeClr val="tx1"/>
              </a:solidFill>
              <a:latin typeface="Arial Black" panose="020B0A04020102020204" pitchFamily="34" charset="0"/>
              <a:cs typeface="Times New Roman" panose="02020603050405020304" pitchFamily="18" charset="0"/>
            </a:endParaRPr>
          </a:p>
          <a:p>
            <a:pPr algn="just">
              <a:spcBef>
                <a:spcPct val="50000"/>
              </a:spcBef>
            </a:pPr>
            <a:r>
              <a:rPr lang="en-US" altLang="en-US" sz="1600" u="sng" dirty="0">
                <a:solidFill>
                  <a:srgbClr val="FF0000"/>
                </a:solidFill>
                <a:latin typeface="Times New Roman" panose="02020603050405020304" pitchFamily="18" charset="0"/>
                <a:cs typeface="Times New Roman" panose="02020603050405020304" pitchFamily="18" charset="0"/>
              </a:rPr>
              <a:t>MISSION STATEMENT</a:t>
            </a:r>
            <a:r>
              <a:rPr lang="en-US" altLang="en-US" sz="1600" dirty="0">
                <a:solidFill>
                  <a:schemeClr val="tx1"/>
                </a:solidFill>
                <a:latin typeface="Times New Roman" panose="02020603050405020304" pitchFamily="18" charset="0"/>
                <a:cs typeface="Times New Roman" panose="02020603050405020304" pitchFamily="18" charset="0"/>
              </a:rPr>
              <a:t> is a powerful concise statement that expresses your sense of purpose and meaning in life.  It acts as a governing constitution by which you evaluate decisions and choose behaviors.  The mission of the church is twofold:  1. Perfect the saints (equip God’s people to build His church)  2. Reach the lost.  Much of the first is fulfilled by their involvement in the second.</a:t>
            </a:r>
          </a:p>
          <a:p>
            <a:pPr algn="just">
              <a:spcBef>
                <a:spcPct val="50000"/>
              </a:spcBef>
            </a:pPr>
            <a:r>
              <a:rPr lang="en-US" altLang="en-US" sz="1600" u="sng" dirty="0">
                <a:solidFill>
                  <a:srgbClr val="FF0000"/>
                </a:solidFill>
                <a:latin typeface="Times New Roman" panose="02020603050405020304" pitchFamily="18" charset="0"/>
                <a:cs typeface="Times New Roman" panose="02020603050405020304" pitchFamily="18" charset="0"/>
              </a:rPr>
              <a:t>VISION</a:t>
            </a:r>
            <a:r>
              <a:rPr lang="en-US" altLang="en-US" sz="1600" dirty="0">
                <a:solidFill>
                  <a:schemeClr val="tx1"/>
                </a:solidFill>
                <a:latin typeface="Times New Roman" panose="02020603050405020304" pitchFamily="18" charset="0"/>
                <a:cs typeface="Times New Roman" panose="02020603050405020304" pitchFamily="18" charset="0"/>
              </a:rPr>
              <a:t> is a picture of what we want to be and do.  Vision is seeing the end from the beginning.  Vision is beginning with the end in mind!   Our vision shapes our future!  Everything is created twice: First as a mental thought and plan for desired results, second as the physical production of desired results.</a:t>
            </a:r>
          </a:p>
          <a:p>
            <a:pPr algn="just">
              <a:spcBef>
                <a:spcPct val="50000"/>
              </a:spcBef>
            </a:pPr>
            <a:r>
              <a:rPr lang="en-US" altLang="en-US" sz="1600" u="sng" dirty="0">
                <a:solidFill>
                  <a:srgbClr val="FF0000"/>
                </a:solidFill>
                <a:latin typeface="Times New Roman" panose="02020603050405020304" pitchFamily="18" charset="0"/>
                <a:cs typeface="Times New Roman" panose="02020603050405020304" pitchFamily="18" charset="0"/>
              </a:rPr>
              <a:t>GOALS</a:t>
            </a:r>
            <a:r>
              <a:rPr lang="en-US" altLang="en-US" sz="1600" dirty="0">
                <a:solidFill>
                  <a:schemeClr val="tx1"/>
                </a:solidFill>
                <a:latin typeface="Times New Roman" panose="02020603050405020304" pitchFamily="18" charset="0"/>
                <a:cs typeface="Times New Roman" panose="02020603050405020304" pitchFamily="18" charset="0"/>
              </a:rPr>
              <a:t> are tasks and activities (What) we engage in to reach our Vision and fulfill our Mission.  Effective goals are SMART: </a:t>
            </a:r>
            <a:r>
              <a:rPr lang="en-US" altLang="en-US" sz="1400" b="0" dirty="0">
                <a:solidFill>
                  <a:schemeClr val="tx1"/>
                </a:solidFill>
                <a:latin typeface="Arial Black" panose="020B0A04020102020204" pitchFamily="34" charset="0"/>
                <a:cs typeface="Times New Roman" panose="02020603050405020304" pitchFamily="18" charset="0"/>
              </a:rPr>
              <a:t>S</a:t>
            </a:r>
            <a:r>
              <a:rPr lang="en-US" altLang="en-US" sz="1600" dirty="0">
                <a:solidFill>
                  <a:schemeClr val="tx1"/>
                </a:solidFill>
                <a:latin typeface="Times New Roman" panose="02020603050405020304" pitchFamily="18" charset="0"/>
                <a:cs typeface="Times New Roman" panose="02020603050405020304" pitchFamily="18" charset="0"/>
              </a:rPr>
              <a:t>pecific, </a:t>
            </a:r>
            <a:r>
              <a:rPr lang="en-US" altLang="en-US" sz="1400" b="0" dirty="0">
                <a:solidFill>
                  <a:schemeClr val="tx1"/>
                </a:solidFill>
                <a:latin typeface="Arial Black" panose="020B0A04020102020204" pitchFamily="34" charset="0"/>
                <a:cs typeface="Times New Roman" panose="02020603050405020304" pitchFamily="18" charset="0"/>
              </a:rPr>
              <a:t>M</a:t>
            </a:r>
            <a:r>
              <a:rPr lang="en-US" altLang="en-US" sz="1600" dirty="0">
                <a:solidFill>
                  <a:schemeClr val="tx1"/>
                </a:solidFill>
                <a:latin typeface="Times New Roman" panose="02020603050405020304" pitchFamily="18" charset="0"/>
                <a:cs typeface="Times New Roman" panose="02020603050405020304" pitchFamily="18" charset="0"/>
              </a:rPr>
              <a:t>easurable, </a:t>
            </a:r>
            <a:r>
              <a:rPr lang="en-US" altLang="en-US" sz="1400" b="0" dirty="0">
                <a:solidFill>
                  <a:schemeClr val="tx1"/>
                </a:solidFill>
                <a:latin typeface="Arial Black" panose="020B0A04020102020204" pitchFamily="34" charset="0"/>
                <a:cs typeface="Times New Roman" panose="02020603050405020304" pitchFamily="18" charset="0"/>
              </a:rPr>
              <a:t>A</a:t>
            </a:r>
            <a:r>
              <a:rPr lang="en-US" altLang="en-US" sz="1600" dirty="0">
                <a:solidFill>
                  <a:schemeClr val="tx1"/>
                </a:solidFill>
                <a:latin typeface="Times New Roman" panose="02020603050405020304" pitchFamily="18" charset="0"/>
                <a:cs typeface="Times New Roman" panose="02020603050405020304" pitchFamily="18" charset="0"/>
              </a:rPr>
              <a:t>ttainable, w</a:t>
            </a:r>
            <a:r>
              <a:rPr lang="en-US" altLang="en-US" sz="1400" b="0" dirty="0">
                <a:solidFill>
                  <a:schemeClr val="tx1"/>
                </a:solidFill>
                <a:latin typeface="Arial Black" panose="020B0A04020102020204" pitchFamily="34" charset="0"/>
                <a:cs typeface="Times New Roman" panose="02020603050405020304" pitchFamily="18" charset="0"/>
              </a:rPr>
              <a:t>R</a:t>
            </a:r>
            <a:r>
              <a:rPr lang="en-US" altLang="en-US" sz="1600" dirty="0">
                <a:solidFill>
                  <a:schemeClr val="tx1"/>
                </a:solidFill>
                <a:latin typeface="Times New Roman" panose="02020603050405020304" pitchFamily="18" charset="0"/>
                <a:cs typeface="Times New Roman" panose="02020603050405020304" pitchFamily="18" charset="0"/>
              </a:rPr>
              <a:t>itten and </a:t>
            </a:r>
            <a:r>
              <a:rPr lang="en-US" altLang="en-US" sz="1400" b="0" dirty="0">
                <a:solidFill>
                  <a:schemeClr val="tx1"/>
                </a:solidFill>
                <a:latin typeface="Arial Black" panose="020B0A04020102020204" pitchFamily="34" charset="0"/>
                <a:cs typeface="Times New Roman" panose="02020603050405020304" pitchFamily="18" charset="0"/>
              </a:rPr>
              <a:t>T</a:t>
            </a:r>
            <a:r>
              <a:rPr lang="en-US" altLang="en-US" sz="1600" dirty="0">
                <a:solidFill>
                  <a:schemeClr val="tx1"/>
                </a:solidFill>
                <a:latin typeface="Times New Roman" panose="02020603050405020304" pitchFamily="18" charset="0"/>
                <a:cs typeface="Times New Roman" panose="02020603050405020304" pitchFamily="18" charset="0"/>
              </a:rPr>
              <a:t>old.  Vision without goals is fantasy!  Goals without vision is drudgery!</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a:solidFill>
                  <a:srgbClr val="000000"/>
                </a:solidFill>
                <a:latin typeface="Times New Roman" panose="02020603050405020304" pitchFamily="18" charset="0"/>
                <a:cs typeface="Times New Roman" panose="02020603050405020304" pitchFamily="18" charset="0"/>
              </a:rPr>
              <a:t>Measurements that are developed and tracked on how we are doing (like we do for fund raising), tell us when we are not meeting our goals and when adjustments should be</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a:solidFill>
                  <a:srgbClr val="000000"/>
                </a:solidFill>
                <a:latin typeface="Times New Roman" panose="02020603050405020304" pitchFamily="18" charset="0"/>
                <a:cs typeface="Times New Roman" panose="02020603050405020304" pitchFamily="18" charset="0"/>
              </a:rPr>
              <a:t>made.   </a:t>
            </a:r>
            <a:r>
              <a:rPr lang="en-US" altLang="en-US" sz="1400" b="0" dirty="0">
                <a:solidFill>
                  <a:schemeClr val="tx1"/>
                </a:solidFill>
                <a:latin typeface="Arial Black" panose="020B0A04020102020204" pitchFamily="34" charset="0"/>
                <a:cs typeface="Times New Roman" panose="02020603050405020304" pitchFamily="18" charset="0"/>
              </a:rPr>
              <a:t>(Plan the Work)</a:t>
            </a:r>
          </a:p>
          <a:p>
            <a:pPr algn="just">
              <a:spcBef>
                <a:spcPct val="50000"/>
              </a:spcBef>
            </a:pPr>
            <a:r>
              <a:rPr lang="en-US" altLang="en-US" sz="1600" u="sng" dirty="0">
                <a:solidFill>
                  <a:srgbClr val="FF0000"/>
                </a:solidFill>
                <a:latin typeface="Times New Roman" panose="02020603050405020304" pitchFamily="18" charset="0"/>
                <a:cs typeface="Times New Roman" panose="02020603050405020304" pitchFamily="18" charset="0"/>
              </a:rPr>
              <a:t>VALUES</a:t>
            </a:r>
            <a:r>
              <a:rPr lang="en-US" altLang="en-US" sz="1600" dirty="0">
                <a:solidFill>
                  <a:schemeClr val="tx1"/>
                </a:solidFill>
                <a:latin typeface="Times New Roman" panose="02020603050405020304" pitchFamily="18" charset="0"/>
                <a:cs typeface="Times New Roman" panose="02020603050405020304" pitchFamily="18" charset="0"/>
              </a:rPr>
              <a:t> The foundational principles that you select and modify.  You may decide to put the roof rafters and wall studs on 4ft. centers to save money.  The consequences will be that your roof and walls will sag over time and your house will deteriorate.  It will cost a lot more money to repair it, than if you had followed the  value principles in the first place.</a:t>
            </a:r>
          </a:p>
          <a:p>
            <a:pPr algn="just">
              <a:spcBef>
                <a:spcPct val="50000"/>
              </a:spcBef>
            </a:pPr>
            <a:r>
              <a:rPr lang="en-US" altLang="en-US" sz="1600" u="sng" dirty="0">
                <a:solidFill>
                  <a:srgbClr val="FF0000"/>
                </a:solidFill>
                <a:latin typeface="Times New Roman" panose="02020603050405020304" pitchFamily="18" charset="0"/>
                <a:cs typeface="Times New Roman" panose="02020603050405020304" pitchFamily="18" charset="0"/>
              </a:rPr>
              <a:t>PROCESSES</a:t>
            </a:r>
            <a:r>
              <a:rPr lang="en-US" altLang="en-US" sz="1600" dirty="0">
                <a:solidFill>
                  <a:schemeClr val="tx1"/>
                </a:solidFill>
                <a:latin typeface="Times New Roman" panose="02020603050405020304" pitchFamily="18" charset="0"/>
                <a:cs typeface="Times New Roman" panose="02020603050405020304" pitchFamily="18" charset="0"/>
              </a:rPr>
              <a:t> are a group of related tasks that will be carried out to accomplish the work (e.g. Teaching Home Bible Studies, Ministry to Visitors, New Converts, etc.).   </a:t>
            </a:r>
            <a:r>
              <a:rPr lang="en-US" altLang="en-US" sz="1400" b="0" dirty="0">
                <a:solidFill>
                  <a:schemeClr val="tx1"/>
                </a:solidFill>
                <a:latin typeface="Arial Black" panose="020B0A04020102020204" pitchFamily="34" charset="0"/>
                <a:cs typeface="Times New Roman" panose="02020603050405020304" pitchFamily="18" charset="0"/>
              </a:rPr>
              <a:t>(Work the Plan)</a:t>
            </a:r>
          </a:p>
          <a:p>
            <a:pPr algn="just">
              <a:spcBef>
                <a:spcPct val="50000"/>
              </a:spcBef>
            </a:pPr>
            <a:r>
              <a:rPr lang="en-US" altLang="en-US" sz="1600" u="sng" dirty="0">
                <a:solidFill>
                  <a:srgbClr val="FF0000"/>
                </a:solidFill>
                <a:latin typeface="Times New Roman" panose="02020603050405020304" pitchFamily="18" charset="0"/>
                <a:cs typeface="Times New Roman" panose="02020603050405020304" pitchFamily="18" charset="0"/>
              </a:rPr>
              <a:t>ORGANIZATION</a:t>
            </a:r>
            <a:r>
              <a:rPr lang="en-US" altLang="en-US" sz="1600" dirty="0">
                <a:solidFill>
                  <a:srgbClr val="FF0000"/>
                </a:solidFill>
                <a:latin typeface="Times New Roman" panose="02020603050405020304" pitchFamily="18" charset="0"/>
                <a:cs typeface="Times New Roman" panose="02020603050405020304" pitchFamily="18" charset="0"/>
              </a:rPr>
              <a:t> </a:t>
            </a:r>
            <a:r>
              <a:rPr lang="en-US" altLang="en-US" sz="1600" dirty="0">
                <a:solidFill>
                  <a:schemeClr val="tx1"/>
                </a:solidFill>
                <a:latin typeface="Times New Roman" panose="02020603050405020304" pitchFamily="18" charset="0"/>
                <a:cs typeface="Times New Roman" panose="02020603050405020304" pitchFamily="18" charset="0"/>
              </a:rPr>
              <a:t>involves how the leaders, teams and individuals involved in the mission are structured in the organization to efficiently and effectively carry out the tasks to complete the processes.</a:t>
            </a:r>
            <a:endParaRPr lang="en-US" altLang="en-US" sz="1600" u="sng" dirty="0">
              <a:solidFill>
                <a:srgbClr val="FF0000"/>
              </a:solidFill>
              <a:latin typeface="Times New Roman" panose="02020603050405020304" pitchFamily="18" charset="0"/>
              <a:cs typeface="Times New Roman" panose="02020603050405020304" pitchFamily="18" charset="0"/>
            </a:endParaRPr>
          </a:p>
          <a:p>
            <a:pPr algn="just">
              <a:spcBef>
                <a:spcPct val="50000"/>
              </a:spcBef>
            </a:pPr>
            <a:r>
              <a:rPr lang="en-US" altLang="en-US" sz="1600" u="sng" dirty="0">
                <a:solidFill>
                  <a:srgbClr val="FF0000"/>
                </a:solidFill>
                <a:latin typeface="Times New Roman" panose="02020603050405020304" pitchFamily="18" charset="0"/>
                <a:cs typeface="Times New Roman" panose="02020603050405020304" pitchFamily="18" charset="0"/>
              </a:rPr>
              <a:t>MEASUREMENTS</a:t>
            </a:r>
            <a:r>
              <a:rPr lang="en-US" altLang="en-US" sz="1600" dirty="0">
                <a:solidFill>
                  <a:srgbClr val="FF0000"/>
                </a:solidFill>
                <a:latin typeface="Times New Roman" panose="02020603050405020304" pitchFamily="18" charset="0"/>
                <a:cs typeface="Times New Roman" panose="02020603050405020304" pitchFamily="18" charset="0"/>
              </a:rPr>
              <a:t> </a:t>
            </a:r>
            <a:r>
              <a:rPr lang="en-US" altLang="en-US" sz="1600" dirty="0">
                <a:solidFill>
                  <a:schemeClr val="tx1"/>
                </a:solidFill>
                <a:latin typeface="Times New Roman" panose="02020603050405020304" pitchFamily="18" charset="0"/>
                <a:cs typeface="Times New Roman" panose="02020603050405020304" pitchFamily="18" charset="0"/>
              </a:rPr>
              <a:t> are developed to track how we are doing (like we do for fund raising).  They tell us when we are not meeting our goals and when adjustments should be made.  We can’t get better at what we do, if we don’t evaluate our progress.  Measure what is important (we always measure money).</a:t>
            </a:r>
          </a:p>
        </p:txBody>
      </p:sp>
    </p:spTree>
  </p:cSld>
  <p:clrMapOvr>
    <a:masterClrMapping/>
  </p:clrMapOvr>
  <p:transition spd="slow">
    <p:checker/>
    <p:sndAc>
      <p:stSnd>
        <p:snd r:embed="rId3" name="projctor.wav"/>
      </p:stSnd>
    </p:sndAc>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ChangeArrowheads="1"/>
          </p:cNvSpPr>
          <p:nvPr/>
        </p:nvSpPr>
        <p:spPr bwMode="auto">
          <a:xfrm>
            <a:off x="228600" y="167481"/>
            <a:ext cx="6858000" cy="8956274"/>
          </a:xfrm>
          <a:prstGeom prst="rect">
            <a:avLst/>
          </a:prstGeom>
          <a:gradFill rotWithShape="0">
            <a:gsLst>
              <a:gs pos="0">
                <a:srgbClr val="FFFF00"/>
              </a:gs>
              <a:gs pos="50000">
                <a:srgbClr val="FFFFFF"/>
              </a:gs>
              <a:gs pos="100000">
                <a:srgbClr val="FFFF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800" dirty="0">
              <a:solidFill>
                <a:srgbClr val="FF0000"/>
              </a:solidFill>
              <a:latin typeface="Arial Black" panose="020B0A04020102020204" pitchFamily="34" charset="0"/>
              <a:cs typeface="Times New Roman" panose="02020603050405020304" pitchFamily="18" charset="0"/>
            </a:endParaRPr>
          </a:p>
          <a:p>
            <a:pPr algn="ctr"/>
            <a:r>
              <a:rPr lang="en-US" altLang="en-US" sz="1600" dirty="0">
                <a:solidFill>
                  <a:srgbClr val="FF0000"/>
                </a:solidFill>
                <a:latin typeface="Arial Black" panose="020B0A04020102020204" pitchFamily="34" charset="0"/>
                <a:cs typeface="Times New Roman" panose="02020603050405020304" pitchFamily="18" charset="0"/>
              </a:rPr>
              <a:t>EXAMPLES OF KEY TERMS:  BUILDING A NEW HOME</a:t>
            </a:r>
          </a:p>
          <a:p>
            <a:pPr algn="ctr"/>
            <a:endParaRPr lang="en-US" altLang="en-US" sz="800" dirty="0">
              <a:solidFill>
                <a:schemeClr val="tx1"/>
              </a:solidFill>
              <a:latin typeface="Times New Roman" panose="02020603050405020304" pitchFamily="18" charset="0"/>
              <a:cs typeface="Times New Roman" panose="02020603050405020304" pitchFamily="18" charset="0"/>
            </a:endParaRPr>
          </a:p>
          <a:p>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u="sng" dirty="0">
                <a:solidFill>
                  <a:srgbClr val="FF0000"/>
                </a:solidFill>
                <a:latin typeface="Times New Roman" panose="02020603050405020304" pitchFamily="18" charset="0"/>
                <a:cs typeface="Times New Roman" panose="02020603050405020304" pitchFamily="18" charset="0"/>
              </a:rPr>
              <a:t>MISSION STATEMENT</a:t>
            </a:r>
            <a:r>
              <a:rPr lang="en-US" altLang="en-US" sz="1600" dirty="0">
                <a:solidFill>
                  <a:schemeClr val="tx1"/>
                </a:solidFill>
                <a:latin typeface="Times New Roman" panose="02020603050405020304" pitchFamily="18" charset="0"/>
                <a:cs typeface="Times New Roman" panose="02020603050405020304" pitchFamily="18" charset="0"/>
              </a:rPr>
              <a:t> </a:t>
            </a:r>
          </a:p>
          <a:p>
            <a:r>
              <a:rPr lang="en-US" altLang="en-US" sz="1600" dirty="0">
                <a:solidFill>
                  <a:schemeClr val="tx1"/>
                </a:solidFill>
                <a:latin typeface="Times New Roman" panose="02020603050405020304" pitchFamily="18" charset="0"/>
                <a:cs typeface="Times New Roman" panose="02020603050405020304" pitchFamily="18" charset="0"/>
              </a:rPr>
              <a:t>Find the property and build a house that meets your needs.</a:t>
            </a:r>
          </a:p>
          <a:p>
            <a:r>
              <a:rPr lang="en-US" altLang="en-US" sz="1600" dirty="0">
                <a:solidFill>
                  <a:schemeClr val="tx1"/>
                </a:solidFill>
                <a:latin typeface="Times New Roman" panose="02020603050405020304" pitchFamily="18" charset="0"/>
                <a:cs typeface="Times New Roman" panose="02020603050405020304" pitchFamily="18" charset="0"/>
              </a:rPr>
              <a:t> </a:t>
            </a:r>
          </a:p>
          <a:p>
            <a:r>
              <a:rPr lang="en-US" altLang="en-US" sz="1600" u="sng" dirty="0">
                <a:solidFill>
                  <a:srgbClr val="FF0000"/>
                </a:solidFill>
                <a:latin typeface="Times New Roman" panose="02020603050405020304" pitchFamily="18" charset="0"/>
                <a:cs typeface="Times New Roman" panose="02020603050405020304" pitchFamily="18" charset="0"/>
              </a:rPr>
              <a:t>VISION</a:t>
            </a:r>
            <a:r>
              <a:rPr lang="en-US" altLang="en-US" sz="1600" dirty="0">
                <a:solidFill>
                  <a:schemeClr val="tx1"/>
                </a:solidFill>
                <a:latin typeface="Times New Roman" panose="02020603050405020304" pitchFamily="18" charset="0"/>
                <a:cs typeface="Times New Roman" panose="02020603050405020304" pitchFamily="18" charset="0"/>
              </a:rPr>
              <a:t> </a:t>
            </a:r>
          </a:p>
          <a:p>
            <a:r>
              <a:rPr lang="en-US" altLang="en-US" sz="1600" dirty="0">
                <a:solidFill>
                  <a:schemeClr val="tx1"/>
                </a:solidFill>
                <a:latin typeface="Times New Roman" panose="02020603050405020304" pitchFamily="18" charset="0"/>
                <a:cs typeface="Times New Roman" panose="02020603050405020304" pitchFamily="18" charset="0"/>
              </a:rPr>
              <a:t>Mental image of that house and location.  In your mind you see a red brick house on a hill with a white picket fence, in a close-knit neighborhood by a small running creek.</a:t>
            </a:r>
          </a:p>
          <a:p>
            <a:r>
              <a:rPr lang="en-US" altLang="en-US" sz="1600" dirty="0">
                <a:solidFill>
                  <a:schemeClr val="tx1"/>
                </a:solidFill>
                <a:latin typeface="Times New Roman" panose="02020603050405020304" pitchFamily="18" charset="0"/>
                <a:cs typeface="Times New Roman" panose="02020603050405020304" pitchFamily="18" charset="0"/>
              </a:rPr>
              <a:t> </a:t>
            </a:r>
          </a:p>
          <a:p>
            <a:r>
              <a:rPr lang="en-US" altLang="en-US" sz="1600" u="sng" dirty="0">
                <a:solidFill>
                  <a:srgbClr val="FF0000"/>
                </a:solidFill>
                <a:latin typeface="Times New Roman" panose="02020603050405020304" pitchFamily="18" charset="0"/>
                <a:cs typeface="Times New Roman" panose="02020603050405020304" pitchFamily="18" charset="0"/>
              </a:rPr>
              <a:t>GOALS</a:t>
            </a:r>
            <a:r>
              <a:rPr lang="en-US" altLang="en-US" sz="1600" dirty="0">
                <a:solidFill>
                  <a:schemeClr val="tx1"/>
                </a:solidFill>
                <a:latin typeface="Times New Roman" panose="02020603050405020304" pitchFamily="18" charset="0"/>
                <a:cs typeface="Times New Roman" panose="02020603050405020304" pitchFamily="18" charset="0"/>
              </a:rPr>
              <a:t> </a:t>
            </a:r>
          </a:p>
          <a:p>
            <a:r>
              <a:rPr lang="en-US" altLang="en-US" sz="1600" dirty="0">
                <a:solidFill>
                  <a:schemeClr val="tx1"/>
                </a:solidFill>
                <a:latin typeface="Times New Roman" panose="02020603050405020304" pitchFamily="18" charset="0"/>
                <a:cs typeface="Times New Roman" panose="02020603050405020304" pitchFamily="18" charset="0"/>
              </a:rPr>
              <a:t>To find the location by a certain date (3 months).  In six months to have house under construction and completed in one year.</a:t>
            </a:r>
          </a:p>
          <a:p>
            <a:r>
              <a:rPr lang="en-US" altLang="en-US" sz="1600" dirty="0">
                <a:solidFill>
                  <a:schemeClr val="tx1"/>
                </a:solidFill>
                <a:latin typeface="Times New Roman" panose="02020603050405020304" pitchFamily="18" charset="0"/>
                <a:cs typeface="Times New Roman" panose="02020603050405020304" pitchFamily="18" charset="0"/>
              </a:rPr>
              <a:t> </a:t>
            </a:r>
          </a:p>
          <a:p>
            <a:r>
              <a:rPr lang="en-US" altLang="en-US" sz="1600" u="sng" dirty="0">
                <a:solidFill>
                  <a:srgbClr val="FF0000"/>
                </a:solidFill>
                <a:latin typeface="Times New Roman" panose="02020603050405020304" pitchFamily="18" charset="0"/>
                <a:cs typeface="Times New Roman" panose="02020603050405020304" pitchFamily="18" charset="0"/>
              </a:rPr>
              <a:t>VALUES</a:t>
            </a:r>
            <a:r>
              <a:rPr lang="en-US" altLang="en-US" sz="1600" dirty="0">
                <a:solidFill>
                  <a:schemeClr val="tx1"/>
                </a:solidFill>
                <a:latin typeface="Times New Roman" panose="02020603050405020304" pitchFamily="18" charset="0"/>
                <a:cs typeface="Times New Roman" panose="02020603050405020304" pitchFamily="18" charset="0"/>
              </a:rPr>
              <a:t> </a:t>
            </a:r>
          </a:p>
          <a:p>
            <a:r>
              <a:rPr lang="en-US" altLang="en-US" sz="1600" dirty="0">
                <a:solidFill>
                  <a:schemeClr val="tx1"/>
                </a:solidFill>
                <a:latin typeface="Times New Roman" panose="02020603050405020304" pitchFamily="18" charset="0"/>
                <a:cs typeface="Times New Roman" panose="02020603050405020304" pitchFamily="18" charset="0"/>
              </a:rPr>
              <a:t>The foundational principles that you select and modify.  You may decide</a:t>
            </a:r>
          </a:p>
          <a:p>
            <a:r>
              <a:rPr lang="en-US" altLang="en-US" sz="1600" dirty="0">
                <a:solidFill>
                  <a:schemeClr val="tx1"/>
                </a:solidFill>
                <a:latin typeface="Times New Roman" panose="02020603050405020304" pitchFamily="18" charset="0"/>
                <a:cs typeface="Times New Roman" panose="02020603050405020304" pitchFamily="18" charset="0"/>
              </a:rPr>
              <a:t>to put the roof rafters and wall studs on 4ft. centers to save money.  The consequences will be that your roof and walls will sag over time and your house will deteriorate.  It will cost a lot more money to repair it, than if</a:t>
            </a:r>
          </a:p>
          <a:p>
            <a:r>
              <a:rPr lang="en-US" altLang="en-US" sz="1600" dirty="0">
                <a:solidFill>
                  <a:schemeClr val="tx1"/>
                </a:solidFill>
                <a:latin typeface="Times New Roman" panose="02020603050405020304" pitchFamily="18" charset="0"/>
                <a:cs typeface="Times New Roman" panose="02020603050405020304" pitchFamily="18" charset="0"/>
              </a:rPr>
              <a:t>you had followed the foundational principles in the first place.</a:t>
            </a:r>
          </a:p>
          <a:p>
            <a:endParaRPr lang="en-US" altLang="en-US" sz="1600" dirty="0">
              <a:solidFill>
                <a:schemeClr val="tx1"/>
              </a:solidFill>
              <a:latin typeface="Times New Roman" panose="02020603050405020304" pitchFamily="18" charset="0"/>
              <a:cs typeface="Times New Roman" panose="02020603050405020304" pitchFamily="18" charset="0"/>
            </a:endParaRPr>
          </a:p>
          <a:p>
            <a:r>
              <a:rPr lang="en-US" altLang="en-US" sz="1600" u="sng" dirty="0">
                <a:solidFill>
                  <a:srgbClr val="FF0000"/>
                </a:solidFill>
                <a:latin typeface="Times New Roman" panose="02020603050405020304" pitchFamily="18" charset="0"/>
                <a:cs typeface="Times New Roman" panose="02020603050405020304" pitchFamily="18" charset="0"/>
              </a:rPr>
              <a:t>PROCESSES</a:t>
            </a:r>
            <a:r>
              <a:rPr lang="en-US" altLang="en-US" sz="1600" dirty="0">
                <a:solidFill>
                  <a:schemeClr val="tx1"/>
                </a:solidFill>
                <a:latin typeface="Times New Roman" panose="02020603050405020304" pitchFamily="18" charset="0"/>
                <a:cs typeface="Times New Roman" panose="02020603050405020304" pitchFamily="18" charset="0"/>
              </a:rPr>
              <a:t> </a:t>
            </a:r>
          </a:p>
          <a:p>
            <a:r>
              <a:rPr lang="en-US" altLang="en-US" sz="1600" dirty="0">
                <a:solidFill>
                  <a:schemeClr val="tx1"/>
                </a:solidFill>
                <a:latin typeface="Times New Roman" panose="02020603050405020304" pitchFamily="18" charset="0"/>
                <a:cs typeface="Times New Roman" panose="02020603050405020304" pitchFamily="18" charset="0"/>
              </a:rPr>
              <a:t>Group related tasks:  cabinet building process, plumbing process, electrical</a:t>
            </a:r>
          </a:p>
          <a:p>
            <a:r>
              <a:rPr lang="en-US" altLang="en-US" sz="1600" dirty="0">
                <a:solidFill>
                  <a:schemeClr val="tx1"/>
                </a:solidFill>
                <a:latin typeface="Times New Roman" panose="02020603050405020304" pitchFamily="18" charset="0"/>
                <a:cs typeface="Times New Roman" panose="02020603050405020304" pitchFamily="18" charset="0"/>
              </a:rPr>
              <a:t>process, etc.</a:t>
            </a:r>
          </a:p>
          <a:p>
            <a:endParaRPr lang="en-US" altLang="en-US" sz="1600" dirty="0">
              <a:solidFill>
                <a:schemeClr val="tx1"/>
              </a:solidFill>
              <a:latin typeface="Times New Roman" panose="02020603050405020304" pitchFamily="18" charset="0"/>
              <a:cs typeface="Times New Roman" panose="02020603050405020304" pitchFamily="18" charset="0"/>
            </a:endParaRPr>
          </a:p>
          <a:p>
            <a:r>
              <a:rPr lang="en-US" altLang="en-US" sz="1600" u="sng" dirty="0">
                <a:solidFill>
                  <a:srgbClr val="FF0000"/>
                </a:solidFill>
                <a:latin typeface="Times New Roman" panose="02020603050405020304" pitchFamily="18" charset="0"/>
                <a:cs typeface="Times New Roman" panose="02020603050405020304" pitchFamily="18" charset="0"/>
              </a:rPr>
              <a:t>ORGANIZATION</a:t>
            </a:r>
          </a:p>
          <a:p>
            <a:r>
              <a:rPr lang="en-US" altLang="en-US" sz="1600" dirty="0">
                <a:solidFill>
                  <a:schemeClr val="tx1"/>
                </a:solidFill>
                <a:latin typeface="Times New Roman" panose="02020603050405020304" pitchFamily="18" charset="0"/>
                <a:cs typeface="Times New Roman" panose="02020603050405020304" pitchFamily="18" charset="0"/>
              </a:rPr>
              <a:t>Defines how the people involved in the building processes (construction superintendent, sub-contractors for the various building phases, etc.)</a:t>
            </a:r>
          </a:p>
          <a:p>
            <a:r>
              <a:rPr lang="en-US" altLang="en-US" sz="1600" dirty="0">
                <a:solidFill>
                  <a:schemeClr val="tx1"/>
                </a:solidFill>
                <a:latin typeface="Times New Roman" panose="02020603050405020304" pitchFamily="18" charset="0"/>
                <a:cs typeface="Times New Roman" panose="02020603050405020304" pitchFamily="18" charset="0"/>
              </a:rPr>
              <a:t>are responsible and accountable in completing the respective assignments. </a:t>
            </a:r>
          </a:p>
          <a:p>
            <a:endParaRPr lang="en-US" altLang="en-US" sz="1600" dirty="0">
              <a:solidFill>
                <a:schemeClr val="tx1"/>
              </a:solidFill>
              <a:latin typeface="Times New Roman" panose="02020603050405020304" pitchFamily="18" charset="0"/>
              <a:cs typeface="Times New Roman" panose="02020603050405020304" pitchFamily="18" charset="0"/>
            </a:endParaRPr>
          </a:p>
          <a:p>
            <a:r>
              <a:rPr lang="en-US" altLang="en-US" sz="1600" u="sng" dirty="0">
                <a:solidFill>
                  <a:srgbClr val="FF0000"/>
                </a:solidFill>
                <a:latin typeface="Times New Roman" panose="02020603050405020304" pitchFamily="18" charset="0"/>
                <a:cs typeface="Times New Roman" panose="02020603050405020304" pitchFamily="18" charset="0"/>
              </a:rPr>
              <a:t>MEASUREMENTS </a:t>
            </a:r>
            <a:r>
              <a:rPr lang="en-US" altLang="en-US" sz="1600" dirty="0">
                <a:solidFill>
                  <a:schemeClr val="tx1"/>
                </a:solidFill>
                <a:latin typeface="Times New Roman" panose="02020603050405020304" pitchFamily="18" charset="0"/>
                <a:cs typeface="Times New Roman" panose="02020603050405020304" pitchFamily="18" charset="0"/>
              </a:rPr>
              <a:t> </a:t>
            </a:r>
          </a:p>
          <a:p>
            <a:r>
              <a:rPr lang="en-US" altLang="en-US" sz="1600" dirty="0">
                <a:solidFill>
                  <a:schemeClr val="tx1"/>
                </a:solidFill>
                <a:latin typeface="Times New Roman" panose="02020603050405020304" pitchFamily="18" charset="0"/>
                <a:cs typeface="Times New Roman" panose="02020603050405020304" pitchFamily="18" charset="0"/>
              </a:rPr>
              <a:t>Measure size of rooms.  Make sure it conforms to the blueprint.  Measure money spent to be sure you’re within the budget.  Measure what is important, to make sure the structure is right and you’re making the right kind of progress.  </a:t>
            </a:r>
            <a:endParaRPr lang="en-US" altLang="en-US" sz="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Text Box 2"/>
          <p:cNvSpPr txBox="1">
            <a:spLocks noChangeArrowheads="1"/>
          </p:cNvSpPr>
          <p:nvPr/>
        </p:nvSpPr>
        <p:spPr bwMode="auto">
          <a:xfrm>
            <a:off x="152400" y="96838"/>
            <a:ext cx="7010400" cy="941387"/>
          </a:xfrm>
          <a:prstGeom prst="rect">
            <a:avLst/>
          </a:prstGeom>
          <a:gradFill rotWithShape="0">
            <a:gsLst>
              <a:gs pos="0">
                <a:srgbClr val="FFFF00"/>
              </a:gs>
              <a:gs pos="50000">
                <a:schemeClr val="bg1"/>
              </a:gs>
              <a:gs pos="100000">
                <a:srgbClr val="FFFF00"/>
              </a:gs>
            </a:gsLst>
            <a:lin ang="5400000" scaled="1"/>
          </a:gra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p>
            <a:pPr algn="ctr">
              <a:defRPr/>
            </a:pPr>
            <a:r>
              <a:rPr lang="en-US" altLang="en-US" sz="2400" b="0" dirty="0">
                <a:solidFill>
                  <a:srgbClr val="FF0000"/>
                </a:solidFill>
              </a:rPr>
              <a:t>The Two Major Themes of the Bible:</a:t>
            </a:r>
            <a:endParaRPr lang="en-US" altLang="en-US" sz="2400" b="0" dirty="0">
              <a:solidFill>
                <a:schemeClr val="tx1"/>
              </a:solidFill>
              <a:cs typeface="Times New Roman" panose="02020603050405020304" pitchFamily="18" charset="0"/>
            </a:endParaRPr>
          </a:p>
          <a:p>
            <a:pPr algn="ctr">
              <a:defRPr/>
            </a:pPr>
            <a:r>
              <a:rPr lang="en-US" altLang="en-US" sz="2800" dirty="0">
                <a:solidFill>
                  <a:srgbClr val="FF0000"/>
                </a:solidFill>
              </a:rPr>
              <a:t>RELATIONSHIP  &amp;  DOMINION</a:t>
            </a:r>
            <a:endParaRPr lang="en-US" altLang="en-US" sz="2800" dirty="0">
              <a:solidFill>
                <a:schemeClr val="tx1"/>
              </a:solidFill>
            </a:endParaRPr>
          </a:p>
        </p:txBody>
      </p:sp>
      <p:sp>
        <p:nvSpPr>
          <p:cNvPr id="41987" name="Text Box 3"/>
          <p:cNvSpPr txBox="1">
            <a:spLocks noChangeArrowheads="1"/>
          </p:cNvSpPr>
          <p:nvPr/>
        </p:nvSpPr>
        <p:spPr bwMode="auto">
          <a:xfrm>
            <a:off x="161925" y="1152525"/>
            <a:ext cx="7000875" cy="1033463"/>
          </a:xfrm>
          <a:prstGeom prst="rect">
            <a:avLst/>
          </a:prstGeom>
          <a:solidFill>
            <a:srgbClr val="0000CC"/>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rgbClr val="FFFF00"/>
                </a:solidFill>
                <a:latin typeface="Arial Black" panose="020B0A04020102020204" pitchFamily="34" charset="0"/>
                <a:cs typeface="Times New Roman" panose="02020603050405020304" pitchFamily="18" charset="0"/>
              </a:rPr>
              <a:t>The Two Purposes for Man:</a:t>
            </a:r>
          </a:p>
          <a:p>
            <a:endParaRPr lang="en-US" altLang="en-US" sz="200" b="0" dirty="0">
              <a:solidFill>
                <a:srgbClr val="FFFF00"/>
              </a:solidFill>
              <a:latin typeface="Arial Black" panose="020B0A04020102020204" pitchFamily="34" charset="0"/>
              <a:cs typeface="Times New Roman" panose="02020603050405020304" pitchFamily="18" charset="0"/>
            </a:endParaRPr>
          </a:p>
          <a:p>
            <a:pPr>
              <a:buFont typeface="Wingdings" panose="05000000000000000000" pitchFamily="2" charset="2"/>
              <a:buChar char="Ø"/>
            </a:pPr>
            <a:r>
              <a:rPr lang="en-US" altLang="en-US" sz="1600" b="0" dirty="0">
                <a:solidFill>
                  <a:srgbClr val="FFFF00"/>
                </a:solidFill>
                <a:latin typeface="Arial Black" panose="020B0A04020102020204" pitchFamily="34" charset="0"/>
              </a:rPr>
              <a:t>  Relationship</a:t>
            </a:r>
            <a:r>
              <a:rPr lang="en-US" altLang="en-US" sz="1600" b="0" dirty="0">
                <a:solidFill>
                  <a:srgbClr val="FFFF00"/>
                </a:solidFill>
                <a:latin typeface="Arial Black" panose="020B0A04020102020204" pitchFamily="34" charset="0"/>
                <a:cs typeface="Times New Roman" panose="02020603050405020304" pitchFamily="18" charset="0"/>
              </a:rPr>
              <a:t> With God</a:t>
            </a:r>
            <a:r>
              <a:rPr lang="en-US" altLang="en-US" sz="1600" dirty="0">
                <a:solidFill>
                  <a:srgbClr val="FFFF00"/>
                </a:solidFill>
                <a:latin typeface="Times" panose="02020603050405020304" pitchFamily="18" charset="0"/>
                <a:cs typeface="Times New Roman" panose="02020603050405020304" pitchFamily="18" charset="0"/>
              </a:rPr>
              <a:t>                             </a:t>
            </a:r>
            <a:r>
              <a:rPr lang="en-US" altLang="en-US" sz="1600" i="1" dirty="0">
                <a:solidFill>
                  <a:srgbClr val="FFFF00"/>
                </a:solidFill>
                <a:latin typeface="Times" panose="02020603050405020304" pitchFamily="18" charset="0"/>
                <a:cs typeface="Times New Roman" panose="02020603050405020304" pitchFamily="18" charset="0"/>
              </a:rPr>
              <a:t>                </a:t>
            </a:r>
            <a:r>
              <a:rPr lang="en-US" altLang="en-US" sz="1200" dirty="0">
                <a:solidFill>
                  <a:srgbClr val="FFFF00"/>
                </a:solidFill>
                <a:latin typeface="Times" panose="02020603050405020304" pitchFamily="18" charset="0"/>
                <a:cs typeface="Times New Roman" panose="02020603050405020304" pitchFamily="18" charset="0"/>
              </a:rPr>
              <a:t>(Brings God's Blessings)</a:t>
            </a:r>
          </a:p>
          <a:p>
            <a:pPr>
              <a:buFont typeface="Wingdings" panose="05000000000000000000" pitchFamily="2" charset="2"/>
              <a:buNone/>
            </a:pPr>
            <a:endParaRPr lang="en-US" altLang="en-US" sz="400" dirty="0">
              <a:solidFill>
                <a:srgbClr val="FFFF00"/>
              </a:solidFill>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600" b="0" dirty="0">
                <a:solidFill>
                  <a:srgbClr val="FFFF00"/>
                </a:solidFill>
                <a:latin typeface="Arial Black" panose="020B0A04020102020204" pitchFamily="34" charset="0"/>
              </a:rPr>
              <a:t>  Dominion</a:t>
            </a:r>
            <a:r>
              <a:rPr lang="en-US" altLang="en-US" sz="1600" b="0" dirty="0">
                <a:solidFill>
                  <a:srgbClr val="FFFF00"/>
                </a:solidFill>
                <a:latin typeface="Arial Black" panose="020B0A04020102020204" pitchFamily="34" charset="0"/>
                <a:cs typeface="Times New Roman" panose="02020603050405020304" pitchFamily="18" charset="0"/>
              </a:rPr>
              <a:t> on Earth </a:t>
            </a:r>
            <a:r>
              <a:rPr lang="en-US" altLang="en-US" sz="1600" dirty="0">
                <a:solidFill>
                  <a:srgbClr val="FFFF00"/>
                </a:solidFill>
                <a:latin typeface="Times" panose="02020603050405020304" pitchFamily="18" charset="0"/>
                <a:cs typeface="Times New Roman" panose="02020603050405020304" pitchFamily="18" charset="0"/>
              </a:rPr>
              <a:t>- Doing God’s Will and Work  </a:t>
            </a:r>
            <a:r>
              <a:rPr lang="en-US" altLang="en-US" sz="1200" dirty="0">
                <a:solidFill>
                  <a:srgbClr val="FFFF00"/>
                </a:solidFill>
                <a:latin typeface="Times" panose="02020603050405020304" pitchFamily="18" charset="0"/>
                <a:cs typeface="Times New Roman" panose="02020603050405020304" pitchFamily="18" charset="0"/>
              </a:rPr>
              <a:t>(Brings God's Favor)</a:t>
            </a:r>
            <a:endParaRPr lang="en-US" altLang="en-US" sz="1200" dirty="0">
              <a:solidFill>
                <a:srgbClr val="FFFF00"/>
              </a:solidFill>
              <a:latin typeface="Arial Black" panose="020B0A04020102020204" pitchFamily="34" charset="0"/>
              <a:cs typeface="Times New Roman" panose="02020603050405020304" pitchFamily="18" charset="0"/>
            </a:endParaRPr>
          </a:p>
          <a:p>
            <a:r>
              <a:rPr lang="en-US" altLang="en-US" sz="200" i="1" dirty="0">
                <a:solidFill>
                  <a:srgbClr val="FFFF00"/>
                </a:solidFill>
                <a:latin typeface="Times" panose="02020603050405020304" pitchFamily="18" charset="0"/>
                <a:cs typeface="Times New Roman" panose="02020603050405020304" pitchFamily="18" charset="0"/>
              </a:rPr>
              <a:t>            </a:t>
            </a:r>
            <a:endParaRPr lang="en-US" altLang="en-US" sz="200" dirty="0">
              <a:solidFill>
                <a:srgbClr val="FFFF00"/>
              </a:solidFill>
              <a:latin typeface="Arial Black" panose="020B0A04020102020204" pitchFamily="34" charset="0"/>
            </a:endParaRPr>
          </a:p>
        </p:txBody>
      </p:sp>
      <p:sp>
        <p:nvSpPr>
          <p:cNvPr id="41988" name="Text Box 4"/>
          <p:cNvSpPr txBox="1">
            <a:spLocks noChangeArrowheads="1"/>
          </p:cNvSpPr>
          <p:nvPr/>
        </p:nvSpPr>
        <p:spPr bwMode="auto">
          <a:xfrm>
            <a:off x="152400" y="5029200"/>
            <a:ext cx="7000875" cy="819150"/>
          </a:xfrm>
          <a:prstGeom prst="rect">
            <a:avLst/>
          </a:prstGeom>
          <a:solidFill>
            <a:srgbClr val="0000CC"/>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buFont typeface="Wingdings" panose="05000000000000000000" pitchFamily="2" charset="2"/>
              <a:buNone/>
            </a:pPr>
            <a:endParaRPr lang="en-US" altLang="en-US" sz="400" dirty="0">
              <a:solidFill>
                <a:srgbClr val="FFFF00"/>
              </a:solidFill>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400" dirty="0">
                <a:solidFill>
                  <a:srgbClr val="FFFF00"/>
                </a:solidFill>
                <a:latin typeface="Times" panose="02020603050405020304" pitchFamily="18" charset="0"/>
                <a:cs typeface="Times New Roman" panose="02020603050405020304" pitchFamily="18" charset="0"/>
              </a:rPr>
              <a:t>  </a:t>
            </a:r>
            <a:r>
              <a:rPr lang="en-US" altLang="en-US" sz="1600" dirty="0">
                <a:solidFill>
                  <a:srgbClr val="FFFF00"/>
                </a:solidFill>
                <a:latin typeface="Times" panose="02020603050405020304" pitchFamily="18" charset="0"/>
                <a:cs typeface="Times New Roman" panose="02020603050405020304" pitchFamily="18" charset="0"/>
              </a:rPr>
              <a:t>Consuming the Word</a:t>
            </a:r>
            <a:r>
              <a:rPr lang="en-US" altLang="en-US" sz="1200" b="0" dirty="0">
                <a:solidFill>
                  <a:srgbClr val="FFFF00"/>
                </a:solidFill>
                <a:latin typeface="Times" panose="02020603050405020304" pitchFamily="18" charset="0"/>
                <a:cs typeface="Times New Roman" panose="02020603050405020304" pitchFamily="18" charset="0"/>
              </a:rPr>
              <a:t>            </a:t>
            </a:r>
            <a:r>
              <a:rPr lang="en-US" altLang="en-US" sz="1400" b="0" dirty="0">
                <a:solidFill>
                  <a:srgbClr val="FFFF00"/>
                </a:solidFill>
                <a:latin typeface="Arial Black" panose="020B0A04020102020204" pitchFamily="34" charset="0"/>
              </a:rPr>
              <a:t>(Relationship)</a:t>
            </a:r>
            <a:r>
              <a:rPr lang="en-US" altLang="en-US" sz="1200" b="0" dirty="0">
                <a:solidFill>
                  <a:srgbClr val="FFFF00"/>
                </a:solidFill>
                <a:latin typeface="Times" panose="02020603050405020304" pitchFamily="18" charset="0"/>
                <a:cs typeface="Times New Roman" panose="02020603050405020304" pitchFamily="18" charset="0"/>
              </a:rPr>
              <a:t>                 </a:t>
            </a:r>
          </a:p>
          <a:p>
            <a:pPr>
              <a:buFont typeface="Wingdings" panose="05000000000000000000" pitchFamily="2" charset="2"/>
              <a:buChar char="Ø"/>
            </a:pPr>
            <a:endParaRPr lang="en-US" altLang="en-US" sz="400" b="0" dirty="0">
              <a:solidFill>
                <a:srgbClr val="FFFF00"/>
              </a:solidFill>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400" dirty="0">
                <a:solidFill>
                  <a:srgbClr val="FFFF00"/>
                </a:solidFill>
                <a:latin typeface="Times" panose="02020603050405020304" pitchFamily="18" charset="0"/>
                <a:cs typeface="Times New Roman" panose="02020603050405020304" pitchFamily="18" charset="0"/>
              </a:rPr>
              <a:t>  </a:t>
            </a:r>
            <a:r>
              <a:rPr lang="en-US" altLang="en-US" sz="1600" dirty="0">
                <a:solidFill>
                  <a:srgbClr val="FFFF00"/>
                </a:solidFill>
                <a:latin typeface="Times" panose="02020603050405020304" pitchFamily="18" charset="0"/>
                <a:cs typeface="Times New Roman" panose="02020603050405020304" pitchFamily="18" charset="0"/>
              </a:rPr>
              <a:t>The Word Consuming Us</a:t>
            </a:r>
            <a:r>
              <a:rPr lang="en-US" altLang="en-US" sz="1200" b="0" dirty="0">
                <a:solidFill>
                  <a:srgbClr val="FFFF00"/>
                </a:solidFill>
                <a:latin typeface="Times" panose="02020603050405020304" pitchFamily="18" charset="0"/>
                <a:cs typeface="Times New Roman" panose="02020603050405020304" pitchFamily="18" charset="0"/>
              </a:rPr>
              <a:t>   </a:t>
            </a:r>
            <a:r>
              <a:rPr lang="en-US" altLang="en-US" sz="1400" b="0" dirty="0">
                <a:solidFill>
                  <a:srgbClr val="FFFF00"/>
                </a:solidFill>
                <a:latin typeface="Arial Black" panose="020B0A04020102020204" pitchFamily="34" charset="0"/>
              </a:rPr>
              <a:t>(Dominion)</a:t>
            </a:r>
            <a:r>
              <a:rPr lang="en-US" altLang="en-US" sz="1200" dirty="0">
                <a:solidFill>
                  <a:srgbClr val="FFFF00"/>
                </a:solidFill>
                <a:latin typeface="Arial Black" panose="020B0A04020102020204" pitchFamily="34" charset="0"/>
              </a:rPr>
              <a:t>            </a:t>
            </a:r>
          </a:p>
          <a:p>
            <a:pPr>
              <a:buFont typeface="Wingdings" panose="05000000000000000000" pitchFamily="2" charset="2"/>
              <a:buNone/>
            </a:pPr>
            <a:endParaRPr lang="en-US" altLang="en-US" sz="400" b="0" dirty="0">
              <a:solidFill>
                <a:srgbClr val="FFFF00"/>
              </a:solidFill>
              <a:latin typeface="Arial Black" panose="020B0A04020102020204" pitchFamily="34" charset="0"/>
              <a:cs typeface="Times New Roman" panose="02020603050405020304" pitchFamily="18" charset="0"/>
            </a:endParaRPr>
          </a:p>
        </p:txBody>
      </p:sp>
      <p:sp>
        <p:nvSpPr>
          <p:cNvPr id="41989" name="Text Box 5"/>
          <p:cNvSpPr txBox="1">
            <a:spLocks noChangeArrowheads="1"/>
          </p:cNvSpPr>
          <p:nvPr/>
        </p:nvSpPr>
        <p:spPr bwMode="auto">
          <a:xfrm>
            <a:off x="152400" y="6858000"/>
            <a:ext cx="7000875" cy="819150"/>
          </a:xfrm>
          <a:prstGeom prst="rect">
            <a:avLst/>
          </a:prstGeom>
          <a:solidFill>
            <a:srgbClr val="0000CC"/>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buFont typeface="Wingdings" panose="05000000000000000000" pitchFamily="2" charset="2"/>
              <a:buNone/>
            </a:pPr>
            <a:endParaRPr lang="en-US" altLang="en-US" sz="400" dirty="0">
              <a:solidFill>
                <a:srgbClr val="FFFF00"/>
              </a:solidFill>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400" dirty="0">
                <a:solidFill>
                  <a:srgbClr val="FFFF00"/>
                </a:solidFill>
                <a:latin typeface="Times" panose="02020603050405020304" pitchFamily="18" charset="0"/>
                <a:cs typeface="Times New Roman" panose="02020603050405020304" pitchFamily="18" charset="0"/>
              </a:rPr>
              <a:t>  </a:t>
            </a:r>
            <a:r>
              <a:rPr lang="en-US" altLang="en-US" sz="1600" dirty="0">
                <a:solidFill>
                  <a:srgbClr val="FFFF00"/>
                </a:solidFill>
                <a:latin typeface="Times" panose="02020603050405020304" pitchFamily="18" charset="0"/>
                <a:cs typeface="Times New Roman" panose="02020603050405020304" pitchFamily="18" charset="0"/>
              </a:rPr>
              <a:t>Jesus' Invitation: </a:t>
            </a:r>
            <a:r>
              <a:rPr lang="en-US" altLang="en-US" sz="1600" i="1" dirty="0">
                <a:solidFill>
                  <a:srgbClr val="FFFF00"/>
                </a:solidFill>
                <a:latin typeface="Times" panose="02020603050405020304" pitchFamily="18" charset="0"/>
                <a:cs typeface="Times New Roman" panose="02020603050405020304" pitchFamily="18" charset="0"/>
              </a:rPr>
              <a:t>“Come Unto Me”</a:t>
            </a:r>
            <a:r>
              <a:rPr lang="en-US" altLang="en-US" sz="1200" dirty="0">
                <a:solidFill>
                  <a:srgbClr val="FFFF00"/>
                </a:solidFill>
                <a:latin typeface="Times" panose="02020603050405020304" pitchFamily="18" charset="0"/>
                <a:cs typeface="Times New Roman" panose="02020603050405020304" pitchFamily="18" charset="0"/>
              </a:rPr>
              <a:t>                                                   </a:t>
            </a:r>
            <a:r>
              <a:rPr lang="en-US" altLang="en-US" sz="1400" b="0" dirty="0">
                <a:solidFill>
                  <a:srgbClr val="FFFF00"/>
                </a:solidFill>
                <a:latin typeface="Arial Black" panose="020B0A04020102020204" pitchFamily="34" charset="0"/>
                <a:cs typeface="Times New Roman" panose="02020603050405020304" pitchFamily="18" charset="0"/>
              </a:rPr>
              <a:t>(Relationship)</a:t>
            </a:r>
            <a:r>
              <a:rPr lang="en-US" altLang="en-US" sz="1200" dirty="0">
                <a:solidFill>
                  <a:srgbClr val="FFFF00"/>
                </a:solidFill>
                <a:latin typeface="Times" panose="02020603050405020304" pitchFamily="18" charset="0"/>
                <a:cs typeface="Times New Roman" panose="02020603050405020304" pitchFamily="18" charset="0"/>
              </a:rPr>
              <a:t>  </a:t>
            </a:r>
          </a:p>
          <a:p>
            <a:pPr>
              <a:buFont typeface="Wingdings" panose="05000000000000000000" pitchFamily="2" charset="2"/>
              <a:buChar char="Ø"/>
            </a:pPr>
            <a:endParaRPr lang="en-US" altLang="en-US" sz="400" dirty="0">
              <a:solidFill>
                <a:srgbClr val="FFFF00"/>
              </a:solidFill>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400" dirty="0">
                <a:solidFill>
                  <a:srgbClr val="FFFF00"/>
                </a:solidFill>
                <a:latin typeface="Times" panose="02020603050405020304" pitchFamily="18" charset="0"/>
                <a:cs typeface="Times New Roman" panose="02020603050405020304" pitchFamily="18" charset="0"/>
              </a:rPr>
              <a:t>  </a:t>
            </a:r>
            <a:r>
              <a:rPr lang="en-US" altLang="en-US" sz="1600" dirty="0">
                <a:solidFill>
                  <a:srgbClr val="FFFF00"/>
                </a:solidFill>
                <a:latin typeface="Times" panose="02020603050405020304" pitchFamily="18" charset="0"/>
                <a:cs typeface="Times New Roman" panose="02020603050405020304" pitchFamily="18" charset="0"/>
              </a:rPr>
              <a:t>Jesus' Commandment: </a:t>
            </a:r>
            <a:r>
              <a:rPr lang="en-US" altLang="en-US" sz="1600" i="1" dirty="0">
                <a:solidFill>
                  <a:srgbClr val="FFFF00"/>
                </a:solidFill>
                <a:latin typeface="Times" panose="02020603050405020304" pitchFamily="18" charset="0"/>
                <a:cs typeface="Times New Roman" panose="02020603050405020304" pitchFamily="18" charset="0"/>
              </a:rPr>
              <a:t>“Go Minister to Needs of Others”</a:t>
            </a:r>
            <a:r>
              <a:rPr lang="en-US" altLang="en-US" sz="1200" dirty="0">
                <a:solidFill>
                  <a:srgbClr val="FFFF00"/>
                </a:solidFill>
                <a:latin typeface="Times" panose="02020603050405020304" pitchFamily="18" charset="0"/>
                <a:cs typeface="Times New Roman" panose="02020603050405020304" pitchFamily="18" charset="0"/>
              </a:rPr>
              <a:t>   </a:t>
            </a:r>
            <a:r>
              <a:rPr lang="en-US" altLang="en-US" sz="1400" b="0" dirty="0">
                <a:solidFill>
                  <a:srgbClr val="FFFF00"/>
                </a:solidFill>
                <a:latin typeface="Arial Black" panose="020B0A04020102020204" pitchFamily="34" charset="0"/>
                <a:cs typeface="Times New Roman" panose="02020603050405020304" pitchFamily="18" charset="0"/>
              </a:rPr>
              <a:t>(Dominion)</a:t>
            </a:r>
          </a:p>
          <a:p>
            <a:pPr>
              <a:buFont typeface="Wingdings" panose="05000000000000000000" pitchFamily="2" charset="2"/>
              <a:buNone/>
            </a:pPr>
            <a:r>
              <a:rPr lang="en-US" altLang="en-US" sz="400" b="0" dirty="0">
                <a:solidFill>
                  <a:srgbClr val="FFFF00"/>
                </a:solidFill>
                <a:latin typeface="Arial Black" panose="020B0A04020102020204" pitchFamily="34" charset="0"/>
                <a:cs typeface="Times New Roman" panose="02020603050405020304" pitchFamily="18" charset="0"/>
              </a:rPr>
              <a:t>  </a:t>
            </a:r>
          </a:p>
        </p:txBody>
      </p:sp>
      <p:sp>
        <p:nvSpPr>
          <p:cNvPr id="41990" name="Text Box 6"/>
          <p:cNvSpPr txBox="1">
            <a:spLocks noChangeArrowheads="1"/>
          </p:cNvSpPr>
          <p:nvPr/>
        </p:nvSpPr>
        <p:spPr bwMode="auto">
          <a:xfrm>
            <a:off x="152400" y="4114800"/>
            <a:ext cx="7000875" cy="81915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just">
              <a:buFont typeface="Wingdings" panose="05000000000000000000" pitchFamily="2" charset="2"/>
              <a:buNone/>
            </a:pPr>
            <a:endParaRPr lang="en-US" altLang="en-US" sz="400" dirty="0">
              <a:latin typeface="Times" panose="02020603050405020304" pitchFamily="18" charset="0"/>
              <a:cs typeface="Times New Roman" panose="02020603050405020304" pitchFamily="18" charset="0"/>
            </a:endParaRPr>
          </a:p>
          <a:p>
            <a:pPr algn="just">
              <a:buFont typeface="Wingdings" panose="05000000000000000000" pitchFamily="2" charset="2"/>
              <a:buChar char="Ø"/>
            </a:pPr>
            <a:r>
              <a:rPr lang="en-US" altLang="en-US" sz="1400" dirty="0">
                <a:latin typeface="Times" panose="02020603050405020304" pitchFamily="18" charset="0"/>
                <a:cs typeface="Times New Roman" panose="02020603050405020304" pitchFamily="18" charset="0"/>
              </a:rPr>
              <a:t>  </a:t>
            </a:r>
            <a:r>
              <a:rPr lang="en-US" altLang="en-US" sz="1600" dirty="0">
                <a:latin typeface="Times" panose="02020603050405020304" pitchFamily="18" charset="0"/>
                <a:cs typeface="Times New Roman" panose="02020603050405020304" pitchFamily="18" charset="0"/>
              </a:rPr>
              <a:t>Produces Inward Fruit (Love, Joy, Peace . . . .)</a:t>
            </a:r>
            <a:r>
              <a:rPr lang="en-US" altLang="en-US" sz="1400" dirty="0">
                <a:latin typeface="Times" panose="02020603050405020304" pitchFamily="18" charset="0"/>
                <a:cs typeface="Times New Roman" panose="02020603050405020304" pitchFamily="18" charset="0"/>
              </a:rPr>
              <a:t>      </a:t>
            </a:r>
            <a:r>
              <a:rPr lang="en-US" altLang="en-US" sz="1400" b="0" dirty="0">
                <a:latin typeface="Arial Black" panose="020B0A04020102020204" pitchFamily="34" charset="0"/>
              </a:rPr>
              <a:t>(Relationship)</a:t>
            </a:r>
            <a:r>
              <a:rPr lang="en-US" altLang="en-US" sz="1400" dirty="0">
                <a:latin typeface="Times" panose="02020603050405020304" pitchFamily="18" charset="0"/>
                <a:cs typeface="Times New Roman" panose="02020603050405020304" pitchFamily="18" charset="0"/>
              </a:rPr>
              <a:t>  </a:t>
            </a:r>
          </a:p>
          <a:p>
            <a:pPr algn="just">
              <a:buFont typeface="Wingdings" panose="05000000000000000000" pitchFamily="2" charset="2"/>
              <a:buChar char="Ø"/>
            </a:pPr>
            <a:endParaRPr lang="en-US" altLang="en-US" sz="400" dirty="0">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400" dirty="0">
                <a:latin typeface="Times" panose="02020603050405020304" pitchFamily="18" charset="0"/>
                <a:cs typeface="Times New Roman" panose="02020603050405020304" pitchFamily="18" charset="0"/>
              </a:rPr>
              <a:t>  </a:t>
            </a:r>
            <a:r>
              <a:rPr lang="en-US" altLang="en-US" sz="1600" dirty="0">
                <a:latin typeface="Times" panose="02020603050405020304" pitchFamily="18" charset="0"/>
                <a:cs typeface="Times New Roman" panose="02020603050405020304" pitchFamily="18" charset="0"/>
              </a:rPr>
              <a:t>Produces Outward Fruit (Ministering to Needs)</a:t>
            </a:r>
            <a:r>
              <a:rPr lang="en-US" altLang="en-US" sz="1400" dirty="0">
                <a:latin typeface="Times" panose="02020603050405020304" pitchFamily="18" charset="0"/>
                <a:cs typeface="Times New Roman" panose="02020603050405020304" pitchFamily="18" charset="0"/>
              </a:rPr>
              <a:t>   </a:t>
            </a:r>
            <a:r>
              <a:rPr lang="en-US" altLang="en-US" sz="1400" b="0" dirty="0">
                <a:latin typeface="Arial Black" panose="020B0A04020102020204" pitchFamily="34" charset="0"/>
              </a:rPr>
              <a:t>(Dominion)</a:t>
            </a:r>
            <a:r>
              <a:rPr lang="en-US" altLang="en-US" sz="1400" dirty="0">
                <a:latin typeface="Times" panose="02020603050405020304" pitchFamily="18" charset="0"/>
                <a:cs typeface="Times New Roman" panose="02020603050405020304" pitchFamily="18" charset="0"/>
              </a:rPr>
              <a:t>     </a:t>
            </a:r>
          </a:p>
          <a:p>
            <a:pPr>
              <a:buFont typeface="Wingdings" panose="05000000000000000000" pitchFamily="2" charset="2"/>
              <a:buNone/>
            </a:pPr>
            <a:endParaRPr lang="en-US" altLang="en-US" sz="400" dirty="0">
              <a:latin typeface="Arial Black" panose="020B0A04020102020204" pitchFamily="34" charset="0"/>
              <a:cs typeface="Times New Roman" panose="02020603050405020304" pitchFamily="18" charset="0"/>
            </a:endParaRPr>
          </a:p>
        </p:txBody>
      </p:sp>
      <p:sp>
        <p:nvSpPr>
          <p:cNvPr id="41991" name="Text Box 7"/>
          <p:cNvSpPr txBox="1">
            <a:spLocks noChangeArrowheads="1"/>
          </p:cNvSpPr>
          <p:nvPr/>
        </p:nvSpPr>
        <p:spPr bwMode="auto">
          <a:xfrm>
            <a:off x="152400" y="3200400"/>
            <a:ext cx="7000875" cy="819150"/>
          </a:xfrm>
          <a:prstGeom prst="rect">
            <a:avLst/>
          </a:prstGeom>
          <a:solidFill>
            <a:srgbClr val="0000CC"/>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just">
              <a:buFont typeface="Wingdings" panose="05000000000000000000" pitchFamily="2" charset="2"/>
              <a:buNone/>
            </a:pPr>
            <a:endParaRPr lang="en-US" altLang="en-US" sz="400" dirty="0">
              <a:solidFill>
                <a:srgbClr val="FFFF00"/>
              </a:solidFill>
              <a:latin typeface="Times" panose="02020603050405020304" pitchFamily="18" charset="0"/>
              <a:cs typeface="Times New Roman" panose="02020603050405020304" pitchFamily="18" charset="0"/>
            </a:endParaRPr>
          </a:p>
          <a:p>
            <a:pPr algn="just">
              <a:buFont typeface="Wingdings" panose="05000000000000000000" pitchFamily="2" charset="2"/>
              <a:buChar char="Ø"/>
            </a:pPr>
            <a:r>
              <a:rPr lang="en-US" altLang="en-US" sz="1400" dirty="0">
                <a:solidFill>
                  <a:srgbClr val="FFFF00"/>
                </a:solidFill>
                <a:latin typeface="Times" panose="02020603050405020304" pitchFamily="18" charset="0"/>
                <a:cs typeface="Times New Roman" panose="02020603050405020304" pitchFamily="18" charset="0"/>
              </a:rPr>
              <a:t>  </a:t>
            </a:r>
            <a:r>
              <a:rPr lang="en-US" altLang="en-US" sz="1600" dirty="0">
                <a:solidFill>
                  <a:srgbClr val="FFFF00"/>
                </a:solidFill>
                <a:latin typeface="Times" panose="02020603050405020304" pitchFamily="18" charset="0"/>
                <a:cs typeface="Times New Roman" panose="02020603050405020304" pitchFamily="18" charset="0"/>
              </a:rPr>
              <a:t>Entitlement to the Father’s Business Through</a:t>
            </a:r>
            <a:r>
              <a:rPr lang="en-US" altLang="en-US" sz="1400" dirty="0">
                <a:solidFill>
                  <a:srgbClr val="FFFF00"/>
                </a:solidFill>
                <a:latin typeface="Times" panose="02020603050405020304" pitchFamily="18" charset="0"/>
                <a:cs typeface="Times New Roman" panose="02020603050405020304" pitchFamily="18" charset="0"/>
              </a:rPr>
              <a:t>  </a:t>
            </a:r>
            <a:r>
              <a:rPr lang="en-US" altLang="en-US" sz="1400" b="0" dirty="0">
                <a:solidFill>
                  <a:srgbClr val="FFFF00"/>
                </a:solidFill>
                <a:latin typeface="Arial Black" panose="020B0A04020102020204" pitchFamily="34" charset="0"/>
                <a:cs typeface="Times New Roman" panose="02020603050405020304" pitchFamily="18" charset="0"/>
              </a:rPr>
              <a:t>(Relationship)</a:t>
            </a:r>
          </a:p>
          <a:p>
            <a:pPr algn="just">
              <a:buFont typeface="Wingdings" panose="05000000000000000000" pitchFamily="2" charset="2"/>
              <a:buChar char="Ø"/>
            </a:pPr>
            <a:endParaRPr lang="en-US" altLang="en-US" sz="400" b="0" dirty="0">
              <a:solidFill>
                <a:srgbClr val="FFFF00"/>
              </a:solidFill>
              <a:latin typeface="Arial Black" panose="020B0A04020102020204" pitchFamily="34" charset="0"/>
              <a:cs typeface="Times New Roman" panose="02020603050405020304" pitchFamily="18" charset="0"/>
            </a:endParaRPr>
          </a:p>
          <a:p>
            <a:pPr algn="just">
              <a:buFont typeface="Wingdings" panose="05000000000000000000" pitchFamily="2" charset="2"/>
              <a:buChar char="Ø"/>
            </a:pPr>
            <a:r>
              <a:rPr lang="en-US" altLang="en-US" sz="1400" dirty="0">
                <a:solidFill>
                  <a:srgbClr val="FFFF00"/>
                </a:solidFill>
                <a:latin typeface="Times" panose="02020603050405020304" pitchFamily="18" charset="0"/>
                <a:cs typeface="Times New Roman" panose="02020603050405020304" pitchFamily="18" charset="0"/>
              </a:rPr>
              <a:t>  </a:t>
            </a:r>
            <a:r>
              <a:rPr lang="en-US" altLang="en-US" sz="1600" dirty="0">
                <a:solidFill>
                  <a:srgbClr val="FFFF00"/>
                </a:solidFill>
                <a:latin typeface="Times" panose="02020603050405020304" pitchFamily="18" charset="0"/>
                <a:cs typeface="Times New Roman" panose="02020603050405020304" pitchFamily="18" charset="0"/>
              </a:rPr>
              <a:t>Experiencing the Father’s Business Through</a:t>
            </a:r>
            <a:r>
              <a:rPr lang="en-US" altLang="en-US" sz="1400" dirty="0">
                <a:solidFill>
                  <a:srgbClr val="FFFF00"/>
                </a:solidFill>
                <a:latin typeface="Times" panose="02020603050405020304" pitchFamily="18" charset="0"/>
                <a:cs typeface="Times New Roman" panose="02020603050405020304" pitchFamily="18" charset="0"/>
              </a:rPr>
              <a:t>    </a:t>
            </a:r>
            <a:r>
              <a:rPr lang="en-US" altLang="en-US" sz="1400" b="0" dirty="0">
                <a:solidFill>
                  <a:srgbClr val="FFFF00"/>
                </a:solidFill>
                <a:latin typeface="Arial Black" panose="020B0A04020102020204" pitchFamily="34" charset="0"/>
                <a:cs typeface="Times New Roman" panose="02020603050405020304" pitchFamily="18" charset="0"/>
              </a:rPr>
              <a:t>(Dominion)</a:t>
            </a:r>
          </a:p>
          <a:p>
            <a:pPr algn="just">
              <a:buFont typeface="Wingdings" panose="05000000000000000000" pitchFamily="2" charset="2"/>
              <a:buNone/>
            </a:pPr>
            <a:endParaRPr lang="en-US" altLang="en-US" sz="400" b="0" dirty="0">
              <a:solidFill>
                <a:srgbClr val="FFFF00"/>
              </a:solidFill>
              <a:latin typeface="Arial Black" panose="020B0A04020102020204" pitchFamily="34" charset="0"/>
              <a:cs typeface="Times New Roman" panose="02020603050405020304" pitchFamily="18" charset="0"/>
            </a:endParaRPr>
          </a:p>
        </p:txBody>
      </p:sp>
      <p:sp>
        <p:nvSpPr>
          <p:cNvPr id="41992" name="Text Box 8"/>
          <p:cNvSpPr txBox="1">
            <a:spLocks noChangeArrowheads="1"/>
          </p:cNvSpPr>
          <p:nvPr/>
        </p:nvSpPr>
        <p:spPr bwMode="auto">
          <a:xfrm>
            <a:off x="152400" y="5943600"/>
            <a:ext cx="7000875" cy="81915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buFont typeface="Wingdings" panose="05000000000000000000" pitchFamily="2" charset="2"/>
              <a:buNone/>
            </a:pPr>
            <a:endParaRPr lang="en-US" altLang="en-US" sz="400" dirty="0">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400" dirty="0">
                <a:latin typeface="Times" panose="02020603050405020304" pitchFamily="18" charset="0"/>
                <a:cs typeface="Times New Roman" panose="02020603050405020304" pitchFamily="18" charset="0"/>
              </a:rPr>
              <a:t>  </a:t>
            </a:r>
            <a:r>
              <a:rPr lang="en-US" altLang="en-US" sz="1600" dirty="0">
                <a:latin typeface="Times" panose="02020603050405020304" pitchFamily="18" charset="0"/>
                <a:cs typeface="Times New Roman" panose="02020603050405020304" pitchFamily="18" charset="0"/>
              </a:rPr>
              <a:t>The Infilling of the Holy Ghost</a:t>
            </a:r>
            <a:r>
              <a:rPr lang="en-US" altLang="en-US" sz="1200" b="0" dirty="0">
                <a:latin typeface="Times" panose="02020603050405020304" pitchFamily="18" charset="0"/>
                <a:cs typeface="Times New Roman" panose="02020603050405020304" pitchFamily="18" charset="0"/>
              </a:rPr>
              <a:t>  </a:t>
            </a:r>
            <a:r>
              <a:rPr lang="en-US" altLang="en-US" sz="1400" b="0" dirty="0">
                <a:latin typeface="Arial Black" panose="020B0A04020102020204" pitchFamily="34" charset="0"/>
              </a:rPr>
              <a:t>(Relationship)</a:t>
            </a:r>
            <a:r>
              <a:rPr lang="en-US" altLang="en-US" sz="1200" dirty="0">
                <a:latin typeface="Arial Black" panose="020B0A04020102020204" pitchFamily="34" charset="0"/>
              </a:rPr>
              <a:t>      </a:t>
            </a:r>
            <a:r>
              <a:rPr lang="en-US" altLang="en-US" sz="1200" dirty="0">
                <a:latin typeface="Times" panose="02020603050405020304" pitchFamily="18" charset="0"/>
                <a:cs typeface="Times New Roman" panose="02020603050405020304" pitchFamily="18" charset="0"/>
              </a:rPr>
              <a:t>(A Burning Bush Experience)</a:t>
            </a:r>
          </a:p>
          <a:p>
            <a:pPr>
              <a:buFont typeface="Wingdings" panose="05000000000000000000" pitchFamily="2" charset="2"/>
              <a:buChar char="Ø"/>
            </a:pPr>
            <a:endParaRPr lang="en-US" altLang="en-US" sz="400" dirty="0">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400" dirty="0">
                <a:latin typeface="Times" panose="02020603050405020304" pitchFamily="18" charset="0"/>
                <a:cs typeface="Times New Roman" panose="02020603050405020304" pitchFamily="18" charset="0"/>
              </a:rPr>
              <a:t>  </a:t>
            </a:r>
            <a:r>
              <a:rPr lang="en-US" altLang="en-US" sz="1600" dirty="0">
                <a:latin typeface="Times" panose="02020603050405020304" pitchFamily="18" charset="0"/>
                <a:cs typeface="Times New Roman" panose="02020603050405020304" pitchFamily="18" charset="0"/>
              </a:rPr>
              <a:t>The Work of the Holy Ghost</a:t>
            </a:r>
            <a:r>
              <a:rPr lang="en-US" altLang="en-US" sz="1200" b="0" dirty="0">
                <a:latin typeface="Times" panose="02020603050405020304" pitchFamily="18" charset="0"/>
                <a:cs typeface="Times New Roman" panose="02020603050405020304" pitchFamily="18" charset="0"/>
              </a:rPr>
              <a:t>       </a:t>
            </a:r>
            <a:r>
              <a:rPr lang="en-US" altLang="en-US" sz="1400" b="0" dirty="0">
                <a:latin typeface="Arial Black" panose="020B0A04020102020204" pitchFamily="34" charset="0"/>
              </a:rPr>
              <a:t>(Dominion)</a:t>
            </a:r>
            <a:r>
              <a:rPr lang="en-US" altLang="en-US" sz="1200" b="0" i="1" dirty="0">
                <a:latin typeface="Times" panose="02020603050405020304" pitchFamily="18" charset="0"/>
                <a:cs typeface="Times New Roman" panose="02020603050405020304" pitchFamily="18" charset="0"/>
              </a:rPr>
              <a:t>                </a:t>
            </a:r>
            <a:r>
              <a:rPr lang="en-US" altLang="en-US" sz="1200" dirty="0">
                <a:latin typeface="Times" panose="02020603050405020304" pitchFamily="18" charset="0"/>
                <a:cs typeface="Times New Roman" panose="02020603050405020304" pitchFamily="18" charset="0"/>
              </a:rPr>
              <a:t>(Becoming a Burning Bush)</a:t>
            </a:r>
          </a:p>
          <a:p>
            <a:pPr>
              <a:buFont typeface="Wingdings" panose="05000000000000000000" pitchFamily="2" charset="2"/>
              <a:buNone/>
            </a:pPr>
            <a:endParaRPr lang="en-US" altLang="en-US" sz="400" dirty="0">
              <a:latin typeface="Arial Black" panose="020B0A04020102020204" pitchFamily="34" charset="0"/>
              <a:cs typeface="Times New Roman" panose="02020603050405020304" pitchFamily="18" charset="0"/>
            </a:endParaRPr>
          </a:p>
        </p:txBody>
      </p:sp>
      <p:sp>
        <p:nvSpPr>
          <p:cNvPr id="41993" name="Text Box 9"/>
          <p:cNvSpPr txBox="1">
            <a:spLocks noChangeArrowheads="1"/>
          </p:cNvSpPr>
          <p:nvPr/>
        </p:nvSpPr>
        <p:spPr bwMode="auto">
          <a:xfrm>
            <a:off x="152400" y="7772400"/>
            <a:ext cx="7000875" cy="142875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buFont typeface="Wingdings" panose="05000000000000000000" pitchFamily="2" charset="2"/>
              <a:buChar char="Ø"/>
            </a:pPr>
            <a:r>
              <a:rPr lang="en-US" altLang="en-US" sz="1400" dirty="0">
                <a:latin typeface="Times" panose="02020603050405020304" pitchFamily="18" charset="0"/>
                <a:cs typeface="Times New Roman" panose="02020603050405020304" pitchFamily="18" charset="0"/>
              </a:rPr>
              <a:t>  </a:t>
            </a:r>
            <a:r>
              <a:rPr lang="en-US" altLang="en-US" sz="1600" dirty="0">
                <a:latin typeface="Times" panose="02020603050405020304" pitchFamily="18" charset="0"/>
                <a:cs typeface="Times New Roman" panose="02020603050405020304" pitchFamily="18" charset="0"/>
              </a:rPr>
              <a:t>Man Needing God's Help</a:t>
            </a:r>
            <a:r>
              <a:rPr lang="en-US" altLang="en-US" sz="1200" dirty="0">
                <a:latin typeface="Times" panose="02020603050405020304" pitchFamily="18" charset="0"/>
                <a:cs typeface="Times New Roman" panose="02020603050405020304" pitchFamily="18" charset="0"/>
              </a:rPr>
              <a:t>  </a:t>
            </a:r>
            <a:r>
              <a:rPr lang="en-US" altLang="en-US" sz="1400" b="0" dirty="0">
                <a:latin typeface="Arial Black" panose="020B0A04020102020204" pitchFamily="34" charset="0"/>
                <a:cs typeface="Times New Roman" panose="02020603050405020304" pitchFamily="18" charset="0"/>
              </a:rPr>
              <a:t>(Relationship)</a:t>
            </a:r>
          </a:p>
          <a:p>
            <a:r>
              <a:rPr lang="en-US" altLang="en-US" sz="1200" dirty="0">
                <a:latin typeface="Times" panose="02020603050405020304" pitchFamily="18" charset="0"/>
                <a:cs typeface="Times New Roman" panose="02020603050405020304" pitchFamily="18" charset="0"/>
              </a:rPr>
              <a:t>       I will lift up my eyes to the hills from whence cometh my help.   Ps. 121:1</a:t>
            </a:r>
          </a:p>
          <a:p>
            <a:endParaRPr lang="en-US" altLang="en-US" sz="400" dirty="0">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400" dirty="0">
                <a:latin typeface="Times" panose="02020603050405020304" pitchFamily="18" charset="0"/>
                <a:cs typeface="Times New Roman" panose="02020603050405020304" pitchFamily="18" charset="0"/>
              </a:rPr>
              <a:t>  </a:t>
            </a:r>
            <a:r>
              <a:rPr lang="en-US" altLang="en-US" sz="1600" dirty="0">
                <a:latin typeface="Times" panose="02020603050405020304" pitchFamily="18" charset="0"/>
                <a:cs typeface="Times New Roman" panose="02020603050405020304" pitchFamily="18" charset="0"/>
              </a:rPr>
              <a:t>God Needing Man's Help</a:t>
            </a:r>
            <a:r>
              <a:rPr lang="en-US" altLang="en-US" sz="1200" dirty="0">
                <a:latin typeface="Times" panose="02020603050405020304" pitchFamily="18" charset="0"/>
                <a:cs typeface="Times New Roman" panose="02020603050405020304" pitchFamily="18" charset="0"/>
              </a:rPr>
              <a:t>   </a:t>
            </a:r>
            <a:r>
              <a:rPr lang="en-US" altLang="en-US" sz="1400" b="0" dirty="0">
                <a:latin typeface="Arial Black" panose="020B0A04020102020204" pitchFamily="34" charset="0"/>
                <a:cs typeface="Times New Roman" panose="02020603050405020304" pitchFamily="18" charset="0"/>
              </a:rPr>
              <a:t>(Dominion)</a:t>
            </a:r>
          </a:p>
          <a:p>
            <a:r>
              <a:rPr lang="en-US" altLang="en-US" sz="1200" dirty="0">
                <a:latin typeface="Times" panose="02020603050405020304" pitchFamily="18" charset="0"/>
                <a:cs typeface="Times New Roman" panose="02020603050405020304" pitchFamily="18" charset="0"/>
              </a:rPr>
              <a:t>       Curse ye Meroz, said the angel of the LORD, curse ye bitterly the inhabitants thereof;  because </a:t>
            </a:r>
          </a:p>
          <a:p>
            <a:r>
              <a:rPr lang="en-US" altLang="en-US" sz="1200" dirty="0">
                <a:latin typeface="Times" panose="02020603050405020304" pitchFamily="18" charset="0"/>
                <a:cs typeface="Times New Roman" panose="02020603050405020304" pitchFamily="18" charset="0"/>
              </a:rPr>
              <a:t>       they came not to the </a:t>
            </a:r>
            <a:r>
              <a:rPr lang="en-US" altLang="en-US" sz="1200" b="0" dirty="0">
                <a:latin typeface="Arial Black" panose="020B0A04020102020204" pitchFamily="34" charset="0"/>
                <a:cs typeface="Times New Roman" panose="02020603050405020304" pitchFamily="18" charset="0"/>
              </a:rPr>
              <a:t>help of the Lord</a:t>
            </a:r>
            <a:r>
              <a:rPr lang="en-US" altLang="en-US" sz="1200" dirty="0">
                <a:latin typeface="Times" panose="02020603050405020304" pitchFamily="18" charset="0"/>
                <a:cs typeface="Times New Roman" panose="02020603050405020304" pitchFamily="18" charset="0"/>
              </a:rPr>
              <a:t>, to the </a:t>
            </a:r>
            <a:r>
              <a:rPr lang="en-US" altLang="en-US" sz="1200" b="0" dirty="0">
                <a:latin typeface="Arial Black" panose="020B0A04020102020204" pitchFamily="34" charset="0"/>
                <a:cs typeface="Times New Roman" panose="02020603050405020304" pitchFamily="18" charset="0"/>
              </a:rPr>
              <a:t>help of the Lord</a:t>
            </a:r>
            <a:r>
              <a:rPr lang="en-US" altLang="en-US" sz="1200" dirty="0">
                <a:latin typeface="Times" panose="02020603050405020304" pitchFamily="18" charset="0"/>
                <a:cs typeface="Times New Roman" panose="02020603050405020304" pitchFamily="18" charset="0"/>
              </a:rPr>
              <a:t> against the mighty.  </a:t>
            </a:r>
          </a:p>
          <a:p>
            <a:r>
              <a:rPr lang="en-US" altLang="en-US" sz="1200" dirty="0">
                <a:latin typeface="Times" panose="02020603050405020304" pitchFamily="18" charset="0"/>
                <a:cs typeface="Times New Roman" panose="02020603050405020304" pitchFamily="18" charset="0"/>
              </a:rPr>
              <a:t>       Judges 5:23</a:t>
            </a:r>
          </a:p>
        </p:txBody>
      </p:sp>
      <p:sp>
        <p:nvSpPr>
          <p:cNvPr id="41994" name="Text Box 10"/>
          <p:cNvSpPr txBox="1">
            <a:spLocks noChangeArrowheads="1"/>
          </p:cNvSpPr>
          <p:nvPr/>
        </p:nvSpPr>
        <p:spPr bwMode="auto">
          <a:xfrm>
            <a:off x="152400" y="2282825"/>
            <a:ext cx="7000875" cy="81915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buFont typeface="Wingdings" panose="05000000000000000000" pitchFamily="2" charset="2"/>
              <a:buNone/>
            </a:pPr>
            <a:r>
              <a:rPr lang="en-US" altLang="en-US" sz="400" dirty="0">
                <a:latin typeface="Times" panose="02020603050405020304" pitchFamily="18" charset="0"/>
                <a:cs typeface="Times New Roman" panose="02020603050405020304" pitchFamily="18" charset="0"/>
              </a:rPr>
              <a:t>  </a:t>
            </a:r>
          </a:p>
          <a:p>
            <a:pPr>
              <a:buFont typeface="Wingdings" panose="05000000000000000000" pitchFamily="2" charset="2"/>
              <a:buChar char="Ø"/>
            </a:pPr>
            <a:r>
              <a:rPr lang="en-US" altLang="en-US" sz="1400" dirty="0">
                <a:latin typeface="Times" panose="02020603050405020304" pitchFamily="18" charset="0"/>
                <a:cs typeface="Times New Roman" panose="02020603050405020304" pitchFamily="18" charset="0"/>
              </a:rPr>
              <a:t>  </a:t>
            </a:r>
            <a:r>
              <a:rPr lang="en-US" altLang="en-US" sz="1600" dirty="0">
                <a:latin typeface="Times" panose="02020603050405020304" pitchFamily="18" charset="0"/>
                <a:cs typeface="Times New Roman" panose="02020603050405020304" pitchFamily="18" charset="0"/>
              </a:rPr>
              <a:t>Our Passion for God</a:t>
            </a:r>
            <a:r>
              <a:rPr lang="en-US" altLang="en-US" sz="1400" dirty="0">
                <a:latin typeface="Times" panose="02020603050405020304" pitchFamily="18" charset="0"/>
                <a:cs typeface="Times New Roman" panose="02020603050405020304" pitchFamily="18" charset="0"/>
              </a:rPr>
              <a:t>                                 </a:t>
            </a:r>
            <a:r>
              <a:rPr lang="en-US" altLang="en-US" sz="1400" b="0" dirty="0">
                <a:latin typeface="Arial Black" panose="020B0A04020102020204" pitchFamily="34" charset="0"/>
                <a:cs typeface="Times New Roman" panose="02020603050405020304" pitchFamily="18" charset="0"/>
              </a:rPr>
              <a:t>(Relationship)</a:t>
            </a:r>
          </a:p>
          <a:p>
            <a:pPr>
              <a:buFont typeface="Wingdings" panose="05000000000000000000" pitchFamily="2" charset="2"/>
              <a:buNone/>
            </a:pPr>
            <a:r>
              <a:rPr lang="en-US" altLang="en-US" sz="400" dirty="0">
                <a:latin typeface="Times" panose="02020603050405020304" pitchFamily="18" charset="0"/>
                <a:cs typeface="Times New Roman" panose="02020603050405020304" pitchFamily="18" charset="0"/>
              </a:rPr>
              <a:t>  </a:t>
            </a:r>
            <a:endParaRPr lang="en-US" altLang="en-US" sz="400" dirty="0">
              <a:latin typeface="Arial Black" panose="020B0A04020102020204" pitchFamily="34" charset="0"/>
              <a:cs typeface="Times New Roman" panose="02020603050405020304" pitchFamily="18" charset="0"/>
            </a:endParaRPr>
          </a:p>
          <a:p>
            <a:pPr>
              <a:buFont typeface="Wingdings" panose="05000000000000000000" pitchFamily="2" charset="2"/>
              <a:buChar char="Ø"/>
            </a:pPr>
            <a:r>
              <a:rPr lang="en-US" altLang="en-US" sz="1400" dirty="0">
                <a:latin typeface="Times" panose="02020603050405020304" pitchFamily="18" charset="0"/>
                <a:cs typeface="Times New Roman" panose="02020603050405020304" pitchFamily="18" charset="0"/>
              </a:rPr>
              <a:t>  </a:t>
            </a:r>
            <a:r>
              <a:rPr lang="en-US" altLang="en-US" sz="1600" dirty="0">
                <a:latin typeface="Times" panose="02020603050405020304" pitchFamily="18" charset="0"/>
                <a:cs typeface="Times New Roman" panose="02020603050405020304" pitchFamily="18" charset="0"/>
              </a:rPr>
              <a:t>Our Compassion for People in Need</a:t>
            </a:r>
            <a:r>
              <a:rPr lang="en-US" altLang="en-US" sz="1400" dirty="0">
                <a:latin typeface="Times" panose="02020603050405020304" pitchFamily="18" charset="0"/>
                <a:cs typeface="Times New Roman" panose="02020603050405020304" pitchFamily="18" charset="0"/>
              </a:rPr>
              <a:t>   </a:t>
            </a:r>
            <a:r>
              <a:rPr lang="en-US" altLang="en-US" sz="1400" b="0" dirty="0">
                <a:latin typeface="Arial Black" panose="020B0A04020102020204" pitchFamily="34" charset="0"/>
                <a:cs typeface="Times New Roman" panose="02020603050405020304" pitchFamily="18" charset="0"/>
              </a:rPr>
              <a:t>(Dominion)</a:t>
            </a:r>
            <a:r>
              <a:rPr lang="en-US" altLang="en-US" sz="1200" b="0" dirty="0">
                <a:latin typeface="Arial Black" panose="020B0A04020102020204" pitchFamily="34" charset="0"/>
                <a:cs typeface="Times New Roman" panose="02020603050405020304" pitchFamily="18" charset="0"/>
              </a:rPr>
              <a:t>    </a:t>
            </a:r>
            <a:r>
              <a:rPr lang="en-US" altLang="en-US" sz="1200" b="0" dirty="0">
                <a:latin typeface="Times" panose="02020603050405020304" pitchFamily="18" charset="0"/>
                <a:cs typeface="Times New Roman" panose="02020603050405020304" pitchFamily="18" charset="0"/>
              </a:rPr>
              <a:t>(</a:t>
            </a:r>
            <a:r>
              <a:rPr lang="en-US" altLang="en-US" sz="1200" dirty="0">
                <a:latin typeface="Times" panose="02020603050405020304" pitchFamily="18" charset="0"/>
                <a:cs typeface="Times New Roman" panose="02020603050405020304" pitchFamily="18" charset="0"/>
              </a:rPr>
              <a:t>Ministering to Their Needs)</a:t>
            </a:r>
          </a:p>
          <a:p>
            <a:pPr>
              <a:buFont typeface="Wingdings" panose="05000000000000000000" pitchFamily="2" charset="2"/>
              <a:buNone/>
            </a:pPr>
            <a:endParaRPr lang="en-US" altLang="en-US" sz="400" b="0" dirty="0">
              <a:latin typeface="Arial Black" panose="020B0A04020102020204" pitchFamily="34" charset="0"/>
            </a:endParaRPr>
          </a:p>
        </p:txBody>
      </p:sp>
      <p:sp>
        <p:nvSpPr>
          <p:cNvPr id="41995" name="Text Box 11"/>
          <p:cNvSpPr txBox="1">
            <a:spLocks noChangeArrowheads="1"/>
          </p:cNvSpPr>
          <p:nvPr/>
        </p:nvSpPr>
        <p:spPr bwMode="auto">
          <a:xfrm>
            <a:off x="1279525" y="8229600"/>
            <a:ext cx="1841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800" b="0" dirty="0">
              <a:solidFill>
                <a:schemeClr val="tx1"/>
              </a:solidFill>
              <a:latin typeface="Times" panose="02020603050405020304" pitchFamily="18" charset="0"/>
            </a:endParaRPr>
          </a:p>
        </p:txBody>
      </p:sp>
      <p:sp>
        <p:nvSpPr>
          <p:cNvPr id="41996" name="Text Box 12"/>
          <p:cNvSpPr txBox="1">
            <a:spLocks noChangeArrowheads="1"/>
          </p:cNvSpPr>
          <p:nvPr/>
        </p:nvSpPr>
        <p:spPr bwMode="auto">
          <a:xfrm>
            <a:off x="1508125" y="8240713"/>
            <a:ext cx="184150" cy="94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800" b="0" dirty="0">
              <a:solidFill>
                <a:schemeClr val="tx1"/>
              </a:solidFill>
              <a:latin typeface="Arial Black" panose="020B0A04020102020204" pitchFamily="34" charset="0"/>
            </a:endParaRPr>
          </a:p>
          <a:p>
            <a:endParaRPr lang="en-US" altLang="en-US" sz="800" b="0" dirty="0">
              <a:solidFill>
                <a:schemeClr val="tx1"/>
              </a:solidFill>
              <a:latin typeface="Arial Black" panose="020B0A04020102020204" pitchFamily="34" charset="0"/>
            </a:endParaRPr>
          </a:p>
          <a:p>
            <a:endParaRPr lang="en-US" altLang="en-US" sz="800" b="0" dirty="0">
              <a:solidFill>
                <a:schemeClr val="tx1"/>
              </a:solidFill>
              <a:latin typeface="Arial Black" panose="020B0A04020102020204" pitchFamily="34" charset="0"/>
            </a:endParaRPr>
          </a:p>
          <a:p>
            <a:endParaRPr lang="en-US" altLang="en-US" sz="800" b="0" dirty="0">
              <a:solidFill>
                <a:schemeClr val="tx1"/>
              </a:solidFill>
              <a:latin typeface="Arial Black" panose="020B0A04020102020204" pitchFamily="34" charset="0"/>
            </a:endParaRPr>
          </a:p>
          <a:p>
            <a:endParaRPr lang="en-US" altLang="en-US" sz="800" b="0" dirty="0">
              <a:solidFill>
                <a:schemeClr val="tx1"/>
              </a:solidFill>
              <a:latin typeface="Arial Black" panose="020B0A04020102020204" pitchFamily="34" charset="0"/>
            </a:endParaRPr>
          </a:p>
          <a:p>
            <a:endParaRPr lang="en-US" altLang="en-US" sz="800" b="0" dirty="0">
              <a:solidFill>
                <a:schemeClr val="tx1"/>
              </a:solidFill>
              <a:latin typeface="Arial Black" panose="020B0A04020102020204" pitchFamily="34" charset="0"/>
            </a:endParaRPr>
          </a:p>
          <a:p>
            <a:endParaRPr lang="en-US" altLang="en-US" sz="800" b="0" dirty="0">
              <a:solidFill>
                <a:schemeClr val="tx1"/>
              </a:solidFill>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152400" y="1524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2400" dirty="0">
              <a:solidFill>
                <a:schemeClr val="tx1"/>
              </a:solidFill>
              <a:latin typeface="Times New Roman" panose="02020603050405020304" pitchFamily="18" charset="0"/>
            </a:endParaRPr>
          </a:p>
        </p:txBody>
      </p:sp>
      <p:sp>
        <p:nvSpPr>
          <p:cNvPr id="727043" name="Text Box 3"/>
          <p:cNvSpPr txBox="1">
            <a:spLocks noChangeArrowheads="1"/>
          </p:cNvSpPr>
          <p:nvPr/>
        </p:nvSpPr>
        <p:spPr bwMode="auto">
          <a:xfrm>
            <a:off x="212725" y="685800"/>
            <a:ext cx="6950075" cy="8499475"/>
          </a:xfrm>
          <a:prstGeom prst="rect">
            <a:avLst/>
          </a:prstGeom>
          <a:gradFill rotWithShape="0">
            <a:gsLst>
              <a:gs pos="0">
                <a:srgbClr val="FFFF00"/>
              </a:gs>
              <a:gs pos="50000">
                <a:schemeClr val="bg1"/>
              </a:gs>
              <a:gs pos="100000">
                <a:srgbClr val="FFFF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p>
            <a:pPr algn="ctr">
              <a:defRPr/>
            </a:pPr>
            <a:endParaRPr lang="en-US" altLang="en-US" sz="400" dirty="0">
              <a:solidFill>
                <a:srgbClr val="000000"/>
              </a:solidFill>
              <a:latin typeface="Arial Black" panose="020B0A04020102020204" pitchFamily="34" charset="0"/>
              <a:cs typeface="Times New Roman" panose="02020603050405020304" pitchFamily="18" charset="0"/>
            </a:endParaRPr>
          </a:p>
          <a:p>
            <a:pPr algn="ctr">
              <a:defRPr/>
            </a:pPr>
            <a:r>
              <a:rPr lang="en-US" altLang="en-US" sz="2100" b="0" dirty="0">
                <a:solidFill>
                  <a:srgbClr val="FF0000"/>
                </a:solidFill>
                <a:latin typeface="Arial Black" panose="020B0A04020102020204" pitchFamily="34" charset="0"/>
                <a:cs typeface="Times New Roman" panose="02020603050405020304" pitchFamily="18" charset="0"/>
              </a:rPr>
              <a:t>ANOINTED AND SENT TO BE A DISCIPLE</a:t>
            </a:r>
          </a:p>
          <a:p>
            <a:pPr algn="ctr">
              <a:defRPr/>
            </a:pPr>
            <a:endParaRPr lang="en-US" altLang="en-US" sz="800" dirty="0">
              <a:solidFill>
                <a:srgbClr val="FF0000"/>
              </a:solidFill>
              <a:latin typeface="Arial Black" panose="020B0A04020102020204" pitchFamily="34" charset="0"/>
              <a:cs typeface="Times New Roman" panose="02020603050405020304" pitchFamily="18" charset="0"/>
            </a:endParaRPr>
          </a:p>
          <a:p>
            <a:pPr algn="just">
              <a:defRPr/>
            </a:pPr>
            <a:r>
              <a:rPr lang="en-US" altLang="en-US" sz="1400" dirty="0">
                <a:solidFill>
                  <a:srgbClr val="FF0000"/>
                </a:solidFill>
                <a:latin typeface="Times New Roman" panose="02020603050405020304" pitchFamily="18" charset="0"/>
                <a:cs typeface="Times New Roman" panose="02020603050405020304" pitchFamily="18" charset="0"/>
              </a:rPr>
              <a:t>Luke 4:18</a:t>
            </a:r>
          </a:p>
          <a:p>
            <a:pPr algn="just">
              <a:defRPr/>
            </a:pPr>
            <a:r>
              <a:rPr lang="en-US" altLang="en-US" sz="1400" dirty="0">
                <a:solidFill>
                  <a:srgbClr val="FF0000"/>
                </a:solidFill>
                <a:latin typeface="Times New Roman" panose="02020603050405020304" pitchFamily="18" charset="0"/>
                <a:cs typeface="Times New Roman" panose="02020603050405020304" pitchFamily="18" charset="0"/>
              </a:rPr>
              <a:t>18 The Spirit of the Lord is upon me, because he hath </a:t>
            </a:r>
            <a:r>
              <a:rPr lang="en-US" altLang="en-US" sz="1400" b="0" dirty="0">
                <a:solidFill>
                  <a:srgbClr val="FF0000"/>
                </a:solidFill>
                <a:latin typeface="Arial Black" panose="020B0A04020102020204" pitchFamily="34" charset="0"/>
                <a:cs typeface="Times New Roman" panose="02020603050405020304" pitchFamily="18" charset="0"/>
              </a:rPr>
              <a:t>anointed me</a:t>
            </a:r>
            <a:r>
              <a:rPr lang="en-US" altLang="en-US" sz="1400" dirty="0">
                <a:solidFill>
                  <a:srgbClr val="FF0000"/>
                </a:solidFill>
                <a:latin typeface="Times New Roman" panose="02020603050405020304" pitchFamily="18" charset="0"/>
                <a:cs typeface="Times New Roman" panose="02020603050405020304" pitchFamily="18" charset="0"/>
              </a:rPr>
              <a:t> to preach the gospel to the poor; he hath </a:t>
            </a:r>
            <a:r>
              <a:rPr lang="en-US" altLang="en-US" sz="1400" b="0" dirty="0">
                <a:solidFill>
                  <a:srgbClr val="FF0000"/>
                </a:solidFill>
                <a:latin typeface="Arial Black" panose="020B0A04020102020204" pitchFamily="34" charset="0"/>
                <a:cs typeface="Times New Roman" panose="02020603050405020304" pitchFamily="18" charset="0"/>
              </a:rPr>
              <a:t>sent me</a:t>
            </a:r>
            <a:r>
              <a:rPr lang="en-US" altLang="en-US" sz="1400" dirty="0">
                <a:solidFill>
                  <a:srgbClr val="FF0000"/>
                </a:solidFill>
                <a:latin typeface="Times New Roman" panose="02020603050405020304" pitchFamily="18" charset="0"/>
                <a:cs typeface="Times New Roman" panose="02020603050405020304" pitchFamily="18" charset="0"/>
              </a:rPr>
              <a:t> to heal the brokenhearted, to preach deliverance to the captives, and recovering of sight to the blind, to set at liberty them that are bruised.</a:t>
            </a:r>
          </a:p>
          <a:p>
            <a:pPr algn="just">
              <a:defRPr/>
            </a:pPr>
            <a:endParaRPr lang="en-US" altLang="en-US" sz="1200" dirty="0">
              <a:solidFill>
                <a:srgbClr val="FF0000"/>
              </a:solidFill>
              <a:latin typeface="Times New Roman" panose="02020603050405020304" pitchFamily="18" charset="0"/>
              <a:cs typeface="Times New Roman" panose="02020603050405020304" pitchFamily="18" charset="0"/>
            </a:endParaRPr>
          </a:p>
          <a:p>
            <a:pPr algn="just">
              <a:defRPr/>
            </a:pPr>
            <a:r>
              <a:rPr lang="en-US" altLang="en-US" sz="2100" dirty="0">
                <a:solidFill>
                  <a:srgbClr val="003399"/>
                </a:solidFill>
                <a:latin typeface="Arial Black" panose="020B0A04020102020204" pitchFamily="34" charset="0"/>
                <a:cs typeface="Times New Roman" panose="02020603050405020304" pitchFamily="18" charset="0"/>
              </a:rPr>
              <a:t>OUR COMMISSION AS A DISCIPLE OF JESUS</a:t>
            </a:r>
          </a:p>
          <a:p>
            <a:pPr algn="just">
              <a:defRPr/>
            </a:pPr>
            <a:endParaRPr lang="en-US" altLang="en-US" sz="800" dirty="0">
              <a:solidFill>
                <a:srgbClr val="003399"/>
              </a:solidFill>
              <a:latin typeface="Arial Black" panose="020B0A04020102020204" pitchFamily="34" charset="0"/>
              <a:cs typeface="Times New Roman" panose="02020603050405020304" pitchFamily="18" charset="0"/>
            </a:endParaRPr>
          </a:p>
          <a:p>
            <a:pPr algn="just">
              <a:defRPr/>
            </a:pPr>
            <a:r>
              <a:rPr lang="en-US" altLang="en-US" sz="1400" dirty="0">
                <a:solidFill>
                  <a:srgbClr val="003399"/>
                </a:solidFill>
                <a:latin typeface="Times New Roman" panose="02020603050405020304" pitchFamily="18" charset="0"/>
                <a:cs typeface="Times New Roman" panose="02020603050405020304" pitchFamily="18" charset="0"/>
              </a:rPr>
              <a:t>Luke 14:21-23</a:t>
            </a:r>
          </a:p>
          <a:p>
            <a:pPr algn="just">
              <a:defRPr/>
            </a:pPr>
            <a:r>
              <a:rPr lang="en-US" altLang="en-US" sz="1400" dirty="0">
                <a:solidFill>
                  <a:srgbClr val="003399"/>
                </a:solidFill>
                <a:latin typeface="Times New Roman" panose="02020603050405020304" pitchFamily="18" charset="0"/>
                <a:cs typeface="Times New Roman" panose="02020603050405020304" pitchFamily="18" charset="0"/>
              </a:rPr>
              <a:t>21 So that servant came, and shewed his lord these things. Then the master of the house being angry said to his servant, Go out quickly into the streets and lanes of the city, and</a:t>
            </a:r>
            <a:r>
              <a:rPr lang="en-US" altLang="en-US" sz="1200" b="0" dirty="0">
                <a:solidFill>
                  <a:srgbClr val="003399"/>
                </a:solidFill>
                <a:latin typeface="Arial Black" panose="020B0A04020102020204" pitchFamily="34" charset="0"/>
                <a:cs typeface="Times New Roman" panose="02020603050405020304" pitchFamily="18" charset="0"/>
              </a:rPr>
              <a:t> bring in hither the poor, and the maimed, and the halt, and the blind.</a:t>
            </a:r>
          </a:p>
          <a:p>
            <a:pPr algn="just">
              <a:defRPr/>
            </a:pPr>
            <a:r>
              <a:rPr lang="en-US" altLang="en-US" sz="1400" dirty="0">
                <a:solidFill>
                  <a:srgbClr val="003399"/>
                </a:solidFill>
                <a:latin typeface="Times New Roman" panose="02020603050405020304" pitchFamily="18" charset="0"/>
                <a:cs typeface="Times New Roman" panose="02020603050405020304" pitchFamily="18" charset="0"/>
              </a:rPr>
              <a:t>22 And the servant said, Lord, it is done as thou hast commanded, and yet there is room.</a:t>
            </a:r>
          </a:p>
          <a:p>
            <a:pPr algn="just">
              <a:defRPr/>
            </a:pPr>
            <a:r>
              <a:rPr lang="en-US" altLang="en-US" sz="1400" dirty="0">
                <a:solidFill>
                  <a:srgbClr val="003399"/>
                </a:solidFill>
                <a:latin typeface="Times New Roman" panose="02020603050405020304" pitchFamily="18" charset="0"/>
                <a:cs typeface="Times New Roman" panose="02020603050405020304" pitchFamily="18" charset="0"/>
              </a:rPr>
              <a:t>23 And the lord said unto the servant, Go out into the </a:t>
            </a:r>
            <a:r>
              <a:rPr lang="en-US" altLang="en-US" sz="1200" b="0" dirty="0">
                <a:solidFill>
                  <a:srgbClr val="003399"/>
                </a:solidFill>
                <a:latin typeface="Arial Black" panose="020B0A04020102020204" pitchFamily="34" charset="0"/>
                <a:cs typeface="Times New Roman" panose="02020603050405020304" pitchFamily="18" charset="0"/>
              </a:rPr>
              <a:t>highways and hedges, and compel them to come in.</a:t>
            </a:r>
          </a:p>
          <a:p>
            <a:pPr algn="just">
              <a:defRPr/>
            </a:pPr>
            <a:endParaRPr lang="en-US" altLang="en-US" sz="800" b="0" dirty="0">
              <a:solidFill>
                <a:srgbClr val="003399"/>
              </a:solidFill>
              <a:latin typeface="Arial Black" panose="020B0A04020102020204" pitchFamily="34" charset="0"/>
              <a:cs typeface="Times New Roman" panose="02020603050405020304" pitchFamily="18" charset="0"/>
            </a:endParaRPr>
          </a:p>
          <a:p>
            <a:pPr algn="just">
              <a:defRPr/>
            </a:pPr>
            <a:r>
              <a:rPr lang="en-US" altLang="en-US" sz="1400" dirty="0">
                <a:solidFill>
                  <a:srgbClr val="003399"/>
                </a:solidFill>
                <a:latin typeface="Times New Roman" panose="02020603050405020304" pitchFamily="18" charset="0"/>
                <a:cs typeface="Times New Roman" panose="02020603050405020304" pitchFamily="18" charset="0"/>
              </a:rPr>
              <a:t>Luke 14:21-23</a:t>
            </a:r>
          </a:p>
          <a:p>
            <a:pPr algn="just">
              <a:defRPr/>
            </a:pPr>
            <a:r>
              <a:rPr lang="en-US" altLang="en-US" sz="1400" dirty="0">
                <a:solidFill>
                  <a:srgbClr val="003399"/>
                </a:solidFill>
                <a:latin typeface="Times New Roman" panose="02020603050405020304" pitchFamily="18" charset="0"/>
                <a:cs typeface="Times New Roman" panose="02020603050405020304" pitchFamily="18" charset="0"/>
              </a:rPr>
              <a:t>21 The servant went back and told the master what had happened. He was outraged and told the servant, “Quickly, get out into the city streets and alleys.</a:t>
            </a:r>
            <a:r>
              <a:rPr lang="en-US" altLang="en-US" sz="1200" b="0" dirty="0">
                <a:solidFill>
                  <a:srgbClr val="003399"/>
                </a:solidFill>
                <a:latin typeface="Arial Black" panose="020B0A04020102020204" pitchFamily="34" charset="0"/>
                <a:cs typeface="Times New Roman" panose="02020603050405020304" pitchFamily="18" charset="0"/>
              </a:rPr>
              <a:t> Collect all who look like they need a square meal, all the misfits and homeless and wretched you can lay your hands on, and bring them here.” </a:t>
            </a:r>
          </a:p>
          <a:p>
            <a:pPr algn="just">
              <a:defRPr/>
            </a:pPr>
            <a:r>
              <a:rPr lang="en-US" altLang="en-US" sz="1400" dirty="0">
                <a:solidFill>
                  <a:srgbClr val="003399"/>
                </a:solidFill>
                <a:latin typeface="Times New Roman" panose="02020603050405020304" pitchFamily="18" charset="0"/>
                <a:cs typeface="Times New Roman" panose="02020603050405020304" pitchFamily="18" charset="0"/>
              </a:rPr>
              <a:t>22 The servant reported back, “Master, I did what you commanded — and there's still room.” </a:t>
            </a:r>
          </a:p>
          <a:p>
            <a:pPr algn="just">
              <a:defRPr/>
            </a:pPr>
            <a:r>
              <a:rPr lang="en-US" altLang="en-US" sz="1400" dirty="0">
                <a:solidFill>
                  <a:srgbClr val="003399"/>
                </a:solidFill>
                <a:latin typeface="Times New Roman" panose="02020603050405020304" pitchFamily="18" charset="0"/>
                <a:cs typeface="Times New Roman" panose="02020603050405020304" pitchFamily="18" charset="0"/>
              </a:rPr>
              <a:t>23 The master said, </a:t>
            </a:r>
            <a:r>
              <a:rPr lang="en-US" altLang="en-US" sz="1200" dirty="0">
                <a:solidFill>
                  <a:srgbClr val="003399"/>
                </a:solidFill>
                <a:latin typeface="Arial Black" panose="020B0A04020102020204" pitchFamily="34" charset="0"/>
                <a:cs typeface="Times New Roman" panose="02020603050405020304" pitchFamily="18" charset="0"/>
              </a:rPr>
              <a:t>“</a:t>
            </a:r>
            <a:r>
              <a:rPr lang="en-US" altLang="en-US" sz="1200" b="0" dirty="0">
                <a:solidFill>
                  <a:srgbClr val="003399"/>
                </a:solidFill>
                <a:latin typeface="Arial Black" panose="020B0A04020102020204" pitchFamily="34" charset="0"/>
                <a:cs typeface="Times New Roman" panose="02020603050405020304" pitchFamily="18" charset="0"/>
              </a:rPr>
              <a:t>Then</a:t>
            </a:r>
            <a:r>
              <a:rPr lang="en-US" altLang="en-US" sz="1200" dirty="0">
                <a:solidFill>
                  <a:srgbClr val="003399"/>
                </a:solidFill>
                <a:latin typeface="Arial Black" panose="020B0A04020102020204" pitchFamily="34" charset="0"/>
                <a:cs typeface="Times New Roman" panose="02020603050405020304" pitchFamily="18" charset="0"/>
              </a:rPr>
              <a:t> </a:t>
            </a:r>
            <a:r>
              <a:rPr lang="en-US" altLang="en-US" sz="1200" b="0" dirty="0">
                <a:solidFill>
                  <a:srgbClr val="003399"/>
                </a:solidFill>
                <a:latin typeface="Arial Black" panose="020B0A04020102020204" pitchFamily="34" charset="0"/>
                <a:cs typeface="Times New Roman" panose="02020603050405020304" pitchFamily="18" charset="0"/>
              </a:rPr>
              <a:t>go to the country roads. Whoever you find, drag them in. I want my house full”.</a:t>
            </a:r>
            <a:r>
              <a:rPr lang="en-US" altLang="en-US" sz="1400" dirty="0">
                <a:solidFill>
                  <a:srgbClr val="003399"/>
                </a:solidFill>
                <a:latin typeface="Times New Roman" panose="02020603050405020304" pitchFamily="18" charset="0"/>
                <a:cs typeface="Times New Roman" panose="02020603050405020304" pitchFamily="18" charset="0"/>
              </a:rPr>
              <a:t>    MSG</a:t>
            </a:r>
          </a:p>
          <a:p>
            <a:pPr algn="just">
              <a:defRPr/>
            </a:pPr>
            <a:endParaRPr lang="en-US" altLang="en-US" sz="1200" dirty="0">
              <a:solidFill>
                <a:srgbClr val="003399"/>
              </a:solidFill>
              <a:latin typeface="Times New Roman" panose="02020603050405020304" pitchFamily="18" charset="0"/>
              <a:cs typeface="Times New Roman" panose="02020603050405020304" pitchFamily="18" charset="0"/>
            </a:endParaRPr>
          </a:p>
          <a:p>
            <a:pPr algn="just">
              <a:defRPr/>
            </a:pPr>
            <a:r>
              <a:rPr lang="en-US" altLang="en-US" sz="2100" dirty="0">
                <a:solidFill>
                  <a:srgbClr val="006600"/>
                </a:solidFill>
                <a:latin typeface="Arial Black" panose="020B0A04020102020204" pitchFamily="34" charset="0"/>
                <a:cs typeface="Times New Roman" panose="02020603050405020304" pitchFamily="18" charset="0"/>
              </a:rPr>
              <a:t>THE FINAL TEST AT JUDGMENT</a:t>
            </a:r>
          </a:p>
          <a:p>
            <a:pPr algn="just">
              <a:defRPr/>
            </a:pPr>
            <a:endParaRPr lang="en-US" altLang="en-US" sz="800" dirty="0">
              <a:solidFill>
                <a:srgbClr val="006600"/>
              </a:solidFill>
              <a:latin typeface="Arial Black" panose="020B0A04020102020204" pitchFamily="34" charset="0"/>
              <a:cs typeface="Times New Roman" panose="02020603050405020304" pitchFamily="18" charset="0"/>
            </a:endParaRPr>
          </a:p>
          <a:p>
            <a:pPr algn="just">
              <a:defRPr/>
            </a:pPr>
            <a:r>
              <a:rPr lang="en-US" altLang="en-US" sz="1400" dirty="0">
                <a:solidFill>
                  <a:srgbClr val="006600"/>
                </a:solidFill>
                <a:latin typeface="Times New Roman" panose="02020603050405020304" pitchFamily="18" charset="0"/>
                <a:cs typeface="Times New Roman" panose="02020603050405020304" pitchFamily="18" charset="0"/>
              </a:rPr>
              <a:t>Matthew 25:32-36</a:t>
            </a:r>
          </a:p>
          <a:p>
            <a:pPr algn="just">
              <a:defRPr/>
            </a:pPr>
            <a:r>
              <a:rPr lang="en-US" altLang="en-US" sz="1400" dirty="0">
                <a:solidFill>
                  <a:srgbClr val="006600"/>
                </a:solidFill>
                <a:latin typeface="Times New Roman" panose="02020603050405020304" pitchFamily="18" charset="0"/>
                <a:cs typeface="Times New Roman" panose="02020603050405020304" pitchFamily="18" charset="0"/>
              </a:rPr>
              <a:t>32 And before him shall be gathered all nations: and he shall separate them one from another, as a shepherd divideth his sheep from the goats:</a:t>
            </a:r>
          </a:p>
          <a:p>
            <a:pPr algn="just">
              <a:defRPr/>
            </a:pPr>
            <a:r>
              <a:rPr lang="en-US" altLang="en-US" sz="1400" dirty="0">
                <a:solidFill>
                  <a:srgbClr val="006600"/>
                </a:solidFill>
                <a:latin typeface="Times New Roman" panose="02020603050405020304" pitchFamily="18" charset="0"/>
                <a:cs typeface="Times New Roman" panose="02020603050405020304" pitchFamily="18" charset="0"/>
              </a:rPr>
              <a:t>33 And he shall set the sheep on his right hand, but the goats on the left.</a:t>
            </a:r>
          </a:p>
          <a:p>
            <a:pPr algn="just">
              <a:defRPr/>
            </a:pPr>
            <a:r>
              <a:rPr lang="en-US" altLang="en-US" sz="1400" dirty="0">
                <a:solidFill>
                  <a:srgbClr val="006600"/>
                </a:solidFill>
                <a:latin typeface="Times New Roman" panose="02020603050405020304" pitchFamily="18" charset="0"/>
                <a:cs typeface="Times New Roman" panose="02020603050405020304" pitchFamily="18" charset="0"/>
              </a:rPr>
              <a:t>34 Then shall the King say unto them on his right hand, Come, ye blessed of my Father, inherit the kingdom prepared for you from the foundation of the world:</a:t>
            </a:r>
          </a:p>
          <a:p>
            <a:pPr algn="just">
              <a:defRPr/>
            </a:pPr>
            <a:r>
              <a:rPr lang="en-US" altLang="en-US" sz="1400" dirty="0">
                <a:solidFill>
                  <a:srgbClr val="006600"/>
                </a:solidFill>
                <a:latin typeface="Times New Roman" panose="02020603050405020304" pitchFamily="18" charset="0"/>
                <a:cs typeface="Times New Roman" panose="02020603050405020304" pitchFamily="18" charset="0"/>
              </a:rPr>
              <a:t>35 For I was an </a:t>
            </a:r>
            <a:r>
              <a:rPr lang="en-US" altLang="en-US" sz="1200" b="0" dirty="0">
                <a:solidFill>
                  <a:srgbClr val="006600"/>
                </a:solidFill>
                <a:latin typeface="Arial Black" panose="020B0A04020102020204" pitchFamily="34" charset="0"/>
                <a:cs typeface="Times New Roman" panose="02020603050405020304" pitchFamily="18" charset="0"/>
              </a:rPr>
              <a:t>hungred, and ye gave me meat</a:t>
            </a:r>
            <a:r>
              <a:rPr lang="en-US" altLang="en-US" sz="1400" dirty="0">
                <a:solidFill>
                  <a:srgbClr val="006600"/>
                </a:solidFill>
                <a:latin typeface="Times New Roman" panose="02020603050405020304" pitchFamily="18" charset="0"/>
                <a:cs typeface="Times New Roman" panose="02020603050405020304" pitchFamily="18" charset="0"/>
              </a:rPr>
              <a:t>: I was </a:t>
            </a:r>
            <a:r>
              <a:rPr lang="en-US" altLang="en-US" sz="1200" b="0" dirty="0">
                <a:solidFill>
                  <a:srgbClr val="006600"/>
                </a:solidFill>
                <a:latin typeface="Arial Black" panose="020B0A04020102020204" pitchFamily="34" charset="0"/>
                <a:cs typeface="Times New Roman" panose="02020603050405020304" pitchFamily="18" charset="0"/>
              </a:rPr>
              <a:t>thirsty, and ye gave me drink</a:t>
            </a:r>
            <a:r>
              <a:rPr lang="en-US" altLang="en-US" sz="1400" dirty="0">
                <a:solidFill>
                  <a:srgbClr val="006600"/>
                </a:solidFill>
                <a:latin typeface="Times New Roman" panose="02020603050405020304" pitchFamily="18" charset="0"/>
                <a:cs typeface="Times New Roman" panose="02020603050405020304" pitchFamily="18" charset="0"/>
              </a:rPr>
              <a:t>: I was a </a:t>
            </a:r>
            <a:r>
              <a:rPr lang="en-US" altLang="en-US" sz="1200" b="0" dirty="0">
                <a:solidFill>
                  <a:srgbClr val="006600"/>
                </a:solidFill>
                <a:latin typeface="Arial Black" panose="020B0A04020102020204" pitchFamily="34" charset="0"/>
                <a:cs typeface="Times New Roman" panose="02020603050405020304" pitchFamily="18" charset="0"/>
              </a:rPr>
              <a:t>stranger, and ye took me in</a:t>
            </a:r>
            <a:r>
              <a:rPr lang="en-US" altLang="en-US" sz="1400" dirty="0">
                <a:solidFill>
                  <a:srgbClr val="006600"/>
                </a:solidFill>
                <a:latin typeface="Times New Roman" panose="02020603050405020304" pitchFamily="18" charset="0"/>
                <a:cs typeface="Times New Roman" panose="02020603050405020304" pitchFamily="18" charset="0"/>
              </a:rPr>
              <a:t>:</a:t>
            </a:r>
          </a:p>
          <a:p>
            <a:pPr algn="just">
              <a:defRPr/>
            </a:pPr>
            <a:r>
              <a:rPr lang="en-US" altLang="en-US" sz="1400" dirty="0">
                <a:solidFill>
                  <a:srgbClr val="006600"/>
                </a:solidFill>
                <a:latin typeface="Times New Roman" panose="02020603050405020304" pitchFamily="18" charset="0"/>
                <a:cs typeface="Times New Roman" panose="02020603050405020304" pitchFamily="18" charset="0"/>
              </a:rPr>
              <a:t>36 </a:t>
            </a:r>
            <a:r>
              <a:rPr lang="en-US" altLang="en-US" sz="1200" b="0" dirty="0">
                <a:solidFill>
                  <a:srgbClr val="006600"/>
                </a:solidFill>
                <a:latin typeface="Arial Black" panose="020B0A04020102020204" pitchFamily="34" charset="0"/>
                <a:cs typeface="Times New Roman" panose="02020603050405020304" pitchFamily="18" charset="0"/>
              </a:rPr>
              <a:t>Naked, and ye clothed me</a:t>
            </a:r>
            <a:r>
              <a:rPr lang="en-US" altLang="en-US" sz="1400" dirty="0">
                <a:solidFill>
                  <a:srgbClr val="006600"/>
                </a:solidFill>
                <a:latin typeface="Times New Roman" panose="02020603050405020304" pitchFamily="18" charset="0"/>
                <a:cs typeface="Times New Roman" panose="02020603050405020304" pitchFamily="18" charset="0"/>
              </a:rPr>
              <a:t>: I was </a:t>
            </a:r>
            <a:r>
              <a:rPr lang="en-US" altLang="en-US" sz="1200" b="0" dirty="0">
                <a:solidFill>
                  <a:srgbClr val="006600"/>
                </a:solidFill>
                <a:latin typeface="Arial Black" panose="020B0A04020102020204" pitchFamily="34" charset="0"/>
                <a:cs typeface="Times New Roman" panose="02020603050405020304" pitchFamily="18" charset="0"/>
              </a:rPr>
              <a:t>sick, and ye visited me</a:t>
            </a:r>
            <a:r>
              <a:rPr lang="en-US" altLang="en-US" sz="1400" dirty="0">
                <a:solidFill>
                  <a:srgbClr val="006600"/>
                </a:solidFill>
                <a:latin typeface="Times New Roman" panose="02020603050405020304" pitchFamily="18" charset="0"/>
                <a:cs typeface="Times New Roman" panose="02020603050405020304" pitchFamily="18" charset="0"/>
              </a:rPr>
              <a:t>: I was </a:t>
            </a:r>
            <a:r>
              <a:rPr lang="en-US" altLang="en-US" sz="1200" b="0" dirty="0">
                <a:solidFill>
                  <a:srgbClr val="006600"/>
                </a:solidFill>
                <a:latin typeface="Arial Black" panose="020B0A04020102020204" pitchFamily="34" charset="0"/>
                <a:cs typeface="Times New Roman" panose="02020603050405020304" pitchFamily="18" charset="0"/>
              </a:rPr>
              <a:t>in prison, and ye came unto me</a:t>
            </a:r>
            <a:r>
              <a:rPr lang="en-US" altLang="en-US" sz="1400" dirty="0">
                <a:solidFill>
                  <a:srgbClr val="006600"/>
                </a:solidFill>
                <a:latin typeface="Times New Roman" panose="02020603050405020304" pitchFamily="18" charset="0"/>
                <a:cs typeface="Times New Roman" panose="02020603050405020304" pitchFamily="18" charset="0"/>
              </a:rPr>
              <a:t>.</a:t>
            </a:r>
            <a:endParaRPr lang="en-US" altLang="en-US" sz="1000" dirty="0">
              <a:solidFill>
                <a:srgbClr val="006600"/>
              </a:solidFill>
              <a:latin typeface="Times New Roman" panose="02020603050405020304" pitchFamily="18" charset="0"/>
            </a:endParaRPr>
          </a:p>
        </p:txBody>
      </p:sp>
      <p:sp>
        <p:nvSpPr>
          <p:cNvPr id="271364" name="Text Box 4"/>
          <p:cNvSpPr txBox="1">
            <a:spLocks noChangeArrowheads="1"/>
          </p:cNvSpPr>
          <p:nvPr/>
        </p:nvSpPr>
        <p:spPr bwMode="auto">
          <a:xfrm>
            <a:off x="228600" y="152400"/>
            <a:ext cx="693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solidFill>
                  <a:srgbClr val="FF0000"/>
                </a:solidFill>
                <a:latin typeface="Elephant" panose="02020904090505020303" pitchFamily="18" charset="0"/>
                <a:cs typeface="Times New Roman" panose="02020603050405020304" pitchFamily="18" charset="0"/>
              </a:rPr>
              <a:t>JESUS' MISSION STATEMENT - OUR MISSION</a:t>
            </a:r>
          </a:p>
        </p:txBody>
      </p:sp>
    </p:spTree>
  </p:cSld>
  <p:clrMapOvr>
    <a:masterClrMapping/>
  </p:clrMapOvr>
  <p:transition spd="slow">
    <p:checker/>
    <p:sndAc>
      <p:stSnd>
        <p:snd r:embed="rId3" name="projctor.wav"/>
      </p:stSnd>
    </p:sndAc>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Text Box 2050"/>
          <p:cNvSpPr txBox="1">
            <a:spLocks noChangeArrowheads="1"/>
          </p:cNvSpPr>
          <p:nvPr/>
        </p:nvSpPr>
        <p:spPr bwMode="auto">
          <a:xfrm>
            <a:off x="201613" y="177800"/>
            <a:ext cx="6911975" cy="989013"/>
          </a:xfrm>
          <a:prstGeom prst="rect">
            <a:avLst/>
          </a:prstGeom>
          <a:gradFill rotWithShape="0">
            <a:gsLst>
              <a:gs pos="0">
                <a:srgbClr val="FFFF66"/>
              </a:gs>
              <a:gs pos="50000">
                <a:schemeClr val="bg1"/>
              </a:gs>
              <a:gs pos="100000">
                <a:srgbClr val="FFFF66"/>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p>
            <a:pPr algn="ctr">
              <a:defRPr/>
            </a:pPr>
            <a:endParaRPr lang="en-US" altLang="en-US" sz="400" dirty="0">
              <a:solidFill>
                <a:srgbClr val="FF0000"/>
              </a:solidFill>
              <a:latin typeface="Arial Black" panose="020B0A04020102020204" pitchFamily="34" charset="0"/>
            </a:endParaRPr>
          </a:p>
          <a:p>
            <a:pPr algn="ctr">
              <a:defRPr/>
            </a:pPr>
            <a:r>
              <a:rPr lang="en-US" altLang="en-US" sz="3200" dirty="0">
                <a:solidFill>
                  <a:srgbClr val="FF0000"/>
                </a:solidFill>
                <a:latin typeface="Arial Black" panose="020B0A04020102020204" pitchFamily="34" charset="0"/>
              </a:rPr>
              <a:t>MISSION</a:t>
            </a:r>
            <a:r>
              <a:rPr lang="en-US" altLang="en-US" sz="3200" dirty="0">
                <a:solidFill>
                  <a:schemeClr val="tx1"/>
                </a:solidFill>
                <a:latin typeface="Arial Black" panose="020B0A04020102020204" pitchFamily="34" charset="0"/>
              </a:rPr>
              <a:t> - </a:t>
            </a:r>
            <a:r>
              <a:rPr lang="en-US" altLang="en-US" sz="3200" dirty="0">
                <a:solidFill>
                  <a:srgbClr val="0000FF"/>
                </a:solidFill>
                <a:latin typeface="Arial Black" panose="020B0A04020102020204" pitchFamily="34" charset="0"/>
              </a:rPr>
              <a:t>VISION</a:t>
            </a:r>
            <a:r>
              <a:rPr lang="en-US" altLang="en-US" sz="3200" dirty="0">
                <a:solidFill>
                  <a:schemeClr val="tx1"/>
                </a:solidFill>
                <a:latin typeface="Arial Black" panose="020B0A04020102020204" pitchFamily="34" charset="0"/>
              </a:rPr>
              <a:t> - </a:t>
            </a:r>
            <a:r>
              <a:rPr lang="en-US" altLang="en-US" sz="3200" dirty="0">
                <a:solidFill>
                  <a:srgbClr val="006600"/>
                </a:solidFill>
                <a:latin typeface="Arial Black" panose="020B0A04020102020204" pitchFamily="34" charset="0"/>
              </a:rPr>
              <a:t>GOALS</a:t>
            </a:r>
            <a:endParaRPr lang="en-US" altLang="en-US" sz="3200" dirty="0">
              <a:solidFill>
                <a:schemeClr val="tx1"/>
              </a:solidFill>
              <a:latin typeface="Arial Black" panose="020B0A04020102020204" pitchFamily="34" charset="0"/>
              <a:cs typeface="Times New Roman" panose="02020603050405020304" pitchFamily="18" charset="0"/>
            </a:endParaRPr>
          </a:p>
          <a:p>
            <a:pPr algn="ctr">
              <a:defRPr/>
            </a:pPr>
            <a:r>
              <a:rPr lang="en-US" altLang="en-US" sz="1400" b="0" dirty="0">
                <a:solidFill>
                  <a:srgbClr val="000000"/>
                </a:solidFill>
                <a:latin typeface="Arial Black" panose="020B0A04020102020204" pitchFamily="34" charset="0"/>
              </a:rPr>
              <a:t>WISELY MANAGING MY TIME </a:t>
            </a:r>
            <a:endParaRPr lang="en-US" altLang="en-US" sz="1400" b="0" dirty="0">
              <a:solidFill>
                <a:schemeClr val="tx1"/>
              </a:solidFill>
              <a:latin typeface="Arial Black" panose="020B0A04020102020204" pitchFamily="34" charset="0"/>
              <a:cs typeface="Times New Roman" panose="02020603050405020304" pitchFamily="18" charset="0"/>
            </a:endParaRPr>
          </a:p>
          <a:p>
            <a:pPr algn="ctr">
              <a:defRPr/>
            </a:pPr>
            <a:endParaRPr lang="en-US" altLang="en-US" sz="400" b="0" dirty="0">
              <a:solidFill>
                <a:schemeClr val="tx1"/>
              </a:solidFill>
              <a:latin typeface="Arial Black" panose="020B0A04020102020204" pitchFamily="34" charset="0"/>
            </a:endParaRPr>
          </a:p>
        </p:txBody>
      </p:sp>
      <p:sp>
        <p:nvSpPr>
          <p:cNvPr id="273411" name="Text Box 2051"/>
          <p:cNvSpPr txBox="1">
            <a:spLocks noChangeArrowheads="1"/>
          </p:cNvSpPr>
          <p:nvPr/>
        </p:nvSpPr>
        <p:spPr bwMode="auto">
          <a:xfrm>
            <a:off x="228600" y="1295400"/>
            <a:ext cx="6934200" cy="1539875"/>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rgbClr val="FF0000"/>
                </a:solidFill>
                <a:latin typeface="Times" panose="02020603050405020304" pitchFamily="18" charset="0"/>
                <a:cs typeface="Times New Roman" panose="02020603050405020304" pitchFamily="18" charset="0"/>
              </a:rPr>
              <a:t>Mission</a:t>
            </a:r>
            <a:r>
              <a:rPr lang="en-US" altLang="en-US" sz="1600" dirty="0">
                <a:solidFill>
                  <a:srgbClr val="FF0000"/>
                </a:solidFill>
                <a:latin typeface="Times" panose="02020603050405020304" pitchFamily="18" charset="0"/>
                <a:cs typeface="Times New Roman" panose="02020603050405020304" pitchFamily="18" charset="0"/>
              </a:rPr>
              <a:t> Statement:  (My purpose in life)     </a:t>
            </a:r>
            <a:r>
              <a:rPr lang="en-US" altLang="en-US" sz="1400" dirty="0">
                <a:solidFill>
                  <a:srgbClr val="FF0000"/>
                </a:solidFill>
                <a:latin typeface="Times" panose="02020603050405020304" pitchFamily="18" charset="0"/>
                <a:cs typeface="Times New Roman" panose="02020603050405020304" pitchFamily="18" charset="0"/>
              </a:rPr>
              <a:t>Son of Man: ___    Son of God: ___</a:t>
            </a:r>
            <a:r>
              <a:rPr lang="en-US" altLang="en-US" sz="1400" dirty="0">
                <a:solidFill>
                  <a:schemeClr val="tx1"/>
                </a:solidFill>
                <a:latin typeface="Times" panose="02020603050405020304" pitchFamily="18" charset="0"/>
              </a:rPr>
              <a:t> </a:t>
            </a:r>
          </a:p>
          <a:p>
            <a:endParaRPr lang="en-US" altLang="en-US" sz="1400" dirty="0">
              <a:solidFill>
                <a:schemeClr val="tx1"/>
              </a:solidFill>
              <a:latin typeface="Arial Black" panose="020B0A04020102020204" pitchFamily="34" charset="0"/>
            </a:endParaRPr>
          </a:p>
          <a:p>
            <a:endParaRPr lang="en-US" altLang="en-US" sz="2000" dirty="0">
              <a:solidFill>
                <a:schemeClr val="tx1"/>
              </a:solidFill>
              <a:latin typeface="Arial Black" panose="020B0A04020102020204" pitchFamily="34" charset="0"/>
            </a:endParaRPr>
          </a:p>
          <a:p>
            <a:endParaRPr lang="en-US" altLang="en-US" sz="3800" dirty="0">
              <a:solidFill>
                <a:schemeClr val="tx1"/>
              </a:solidFill>
              <a:latin typeface="Arial Black" panose="020B0A04020102020204" pitchFamily="34" charset="0"/>
            </a:endParaRPr>
          </a:p>
        </p:txBody>
      </p:sp>
      <p:sp>
        <p:nvSpPr>
          <p:cNvPr id="273412" name="Text Box 2052"/>
          <p:cNvSpPr txBox="1">
            <a:spLocks noChangeArrowheads="1"/>
          </p:cNvSpPr>
          <p:nvPr/>
        </p:nvSpPr>
        <p:spPr bwMode="auto">
          <a:xfrm>
            <a:off x="228600" y="6680200"/>
            <a:ext cx="6934200" cy="2540000"/>
          </a:xfrm>
          <a:prstGeom prst="rect">
            <a:avLst/>
          </a:prstGeom>
          <a:noFill/>
          <a:ln w="76200">
            <a:solidFill>
              <a:srgbClr val="66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rgbClr val="660066"/>
                </a:solidFill>
                <a:latin typeface="Times" panose="02020603050405020304" pitchFamily="18" charset="0"/>
                <a:cs typeface="Times New Roman" panose="02020603050405020304" pitchFamily="18" charset="0"/>
              </a:rPr>
              <a:t>Mandatory Activities:  </a:t>
            </a:r>
            <a:r>
              <a:rPr lang="en-US" altLang="en-US" sz="1200" i="1" dirty="0">
                <a:solidFill>
                  <a:srgbClr val="660066"/>
                </a:solidFill>
                <a:latin typeface="Times" panose="02020603050405020304" pitchFamily="18" charset="0"/>
                <a:cs typeface="Times New Roman" panose="02020603050405020304" pitchFamily="18" charset="0"/>
              </a:rPr>
              <a:t>(change hours to your best estimates)</a:t>
            </a:r>
            <a:endParaRPr lang="en-US" altLang="en-US" sz="1200" b="0" dirty="0">
              <a:solidFill>
                <a:srgbClr val="660066"/>
              </a:solidFill>
              <a:latin typeface="Times" panose="02020603050405020304" pitchFamily="18" charset="0"/>
              <a:cs typeface="Times New Roman" panose="02020603050405020304" pitchFamily="18" charset="0"/>
            </a:endParaRPr>
          </a:p>
          <a:p>
            <a:r>
              <a:rPr lang="en-US" altLang="en-US" sz="1400" b="0" dirty="0">
                <a:solidFill>
                  <a:srgbClr val="660066"/>
                </a:solidFill>
                <a:latin typeface="Times" panose="02020603050405020304" pitchFamily="18" charset="0"/>
                <a:cs typeface="Times New Roman" panose="02020603050405020304" pitchFamily="18" charset="0"/>
              </a:rPr>
              <a:t>(50-60)   ____   hours per week working and commuting</a:t>
            </a:r>
          </a:p>
          <a:p>
            <a:r>
              <a:rPr lang="en-US" altLang="en-US" sz="1400" b="0" dirty="0">
                <a:solidFill>
                  <a:srgbClr val="660066"/>
                </a:solidFill>
                <a:latin typeface="Times" panose="02020603050405020304" pitchFamily="18" charset="0"/>
                <a:cs typeface="Times New Roman" panose="02020603050405020304" pitchFamily="18" charset="0"/>
              </a:rPr>
              <a:t>(50-60)   ____   hours  sleeping </a:t>
            </a:r>
          </a:p>
          <a:p>
            <a:r>
              <a:rPr lang="en-US" altLang="en-US" sz="1400" b="0" dirty="0">
                <a:solidFill>
                  <a:srgbClr val="660066"/>
                </a:solidFill>
                <a:latin typeface="Times" panose="02020603050405020304" pitchFamily="18" charset="0"/>
                <a:cs typeface="Times New Roman" panose="02020603050405020304" pitchFamily="18" charset="0"/>
              </a:rPr>
              <a:t>(24-30)   ____   hours  eating and cooking, etc.</a:t>
            </a:r>
          </a:p>
          <a:p>
            <a:r>
              <a:rPr lang="en-US" altLang="en-US" sz="1400" b="0" dirty="0">
                <a:solidFill>
                  <a:srgbClr val="660066"/>
                </a:solidFill>
                <a:latin typeface="Times" panose="02020603050405020304" pitchFamily="18" charset="0"/>
                <a:cs typeface="Times New Roman" panose="02020603050405020304" pitchFamily="18" charset="0"/>
              </a:rPr>
              <a:t>( 8-12)    ____   hours home duties</a:t>
            </a:r>
          </a:p>
          <a:p>
            <a:r>
              <a:rPr lang="en-US" altLang="en-US" sz="1400" b="0" dirty="0">
                <a:solidFill>
                  <a:srgbClr val="660066"/>
                </a:solidFill>
                <a:latin typeface="Times" panose="02020603050405020304" pitchFamily="18" charset="0"/>
                <a:cs typeface="Times New Roman" panose="02020603050405020304" pitchFamily="18" charset="0"/>
              </a:rPr>
              <a:t>               ____   hours for ____________________________________________ </a:t>
            </a:r>
          </a:p>
          <a:p>
            <a:r>
              <a:rPr lang="en-US" altLang="en-US" sz="1400" b="0" dirty="0">
                <a:solidFill>
                  <a:srgbClr val="660066"/>
                </a:solidFill>
                <a:latin typeface="Times" panose="02020603050405020304" pitchFamily="18" charset="0"/>
                <a:cs typeface="Times New Roman" panose="02020603050405020304" pitchFamily="18" charset="0"/>
              </a:rPr>
              <a:t>               ____   hours for   ___________________________________________    </a:t>
            </a:r>
          </a:p>
          <a:p>
            <a:r>
              <a:rPr lang="en-US" altLang="en-US" sz="1400" b="0" dirty="0">
                <a:solidFill>
                  <a:srgbClr val="660066"/>
                </a:solidFill>
                <a:latin typeface="Times" panose="02020603050405020304" pitchFamily="18" charset="0"/>
                <a:cs typeface="Times New Roman" panose="02020603050405020304" pitchFamily="18" charset="0"/>
              </a:rPr>
              <a:t>               ____   hours for   ___________________________________________</a:t>
            </a:r>
            <a:r>
              <a:rPr lang="en-US" altLang="en-US" sz="1400" b="0" dirty="0">
                <a:solidFill>
                  <a:schemeClr val="tx1"/>
                </a:solidFill>
                <a:latin typeface="Times" panose="02020603050405020304" pitchFamily="18" charset="0"/>
                <a:cs typeface="Times New Roman" panose="02020603050405020304" pitchFamily="18" charset="0"/>
              </a:rPr>
              <a:t>    </a:t>
            </a:r>
          </a:p>
          <a:p>
            <a:endParaRPr lang="en-US" altLang="en-US" sz="800" b="0" dirty="0">
              <a:solidFill>
                <a:schemeClr val="tx1"/>
              </a:solidFill>
              <a:latin typeface="Times" panose="02020603050405020304" pitchFamily="18" charset="0"/>
              <a:cs typeface="Times New Roman" panose="02020603050405020304" pitchFamily="18" charset="0"/>
            </a:endParaRPr>
          </a:p>
          <a:p>
            <a:r>
              <a:rPr lang="en-US" altLang="en-US" sz="1400" b="0" dirty="0">
                <a:solidFill>
                  <a:schemeClr val="tx1"/>
                </a:solidFill>
                <a:latin typeface="Times" panose="02020603050405020304" pitchFamily="18" charset="0"/>
                <a:cs typeface="Times New Roman" panose="02020603050405020304" pitchFamily="18" charset="0"/>
              </a:rPr>
              <a:t>               </a:t>
            </a:r>
            <a:r>
              <a:rPr lang="en-US" altLang="en-US" sz="1400" b="0" dirty="0">
                <a:solidFill>
                  <a:srgbClr val="660066"/>
                </a:solidFill>
                <a:latin typeface="Times" panose="02020603050405020304" pitchFamily="18" charset="0"/>
                <a:cs typeface="Times New Roman" panose="02020603050405020304" pitchFamily="18" charset="0"/>
              </a:rPr>
              <a:t>____  Total hours for mandatory activities</a:t>
            </a:r>
          </a:p>
          <a:p>
            <a:endParaRPr lang="en-US" altLang="en-US" sz="800" b="0" dirty="0">
              <a:solidFill>
                <a:srgbClr val="660066"/>
              </a:solidFill>
              <a:latin typeface="Times" panose="02020603050405020304" pitchFamily="18" charset="0"/>
              <a:cs typeface="Times New Roman" panose="02020603050405020304" pitchFamily="18" charset="0"/>
            </a:endParaRPr>
          </a:p>
          <a:p>
            <a:r>
              <a:rPr lang="en-US" altLang="en-US" sz="1400" b="0" dirty="0">
                <a:solidFill>
                  <a:srgbClr val="FF0000"/>
                </a:solidFill>
                <a:latin typeface="Times" panose="02020603050405020304" pitchFamily="18" charset="0"/>
                <a:cs typeface="Times New Roman" panose="02020603050405020304" pitchFamily="18" charset="0"/>
              </a:rPr>
              <a:t>168 hours per week,  minus Total  =  _____  hours of discretionary or free time to manage.</a:t>
            </a:r>
            <a:endParaRPr lang="en-US" altLang="en-US" sz="1800" dirty="0">
              <a:solidFill>
                <a:schemeClr val="tx1"/>
              </a:solidFill>
              <a:latin typeface="Arial Black" panose="020B0A04020102020204" pitchFamily="34" charset="0"/>
            </a:endParaRPr>
          </a:p>
        </p:txBody>
      </p:sp>
      <p:sp>
        <p:nvSpPr>
          <p:cNvPr id="273413" name="Text Box 2053"/>
          <p:cNvSpPr txBox="1">
            <a:spLocks noChangeArrowheads="1"/>
          </p:cNvSpPr>
          <p:nvPr/>
        </p:nvSpPr>
        <p:spPr bwMode="auto">
          <a:xfrm>
            <a:off x="228600" y="4773613"/>
            <a:ext cx="6934200" cy="1785937"/>
          </a:xfrm>
          <a:prstGeom prst="rect">
            <a:avLst/>
          </a:prstGeom>
          <a:noFill/>
          <a:ln w="762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rgbClr val="006600"/>
                </a:solidFill>
                <a:latin typeface="Times" panose="02020603050405020304" pitchFamily="18" charset="0"/>
                <a:cs typeface="Times New Roman" panose="02020603050405020304" pitchFamily="18" charset="0"/>
              </a:rPr>
              <a:t>Goals:  </a:t>
            </a:r>
            <a:r>
              <a:rPr lang="en-US" altLang="en-US" sz="1600" dirty="0">
                <a:solidFill>
                  <a:srgbClr val="006600"/>
                </a:solidFill>
                <a:latin typeface="Times" panose="02020603050405020304" pitchFamily="18" charset="0"/>
                <a:cs typeface="Times New Roman" panose="02020603050405020304" pitchFamily="18" charset="0"/>
              </a:rPr>
              <a:t>What I want to accomplish and when:</a:t>
            </a:r>
            <a:endParaRPr lang="en-US" altLang="en-US" sz="1600" dirty="0">
              <a:solidFill>
                <a:schemeClr val="tx1"/>
              </a:solidFill>
              <a:latin typeface="Times" panose="02020603050405020304" pitchFamily="18" charset="0"/>
              <a:cs typeface="Times New Roman" panose="02020603050405020304" pitchFamily="18" charset="0"/>
            </a:endParaRPr>
          </a:p>
          <a:p>
            <a:endParaRPr lang="en-US" altLang="en-US" sz="1600" dirty="0">
              <a:solidFill>
                <a:schemeClr val="tx1"/>
              </a:solidFill>
              <a:latin typeface="Times" panose="02020603050405020304" pitchFamily="18" charset="0"/>
            </a:endParaRPr>
          </a:p>
          <a:p>
            <a:endParaRPr lang="en-US" altLang="en-US" sz="2800" dirty="0">
              <a:solidFill>
                <a:schemeClr val="tx1"/>
              </a:solidFill>
              <a:latin typeface="Arial Black" panose="020B0A04020102020204" pitchFamily="34" charset="0"/>
            </a:endParaRPr>
          </a:p>
          <a:p>
            <a:endParaRPr lang="en-US" altLang="en-US" sz="2800" dirty="0">
              <a:solidFill>
                <a:schemeClr val="tx1"/>
              </a:solidFill>
              <a:latin typeface="Arial Black" panose="020B0A04020102020204" pitchFamily="34" charset="0"/>
            </a:endParaRPr>
          </a:p>
          <a:p>
            <a:endParaRPr lang="en-US" altLang="en-US" sz="1600" dirty="0">
              <a:solidFill>
                <a:schemeClr val="tx1"/>
              </a:solidFill>
              <a:latin typeface="Arial Black" panose="020B0A04020102020204" pitchFamily="34" charset="0"/>
            </a:endParaRPr>
          </a:p>
        </p:txBody>
      </p:sp>
      <p:sp>
        <p:nvSpPr>
          <p:cNvPr id="273414" name="Text Box 2054"/>
          <p:cNvSpPr txBox="1">
            <a:spLocks noChangeArrowheads="1"/>
          </p:cNvSpPr>
          <p:nvPr/>
        </p:nvSpPr>
        <p:spPr bwMode="auto">
          <a:xfrm>
            <a:off x="228600" y="2941638"/>
            <a:ext cx="6934200" cy="1724025"/>
          </a:xfrm>
          <a:prstGeom prst="rect">
            <a:avLst/>
          </a:prstGeom>
          <a:noFill/>
          <a:ln w="7620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chemeClr val="accent2"/>
                </a:solidFill>
                <a:latin typeface="Times" panose="02020603050405020304" pitchFamily="18" charset="0"/>
                <a:cs typeface="Times New Roman" panose="02020603050405020304" pitchFamily="18" charset="0"/>
              </a:rPr>
              <a:t>Vision:</a:t>
            </a:r>
            <a:r>
              <a:rPr lang="en-US" altLang="en-US" sz="1600" dirty="0">
                <a:solidFill>
                  <a:schemeClr val="accent2"/>
                </a:solidFill>
                <a:latin typeface="Times" panose="02020603050405020304" pitchFamily="18" charset="0"/>
                <a:cs typeface="Times New Roman" panose="02020603050405020304" pitchFamily="18" charset="0"/>
              </a:rPr>
              <a:t>  A picture of what I am going to be and do:</a:t>
            </a:r>
          </a:p>
          <a:p>
            <a:endParaRPr lang="en-US" altLang="en-US" sz="1600" dirty="0">
              <a:solidFill>
                <a:schemeClr val="accent2"/>
              </a:solidFill>
              <a:latin typeface="Times" panose="02020603050405020304" pitchFamily="18" charset="0"/>
            </a:endParaRPr>
          </a:p>
          <a:p>
            <a:endParaRPr lang="en-US" altLang="en-US" sz="2000" dirty="0">
              <a:solidFill>
                <a:schemeClr val="accent2"/>
              </a:solidFill>
              <a:latin typeface="Arial Black" panose="020B0A04020102020204" pitchFamily="34" charset="0"/>
            </a:endParaRPr>
          </a:p>
          <a:p>
            <a:endParaRPr lang="en-US" altLang="en-US" sz="1800" dirty="0">
              <a:solidFill>
                <a:schemeClr val="accent2"/>
              </a:solidFill>
              <a:latin typeface="Arial Black" panose="020B0A04020102020204" pitchFamily="34" charset="0"/>
            </a:endParaRPr>
          </a:p>
          <a:p>
            <a:endParaRPr lang="en-US" altLang="en-US" sz="3000" dirty="0">
              <a:solidFill>
                <a:schemeClr val="accent2"/>
              </a:solidFill>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ext Box 1027"/>
          <p:cNvSpPr txBox="1">
            <a:spLocks noChangeArrowheads="1"/>
          </p:cNvSpPr>
          <p:nvPr/>
        </p:nvSpPr>
        <p:spPr bwMode="auto">
          <a:xfrm>
            <a:off x="2068513" y="4765675"/>
            <a:ext cx="2579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Times New Roman" panose="02020603050405020304" pitchFamily="18" charset="0"/>
              </a:rPr>
              <a:t>H-19     Word doc.</a:t>
            </a:r>
          </a:p>
        </p:txBody>
      </p:sp>
    </p:spTree>
  </p:cSld>
  <p:clrMapOvr>
    <a:masterClrMapping/>
  </p:clrMapOvr>
  <p:transition spd="slow">
    <p:checker/>
    <p:sndAc>
      <p:stSnd>
        <p:snd r:embed="rId3" name="projctor.wav"/>
      </p:stSnd>
    </p:sndAc>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ext Box 2"/>
          <p:cNvSpPr txBox="1">
            <a:spLocks noChangeArrowheads="1"/>
          </p:cNvSpPr>
          <p:nvPr/>
        </p:nvSpPr>
        <p:spPr bwMode="auto">
          <a:xfrm>
            <a:off x="2297113" y="4765675"/>
            <a:ext cx="2579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Times New Roman" panose="02020603050405020304" pitchFamily="18" charset="0"/>
              </a:rPr>
              <a:t>H-20     Word doc.</a:t>
            </a:r>
          </a:p>
        </p:txBody>
      </p:sp>
    </p:spTree>
  </p:cSld>
  <p:clrMapOvr>
    <a:masterClrMapping/>
  </p:clrMapOvr>
  <p:transition spd="slow">
    <p:checker/>
    <p:sndAc>
      <p:stSnd>
        <p:snd r:embed="rId3" name="projctor.wav"/>
      </p:stSnd>
    </p:sndAc>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ext Box 1026"/>
          <p:cNvSpPr txBox="1">
            <a:spLocks noChangeArrowheads="1"/>
          </p:cNvSpPr>
          <p:nvPr/>
        </p:nvSpPr>
        <p:spPr bwMode="auto">
          <a:xfrm>
            <a:off x="533400" y="1752600"/>
            <a:ext cx="449580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4800" dirty="0">
              <a:solidFill>
                <a:schemeClr val="tx1"/>
              </a:solidFill>
              <a:latin typeface="Times New Roman" panose="02020603050405020304" pitchFamily="18" charset="0"/>
            </a:endParaRPr>
          </a:p>
          <a:p>
            <a:pPr>
              <a:spcBef>
                <a:spcPct val="50000"/>
              </a:spcBef>
            </a:pPr>
            <a:endParaRPr lang="en-US" altLang="en-US" sz="4800" dirty="0">
              <a:solidFill>
                <a:schemeClr val="tx1"/>
              </a:solidFill>
              <a:latin typeface="Times New Roman" panose="02020603050405020304" pitchFamily="18" charset="0"/>
            </a:endParaRPr>
          </a:p>
          <a:p>
            <a:pPr>
              <a:spcBef>
                <a:spcPct val="50000"/>
              </a:spcBef>
            </a:pPr>
            <a:endParaRPr lang="en-US" altLang="en-US" sz="4800" dirty="0">
              <a:solidFill>
                <a:schemeClr val="tx1"/>
              </a:solidFill>
              <a:latin typeface="Times New Roman" panose="02020603050405020304" pitchFamily="18" charset="0"/>
            </a:endParaRPr>
          </a:p>
        </p:txBody>
      </p:sp>
      <p:sp>
        <p:nvSpPr>
          <p:cNvPr id="279555" name="Text Box 1027"/>
          <p:cNvSpPr txBox="1">
            <a:spLocks noChangeArrowheads="1"/>
          </p:cNvSpPr>
          <p:nvPr/>
        </p:nvSpPr>
        <p:spPr bwMode="auto">
          <a:xfrm>
            <a:off x="381000" y="3352800"/>
            <a:ext cx="5334000"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4800" dirty="0">
              <a:solidFill>
                <a:schemeClr val="tx1"/>
              </a:solidFill>
              <a:latin typeface="Times New Roman" panose="02020603050405020304" pitchFamily="18" charset="0"/>
            </a:endParaRPr>
          </a:p>
          <a:p>
            <a:pPr>
              <a:spcBef>
                <a:spcPct val="50000"/>
              </a:spcBef>
            </a:pPr>
            <a:endParaRPr lang="en-US" altLang="en-US" sz="4800" dirty="0">
              <a:solidFill>
                <a:schemeClr val="tx1"/>
              </a:solidFill>
              <a:latin typeface="Times New Roman" panose="02020603050405020304" pitchFamily="18" charset="0"/>
            </a:endParaRPr>
          </a:p>
          <a:p>
            <a:pPr>
              <a:spcBef>
                <a:spcPct val="50000"/>
              </a:spcBef>
            </a:pPr>
            <a:endParaRPr lang="en-US" altLang="en-US" sz="4800" dirty="0">
              <a:solidFill>
                <a:schemeClr val="tx1"/>
              </a:solidFill>
              <a:latin typeface="Times New Roman" panose="02020603050405020304" pitchFamily="18" charset="0"/>
            </a:endParaRPr>
          </a:p>
          <a:p>
            <a:pPr>
              <a:spcBef>
                <a:spcPct val="50000"/>
              </a:spcBef>
            </a:pPr>
            <a:endParaRPr lang="en-US" altLang="en-US" sz="4800" dirty="0">
              <a:solidFill>
                <a:schemeClr val="tx1"/>
              </a:solidFill>
              <a:latin typeface="Times New Roman" panose="02020603050405020304" pitchFamily="18" charset="0"/>
            </a:endParaRPr>
          </a:p>
        </p:txBody>
      </p:sp>
      <p:sp>
        <p:nvSpPr>
          <p:cNvPr id="279556" name="Text Box 1028"/>
          <p:cNvSpPr txBox="1">
            <a:spLocks noChangeArrowheads="1"/>
          </p:cNvSpPr>
          <p:nvPr/>
        </p:nvSpPr>
        <p:spPr bwMode="auto">
          <a:xfrm>
            <a:off x="381000" y="1524000"/>
            <a:ext cx="6705600" cy="741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a:p>
            <a:endParaRPr lang="en-US" altLang="en-US" sz="4800" dirty="0">
              <a:solidFill>
                <a:schemeClr val="tx1"/>
              </a:solidFill>
              <a:latin typeface="Times New Roman" panose="02020603050405020304" pitchFamily="18" charset="0"/>
            </a:endParaRPr>
          </a:p>
          <a:p>
            <a:endParaRPr lang="en-US" altLang="en-US" sz="4800" dirty="0">
              <a:solidFill>
                <a:schemeClr val="tx1"/>
              </a:solidFill>
              <a:latin typeface="Times New Roman" panose="02020603050405020304" pitchFamily="18" charset="0"/>
            </a:endParaRPr>
          </a:p>
          <a:p>
            <a:endParaRPr lang="en-US" altLang="en-US" sz="4800" dirty="0">
              <a:solidFill>
                <a:schemeClr val="tx1"/>
              </a:solidFill>
              <a:latin typeface="Times New Roman" panose="02020603050405020304" pitchFamily="18" charset="0"/>
            </a:endParaRPr>
          </a:p>
          <a:p>
            <a:endParaRPr lang="en-US" altLang="en-US" sz="4800" dirty="0">
              <a:solidFill>
                <a:schemeClr val="tx1"/>
              </a:solidFill>
              <a:latin typeface="Times New Roman" panose="02020603050405020304" pitchFamily="18" charset="0"/>
            </a:endParaRPr>
          </a:p>
          <a:p>
            <a:endParaRPr lang="en-US" altLang="en-US" sz="4800" dirty="0">
              <a:solidFill>
                <a:schemeClr val="tx1"/>
              </a:solidFill>
              <a:latin typeface="Times New Roman" panose="02020603050405020304" pitchFamily="18" charset="0"/>
            </a:endParaRPr>
          </a:p>
          <a:p>
            <a:endParaRPr lang="en-US" altLang="en-US" sz="4800" dirty="0">
              <a:solidFill>
                <a:schemeClr val="tx1"/>
              </a:solidFill>
              <a:latin typeface="Times New Roman" panose="02020603050405020304" pitchFamily="18" charset="0"/>
            </a:endParaRPr>
          </a:p>
          <a:p>
            <a:endParaRPr lang="en-US" altLang="en-US" sz="4800" dirty="0">
              <a:solidFill>
                <a:schemeClr val="tx1"/>
              </a:solidFill>
              <a:latin typeface="Times New Roman" panose="02020603050405020304" pitchFamily="18" charset="0"/>
            </a:endParaRPr>
          </a:p>
          <a:p>
            <a:endParaRPr lang="en-US" altLang="en-US" sz="4800" dirty="0">
              <a:solidFill>
                <a:schemeClr val="tx1"/>
              </a:solidFill>
              <a:latin typeface="Times New Roman" panose="02020603050405020304" pitchFamily="18" charset="0"/>
            </a:endParaRPr>
          </a:p>
          <a:p>
            <a:endParaRPr lang="en-US" altLang="en-US" sz="4800" dirty="0">
              <a:solidFill>
                <a:schemeClr val="tx1"/>
              </a:solidFill>
              <a:latin typeface="Times New Roman" panose="02020603050405020304" pitchFamily="18" charset="0"/>
            </a:endParaRPr>
          </a:p>
        </p:txBody>
      </p:sp>
      <p:sp>
        <p:nvSpPr>
          <p:cNvPr id="279557" name="Oval 1029"/>
          <p:cNvSpPr>
            <a:spLocks noChangeArrowheads="1"/>
          </p:cNvSpPr>
          <p:nvPr/>
        </p:nvSpPr>
        <p:spPr bwMode="auto">
          <a:xfrm>
            <a:off x="3810000" y="1981200"/>
            <a:ext cx="2286000" cy="1066800"/>
          </a:xfrm>
          <a:prstGeom prst="ellipse">
            <a:avLst/>
          </a:prstGeom>
          <a:solidFill>
            <a:srgbClr val="FF00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79558" name="Text Box 1030"/>
          <p:cNvSpPr txBox="1">
            <a:spLocks noChangeArrowheads="1"/>
          </p:cNvSpPr>
          <p:nvPr/>
        </p:nvSpPr>
        <p:spPr bwMode="auto">
          <a:xfrm>
            <a:off x="4343400" y="2046288"/>
            <a:ext cx="13906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latin typeface="Arial Black" panose="020B0A04020102020204" pitchFamily="34" charset="0"/>
              </a:rPr>
              <a:t>What you</a:t>
            </a:r>
          </a:p>
          <a:p>
            <a:pPr algn="ctr"/>
            <a:r>
              <a:rPr lang="en-US" altLang="en-US" sz="1800" b="0" dirty="0">
                <a:latin typeface="Arial Black" panose="020B0A04020102020204" pitchFamily="34" charset="0"/>
              </a:rPr>
              <a:t>should be</a:t>
            </a:r>
          </a:p>
          <a:p>
            <a:pPr algn="ctr"/>
            <a:r>
              <a:rPr lang="en-US" altLang="en-US" sz="1800" b="0" dirty="0">
                <a:latin typeface="Arial Black" panose="020B0A04020102020204" pitchFamily="34" charset="0"/>
              </a:rPr>
              <a:t>doing</a:t>
            </a:r>
          </a:p>
        </p:txBody>
      </p:sp>
      <p:sp>
        <p:nvSpPr>
          <p:cNvPr id="279559" name="Oval 1031"/>
          <p:cNvSpPr>
            <a:spLocks noChangeArrowheads="1"/>
          </p:cNvSpPr>
          <p:nvPr/>
        </p:nvSpPr>
        <p:spPr bwMode="auto">
          <a:xfrm>
            <a:off x="609600" y="6932613"/>
            <a:ext cx="1295400" cy="763587"/>
          </a:xfrm>
          <a:prstGeom prst="ellipse">
            <a:avLst/>
          </a:prstGeom>
          <a:solidFill>
            <a:srgbClr val="0000CC"/>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79560" name="Text Box 1032"/>
          <p:cNvSpPr txBox="1">
            <a:spLocks noChangeArrowheads="1"/>
          </p:cNvSpPr>
          <p:nvPr/>
        </p:nvSpPr>
        <p:spPr bwMode="auto">
          <a:xfrm>
            <a:off x="642938" y="6994525"/>
            <a:ext cx="126206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b="0" dirty="0">
                <a:latin typeface="Arial Black" panose="020B0A04020102020204" pitchFamily="34" charset="0"/>
              </a:rPr>
              <a:t>What you</a:t>
            </a:r>
          </a:p>
          <a:p>
            <a:pPr algn="ctr"/>
            <a:r>
              <a:rPr lang="en-US" altLang="en-US" sz="1200" b="0" dirty="0">
                <a:latin typeface="Arial Black" panose="020B0A04020102020204" pitchFamily="34" charset="0"/>
              </a:rPr>
              <a:t>are currently</a:t>
            </a:r>
          </a:p>
          <a:p>
            <a:pPr algn="ctr"/>
            <a:r>
              <a:rPr lang="en-US" altLang="en-US" sz="1200" b="0" dirty="0">
                <a:latin typeface="Arial Black" panose="020B0A04020102020204" pitchFamily="34" charset="0"/>
              </a:rPr>
              <a:t>doing</a:t>
            </a:r>
          </a:p>
        </p:txBody>
      </p:sp>
      <p:sp>
        <p:nvSpPr>
          <p:cNvPr id="279561" name="Line 1033"/>
          <p:cNvSpPr>
            <a:spLocks noChangeShapeType="1"/>
          </p:cNvSpPr>
          <p:nvPr/>
        </p:nvSpPr>
        <p:spPr bwMode="auto">
          <a:xfrm flipV="1">
            <a:off x="1919288" y="2209800"/>
            <a:ext cx="4710112" cy="5638800"/>
          </a:xfrm>
          <a:prstGeom prst="line">
            <a:avLst/>
          </a:prstGeom>
          <a:noFill/>
          <a:ln w="76200">
            <a:solidFill>
              <a:srgbClr val="0066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79562" name="Text Box 1034"/>
          <p:cNvSpPr txBox="1">
            <a:spLocks noChangeArrowheads="1"/>
          </p:cNvSpPr>
          <p:nvPr/>
        </p:nvSpPr>
        <p:spPr bwMode="auto">
          <a:xfrm>
            <a:off x="4251325" y="5003800"/>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sp>
        <p:nvSpPr>
          <p:cNvPr id="279563" name="Text Box 1035"/>
          <p:cNvSpPr txBox="1">
            <a:spLocks noChangeArrowheads="1"/>
          </p:cNvSpPr>
          <p:nvPr/>
        </p:nvSpPr>
        <p:spPr bwMode="auto">
          <a:xfrm rot="-2978738">
            <a:off x="2317750" y="5311775"/>
            <a:ext cx="4486275" cy="892175"/>
          </a:xfrm>
          <a:prstGeom prst="rect">
            <a:avLst/>
          </a:prstGeom>
          <a:solidFill>
            <a:srgbClr val="0066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r>
              <a:rPr lang="en-US" altLang="en-US" sz="2000" dirty="0">
                <a:latin typeface="Arial Black" panose="020B0A04020102020204" pitchFamily="34" charset="0"/>
              </a:rPr>
              <a:t>S e l f  -  D  i  s c  i  p  l  i  n  e</a:t>
            </a:r>
          </a:p>
          <a:p>
            <a:pPr algn="ctr">
              <a:spcBef>
                <a:spcPct val="50000"/>
              </a:spcBef>
            </a:pPr>
            <a:r>
              <a:rPr lang="en-US" altLang="en-US" sz="2000" b="0" dirty="0">
                <a:latin typeface="Arial Black" panose="020B0A04020102020204" pitchFamily="34" charset="0"/>
              </a:rPr>
              <a:t>- The Key to Spiritual Maturity</a:t>
            </a:r>
          </a:p>
        </p:txBody>
      </p:sp>
      <p:sp>
        <p:nvSpPr>
          <p:cNvPr id="279564" name="Text Box 1036"/>
          <p:cNvSpPr txBox="1">
            <a:spLocks noChangeArrowheads="1"/>
          </p:cNvSpPr>
          <p:nvPr/>
        </p:nvSpPr>
        <p:spPr bwMode="auto">
          <a:xfrm>
            <a:off x="228600" y="76200"/>
            <a:ext cx="6916738" cy="1674813"/>
          </a:xfrm>
          <a:prstGeom prst="rect">
            <a:avLst/>
          </a:prstGeom>
          <a:solidFill>
            <a:srgbClr val="0066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00" b="0" dirty="0">
              <a:solidFill>
                <a:schemeClr val="tx1"/>
              </a:solidFill>
              <a:latin typeface="Arial Black" panose="020B0A04020102020204" pitchFamily="34" charset="0"/>
            </a:endParaRPr>
          </a:p>
          <a:p>
            <a:pPr algn="ctr"/>
            <a:r>
              <a:rPr lang="en-US" altLang="en-US" sz="2800" b="0" dirty="0">
                <a:latin typeface="Arial Black" panose="020B0A04020102020204" pitchFamily="34" charset="0"/>
              </a:rPr>
              <a:t>SELF-DISCIPLINE  - - </a:t>
            </a:r>
            <a:r>
              <a:rPr lang="en-US" altLang="en-US" sz="1600" b="0" dirty="0">
                <a:latin typeface="Arial Black" panose="020B0A04020102020204" pitchFamily="34" charset="0"/>
              </a:rPr>
              <a:t>Training that develops </a:t>
            </a:r>
          </a:p>
          <a:p>
            <a:pPr algn="ctr"/>
            <a:r>
              <a:rPr lang="en-US" altLang="en-US" sz="1600" b="0" dirty="0">
                <a:latin typeface="Arial Black" panose="020B0A04020102020204" pitchFamily="34" charset="0"/>
              </a:rPr>
              <a:t>self-control to enforce obedience to what should be done.</a:t>
            </a:r>
          </a:p>
          <a:p>
            <a:pPr algn="ctr"/>
            <a:r>
              <a:rPr lang="en-US" altLang="en-US" sz="1600" b="0" dirty="0">
                <a:latin typeface="Arial Black" panose="020B0A04020102020204" pitchFamily="34" charset="0"/>
              </a:rPr>
              <a:t>It  is the glad  surrender of a life to a higher  purpose.  </a:t>
            </a:r>
          </a:p>
          <a:p>
            <a:pPr algn="ctr"/>
            <a:r>
              <a:rPr lang="en-US" altLang="en-US" sz="1600" b="0" dirty="0">
                <a:latin typeface="Arial Black" panose="020B0A04020102020204" pitchFamily="34" charset="0"/>
              </a:rPr>
              <a:t>It is saying  “no”  to many things so that we may </a:t>
            </a:r>
          </a:p>
          <a:p>
            <a:pPr algn="ctr"/>
            <a:r>
              <a:rPr lang="en-US" altLang="en-US" sz="1600" b="0" dirty="0">
                <a:latin typeface="Arial Black" panose="020B0A04020102020204" pitchFamily="34" charset="0"/>
              </a:rPr>
              <a:t>say  “yes”  to  a  few  excellent  pursuits.</a:t>
            </a:r>
          </a:p>
          <a:p>
            <a:pPr algn="ctr"/>
            <a:endParaRPr lang="en-US" altLang="en-US" sz="400" b="0" dirty="0">
              <a:latin typeface="Arial Black" panose="020B0A04020102020204" pitchFamily="34" charset="0"/>
            </a:endParaRPr>
          </a:p>
        </p:txBody>
      </p:sp>
      <p:sp>
        <p:nvSpPr>
          <p:cNvPr id="279565" name="Oval 1037"/>
          <p:cNvSpPr>
            <a:spLocks noChangeArrowheads="1"/>
          </p:cNvSpPr>
          <p:nvPr/>
        </p:nvSpPr>
        <p:spPr bwMode="auto">
          <a:xfrm>
            <a:off x="1295400" y="5791200"/>
            <a:ext cx="1600200" cy="838200"/>
          </a:xfrm>
          <a:prstGeom prst="ellipse">
            <a:avLst/>
          </a:prstGeom>
          <a:solidFill>
            <a:srgbClr val="0000CC"/>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79566" name="Oval 1038"/>
          <p:cNvSpPr>
            <a:spLocks noChangeArrowheads="1"/>
          </p:cNvSpPr>
          <p:nvPr/>
        </p:nvSpPr>
        <p:spPr bwMode="auto">
          <a:xfrm>
            <a:off x="2133600" y="4572000"/>
            <a:ext cx="1752600" cy="914400"/>
          </a:xfrm>
          <a:prstGeom prst="ellipse">
            <a:avLst/>
          </a:prstGeom>
          <a:solidFill>
            <a:srgbClr val="0000CC"/>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79567" name="Oval 1039"/>
          <p:cNvSpPr>
            <a:spLocks noChangeArrowheads="1"/>
          </p:cNvSpPr>
          <p:nvPr/>
        </p:nvSpPr>
        <p:spPr bwMode="auto">
          <a:xfrm>
            <a:off x="3048000" y="3276600"/>
            <a:ext cx="1981200" cy="990600"/>
          </a:xfrm>
          <a:prstGeom prst="ellipse">
            <a:avLst/>
          </a:prstGeom>
          <a:solidFill>
            <a:srgbClr val="0000CC"/>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79568" name="Text Box 1040"/>
          <p:cNvSpPr txBox="1">
            <a:spLocks noChangeArrowheads="1"/>
          </p:cNvSpPr>
          <p:nvPr/>
        </p:nvSpPr>
        <p:spPr bwMode="auto">
          <a:xfrm>
            <a:off x="1438275" y="5867400"/>
            <a:ext cx="12620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b="0" dirty="0">
                <a:latin typeface="Arial Black" panose="020B0A04020102020204" pitchFamily="34" charset="0"/>
              </a:rPr>
              <a:t>What you</a:t>
            </a:r>
          </a:p>
          <a:p>
            <a:pPr algn="ctr"/>
            <a:r>
              <a:rPr lang="en-US" altLang="en-US" sz="1200" b="0" dirty="0">
                <a:latin typeface="Arial Black" panose="020B0A04020102020204" pitchFamily="34" charset="0"/>
              </a:rPr>
              <a:t>are currently</a:t>
            </a:r>
          </a:p>
          <a:p>
            <a:pPr algn="ctr"/>
            <a:r>
              <a:rPr lang="en-US" altLang="en-US" sz="1200" b="0" dirty="0">
                <a:latin typeface="Arial Black" panose="020B0A04020102020204" pitchFamily="34" charset="0"/>
              </a:rPr>
              <a:t>doing</a:t>
            </a:r>
          </a:p>
        </p:txBody>
      </p:sp>
      <p:sp>
        <p:nvSpPr>
          <p:cNvPr id="279569" name="Text Box 1041"/>
          <p:cNvSpPr txBox="1">
            <a:spLocks noChangeArrowheads="1"/>
          </p:cNvSpPr>
          <p:nvPr/>
        </p:nvSpPr>
        <p:spPr bwMode="auto">
          <a:xfrm>
            <a:off x="2286000" y="4679950"/>
            <a:ext cx="14414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latin typeface="Arial Black" panose="020B0A04020102020204" pitchFamily="34" charset="0"/>
              </a:rPr>
              <a:t>What you</a:t>
            </a:r>
          </a:p>
          <a:p>
            <a:pPr algn="ctr"/>
            <a:r>
              <a:rPr lang="en-US" altLang="en-US" sz="1400" b="0" dirty="0">
                <a:latin typeface="Arial Black" panose="020B0A04020102020204" pitchFamily="34" charset="0"/>
              </a:rPr>
              <a:t>are currently</a:t>
            </a:r>
          </a:p>
          <a:p>
            <a:pPr algn="ctr"/>
            <a:r>
              <a:rPr lang="en-US" altLang="en-US" sz="1400" b="0" dirty="0">
                <a:latin typeface="Arial Black" panose="020B0A04020102020204" pitchFamily="34" charset="0"/>
              </a:rPr>
              <a:t>doing</a:t>
            </a:r>
          </a:p>
        </p:txBody>
      </p:sp>
      <p:sp>
        <p:nvSpPr>
          <p:cNvPr id="279570" name="Text Box 1042"/>
          <p:cNvSpPr txBox="1">
            <a:spLocks noChangeArrowheads="1"/>
          </p:cNvSpPr>
          <p:nvPr/>
        </p:nvSpPr>
        <p:spPr bwMode="auto">
          <a:xfrm>
            <a:off x="3276600" y="3413125"/>
            <a:ext cx="152558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500" b="0" dirty="0">
                <a:latin typeface="Arial Black" panose="020B0A04020102020204" pitchFamily="34" charset="0"/>
              </a:rPr>
              <a:t>What you</a:t>
            </a:r>
          </a:p>
          <a:p>
            <a:pPr algn="ctr"/>
            <a:r>
              <a:rPr lang="en-US" altLang="en-US" sz="1500" b="0" dirty="0">
                <a:latin typeface="Arial Black" panose="020B0A04020102020204" pitchFamily="34" charset="0"/>
              </a:rPr>
              <a:t>are currently</a:t>
            </a:r>
          </a:p>
          <a:p>
            <a:pPr algn="ctr"/>
            <a:r>
              <a:rPr lang="en-US" altLang="en-US" sz="1500" b="0" dirty="0">
                <a:latin typeface="Arial Black" panose="020B0A04020102020204" pitchFamily="34" charset="0"/>
              </a:rPr>
              <a:t>doing</a:t>
            </a:r>
          </a:p>
        </p:txBody>
      </p:sp>
      <p:sp>
        <p:nvSpPr>
          <p:cNvPr id="279571" name="Text Box 1043"/>
          <p:cNvSpPr txBox="1">
            <a:spLocks noChangeArrowheads="1"/>
          </p:cNvSpPr>
          <p:nvPr/>
        </p:nvSpPr>
        <p:spPr bwMode="auto">
          <a:xfrm>
            <a:off x="95250" y="1905000"/>
            <a:ext cx="3609658" cy="458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FF0000"/>
                </a:solidFill>
                <a:latin typeface="Arial Black" panose="020B0A04020102020204" pitchFamily="34" charset="0"/>
                <a:cs typeface="Times New Roman" panose="02020603050405020304" pitchFamily="18" charset="0"/>
              </a:rPr>
              <a:t>1 Cor. 9:27</a:t>
            </a:r>
          </a:p>
          <a:p>
            <a:r>
              <a:rPr lang="en-US" altLang="en-US" sz="1400" b="0" dirty="0">
                <a:solidFill>
                  <a:srgbClr val="FF0000"/>
                </a:solidFill>
                <a:latin typeface="Arial Black" panose="020B0A04020102020204" pitchFamily="34" charset="0"/>
                <a:cs typeface="Times New Roman" panose="02020603050405020304" pitchFamily="18" charset="0"/>
              </a:rPr>
              <a:t>27 I keep under my body, and bring</a:t>
            </a:r>
          </a:p>
          <a:p>
            <a:r>
              <a:rPr lang="en-US" altLang="en-US" sz="1400" b="0" dirty="0">
                <a:solidFill>
                  <a:srgbClr val="FF0000"/>
                </a:solidFill>
                <a:latin typeface="Arial Black" panose="020B0A04020102020204" pitchFamily="34" charset="0"/>
                <a:cs typeface="Times New Roman" panose="02020603050405020304" pitchFamily="18" charset="0"/>
              </a:rPr>
              <a:t>it into </a:t>
            </a:r>
            <a:r>
              <a:rPr lang="en-US" altLang="en-US" sz="1400" b="0" dirty="0">
                <a:solidFill>
                  <a:srgbClr val="006600"/>
                </a:solidFill>
                <a:latin typeface="Arial Black" panose="020B0A04020102020204" pitchFamily="34" charset="0"/>
                <a:cs typeface="Times New Roman" panose="02020603050405020304" pitchFamily="18" charset="0"/>
              </a:rPr>
              <a:t>subjection</a:t>
            </a:r>
            <a:r>
              <a:rPr lang="en-US" altLang="en-US" sz="1400" b="0" dirty="0">
                <a:solidFill>
                  <a:srgbClr val="FF0000"/>
                </a:solidFill>
                <a:latin typeface="Arial Black" panose="020B0A04020102020204" pitchFamily="34" charset="0"/>
                <a:cs typeface="Times New Roman" panose="02020603050405020304" pitchFamily="18" charset="0"/>
              </a:rPr>
              <a:t>: lest that . . .  I</a:t>
            </a:r>
          </a:p>
          <a:p>
            <a:r>
              <a:rPr lang="en-US" altLang="en-US" sz="1400" b="0" dirty="0">
                <a:solidFill>
                  <a:srgbClr val="FF0000"/>
                </a:solidFill>
                <a:latin typeface="Arial Black" panose="020B0A04020102020204" pitchFamily="34" charset="0"/>
                <a:cs typeface="Times New Roman" panose="02020603050405020304" pitchFamily="18" charset="0"/>
              </a:rPr>
              <a:t>myself should be a castaway.  </a:t>
            </a:r>
          </a:p>
          <a:p>
            <a:endParaRPr lang="en-US" altLang="en-US" sz="800" b="0" dirty="0">
              <a:solidFill>
                <a:schemeClr val="tx1"/>
              </a:solidFill>
              <a:latin typeface="Arial Black" panose="020B0A04020102020204" pitchFamily="34" charset="0"/>
              <a:cs typeface="Times New Roman" panose="02020603050405020304" pitchFamily="18" charset="0"/>
            </a:endParaRPr>
          </a:p>
          <a:p>
            <a:r>
              <a:rPr lang="en-US" altLang="en-US" sz="1400" b="0" dirty="0">
                <a:solidFill>
                  <a:srgbClr val="FF0000"/>
                </a:solidFill>
                <a:latin typeface="Arial Black" panose="020B0A04020102020204" pitchFamily="34" charset="0"/>
                <a:cs typeface="Times New Roman" panose="02020603050405020304" pitchFamily="18" charset="0"/>
              </a:rPr>
              <a:t>27 I </a:t>
            </a:r>
            <a:r>
              <a:rPr lang="en-US" altLang="en-US" sz="1400" b="0" dirty="0">
                <a:solidFill>
                  <a:srgbClr val="006600"/>
                </a:solidFill>
                <a:latin typeface="Arial Black" panose="020B0A04020102020204" pitchFamily="34" charset="0"/>
                <a:cs typeface="Times New Roman" panose="02020603050405020304" pitchFamily="18" charset="0"/>
              </a:rPr>
              <a:t>discipline</a:t>
            </a:r>
            <a:r>
              <a:rPr lang="en-US" altLang="en-US" sz="1400" b="0" dirty="0">
                <a:solidFill>
                  <a:srgbClr val="FF0000"/>
                </a:solidFill>
                <a:latin typeface="Arial Black" panose="020B0A04020102020204" pitchFamily="34" charset="0"/>
                <a:cs typeface="Times New Roman" panose="02020603050405020304" pitchFamily="18" charset="0"/>
              </a:rPr>
              <a:t> my body like </a:t>
            </a:r>
          </a:p>
          <a:p>
            <a:r>
              <a:rPr lang="en-US" altLang="en-US" sz="1400" b="0" dirty="0">
                <a:solidFill>
                  <a:srgbClr val="FF0000"/>
                </a:solidFill>
                <a:latin typeface="Arial Black" panose="020B0A04020102020204" pitchFamily="34" charset="0"/>
                <a:cs typeface="Times New Roman" panose="02020603050405020304" pitchFamily="18" charset="0"/>
              </a:rPr>
              <a:t>an athlete, training it to do </a:t>
            </a:r>
          </a:p>
          <a:p>
            <a:r>
              <a:rPr lang="en-US" altLang="en-US" sz="1400" b="0" dirty="0">
                <a:solidFill>
                  <a:srgbClr val="FF0000"/>
                </a:solidFill>
                <a:latin typeface="Arial Black" panose="020B0A04020102020204" pitchFamily="34" charset="0"/>
                <a:cs typeface="Times New Roman" panose="02020603050405020304" pitchFamily="18" charset="0"/>
              </a:rPr>
              <a:t>what it should.  </a:t>
            </a:r>
            <a:r>
              <a:rPr lang="en-US" altLang="en-US" sz="1200" b="0" dirty="0">
                <a:solidFill>
                  <a:srgbClr val="FF0000"/>
                </a:solidFill>
                <a:latin typeface="Arial Black" panose="020B0A04020102020204" pitchFamily="34" charset="0"/>
                <a:cs typeface="Times New Roman" panose="02020603050405020304" pitchFamily="18" charset="0"/>
              </a:rPr>
              <a:t>NLT</a:t>
            </a:r>
          </a:p>
          <a:p>
            <a:endParaRPr lang="en-US" altLang="en-US" sz="1200" b="0" dirty="0">
              <a:solidFill>
                <a:srgbClr val="FF0000"/>
              </a:solidFill>
              <a:latin typeface="Arial Black" panose="020B0A04020102020204" pitchFamily="34" charset="0"/>
              <a:cs typeface="Times New Roman" panose="02020603050405020304" pitchFamily="18" charset="0"/>
            </a:endParaRPr>
          </a:p>
          <a:p>
            <a:r>
              <a:rPr lang="en-US" altLang="en-US" sz="1400" b="0" dirty="0">
                <a:solidFill>
                  <a:srgbClr val="FF0000"/>
                </a:solidFill>
                <a:latin typeface="Arial Black" panose="020B0A04020102020204" pitchFamily="34" charset="0"/>
                <a:cs typeface="Times New Roman" panose="02020603050405020304" pitchFamily="18" charset="0"/>
              </a:rPr>
              <a:t>Prov. 10:17</a:t>
            </a:r>
          </a:p>
          <a:p>
            <a:r>
              <a:rPr lang="en-US" altLang="en-US" sz="1400" b="0" dirty="0">
                <a:solidFill>
                  <a:srgbClr val="FF0000"/>
                </a:solidFill>
                <a:latin typeface="Arial Black" panose="020B0A04020102020204" pitchFamily="34" charset="0"/>
                <a:cs typeface="Times New Roman" panose="02020603050405020304" pitchFamily="18" charset="0"/>
              </a:rPr>
              <a:t>The road to life is a</a:t>
            </a:r>
          </a:p>
          <a:p>
            <a:r>
              <a:rPr lang="en-US" altLang="en-US" sz="1400" b="0" dirty="0">
                <a:solidFill>
                  <a:srgbClr val="006600"/>
                </a:solidFill>
                <a:latin typeface="Arial Black" panose="020B0A04020102020204" pitchFamily="34" charset="0"/>
                <a:cs typeface="Times New Roman" panose="02020603050405020304" pitchFamily="18" charset="0"/>
              </a:rPr>
              <a:t>disciplined</a:t>
            </a:r>
            <a:r>
              <a:rPr lang="en-US" altLang="en-US" sz="1400" b="0" dirty="0">
                <a:solidFill>
                  <a:srgbClr val="FF0000"/>
                </a:solidFill>
                <a:latin typeface="Arial Black" panose="020B0A04020102020204" pitchFamily="34" charset="0"/>
                <a:cs typeface="Times New Roman" panose="02020603050405020304" pitchFamily="18" charset="0"/>
              </a:rPr>
              <a:t> life.  </a:t>
            </a:r>
            <a:r>
              <a:rPr lang="en-US" altLang="en-US" sz="1200" b="0" dirty="0">
                <a:solidFill>
                  <a:srgbClr val="FF0000"/>
                </a:solidFill>
                <a:latin typeface="Arial Black" panose="020B0A04020102020204" pitchFamily="34" charset="0"/>
                <a:cs typeface="Times New Roman" panose="02020603050405020304" pitchFamily="18" charset="0"/>
              </a:rPr>
              <a:t>MSG</a:t>
            </a:r>
          </a:p>
          <a:p>
            <a:endParaRPr lang="en-US" altLang="en-US" sz="1400" b="0" dirty="0">
              <a:solidFill>
                <a:srgbClr val="FF0000"/>
              </a:solidFill>
              <a:latin typeface="Arial Black" panose="020B0A04020102020204" pitchFamily="34" charset="0"/>
              <a:cs typeface="Times New Roman" panose="02020603050405020304" pitchFamily="18" charset="0"/>
            </a:endParaRPr>
          </a:p>
          <a:p>
            <a:r>
              <a:rPr lang="en-US" altLang="en-US" sz="1400" b="0" dirty="0">
                <a:solidFill>
                  <a:srgbClr val="FF0000"/>
                </a:solidFill>
                <a:latin typeface="Arial Black" panose="020B0A04020102020204" pitchFamily="34" charset="0"/>
                <a:cs typeface="Times New Roman" panose="02020603050405020304" pitchFamily="18" charset="0"/>
              </a:rPr>
              <a:t>2 Tim. 1:7 </a:t>
            </a:r>
          </a:p>
          <a:p>
            <a:r>
              <a:rPr lang="en-US" altLang="en-US" sz="1400" b="0" dirty="0">
                <a:solidFill>
                  <a:srgbClr val="FF0000"/>
                </a:solidFill>
                <a:latin typeface="Arial Black" panose="020B0A04020102020204" pitchFamily="34" charset="0"/>
                <a:cs typeface="Times New Roman" panose="02020603050405020304" pitchFamily="18" charset="0"/>
              </a:rPr>
              <a:t>For God has not </a:t>
            </a:r>
          </a:p>
          <a:p>
            <a:r>
              <a:rPr lang="en-US" altLang="en-US" sz="1400" b="0" dirty="0">
                <a:solidFill>
                  <a:srgbClr val="FF0000"/>
                </a:solidFill>
                <a:latin typeface="Arial Black" panose="020B0A04020102020204" pitchFamily="34" charset="0"/>
                <a:cs typeface="Times New Roman" panose="02020603050405020304" pitchFamily="18" charset="0"/>
              </a:rPr>
              <a:t>given us a spirit of </a:t>
            </a:r>
          </a:p>
          <a:p>
            <a:r>
              <a:rPr lang="en-US" altLang="en-US" sz="1400" b="0" dirty="0">
                <a:solidFill>
                  <a:srgbClr val="FF0000"/>
                </a:solidFill>
                <a:latin typeface="Arial Black" panose="020B0A04020102020204" pitchFamily="34" charset="0"/>
                <a:cs typeface="Times New Roman" panose="02020603050405020304" pitchFamily="18" charset="0"/>
              </a:rPr>
              <a:t>fear,  but  of power,  </a:t>
            </a:r>
          </a:p>
          <a:p>
            <a:r>
              <a:rPr lang="en-US" altLang="en-US" sz="1400" b="0" dirty="0">
                <a:solidFill>
                  <a:srgbClr val="FF0000"/>
                </a:solidFill>
                <a:latin typeface="Arial Black" panose="020B0A04020102020204" pitchFamily="34" charset="0"/>
                <a:cs typeface="Times New Roman" panose="02020603050405020304" pitchFamily="18" charset="0"/>
              </a:rPr>
              <a:t>love, and </a:t>
            </a:r>
            <a:r>
              <a:rPr lang="en-US" altLang="en-US" sz="1400" b="0" dirty="0">
                <a:solidFill>
                  <a:srgbClr val="006600"/>
                </a:solidFill>
                <a:latin typeface="Arial Black" panose="020B0A04020102020204" pitchFamily="34" charset="0"/>
                <a:cs typeface="Times New Roman" panose="02020603050405020304" pitchFamily="18" charset="0"/>
              </a:rPr>
              <a:t>self-discipline.</a:t>
            </a:r>
            <a:r>
              <a:rPr lang="en-US" altLang="en-US" sz="1400" b="0" dirty="0">
                <a:solidFill>
                  <a:srgbClr val="FF0000"/>
                </a:solidFill>
                <a:latin typeface="Arial Black" panose="020B0A04020102020204" pitchFamily="34" charset="0"/>
                <a:cs typeface="Times New Roman" panose="02020603050405020304" pitchFamily="18" charset="0"/>
              </a:rPr>
              <a:t> </a:t>
            </a:r>
          </a:p>
          <a:p>
            <a:r>
              <a:rPr lang="en-US" altLang="en-US" sz="1200" b="0" dirty="0">
                <a:solidFill>
                  <a:srgbClr val="FF0000"/>
                </a:solidFill>
                <a:latin typeface="Arial Black" panose="020B0A04020102020204" pitchFamily="34" charset="0"/>
                <a:cs typeface="Times New Roman" panose="02020603050405020304" pitchFamily="18" charset="0"/>
              </a:rPr>
              <a:t>NLT</a:t>
            </a:r>
          </a:p>
          <a:p>
            <a:endParaRPr lang="en-US" altLang="en-US" sz="1200" b="0" dirty="0">
              <a:solidFill>
                <a:srgbClr val="FF0000"/>
              </a:solidFill>
              <a:latin typeface="Arial Black" panose="020B0A04020102020204" pitchFamily="34" charset="0"/>
              <a:cs typeface="Times New Roman" panose="02020603050405020304" pitchFamily="18" charset="0"/>
            </a:endParaRPr>
          </a:p>
          <a:p>
            <a:endParaRPr lang="en-US" altLang="en-US" sz="1200" b="0" dirty="0">
              <a:solidFill>
                <a:schemeClr val="tx1"/>
              </a:solidFill>
              <a:latin typeface="Arial Black" panose="020B0A04020102020204" pitchFamily="34" charset="0"/>
              <a:cs typeface="Times New Roman" panose="02020603050405020304" pitchFamily="18" charset="0"/>
            </a:endParaRPr>
          </a:p>
          <a:p>
            <a:endParaRPr lang="en-US" altLang="en-US" sz="1200" b="0" dirty="0">
              <a:solidFill>
                <a:schemeClr val="tx1"/>
              </a:solidFill>
              <a:latin typeface="Times New Roman" panose="02020603050405020304" pitchFamily="18" charset="0"/>
            </a:endParaRPr>
          </a:p>
        </p:txBody>
      </p:sp>
      <p:sp>
        <p:nvSpPr>
          <p:cNvPr id="279572" name="Text Box 1044"/>
          <p:cNvSpPr txBox="1">
            <a:spLocks noChangeArrowheads="1"/>
          </p:cNvSpPr>
          <p:nvPr/>
        </p:nvSpPr>
        <p:spPr bwMode="auto">
          <a:xfrm>
            <a:off x="4191000" y="6083300"/>
            <a:ext cx="99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chemeClr val="tx1"/>
                </a:solidFill>
                <a:latin typeface="Times New Roman" panose="02020603050405020304" pitchFamily="18" charset="0"/>
                <a:cs typeface="Times New Roman" panose="02020603050405020304" pitchFamily="18" charset="0"/>
              </a:rPr>
              <a:t>                </a:t>
            </a:r>
            <a:endParaRPr lang="en-US" altLang="en-US" sz="1200" b="0" dirty="0">
              <a:solidFill>
                <a:srgbClr val="FF0000"/>
              </a:solidFill>
              <a:latin typeface="Arial Black" panose="020B0A04020102020204" pitchFamily="34" charset="0"/>
            </a:endParaRPr>
          </a:p>
        </p:txBody>
      </p:sp>
      <p:sp>
        <p:nvSpPr>
          <p:cNvPr id="279573" name="Text Box 1045"/>
          <p:cNvSpPr txBox="1">
            <a:spLocks noChangeArrowheads="1"/>
          </p:cNvSpPr>
          <p:nvPr/>
        </p:nvSpPr>
        <p:spPr bwMode="auto">
          <a:xfrm>
            <a:off x="152400" y="7927975"/>
            <a:ext cx="6934200" cy="138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FF0000"/>
                </a:solidFill>
                <a:latin typeface="Arial Black" panose="020B0A04020102020204" pitchFamily="34" charset="0"/>
                <a:cs typeface="Times New Roman" panose="02020603050405020304" pitchFamily="18" charset="0"/>
              </a:rPr>
              <a:t>Heb. 12:11  For the time being no  </a:t>
            </a:r>
            <a:r>
              <a:rPr lang="en-US" altLang="en-US" sz="1400" b="0" dirty="0">
                <a:solidFill>
                  <a:srgbClr val="006600"/>
                </a:solidFill>
                <a:latin typeface="Arial Black" panose="020B0A04020102020204" pitchFamily="34" charset="0"/>
                <a:cs typeface="Times New Roman" panose="02020603050405020304" pitchFamily="18" charset="0"/>
              </a:rPr>
              <a:t>discipline </a:t>
            </a:r>
            <a:r>
              <a:rPr lang="en-US" altLang="en-US" sz="1400" b="0" dirty="0">
                <a:solidFill>
                  <a:srgbClr val="FF0000"/>
                </a:solidFill>
                <a:latin typeface="Arial Black" panose="020B0A04020102020204" pitchFamily="34" charset="0"/>
                <a:cs typeface="Times New Roman" panose="02020603050405020304" pitchFamily="18" charset="0"/>
              </a:rPr>
              <a:t> brings joy, but seems grievous  and painful;  but  afterwards it  yields a  peaceable  fruit</a:t>
            </a:r>
          </a:p>
          <a:p>
            <a:r>
              <a:rPr lang="en-US" altLang="en-US" sz="1400" b="0" dirty="0">
                <a:solidFill>
                  <a:srgbClr val="FF0000"/>
                </a:solidFill>
                <a:latin typeface="Arial Black" panose="020B0A04020102020204" pitchFamily="34" charset="0"/>
                <a:cs typeface="Times New Roman" panose="02020603050405020304" pitchFamily="18" charset="0"/>
              </a:rPr>
              <a:t>of  righteousness  to those who have been trained by it [a harvest </a:t>
            </a:r>
          </a:p>
          <a:p>
            <a:r>
              <a:rPr lang="en-US" altLang="en-US" sz="1400" b="0" dirty="0">
                <a:solidFill>
                  <a:srgbClr val="FF0000"/>
                </a:solidFill>
                <a:latin typeface="Arial Black" panose="020B0A04020102020204" pitchFamily="34" charset="0"/>
                <a:cs typeface="Times New Roman" panose="02020603050405020304" pitchFamily="18" charset="0"/>
              </a:rPr>
              <a:t>of fruit which  consists in righteousness - in  conformity  to  God’s  will in purpose,  thought,  and action,  resulting  in right living and right standing with God].  </a:t>
            </a:r>
            <a:r>
              <a:rPr lang="en-US" altLang="en-US" sz="1200" b="0" dirty="0">
                <a:solidFill>
                  <a:srgbClr val="FF0000"/>
                </a:solidFill>
                <a:latin typeface="Arial Black" panose="020B0A04020102020204" pitchFamily="34" charset="0"/>
                <a:cs typeface="Times New Roman" panose="02020603050405020304" pitchFamily="18" charset="0"/>
              </a:rPr>
              <a:t>AMP</a:t>
            </a:r>
            <a:endParaRPr lang="en-US" altLang="en-US" sz="1200" b="0" dirty="0">
              <a:solidFill>
                <a:srgbClr val="FF0000"/>
              </a:solidFill>
              <a:latin typeface="Arial Black" panose="020B0A04020102020204" pitchFamily="34" charset="0"/>
            </a:endParaRPr>
          </a:p>
        </p:txBody>
      </p:sp>
      <p:sp>
        <p:nvSpPr>
          <p:cNvPr id="279574" name="Text Box 1046"/>
          <p:cNvSpPr txBox="1">
            <a:spLocks noChangeArrowheads="1"/>
          </p:cNvSpPr>
          <p:nvPr/>
        </p:nvSpPr>
        <p:spPr bwMode="auto">
          <a:xfrm>
            <a:off x="4800600" y="5943600"/>
            <a:ext cx="3048000"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chemeClr val="tx1"/>
                </a:solidFill>
                <a:latin typeface="Arial Black" panose="020B0A04020102020204" pitchFamily="34" charset="0"/>
              </a:rPr>
              <a:t>   </a:t>
            </a:r>
            <a:r>
              <a:rPr lang="en-US" altLang="en-US" sz="1600" b="0" dirty="0">
                <a:solidFill>
                  <a:srgbClr val="006600"/>
                </a:solidFill>
                <a:latin typeface="Arial Black" panose="020B0A04020102020204" pitchFamily="34" charset="0"/>
              </a:rPr>
              <a:t>Faithful in:</a:t>
            </a:r>
          </a:p>
          <a:p>
            <a:r>
              <a:rPr lang="en-US" altLang="en-US" sz="1600" b="0" dirty="0">
                <a:solidFill>
                  <a:srgbClr val="006600"/>
                </a:solidFill>
                <a:latin typeface="Arial Black" panose="020B0A04020102020204" pitchFamily="34" charset="0"/>
              </a:rPr>
              <a:t>   - Prayer</a:t>
            </a:r>
          </a:p>
          <a:p>
            <a:r>
              <a:rPr lang="en-US" altLang="en-US" sz="1600" b="0" dirty="0">
                <a:solidFill>
                  <a:srgbClr val="006600"/>
                </a:solidFill>
                <a:latin typeface="Arial Black" panose="020B0A04020102020204" pitchFamily="34" charset="0"/>
              </a:rPr>
              <a:t>   - Fasting</a:t>
            </a:r>
          </a:p>
          <a:p>
            <a:r>
              <a:rPr lang="en-US" altLang="en-US" sz="1600" b="0" dirty="0">
                <a:solidFill>
                  <a:srgbClr val="006600"/>
                </a:solidFill>
                <a:latin typeface="Arial Black" panose="020B0A04020102020204" pitchFamily="34" charset="0"/>
              </a:rPr>
              <a:t>   - Study of the Word</a:t>
            </a:r>
          </a:p>
          <a:p>
            <a:r>
              <a:rPr lang="en-US" altLang="en-US" sz="1600" b="0" dirty="0">
                <a:solidFill>
                  <a:srgbClr val="006600"/>
                </a:solidFill>
                <a:latin typeface="Arial Black" panose="020B0A04020102020204" pitchFamily="34" charset="0"/>
              </a:rPr>
              <a:t>   - God’s House</a:t>
            </a:r>
          </a:p>
          <a:p>
            <a:r>
              <a:rPr lang="en-US" altLang="en-US" sz="1600" b="0" dirty="0">
                <a:solidFill>
                  <a:srgbClr val="006600"/>
                </a:solidFill>
                <a:latin typeface="Arial Black" panose="020B0A04020102020204" pitchFamily="34" charset="0"/>
              </a:rPr>
              <a:t>   - Charity </a:t>
            </a:r>
            <a:r>
              <a:rPr lang="en-US" altLang="en-US" sz="1200" b="0" dirty="0">
                <a:solidFill>
                  <a:srgbClr val="006600"/>
                </a:solidFill>
                <a:latin typeface="Arial Black" panose="020B0A04020102020204" pitchFamily="34" charset="0"/>
              </a:rPr>
              <a:t>(ministering</a:t>
            </a:r>
          </a:p>
          <a:p>
            <a:r>
              <a:rPr lang="en-US" altLang="en-US" sz="1200" b="0" dirty="0">
                <a:solidFill>
                  <a:srgbClr val="006600"/>
                </a:solidFill>
                <a:latin typeface="Arial Black" panose="020B0A04020102020204" pitchFamily="34" charset="0"/>
              </a:rPr>
              <a:t>      to people in need)</a:t>
            </a:r>
          </a:p>
          <a:p>
            <a:endParaRPr lang="en-US" altLang="en-US" sz="1200" b="0" dirty="0">
              <a:solidFill>
                <a:srgbClr val="006600"/>
              </a:solidFill>
              <a:latin typeface="Arial Black" panose="020B0A04020102020204" pitchFamily="34" charset="0"/>
            </a:endParaRPr>
          </a:p>
          <a:p>
            <a:endParaRPr lang="en-US" altLang="en-US" sz="1600" b="0" dirty="0">
              <a:solidFill>
                <a:schemeClr val="tx1"/>
              </a:solidFill>
              <a:latin typeface="Arial Black" panose="020B0A04020102020204" pitchFamily="34" charset="0"/>
            </a:endParaRPr>
          </a:p>
        </p:txBody>
      </p:sp>
      <p:sp>
        <p:nvSpPr>
          <p:cNvPr id="279575" name="Text Box 1047"/>
          <p:cNvSpPr txBox="1">
            <a:spLocks noChangeArrowheads="1"/>
          </p:cNvSpPr>
          <p:nvPr/>
        </p:nvSpPr>
        <p:spPr bwMode="auto">
          <a:xfrm>
            <a:off x="6172200" y="2895600"/>
            <a:ext cx="10398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solidFill>
                  <a:srgbClr val="FF0000"/>
                </a:solidFill>
                <a:latin typeface="Arial Black" panose="020B0A04020102020204" pitchFamily="34" charset="0"/>
              </a:rPr>
              <a:t>Driven </a:t>
            </a:r>
          </a:p>
          <a:p>
            <a:pPr algn="ctr"/>
            <a:r>
              <a:rPr lang="en-US" altLang="en-US" sz="1600" b="0" dirty="0">
                <a:solidFill>
                  <a:srgbClr val="FF0000"/>
                </a:solidFill>
                <a:latin typeface="Arial Black" panose="020B0A04020102020204" pitchFamily="34" charset="0"/>
              </a:rPr>
              <a:t>by Love</a:t>
            </a:r>
          </a:p>
        </p:txBody>
      </p:sp>
    </p:spTree>
  </p:cSld>
  <p:clrMapOvr>
    <a:masterClrMapping/>
  </p:clrMapOvr>
  <p:transition spd="slow">
    <p:checker/>
    <p:sndAc>
      <p:stSnd>
        <p:snd r:embed="rId3" name="projctor.wav"/>
      </p:stSnd>
    </p:sndAc>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Line 1026"/>
          <p:cNvSpPr>
            <a:spLocks noChangeShapeType="1"/>
          </p:cNvSpPr>
          <p:nvPr/>
        </p:nvSpPr>
        <p:spPr bwMode="auto">
          <a:xfrm>
            <a:off x="533400" y="4953000"/>
            <a:ext cx="12954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1603" name="Line 1027"/>
          <p:cNvSpPr>
            <a:spLocks noChangeShapeType="1"/>
          </p:cNvSpPr>
          <p:nvPr/>
        </p:nvSpPr>
        <p:spPr bwMode="auto">
          <a:xfrm flipV="1">
            <a:off x="1828800" y="3048000"/>
            <a:ext cx="838200" cy="19050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1604" name="Line 1028"/>
          <p:cNvSpPr>
            <a:spLocks noChangeShapeType="1"/>
          </p:cNvSpPr>
          <p:nvPr/>
        </p:nvSpPr>
        <p:spPr bwMode="auto">
          <a:xfrm>
            <a:off x="2667000" y="3048000"/>
            <a:ext cx="762000" cy="2438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1605" name="Line 1029"/>
          <p:cNvSpPr>
            <a:spLocks noChangeShapeType="1"/>
          </p:cNvSpPr>
          <p:nvPr/>
        </p:nvSpPr>
        <p:spPr bwMode="auto">
          <a:xfrm>
            <a:off x="3429000" y="5486400"/>
            <a:ext cx="28956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1606" name="Line 1030"/>
          <p:cNvSpPr>
            <a:spLocks noChangeShapeType="1"/>
          </p:cNvSpPr>
          <p:nvPr/>
        </p:nvSpPr>
        <p:spPr bwMode="auto">
          <a:xfrm flipV="1">
            <a:off x="6324600" y="2819400"/>
            <a:ext cx="609600" cy="26670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1607" name="Line 1031"/>
          <p:cNvSpPr>
            <a:spLocks noChangeShapeType="1"/>
          </p:cNvSpPr>
          <p:nvPr/>
        </p:nvSpPr>
        <p:spPr bwMode="auto">
          <a:xfrm>
            <a:off x="4267200" y="5486400"/>
            <a:ext cx="922338" cy="1752600"/>
          </a:xfrm>
          <a:prstGeom prst="line">
            <a:avLst/>
          </a:prstGeom>
          <a:noFill/>
          <a:ln w="762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1608" name="Line 1032"/>
          <p:cNvSpPr>
            <a:spLocks noChangeShapeType="1"/>
          </p:cNvSpPr>
          <p:nvPr/>
        </p:nvSpPr>
        <p:spPr bwMode="auto">
          <a:xfrm>
            <a:off x="5130800" y="5486400"/>
            <a:ext cx="881063" cy="1524000"/>
          </a:xfrm>
          <a:prstGeom prst="line">
            <a:avLst/>
          </a:prstGeom>
          <a:noFill/>
          <a:ln w="762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1609" name="Text Box 1033"/>
          <p:cNvSpPr txBox="1">
            <a:spLocks noChangeArrowheads="1"/>
          </p:cNvSpPr>
          <p:nvPr/>
        </p:nvSpPr>
        <p:spPr bwMode="auto">
          <a:xfrm>
            <a:off x="152400" y="120650"/>
            <a:ext cx="7010400" cy="71755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3600" dirty="0"/>
              <a:t>The Life Cycle of a Vision</a:t>
            </a:r>
          </a:p>
        </p:txBody>
      </p:sp>
      <p:sp>
        <p:nvSpPr>
          <p:cNvPr id="281610" name="Text Box 1034"/>
          <p:cNvSpPr txBox="1">
            <a:spLocks noChangeArrowheads="1"/>
          </p:cNvSpPr>
          <p:nvPr/>
        </p:nvSpPr>
        <p:spPr bwMode="auto">
          <a:xfrm>
            <a:off x="0" y="5057775"/>
            <a:ext cx="1574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0" dirty="0">
                <a:solidFill>
                  <a:srgbClr val="FF0000"/>
                </a:solidFill>
                <a:latin typeface="Arial Black" panose="020B0A04020102020204" pitchFamily="34" charset="0"/>
              </a:rPr>
              <a:t>1. Receiving</a:t>
            </a:r>
          </a:p>
          <a:p>
            <a:pPr>
              <a:spcBef>
                <a:spcPct val="0"/>
              </a:spcBef>
              <a:buFontTx/>
              <a:buNone/>
            </a:pPr>
            <a:r>
              <a:rPr lang="en-US" altLang="en-US" sz="1600" b="0" dirty="0">
                <a:solidFill>
                  <a:srgbClr val="FF0000"/>
                </a:solidFill>
                <a:latin typeface="Arial Black" panose="020B0A04020102020204" pitchFamily="34" charset="0"/>
              </a:rPr>
              <a:t>    the Vision</a:t>
            </a:r>
          </a:p>
          <a:p>
            <a:pPr>
              <a:spcBef>
                <a:spcPct val="0"/>
              </a:spcBef>
              <a:buFontTx/>
              <a:buNone/>
            </a:pPr>
            <a:r>
              <a:rPr lang="en-US" altLang="en-US" sz="1600" b="0" dirty="0">
                <a:solidFill>
                  <a:srgbClr val="FF0000"/>
                </a:solidFill>
                <a:latin typeface="Arial Black" panose="020B0A04020102020204" pitchFamily="34" charset="0"/>
              </a:rPr>
              <a:t>    or Dream</a:t>
            </a:r>
          </a:p>
        </p:txBody>
      </p:sp>
      <p:sp>
        <p:nvSpPr>
          <p:cNvPr id="281611" name="Text Box 1035"/>
          <p:cNvSpPr txBox="1">
            <a:spLocks noChangeArrowheads="1"/>
          </p:cNvSpPr>
          <p:nvPr/>
        </p:nvSpPr>
        <p:spPr bwMode="auto">
          <a:xfrm rot="-3986406">
            <a:off x="1018381" y="3726657"/>
            <a:ext cx="1909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rgbClr val="FF0000"/>
                </a:solidFill>
                <a:latin typeface="Arial Black" panose="020B0A04020102020204" pitchFamily="34" charset="0"/>
              </a:rPr>
              <a:t>2. Development</a:t>
            </a:r>
          </a:p>
        </p:txBody>
      </p:sp>
      <p:sp>
        <p:nvSpPr>
          <p:cNvPr id="281612" name="Text Box 1036"/>
          <p:cNvSpPr txBox="1">
            <a:spLocks noChangeArrowheads="1"/>
          </p:cNvSpPr>
          <p:nvPr/>
        </p:nvSpPr>
        <p:spPr bwMode="auto">
          <a:xfrm rot="4330452">
            <a:off x="2821782" y="4112419"/>
            <a:ext cx="1109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chemeClr val="tx1"/>
                </a:solidFill>
                <a:latin typeface="Arial Black" panose="020B0A04020102020204" pitchFamily="34" charset="0"/>
              </a:rPr>
              <a:t>3. Death</a:t>
            </a:r>
          </a:p>
        </p:txBody>
      </p:sp>
      <p:sp>
        <p:nvSpPr>
          <p:cNvPr id="281613" name="Text Box 1037"/>
          <p:cNvSpPr txBox="1">
            <a:spLocks noChangeArrowheads="1"/>
          </p:cNvSpPr>
          <p:nvPr/>
        </p:nvSpPr>
        <p:spPr bwMode="auto">
          <a:xfrm>
            <a:off x="4011613" y="5021263"/>
            <a:ext cx="1822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chemeClr val="tx1"/>
                </a:solidFill>
                <a:latin typeface="Arial Black" panose="020B0A04020102020204" pitchFamily="34" charset="0"/>
              </a:rPr>
              <a:t>4. Time Delays</a:t>
            </a:r>
          </a:p>
        </p:txBody>
      </p:sp>
      <p:sp>
        <p:nvSpPr>
          <p:cNvPr id="281614" name="Text Box 1038"/>
          <p:cNvSpPr txBox="1">
            <a:spLocks noChangeArrowheads="1"/>
          </p:cNvSpPr>
          <p:nvPr/>
        </p:nvSpPr>
        <p:spPr bwMode="auto">
          <a:xfrm rot="-4579985">
            <a:off x="5395913" y="3643312"/>
            <a:ext cx="18859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solidFill>
                  <a:srgbClr val="FF0000"/>
                </a:solidFill>
                <a:latin typeface="Arial Black" panose="020B0A04020102020204" pitchFamily="34" charset="0"/>
              </a:rPr>
              <a:t>6. Supernatural</a:t>
            </a:r>
          </a:p>
          <a:p>
            <a:pPr algn="ctr"/>
            <a:r>
              <a:rPr lang="en-US" altLang="en-US" sz="1600" b="0" dirty="0">
                <a:solidFill>
                  <a:srgbClr val="FF0000"/>
                </a:solidFill>
                <a:latin typeface="Arial Black" panose="020B0A04020102020204" pitchFamily="34" charset="0"/>
              </a:rPr>
              <a:t>Fulfillment</a:t>
            </a:r>
          </a:p>
        </p:txBody>
      </p:sp>
      <p:sp>
        <p:nvSpPr>
          <p:cNvPr id="281615" name="Text Box 1039"/>
          <p:cNvSpPr txBox="1">
            <a:spLocks noChangeArrowheads="1"/>
          </p:cNvSpPr>
          <p:nvPr/>
        </p:nvSpPr>
        <p:spPr bwMode="auto">
          <a:xfrm rot="3629410">
            <a:off x="4420394" y="6106319"/>
            <a:ext cx="15382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solidFill>
                  <a:srgbClr val="0000CC"/>
                </a:solidFill>
                <a:latin typeface="Arial Black" panose="020B0A04020102020204" pitchFamily="34" charset="0"/>
              </a:rPr>
              <a:t>5. Man’s</a:t>
            </a:r>
          </a:p>
          <a:p>
            <a:pPr algn="ctr"/>
            <a:r>
              <a:rPr lang="en-US" altLang="en-US" sz="1600" b="0" dirty="0">
                <a:solidFill>
                  <a:srgbClr val="0000CC"/>
                </a:solidFill>
                <a:latin typeface="Arial Black" panose="020B0A04020102020204" pitchFamily="34" charset="0"/>
              </a:rPr>
              <a:t>Alternatives</a:t>
            </a:r>
          </a:p>
        </p:txBody>
      </p:sp>
      <p:sp>
        <p:nvSpPr>
          <p:cNvPr id="281616" name="Text Box 1040"/>
          <p:cNvSpPr txBox="1">
            <a:spLocks noChangeArrowheads="1"/>
          </p:cNvSpPr>
          <p:nvPr/>
        </p:nvSpPr>
        <p:spPr bwMode="auto">
          <a:xfrm>
            <a:off x="457200" y="6611938"/>
            <a:ext cx="4038600" cy="2471737"/>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0" dirty="0">
                <a:solidFill>
                  <a:schemeClr val="bg1"/>
                </a:solidFill>
                <a:latin typeface="Arial Black" panose="020B0A04020102020204" pitchFamily="34" charset="0"/>
              </a:rPr>
              <a:t>Life Cycle of a Vision:</a:t>
            </a:r>
          </a:p>
          <a:p>
            <a:pPr>
              <a:spcBef>
                <a:spcPct val="0"/>
              </a:spcBef>
              <a:buFontTx/>
              <a:buNone/>
            </a:pPr>
            <a:endParaRPr lang="en-US" altLang="en-US" sz="800" b="0" dirty="0">
              <a:solidFill>
                <a:schemeClr val="bg1"/>
              </a:solidFill>
              <a:latin typeface="Arial Black" panose="020B0A04020102020204" pitchFamily="34" charset="0"/>
            </a:endParaRPr>
          </a:p>
          <a:p>
            <a:pPr>
              <a:spcBef>
                <a:spcPct val="0"/>
              </a:spcBef>
              <a:buFontTx/>
              <a:buNone/>
            </a:pPr>
            <a:r>
              <a:rPr lang="en-US" altLang="en-US" sz="1600" b="0" dirty="0">
                <a:solidFill>
                  <a:schemeClr val="bg1"/>
                </a:solidFill>
                <a:latin typeface="Arial Black" panose="020B0A04020102020204" pitchFamily="34" charset="0"/>
              </a:rPr>
              <a:t>1.  Receiving the Vision or Dream</a:t>
            </a:r>
          </a:p>
          <a:p>
            <a:pPr>
              <a:spcBef>
                <a:spcPct val="0"/>
              </a:spcBef>
              <a:buFontTx/>
              <a:buNone/>
            </a:pPr>
            <a:r>
              <a:rPr lang="en-US" altLang="en-US" sz="1600" b="0" dirty="0">
                <a:solidFill>
                  <a:schemeClr val="bg1"/>
                </a:solidFill>
                <a:latin typeface="Arial Black" panose="020B0A04020102020204" pitchFamily="34" charset="0"/>
              </a:rPr>
              <a:t>2.  Development of the Vision</a:t>
            </a:r>
          </a:p>
          <a:p>
            <a:pPr>
              <a:spcBef>
                <a:spcPct val="0"/>
              </a:spcBef>
              <a:buFontTx/>
              <a:buNone/>
            </a:pPr>
            <a:r>
              <a:rPr lang="en-US" altLang="en-US" sz="1600" b="0" dirty="0">
                <a:solidFill>
                  <a:schemeClr val="bg1"/>
                </a:solidFill>
                <a:latin typeface="Arial Black" panose="020B0A04020102020204" pitchFamily="34" charset="0"/>
              </a:rPr>
              <a:t>3.  Death of the Vision</a:t>
            </a:r>
          </a:p>
          <a:p>
            <a:pPr>
              <a:spcBef>
                <a:spcPct val="0"/>
              </a:spcBef>
              <a:buFontTx/>
              <a:buNone/>
            </a:pPr>
            <a:r>
              <a:rPr lang="en-US" altLang="en-US" sz="1600" b="0" dirty="0">
                <a:solidFill>
                  <a:schemeClr val="bg1"/>
                </a:solidFill>
                <a:latin typeface="Arial Black" panose="020B0A04020102020204" pitchFamily="34" charset="0"/>
              </a:rPr>
              <a:t>4.  Time delays</a:t>
            </a:r>
          </a:p>
          <a:p>
            <a:pPr>
              <a:spcBef>
                <a:spcPct val="0"/>
              </a:spcBef>
              <a:buFontTx/>
              <a:buNone/>
            </a:pPr>
            <a:r>
              <a:rPr lang="en-US" altLang="en-US" sz="1600" b="0" dirty="0">
                <a:solidFill>
                  <a:schemeClr val="bg1"/>
                </a:solidFill>
                <a:latin typeface="Arial Black" panose="020B0A04020102020204" pitchFamily="34" charset="0"/>
              </a:rPr>
              <a:t>5.  Alternatives (Man trying to make it happen)</a:t>
            </a:r>
          </a:p>
          <a:p>
            <a:pPr>
              <a:spcBef>
                <a:spcPct val="0"/>
              </a:spcBef>
              <a:buFontTx/>
              <a:buNone/>
            </a:pPr>
            <a:r>
              <a:rPr lang="en-US" altLang="en-US" sz="1600" b="0" dirty="0">
                <a:solidFill>
                  <a:schemeClr val="bg1"/>
                </a:solidFill>
                <a:latin typeface="Arial Black" panose="020B0A04020102020204" pitchFamily="34" charset="0"/>
              </a:rPr>
              <a:t>6.  Supernatural Fulfillment (God makes it happen)</a:t>
            </a:r>
          </a:p>
        </p:txBody>
      </p:sp>
      <p:sp>
        <p:nvSpPr>
          <p:cNvPr id="281617" name="Line 1041"/>
          <p:cNvSpPr>
            <a:spLocks noChangeShapeType="1"/>
          </p:cNvSpPr>
          <p:nvPr/>
        </p:nvSpPr>
        <p:spPr bwMode="auto">
          <a:xfrm flipV="1">
            <a:off x="457200" y="2547938"/>
            <a:ext cx="5791200" cy="2252662"/>
          </a:xfrm>
          <a:prstGeom prst="line">
            <a:avLst/>
          </a:prstGeom>
          <a:noFill/>
          <a:ln w="38100">
            <a:solidFill>
              <a:srgbClr val="0080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1618" name="Oval 1042"/>
          <p:cNvSpPr>
            <a:spLocks noChangeArrowheads="1"/>
          </p:cNvSpPr>
          <p:nvPr/>
        </p:nvSpPr>
        <p:spPr bwMode="auto">
          <a:xfrm>
            <a:off x="25400" y="4800600"/>
            <a:ext cx="431800" cy="22860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81619" name="Oval 1043"/>
          <p:cNvSpPr>
            <a:spLocks noChangeArrowheads="1"/>
          </p:cNvSpPr>
          <p:nvPr/>
        </p:nvSpPr>
        <p:spPr bwMode="auto">
          <a:xfrm>
            <a:off x="6324600" y="2133600"/>
            <a:ext cx="914400" cy="533400"/>
          </a:xfrm>
          <a:prstGeom prst="ellipse">
            <a:avLst/>
          </a:prstGeom>
          <a:solidFill>
            <a:srgbClr val="FF00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latin typeface="Arial Black" panose="020B0A04020102020204" pitchFamily="34" charset="0"/>
              </a:rPr>
              <a:t>The</a:t>
            </a:r>
          </a:p>
          <a:p>
            <a:pPr algn="ctr"/>
            <a:r>
              <a:rPr lang="en-US" altLang="en-US" sz="1400" b="0" dirty="0">
                <a:latin typeface="Arial Black" panose="020B0A04020102020204" pitchFamily="34" charset="0"/>
              </a:rPr>
              <a:t>Vision</a:t>
            </a:r>
          </a:p>
        </p:txBody>
      </p:sp>
      <p:sp>
        <p:nvSpPr>
          <p:cNvPr id="281620" name="Text Box 1044"/>
          <p:cNvSpPr txBox="1">
            <a:spLocks noChangeArrowheads="1"/>
          </p:cNvSpPr>
          <p:nvPr/>
        </p:nvSpPr>
        <p:spPr bwMode="auto">
          <a:xfrm rot="-1140901">
            <a:off x="3689350" y="28956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rgbClr val="008000"/>
                </a:solidFill>
                <a:latin typeface="Arial Black" panose="020B0A04020102020204" pitchFamily="34" charset="0"/>
              </a:rPr>
              <a:t>F A I T H</a:t>
            </a:r>
          </a:p>
        </p:txBody>
      </p:sp>
      <p:sp>
        <p:nvSpPr>
          <p:cNvPr id="281621" name="Text Box 1045"/>
          <p:cNvSpPr txBox="1">
            <a:spLocks noChangeArrowheads="1"/>
          </p:cNvSpPr>
          <p:nvPr/>
        </p:nvSpPr>
        <p:spPr bwMode="auto">
          <a:xfrm>
            <a:off x="133350" y="958850"/>
            <a:ext cx="7086600" cy="1015663"/>
          </a:xfrm>
          <a:prstGeom prst="rect">
            <a:avLst/>
          </a:prstGeom>
          <a:solidFill>
            <a:srgbClr val="006600"/>
          </a:solidFill>
          <a:ln w="571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dirty="0">
                <a:latin typeface="Arial" panose="020B0604020202020204" pitchFamily="34" charset="0"/>
              </a:rPr>
              <a:t>Now faith is the substance of things hoped for, the evidence of things not seen.    But without faith it  is impossible to please God !    Hebrews 11:6</a:t>
            </a:r>
          </a:p>
        </p:txBody>
      </p:sp>
      <p:sp>
        <p:nvSpPr>
          <p:cNvPr id="3" name="TextBox 2">
            <a:extLst>
              <a:ext uri="{FF2B5EF4-FFF2-40B4-BE49-F238E27FC236}">
                <a16:creationId xmlns:a16="http://schemas.microsoft.com/office/drawing/2014/main" id="{1E918FA6-E95C-4DFC-A970-96F79D71A831}"/>
              </a:ext>
            </a:extLst>
          </p:cNvPr>
          <p:cNvSpPr txBox="1"/>
          <p:nvPr/>
        </p:nvSpPr>
        <p:spPr>
          <a:xfrm rot="20406943">
            <a:off x="553262" y="3004729"/>
            <a:ext cx="5098512" cy="369332"/>
          </a:xfrm>
          <a:prstGeom prst="rect">
            <a:avLst/>
          </a:prstGeom>
          <a:noFill/>
        </p:spPr>
        <p:txBody>
          <a:bodyPr wrap="none" rtlCol="0">
            <a:spAutoFit/>
          </a:bodyPr>
          <a:lstStyle/>
          <a:p>
            <a:pPr algn="ctr"/>
            <a:r>
              <a:rPr lang="en-US" sz="1800" dirty="0">
                <a:solidFill>
                  <a:srgbClr val="006600"/>
                </a:solidFill>
                <a:latin typeface="+mj-lt"/>
              </a:rPr>
              <a:t>Faith is the tension between reality and the vision.</a:t>
            </a:r>
          </a:p>
        </p:txBody>
      </p:sp>
    </p:spTree>
  </p:cSld>
  <p:clrMapOvr>
    <a:masterClrMapping/>
  </p:clrMapOvr>
  <p:transition spd="slow">
    <p:checker/>
    <p:sndAc>
      <p:stSnd>
        <p:snd r:embed="rId3" name="projctor.wav"/>
      </p:stSnd>
    </p:sndAc>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1255427" y="2986881"/>
            <a:ext cx="4684296" cy="1846659"/>
          </a:xfrm>
          <a:prstGeom prst="rect">
            <a:avLst/>
          </a:prstGeom>
          <a:noFill/>
        </p:spPr>
        <p:txBody>
          <a:bodyPr wrap="none" rtlCol="0">
            <a:spAutoFit/>
          </a:bodyPr>
          <a:lstStyle/>
          <a:p>
            <a:pPr algn="ctr"/>
            <a:r>
              <a:rPr lang="en-US" dirty="0">
                <a:solidFill>
                  <a:schemeClr val="tx1"/>
                </a:solidFill>
              </a:rPr>
              <a:t>Section I</a:t>
            </a:r>
          </a:p>
          <a:p>
            <a:pPr algn="ctr"/>
            <a:endParaRPr lang="en-US" sz="1000" dirty="0">
              <a:solidFill>
                <a:schemeClr val="tx1"/>
              </a:solidFill>
            </a:endParaRPr>
          </a:p>
          <a:p>
            <a:pPr algn="ctr"/>
            <a:r>
              <a:rPr lang="en-US" sz="3200" dirty="0">
                <a:solidFill>
                  <a:schemeClr val="tx1"/>
                </a:solidFill>
              </a:rPr>
              <a:t>Church Growth </a:t>
            </a:r>
          </a:p>
          <a:p>
            <a:pPr algn="ctr"/>
            <a:r>
              <a:rPr lang="en-US" sz="3200" dirty="0">
                <a:solidFill>
                  <a:schemeClr val="tx1"/>
                </a:solidFill>
              </a:rPr>
              <a:t>and Measurement</a:t>
            </a:r>
          </a:p>
        </p:txBody>
      </p:sp>
    </p:spTree>
    <p:extLst>
      <p:ext uri="{BB962C8B-B14F-4D97-AF65-F5344CB8AC3E}">
        <p14:creationId xmlns:p14="http://schemas.microsoft.com/office/powerpoint/2010/main" val="4111360503"/>
      </p:ext>
    </p:extLst>
  </p:cSld>
  <p:clrMapOvr>
    <a:masterClrMapping/>
  </p:clrMapOvr>
  <p:transition spd="slow">
    <p:checker/>
    <p:sndAc>
      <p:stSnd>
        <p:snd r:embed="rId2" name="projctor.wav"/>
      </p:stSnd>
    </p:sndAc>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3"/>
          <p:cNvSpPr>
            <a:spLocks noGrp="1" noChangeArrowheads="1"/>
          </p:cNvSpPr>
          <p:nvPr>
            <p:ph type="body" idx="1"/>
          </p:nvPr>
        </p:nvSpPr>
        <p:spPr>
          <a:xfrm>
            <a:off x="159543" y="90704"/>
            <a:ext cx="6996113" cy="9144000"/>
          </a:xfrm>
          <a:solidFill>
            <a:srgbClr val="000000"/>
          </a:solidFill>
          <a:ln w="76200">
            <a:solidFill>
              <a:srgbClr val="FF0000"/>
            </a:solidFill>
            <a:miter lim="800000"/>
            <a:headEnd/>
            <a:tailEnd/>
          </a:ln>
        </p:spPr>
        <p:txBody>
          <a:bodyPr/>
          <a:lstStyle/>
          <a:p>
            <a:pPr>
              <a:buFontTx/>
              <a:buNone/>
            </a:pPr>
            <a:endParaRPr lang="en-US" altLang="en-US" sz="1200" dirty="0"/>
          </a:p>
        </p:txBody>
      </p:sp>
      <p:sp>
        <p:nvSpPr>
          <p:cNvPr id="519171" name="Text Box 5"/>
          <p:cNvSpPr txBox="1">
            <a:spLocks noChangeArrowheads="1"/>
          </p:cNvSpPr>
          <p:nvPr/>
        </p:nvSpPr>
        <p:spPr bwMode="auto">
          <a:xfrm>
            <a:off x="1050925" y="357188"/>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19172" name="Text Box 6"/>
          <p:cNvSpPr txBox="1">
            <a:spLocks noChangeArrowheads="1"/>
          </p:cNvSpPr>
          <p:nvPr/>
        </p:nvSpPr>
        <p:spPr bwMode="auto">
          <a:xfrm>
            <a:off x="288925" y="204788"/>
            <a:ext cx="6645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19174" name="Text Box 9"/>
          <p:cNvSpPr txBox="1">
            <a:spLocks noChangeArrowheads="1"/>
          </p:cNvSpPr>
          <p:nvPr/>
        </p:nvSpPr>
        <p:spPr bwMode="auto">
          <a:xfrm>
            <a:off x="3336925" y="3417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srgbClr val="000000"/>
              </a:solidFill>
              <a:effectLst/>
              <a:uLnTx/>
              <a:uFillTx/>
              <a:latin typeface="Elephant" panose="02020904090505020303" pitchFamily="18" charset="0"/>
              <a:ea typeface="+mn-ea"/>
              <a:cs typeface="+mn-cs"/>
            </a:endParaRPr>
          </a:p>
        </p:txBody>
      </p:sp>
      <p:sp>
        <p:nvSpPr>
          <p:cNvPr id="513029" name="Text Box 8"/>
          <p:cNvSpPr txBox="1">
            <a:spLocks noChangeArrowheads="1"/>
          </p:cNvSpPr>
          <p:nvPr/>
        </p:nvSpPr>
        <p:spPr bwMode="auto">
          <a:xfrm>
            <a:off x="322101" y="238234"/>
            <a:ext cx="6711157" cy="2139047"/>
          </a:xfrm>
          <a:prstGeom prst="rect">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Black" panose="020B0A04020102020204" pitchFamily="34" charset="0"/>
              </a:rPr>
              <a:t>Becoming a Book of Acts Church &amp; Christian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 b="1" i="0" u="none" strike="noStrike" kern="1200" cap="none" spc="0" normalizeH="0" baseline="0" noProof="0" dirty="0">
              <a:ln>
                <a:noFill/>
              </a:ln>
              <a:solidFill>
                <a:srgbClr val="000000"/>
              </a:solidFill>
              <a:effectLst/>
              <a:uLnTx/>
              <a:uFillTx/>
              <a:latin typeface="Rockwell Extra Bold" panose="02060903040505020403" pitchFamily="18" charset="0"/>
              <a:ea typeface="+mn-ea"/>
              <a:cs typeface="+mn-cs"/>
            </a:endParaRPr>
          </a:p>
          <a:p>
            <a:pPr lvl="0" algn="just">
              <a:defRPr/>
            </a:pPr>
            <a:r>
              <a:rPr kumimoji="0" lang="en-US" altLang="en-US" sz="1500" b="1"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The model of the Father’s business (core ministries) is vividly demonstrated in the book of Acts: </a:t>
            </a:r>
            <a:r>
              <a:rPr kumimoji="0" lang="en-US" altLang="en-US" sz="1600" b="1" u="none" strike="noStrike" kern="1200" cap="none" spc="0" normalizeH="0" baseline="0" noProof="0" dirty="0">
                <a:ln>
                  <a:noFill/>
                </a:ln>
                <a:solidFill>
                  <a:srgbClr val="000000"/>
                </a:solidFill>
                <a:effectLst/>
                <a:uLnTx/>
                <a:uFillTx/>
                <a:latin typeface="Times New Roman"/>
                <a:ea typeface="+mn-ea"/>
                <a:cs typeface="+mn-cs"/>
              </a:rPr>
              <a:t>“Then they that gladly received his word were baptized: and the same day there were </a:t>
            </a:r>
            <a:r>
              <a:rPr kumimoji="0" lang="en-US" altLang="en-US" sz="1600" b="1" u="none" strike="noStrike" kern="1200" cap="none" spc="0" normalizeH="0" baseline="0" noProof="0" dirty="0">
                <a:ln>
                  <a:noFill/>
                </a:ln>
                <a:solidFill>
                  <a:srgbClr val="FF0000"/>
                </a:solidFill>
                <a:effectLst/>
                <a:uLnTx/>
                <a:uFillTx/>
                <a:latin typeface="Times New Roman"/>
                <a:ea typeface="+mn-ea"/>
                <a:cs typeface="+mn-cs"/>
              </a:rPr>
              <a:t>added unto them about three thousand souls</a:t>
            </a:r>
            <a:r>
              <a:rPr kumimoji="0" lang="en-US" altLang="en-US" sz="1600" b="1" u="none" strike="noStrike" kern="1200" cap="none" spc="0" normalizeH="0" baseline="0" noProof="0" dirty="0">
                <a:ln>
                  <a:noFill/>
                </a:ln>
                <a:solidFill>
                  <a:srgbClr val="000000"/>
                </a:solidFill>
                <a:effectLst/>
                <a:uLnTx/>
                <a:uFillTx/>
                <a:latin typeface="Times New Roman"/>
                <a:ea typeface="+mn-ea"/>
                <a:cs typeface="+mn-cs"/>
              </a:rPr>
              <a:t>. And they continued stedfastly in the </a:t>
            </a:r>
            <a:r>
              <a:rPr kumimoji="0" lang="en-US" altLang="en-US" sz="1600" b="1" u="none" strike="noStrike" kern="1200" cap="none" spc="0" normalizeH="0" baseline="0" noProof="0" dirty="0">
                <a:ln>
                  <a:noFill/>
                </a:ln>
                <a:solidFill>
                  <a:srgbClr val="006600"/>
                </a:solidFill>
                <a:effectLst/>
                <a:uLnTx/>
                <a:uFillTx/>
                <a:latin typeface="Arial Black" panose="020B0A04020102020204" pitchFamily="34" charset="0"/>
                <a:ea typeface="+mn-ea"/>
                <a:cs typeface="+mn-cs"/>
              </a:rPr>
              <a:t>apostle’s doctrine</a:t>
            </a:r>
            <a:r>
              <a:rPr kumimoji="0" lang="en-US" altLang="en-US" sz="1600" b="1" u="none" strike="noStrike" kern="1200" cap="none" spc="0" normalizeH="0" baseline="0" noProof="0" dirty="0">
                <a:ln>
                  <a:noFill/>
                </a:ln>
                <a:solidFill>
                  <a:srgbClr val="003300"/>
                </a:solidFill>
                <a:effectLst/>
                <a:uLnTx/>
                <a:uFillTx/>
                <a:latin typeface="Arial Black" panose="020B0A04020102020204" pitchFamily="34" charset="0"/>
                <a:ea typeface="+mn-ea"/>
                <a:cs typeface="+mn-cs"/>
              </a:rPr>
              <a:t> </a:t>
            </a:r>
            <a:r>
              <a:rPr kumimoji="0" lang="en-US" altLang="en-US" sz="1600" b="1" u="none" strike="noStrike" kern="1200" cap="none" spc="0" normalizeH="0" baseline="0" noProof="0" dirty="0">
                <a:ln>
                  <a:noFill/>
                </a:ln>
                <a:solidFill>
                  <a:srgbClr val="000000"/>
                </a:solidFill>
                <a:effectLst/>
                <a:uLnTx/>
                <a:uFillTx/>
                <a:latin typeface="Times New Roman"/>
                <a:ea typeface="+mn-ea"/>
                <a:cs typeface="+mn-cs"/>
              </a:rPr>
              <a:t>and </a:t>
            </a:r>
            <a:r>
              <a:rPr kumimoji="0" lang="en-US" altLang="en-US" sz="1600" b="1" u="none" strike="noStrike" kern="1200" cap="none" spc="0" normalizeH="0" baseline="0" noProof="0" dirty="0">
                <a:ln>
                  <a:noFill/>
                </a:ln>
                <a:solidFill>
                  <a:srgbClr val="660066"/>
                </a:solidFill>
                <a:effectLst/>
                <a:uLnTx/>
                <a:uFillTx/>
                <a:latin typeface="Arial Black" panose="020B0A04020102020204" pitchFamily="34" charset="0"/>
                <a:ea typeface="+mn-ea"/>
                <a:cs typeface="+mn-cs"/>
              </a:rPr>
              <a:t>fellowship</a:t>
            </a:r>
            <a:r>
              <a:rPr kumimoji="0" lang="en-US" altLang="en-US" sz="1600" b="1" u="none" strike="noStrike" kern="1200" cap="none" spc="0" normalizeH="0" baseline="0" noProof="0" dirty="0">
                <a:ln>
                  <a:noFill/>
                </a:ln>
                <a:solidFill>
                  <a:srgbClr val="660066"/>
                </a:solidFill>
                <a:effectLst/>
                <a:uLnTx/>
                <a:uFillTx/>
                <a:latin typeface="Times New Roman"/>
                <a:ea typeface="+mn-ea"/>
                <a:cs typeface="+mn-cs"/>
              </a:rPr>
              <a:t>, </a:t>
            </a:r>
            <a:r>
              <a:rPr kumimoji="0" lang="en-US" altLang="en-US" sz="1600" b="1" u="none" strike="noStrike" kern="1200" cap="none" spc="0" normalizeH="0" baseline="0" noProof="0" dirty="0">
                <a:ln>
                  <a:noFill/>
                </a:ln>
                <a:solidFill>
                  <a:srgbClr val="000000"/>
                </a:solidFill>
                <a:effectLst/>
                <a:uLnTx/>
                <a:uFillTx/>
                <a:latin typeface="Times New Roman"/>
                <a:ea typeface="+mn-ea"/>
                <a:cs typeface="+mn-cs"/>
              </a:rPr>
              <a:t>and in </a:t>
            </a:r>
            <a:r>
              <a:rPr kumimoji="0" lang="en-US" altLang="en-US" sz="1600" b="1" u="none" strike="noStrike" kern="1200" cap="none" spc="0" normalizeH="0" baseline="0" noProof="0" dirty="0">
                <a:ln>
                  <a:noFill/>
                </a:ln>
                <a:solidFill>
                  <a:srgbClr val="660066"/>
                </a:solidFill>
                <a:effectLst/>
                <a:uLnTx/>
                <a:uFillTx/>
                <a:latin typeface="Arial Black" panose="020B0A04020102020204" pitchFamily="34" charset="0"/>
                <a:ea typeface="+mn-ea"/>
                <a:cs typeface="+mn-cs"/>
              </a:rPr>
              <a:t>breaking of bread</a:t>
            </a:r>
            <a:r>
              <a:rPr kumimoji="0" lang="en-US" altLang="en-US" sz="1600" b="1" u="none" strike="noStrike" kern="1200" cap="none" spc="0" normalizeH="0" baseline="0" noProof="0" dirty="0">
                <a:ln>
                  <a:noFill/>
                </a:ln>
                <a:solidFill>
                  <a:srgbClr val="000000"/>
                </a:solidFill>
                <a:effectLst/>
                <a:uLnTx/>
                <a:uFillTx/>
                <a:latin typeface="Times New Roman"/>
                <a:ea typeface="+mn-ea"/>
                <a:cs typeface="+mn-cs"/>
              </a:rPr>
              <a:t>, and in </a:t>
            </a:r>
            <a:r>
              <a:rPr kumimoji="0" lang="en-US" altLang="en-US" sz="1600" b="1" u="none" strike="noStrike" kern="1200" cap="none" spc="0" normalizeH="0" baseline="0" noProof="0" dirty="0">
                <a:ln>
                  <a:noFill/>
                </a:ln>
                <a:solidFill>
                  <a:srgbClr val="0000CC"/>
                </a:solidFill>
                <a:effectLst/>
                <a:uLnTx/>
                <a:uFillTx/>
                <a:latin typeface="Arial Black" panose="020B0A04020102020204" pitchFamily="34" charset="0"/>
                <a:ea typeface="+mn-ea"/>
                <a:cs typeface="+mn-cs"/>
              </a:rPr>
              <a:t>prayers</a:t>
            </a:r>
            <a:r>
              <a:rPr kumimoji="0" lang="en-US" altLang="en-US" sz="1600" b="1" u="none" strike="noStrike" kern="1200" cap="none" spc="0" normalizeH="0" baseline="0" noProof="0" dirty="0">
                <a:ln>
                  <a:noFill/>
                </a:ln>
                <a:solidFill>
                  <a:srgbClr val="0000CC"/>
                </a:solidFill>
                <a:effectLst/>
                <a:uLnTx/>
                <a:uFillTx/>
                <a:latin typeface="Times New Roman"/>
                <a:ea typeface="+mn-ea"/>
                <a:cs typeface="+mn-cs"/>
              </a:rPr>
              <a:t>.  </a:t>
            </a:r>
            <a:r>
              <a:rPr lang="en-US" altLang="en-US" sz="1600" dirty="0">
                <a:solidFill>
                  <a:srgbClr val="000000"/>
                </a:solidFill>
                <a:latin typeface="Times New Roman"/>
              </a:rPr>
              <a:t>And the </a:t>
            </a:r>
            <a:r>
              <a:rPr lang="en-US" altLang="en-US" sz="1600" dirty="0">
                <a:solidFill>
                  <a:srgbClr val="FF0000"/>
                </a:solidFill>
                <a:latin typeface="Times New Roman"/>
              </a:rPr>
              <a:t>Lord</a:t>
            </a:r>
            <a:r>
              <a:rPr lang="en-US" altLang="en-US" sz="1600" dirty="0">
                <a:solidFill>
                  <a:srgbClr val="000000"/>
                </a:solidFill>
                <a:latin typeface="Times New Roman"/>
              </a:rPr>
              <a:t> </a:t>
            </a:r>
            <a:r>
              <a:rPr lang="en-US" altLang="en-US" sz="1600" dirty="0">
                <a:solidFill>
                  <a:srgbClr val="FF0000"/>
                </a:solidFill>
                <a:latin typeface="Times New Roman"/>
              </a:rPr>
              <a:t>added to the church daily</a:t>
            </a:r>
            <a:r>
              <a:rPr lang="en-US" altLang="en-US" sz="1600" dirty="0">
                <a:solidFill>
                  <a:srgbClr val="000000"/>
                </a:solidFill>
                <a:latin typeface="Times New Roman"/>
              </a:rPr>
              <a:t> such as should be saved.”  Acts 2:42, 46</a:t>
            </a:r>
            <a:endParaRPr kumimoji="0" lang="en-US" altLang="en-US" sz="1600" b="1" u="none" strike="noStrike" kern="1200" cap="none" spc="0" normalizeH="0" baseline="0" noProof="0" dirty="0">
              <a:ln>
                <a:noFill/>
              </a:ln>
              <a:solidFill>
                <a:srgbClr val="000000"/>
              </a:solidFill>
              <a:effectLst/>
              <a:uLnTx/>
              <a:uFillTx/>
              <a:latin typeface="Times New Roman"/>
              <a:ea typeface="+mn-ea"/>
              <a:cs typeface="+mn-cs"/>
            </a:endParaRPr>
          </a:p>
        </p:txBody>
      </p:sp>
      <p:sp>
        <p:nvSpPr>
          <p:cNvPr id="519175" name="Text Box 12"/>
          <p:cNvSpPr txBox="1">
            <a:spLocks noChangeArrowheads="1"/>
          </p:cNvSpPr>
          <p:nvPr/>
        </p:nvSpPr>
        <p:spPr bwMode="auto">
          <a:xfrm>
            <a:off x="3413125" y="3848100"/>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4000" b="1" i="0" u="none" strike="noStrike" kern="1200" cap="none" spc="0" normalizeH="0" baseline="0" noProof="0" dirty="0">
              <a:ln>
                <a:noFill/>
              </a:ln>
              <a:solidFill>
                <a:srgbClr val="000000"/>
              </a:solidFill>
              <a:effectLst/>
              <a:uLnTx/>
              <a:uFillTx/>
              <a:latin typeface="Elephant" panose="02020904090505020303" pitchFamily="18" charset="0"/>
              <a:ea typeface="+mn-ea"/>
              <a:cs typeface="+mn-cs"/>
            </a:endParaRPr>
          </a:p>
        </p:txBody>
      </p:sp>
      <p:grpSp>
        <p:nvGrpSpPr>
          <p:cNvPr id="519176" name="Group 13"/>
          <p:cNvGrpSpPr>
            <a:grpSpLocks/>
          </p:cNvGrpSpPr>
          <p:nvPr/>
        </p:nvGrpSpPr>
        <p:grpSpPr bwMode="auto">
          <a:xfrm>
            <a:off x="330994" y="2238591"/>
            <a:ext cx="6705600" cy="6996113"/>
            <a:chOff x="192" y="1259"/>
            <a:chExt cx="4224" cy="4407"/>
          </a:xfrm>
        </p:grpSpPr>
        <p:sp>
          <p:nvSpPr>
            <p:cNvPr id="519185" name="Oval 14"/>
            <p:cNvSpPr>
              <a:spLocks noChangeArrowheads="1"/>
            </p:cNvSpPr>
            <p:nvPr/>
          </p:nvSpPr>
          <p:spPr bwMode="auto">
            <a:xfrm>
              <a:off x="192" y="1259"/>
              <a:ext cx="4224" cy="4407"/>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000" b="1" i="0" u="none" strike="noStrike" kern="1200" cap="none" spc="0" normalizeH="0" baseline="0" noProof="0" dirty="0">
                <a:ln>
                  <a:noFill/>
                </a:ln>
                <a:solidFill>
                  <a:srgbClr val="000000"/>
                </a:solidFill>
                <a:effectLst/>
                <a:uLnTx/>
                <a:uFillTx/>
                <a:latin typeface="Rockwell Extra Bold" panose="02060903040505020403" pitchFamily="18" charset="0"/>
                <a:ea typeface="+mn-ea"/>
                <a:cs typeface="+mn-cs"/>
              </a:endParaRPr>
            </a:p>
          </p:txBody>
        </p:sp>
        <p:sp>
          <p:nvSpPr>
            <p:cNvPr id="519190" name="Oval 19"/>
            <p:cNvSpPr>
              <a:spLocks noChangeArrowheads="1"/>
            </p:cNvSpPr>
            <p:nvPr/>
          </p:nvSpPr>
          <p:spPr bwMode="auto">
            <a:xfrm>
              <a:off x="1472" y="3458"/>
              <a:ext cx="1680" cy="2016"/>
            </a:xfrm>
            <a:prstGeom prst="ellipse">
              <a:avLst/>
            </a:prstGeom>
            <a:solidFill>
              <a:srgbClr val="0000CC"/>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000" b="1" i="0" u="none" strike="noStrike" kern="1200" cap="none" spc="0" normalizeH="0" baseline="0" noProof="0" dirty="0">
                <a:ln>
                  <a:noFill/>
                </a:ln>
                <a:solidFill>
                  <a:srgbClr val="000000"/>
                </a:solidFill>
                <a:effectLst/>
                <a:uLnTx/>
                <a:uFillTx/>
                <a:latin typeface="Rockwell Extra Bold" panose="02060903040505020403" pitchFamily="18" charset="0"/>
                <a:ea typeface="+mn-ea"/>
                <a:cs typeface="+mn-cs"/>
              </a:endParaRPr>
            </a:p>
          </p:txBody>
        </p:sp>
        <p:sp>
          <p:nvSpPr>
            <p:cNvPr id="519186" name="Oval 15"/>
            <p:cNvSpPr>
              <a:spLocks noChangeArrowheads="1"/>
            </p:cNvSpPr>
            <p:nvPr/>
          </p:nvSpPr>
          <p:spPr bwMode="auto">
            <a:xfrm>
              <a:off x="2335" y="1922"/>
              <a:ext cx="1680" cy="2064"/>
            </a:xfrm>
            <a:prstGeom prst="ellipse">
              <a:avLst/>
            </a:prstGeom>
            <a:solidFill>
              <a:srgbClr val="660066"/>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000" b="1" i="0" u="none" strike="noStrike" kern="1200" cap="none" spc="0" normalizeH="0" baseline="0" noProof="0" dirty="0">
                <a:ln>
                  <a:noFill/>
                </a:ln>
                <a:solidFill>
                  <a:srgbClr val="000000"/>
                </a:solidFill>
                <a:effectLst/>
                <a:uLnTx/>
                <a:uFillTx/>
                <a:latin typeface="Rockwell Extra Bold" panose="02060903040505020403" pitchFamily="18" charset="0"/>
                <a:ea typeface="+mn-ea"/>
                <a:cs typeface="+mn-cs"/>
              </a:endParaRPr>
            </a:p>
          </p:txBody>
        </p:sp>
        <p:sp>
          <p:nvSpPr>
            <p:cNvPr id="519187" name="Text Box 16"/>
            <p:cNvSpPr txBox="1">
              <a:spLocks noChangeArrowheads="1"/>
            </p:cNvSpPr>
            <p:nvPr/>
          </p:nvSpPr>
          <p:spPr bwMode="auto">
            <a:xfrm>
              <a:off x="1836" y="3840"/>
              <a:ext cx="157" cy="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519188" name="Oval 17"/>
            <p:cNvSpPr>
              <a:spLocks noChangeArrowheads="1"/>
            </p:cNvSpPr>
            <p:nvPr/>
          </p:nvSpPr>
          <p:spPr bwMode="auto">
            <a:xfrm>
              <a:off x="751" y="1778"/>
              <a:ext cx="1680" cy="2064"/>
            </a:xfrm>
            <a:prstGeom prst="ellipse">
              <a:avLst/>
            </a:prstGeom>
            <a:solidFill>
              <a:srgbClr val="0066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19189" name="Text Box 18"/>
            <p:cNvSpPr txBox="1">
              <a:spLocks noChangeArrowheads="1"/>
            </p:cNvSpPr>
            <p:nvPr/>
          </p:nvSpPr>
          <p:spPr bwMode="auto">
            <a:xfrm>
              <a:off x="2431" y="2301"/>
              <a:ext cx="1547" cy="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Compassion &amp;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Care Ministry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(Attracting, Winning,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Retaining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Making Disciples)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Script MT Bold" panose="03040602040607080904" pitchFamily="66" charset="0"/>
                  <a:ea typeface="+mn-ea"/>
                  <a:cs typeface="+mn-cs"/>
                </a:rPr>
                <a:t>(Actions)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19191" name="Text Box 20"/>
            <p:cNvSpPr txBox="1">
              <a:spLocks noChangeArrowheads="1"/>
            </p:cNvSpPr>
            <p:nvPr/>
          </p:nvSpPr>
          <p:spPr bwMode="auto">
            <a:xfrm>
              <a:off x="1844" y="3947"/>
              <a:ext cx="971" cy="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FFFFFF"/>
                  </a:solidFill>
                  <a:effectLst/>
                  <a:uLnTx/>
                  <a:uFillTx/>
                  <a:latin typeface="Arial Black" panose="020B0A04020102020204" pitchFamily="34" charset="0"/>
                </a:rPr>
                <a:t>  (3) </a:t>
              </a:r>
            </a:p>
            <a:p>
              <a:pPr marL="457200" marR="0" lvl="0" indent="-45720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FFFFFF"/>
                </a:solidFill>
                <a:effectLst/>
                <a:uLnTx/>
                <a:uFillTx/>
                <a:latin typeface="Arial Black" panose="020B0A04020102020204" pitchFamily="34" charset="0"/>
              </a:endParaRP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Prayer </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 Ministry</a:t>
              </a:r>
            </a:p>
            <a:p>
              <a:pPr marL="457200" marR="0" lvl="0" indent="-45720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Script MT Bold" panose="03040602040607080904" pitchFamily="66" charset="0"/>
                  <a:ea typeface="+mn-ea"/>
                  <a:cs typeface="+mn-cs"/>
                </a:rPr>
                <a:t>(Power)</a:t>
              </a:r>
            </a:p>
            <a:p>
              <a:pPr marL="457200" marR="0" lvl="0" indent="-45720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sp>
          <p:nvSpPr>
            <p:cNvPr id="519192" name="Oval 21"/>
            <p:cNvSpPr>
              <a:spLocks noChangeArrowheads="1"/>
            </p:cNvSpPr>
            <p:nvPr/>
          </p:nvSpPr>
          <p:spPr bwMode="auto">
            <a:xfrm>
              <a:off x="816" y="1682"/>
              <a:ext cx="2976" cy="3744"/>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grpSp>
      <p:sp>
        <p:nvSpPr>
          <p:cNvPr id="519177" name="Line 31"/>
          <p:cNvSpPr>
            <a:spLocks noChangeShapeType="1"/>
          </p:cNvSpPr>
          <p:nvPr/>
        </p:nvSpPr>
        <p:spPr bwMode="auto">
          <a:xfrm flipH="1">
            <a:off x="5917650" y="6614196"/>
            <a:ext cx="60326" cy="2413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519179" name="Line 42"/>
          <p:cNvSpPr>
            <a:spLocks noChangeShapeType="1"/>
          </p:cNvSpPr>
          <p:nvPr/>
        </p:nvSpPr>
        <p:spPr bwMode="auto">
          <a:xfrm flipV="1">
            <a:off x="1310687" y="6077045"/>
            <a:ext cx="12700" cy="228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519182" name="Rectangle 3"/>
          <p:cNvSpPr>
            <a:spLocks noChangeArrowheads="1"/>
          </p:cNvSpPr>
          <p:nvPr/>
        </p:nvSpPr>
        <p:spPr bwMode="auto">
          <a:xfrm>
            <a:off x="6083300" y="8243888"/>
            <a:ext cx="10302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God’s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600" dirty="0">
                <a:solidFill>
                  <a:srgbClr val="FF0000"/>
                </a:solidFill>
                <a:latin typeface="Arial Black" panose="020B0A04020102020204" pitchFamily="34" charset="0"/>
              </a:rPr>
              <a:t>Agape</a:t>
            </a:r>
            <a:r>
              <a:rPr kumimoji="0" lang="en-US" altLang="en-US" sz="16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Love</a:t>
            </a:r>
          </a:p>
        </p:txBody>
      </p:sp>
      <p:cxnSp>
        <p:nvCxnSpPr>
          <p:cNvPr id="519183" name="Straight Arrow Connector 5"/>
          <p:cNvCxnSpPr>
            <a:cxnSpLocks noChangeShapeType="1"/>
          </p:cNvCxnSpPr>
          <p:nvPr/>
        </p:nvCxnSpPr>
        <p:spPr bwMode="auto">
          <a:xfrm>
            <a:off x="1235075" y="3000375"/>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9184" name="Line 19"/>
          <p:cNvSpPr>
            <a:spLocks noChangeShapeType="1"/>
          </p:cNvSpPr>
          <p:nvPr/>
        </p:nvSpPr>
        <p:spPr bwMode="auto">
          <a:xfrm flipH="1" flipV="1">
            <a:off x="5791200" y="8370888"/>
            <a:ext cx="249238" cy="241300"/>
          </a:xfrm>
          <a:prstGeom prst="line">
            <a:avLst/>
          </a:prstGeom>
          <a:noFill/>
          <a:ln w="5715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25" name="Text Box 20">
            <a:extLst>
              <a:ext uri="{FF2B5EF4-FFF2-40B4-BE49-F238E27FC236}">
                <a16:creationId xmlns:a16="http://schemas.microsoft.com/office/drawing/2014/main" id="{0BC1CC70-25EC-4F03-A68F-9ACCE25C4642}"/>
              </a:ext>
            </a:extLst>
          </p:cNvPr>
          <p:cNvSpPr txBox="1">
            <a:spLocks noChangeArrowheads="1"/>
          </p:cNvSpPr>
          <p:nvPr/>
        </p:nvSpPr>
        <p:spPr bwMode="auto">
          <a:xfrm>
            <a:off x="5131448" y="4299743"/>
            <a:ext cx="32573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  </a:t>
            </a:r>
            <a:endParaRPr kumimoji="0" lang="en-US" alt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457200" marR="0" lvl="0" indent="-457200" algn="ctr"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sp>
        <p:nvSpPr>
          <p:cNvPr id="26" name="Text Box 20">
            <a:extLst>
              <a:ext uri="{FF2B5EF4-FFF2-40B4-BE49-F238E27FC236}">
                <a16:creationId xmlns:a16="http://schemas.microsoft.com/office/drawing/2014/main" id="{480C397B-EE28-4AE9-B996-B1EA6D4DA3E8}"/>
              </a:ext>
            </a:extLst>
          </p:cNvPr>
          <p:cNvSpPr txBox="1">
            <a:spLocks noChangeArrowheads="1"/>
          </p:cNvSpPr>
          <p:nvPr/>
        </p:nvSpPr>
        <p:spPr bwMode="auto">
          <a:xfrm>
            <a:off x="4800600" y="3622794"/>
            <a:ext cx="59022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algn="ctr">
              <a:spcBef>
                <a:spcPct val="0"/>
              </a:spcBef>
              <a:buNone/>
              <a:defRPr/>
            </a:pPr>
            <a:r>
              <a:rPr lang="en-US" altLang="en-US" sz="2200" dirty="0">
                <a:solidFill>
                  <a:srgbClr val="FFFFFF"/>
                </a:solidFill>
                <a:latin typeface="Arial Black" panose="020B0A04020102020204" pitchFamily="34" charset="0"/>
              </a:rPr>
              <a:t>(2)</a:t>
            </a:r>
            <a:endParaRPr kumimoji="0" lang="en-US" altLang="en-US" sz="2200" b="1"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sp>
        <p:nvSpPr>
          <p:cNvPr id="27" name="Text Box 20">
            <a:extLst>
              <a:ext uri="{FF2B5EF4-FFF2-40B4-BE49-F238E27FC236}">
                <a16:creationId xmlns:a16="http://schemas.microsoft.com/office/drawing/2014/main" id="{A550607F-148E-4C62-897D-DAA387667BDC}"/>
              </a:ext>
            </a:extLst>
          </p:cNvPr>
          <p:cNvSpPr txBox="1">
            <a:spLocks noChangeArrowheads="1"/>
          </p:cNvSpPr>
          <p:nvPr/>
        </p:nvSpPr>
        <p:spPr bwMode="auto">
          <a:xfrm>
            <a:off x="1600200" y="4100353"/>
            <a:ext cx="190725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  </a:t>
            </a:r>
            <a:r>
              <a:rPr kumimoji="0" lang="en-US" alt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 Ministry</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of the Word</a:t>
            </a:r>
          </a:p>
          <a:p>
            <a:pPr marL="457200" marR="0" lvl="0" indent="-45720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Script MT Bold" panose="03040602040607080904" pitchFamily="66" charset="0"/>
                <a:ea typeface="+mn-ea"/>
                <a:cs typeface="+mn-cs"/>
              </a:rPr>
              <a:t>(Doctrine)</a:t>
            </a:r>
          </a:p>
          <a:p>
            <a:pPr marL="457200" marR="0" lvl="0" indent="-45720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457200" marR="0" lvl="0" indent="-45720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sp>
        <p:nvSpPr>
          <p:cNvPr id="28" name="Text Box 20">
            <a:extLst>
              <a:ext uri="{FF2B5EF4-FFF2-40B4-BE49-F238E27FC236}">
                <a16:creationId xmlns:a16="http://schemas.microsoft.com/office/drawing/2014/main" id="{BD13CAB3-4F61-40E4-873D-C9F46B50ED16}"/>
              </a:ext>
            </a:extLst>
          </p:cNvPr>
          <p:cNvSpPr txBox="1">
            <a:spLocks noChangeArrowheads="1"/>
          </p:cNvSpPr>
          <p:nvPr/>
        </p:nvSpPr>
        <p:spPr bwMode="auto">
          <a:xfrm>
            <a:off x="2209800" y="3698994"/>
            <a:ext cx="66075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algn="ctr">
              <a:spcBef>
                <a:spcPct val="0"/>
              </a:spcBef>
              <a:buNone/>
              <a:defRPr/>
            </a:pPr>
            <a:r>
              <a:rPr kumimoji="0" lang="en-US" altLang="en-US" sz="22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 </a:t>
            </a:r>
            <a:r>
              <a:rPr lang="en-US" altLang="en-US" sz="2200" dirty="0">
                <a:solidFill>
                  <a:srgbClr val="FFFFFF"/>
                </a:solidFill>
                <a:latin typeface="Arial Black" panose="020B0A04020102020204" pitchFamily="34" charset="0"/>
              </a:rPr>
              <a:t>(1)</a:t>
            </a:r>
            <a:endParaRPr kumimoji="0" lang="en-US" altLang="en-US" sz="2200" b="1"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sp>
        <p:nvSpPr>
          <p:cNvPr id="31" name="Text Box 20">
            <a:extLst>
              <a:ext uri="{FF2B5EF4-FFF2-40B4-BE49-F238E27FC236}">
                <a16:creationId xmlns:a16="http://schemas.microsoft.com/office/drawing/2014/main" id="{0CDB84B9-333E-4AA9-BB56-1024C566D165}"/>
              </a:ext>
            </a:extLst>
          </p:cNvPr>
          <p:cNvSpPr txBox="1">
            <a:spLocks noChangeArrowheads="1"/>
          </p:cNvSpPr>
          <p:nvPr/>
        </p:nvSpPr>
        <p:spPr bwMode="auto">
          <a:xfrm>
            <a:off x="6191574" y="7813794"/>
            <a:ext cx="59022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algn="ctr">
              <a:spcBef>
                <a:spcPct val="0"/>
              </a:spcBef>
              <a:buNone/>
              <a:defRPr/>
            </a:pPr>
            <a:r>
              <a:rPr lang="en-US" altLang="en-US" sz="2200" dirty="0">
                <a:solidFill>
                  <a:srgbClr val="FF0000"/>
                </a:solidFill>
                <a:latin typeface="Arial Black" panose="020B0A04020102020204" pitchFamily="34" charset="0"/>
              </a:rPr>
              <a:t>(4)</a:t>
            </a:r>
            <a:endParaRPr kumimoji="0" lang="en-US" altLang="en-US" sz="2200" b="1" i="0" u="none" strike="noStrike" kern="1200" cap="none" spc="0" normalizeH="0" baseline="0" noProof="0" dirty="0">
              <a:ln>
                <a:noFill/>
              </a:ln>
              <a:solidFill>
                <a:srgbClr val="FF0000"/>
              </a:solidFill>
              <a:effectLst/>
              <a:uLnTx/>
              <a:uFillTx/>
              <a:latin typeface="Franklin Gothic Heavy" panose="020B0903020102020204" pitchFamily="34" charset="0"/>
            </a:endParaRPr>
          </a:p>
        </p:txBody>
      </p:sp>
    </p:spTree>
    <p:extLst>
      <p:ext uri="{BB962C8B-B14F-4D97-AF65-F5344CB8AC3E}">
        <p14:creationId xmlns:p14="http://schemas.microsoft.com/office/powerpoint/2010/main" val="1570724395"/>
      </p:ext>
    </p:extLst>
  </p:cSld>
  <p:clrMapOvr>
    <a:masterClrMapping/>
  </p:clrMapOvr>
  <p:transition spd="slow">
    <p:checker/>
    <p:sndAc>
      <p:stSnd>
        <p:snd r:embed="rId3" name="projctor.wav"/>
      </p:stSnd>
    </p:sndAc>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Text Box 1026"/>
          <p:cNvSpPr txBox="1">
            <a:spLocks noChangeArrowheads="1"/>
          </p:cNvSpPr>
          <p:nvPr/>
        </p:nvSpPr>
        <p:spPr bwMode="auto">
          <a:xfrm>
            <a:off x="228600" y="152400"/>
            <a:ext cx="6858000" cy="9094773"/>
          </a:xfrm>
          <a:prstGeom prst="rect">
            <a:avLst/>
          </a:prstGeom>
          <a:gradFill rotWithShape="0">
            <a:gsLst>
              <a:gs pos="0">
                <a:srgbClr val="FFFF00"/>
              </a:gs>
              <a:gs pos="50000">
                <a:schemeClr val="bg1"/>
              </a:gs>
              <a:gs pos="100000">
                <a:srgbClr val="FFFF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Times New Roman" panose="02020603050405020304" pitchFamily="18" charset="0"/>
              </a:rPr>
              <a:t>THE  ACTS  MODEL  FOR  CHURCH  GROWTH</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6600"/>
                </a:solidFill>
                <a:effectLst/>
                <a:uLnTx/>
                <a:uFillTx/>
                <a:latin typeface="Arial Black" panose="020B0A04020102020204" pitchFamily="34" charset="0"/>
                <a:ea typeface="+mn-ea"/>
                <a:cs typeface="Times New Roman" panose="02020603050405020304" pitchFamily="18" charset="0"/>
              </a:rPr>
              <a:t>DOCTRINE</a:t>
            </a:r>
            <a:r>
              <a:rPr kumimoji="0" lang="en-US" altLang="en-US" sz="18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Times New Roman" panose="02020603050405020304" pitchFamily="18" charset="0"/>
              </a:rPr>
              <a:t> +  PRAYER</a:t>
            </a:r>
            <a:r>
              <a:rPr kumimoji="0" lang="en-US" altLang="en-US" sz="1800" b="0" i="0" u="none" strike="noStrike" kern="1200" cap="none" spc="0" normalizeH="0" baseline="0" noProof="0" dirty="0">
                <a:ln>
                  <a:noFill/>
                </a:ln>
                <a:solidFill>
                  <a:srgbClr val="9900CC"/>
                </a:solidFill>
                <a:effectLst/>
                <a:uLnTx/>
                <a:uFillTx/>
                <a:latin typeface="Arial Black" panose="020B0A04020102020204" pitchFamily="34" charset="0"/>
                <a:ea typeface="+mn-ea"/>
                <a:cs typeface="Times New Roman" panose="02020603050405020304" pitchFamily="18" charset="0"/>
              </a:rPr>
              <a:t> </a:t>
            </a:r>
            <a:r>
              <a:rPr kumimoji="0" lang="en-US" altLang="en-US" sz="18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Times New Roman" panose="02020603050405020304" pitchFamily="18" charset="0"/>
              </a:rPr>
              <a:t> </a:t>
            </a:r>
            <a:r>
              <a:rPr kumimoji="0" lang="en-US" altLang="en-US" sz="1800" b="0" i="0" u="none" strike="noStrike" kern="1200" cap="none" spc="0" normalizeH="0" baseline="0" noProof="0" dirty="0">
                <a:ln>
                  <a:noFill/>
                </a:ln>
                <a:solidFill>
                  <a:srgbClr val="0000FF"/>
                </a:solidFill>
                <a:effectLst/>
                <a:uLnTx/>
                <a:uFillTx/>
                <a:latin typeface="Arial Black" panose="020B0A04020102020204" pitchFamily="34" charset="0"/>
                <a:ea typeface="+mn-ea"/>
                <a:cs typeface="Times New Roman" panose="02020603050405020304" pitchFamily="18" charset="0"/>
              </a:rPr>
              <a:t>+</a:t>
            </a:r>
            <a:r>
              <a:rPr kumimoji="0" lang="en-US" altLang="en-US" sz="1800" b="0" i="0" u="none" strike="noStrike" kern="1200" cap="none" spc="0" normalizeH="0" baseline="0" noProof="0" dirty="0">
                <a:ln>
                  <a:noFill/>
                </a:ln>
                <a:solidFill>
                  <a:srgbClr val="339933"/>
                </a:solidFill>
                <a:effectLst/>
                <a:uLnTx/>
                <a:uFillTx/>
                <a:latin typeface="Arial Black" panose="020B0A04020102020204" pitchFamily="34" charset="0"/>
                <a:ea typeface="+mn-ea"/>
                <a:cs typeface="Times New Roman" panose="02020603050405020304" pitchFamily="18" charset="0"/>
              </a:rPr>
              <a:t> </a:t>
            </a:r>
            <a:r>
              <a:rPr kumimoji="0" lang="en-US" altLang="en-US" sz="18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Times New Roman" panose="02020603050405020304" pitchFamily="18" charset="0"/>
              </a:rPr>
              <a:t> </a:t>
            </a:r>
            <a:r>
              <a:rPr kumimoji="0" lang="en-US" altLang="en-US" sz="1800" b="0" i="0" u="none" strike="noStrike" kern="1200" cap="none" spc="0" normalizeH="0" baseline="0" noProof="0" dirty="0">
                <a:ln>
                  <a:noFill/>
                </a:ln>
                <a:solidFill>
                  <a:srgbClr val="0000FF"/>
                </a:solidFill>
                <a:effectLst/>
                <a:uLnTx/>
                <a:uFillTx/>
                <a:latin typeface="Arial Black" panose="020B0A04020102020204" pitchFamily="34" charset="0"/>
                <a:ea typeface="+mn-ea"/>
                <a:cs typeface="Times New Roman" panose="02020603050405020304" pitchFamily="18" charset="0"/>
              </a:rPr>
              <a:t>FELLOWSHIP</a:t>
            </a:r>
            <a:r>
              <a:rPr kumimoji="0" lang="en-US" altLang="en-US" sz="18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Times New Roman" panose="02020603050405020304" pitchFamily="18" charset="0"/>
              </a:rPr>
              <a:t> </a:t>
            </a:r>
            <a:endParaRPr kumimoji="0" lang="en-US" altLang="en-US" sz="1800" b="1" i="0" u="none" strike="noStrike" kern="1200" cap="none" spc="0" normalizeH="0" baseline="0" noProof="0" dirty="0">
              <a:ln>
                <a:noFill/>
              </a:ln>
              <a:solidFill>
                <a:srgbClr val="000000"/>
              </a:solidFill>
              <a:effectLst/>
              <a:uLnTx/>
              <a:uFillTx/>
              <a:latin typeface="Arial Black" panose="020B0A04020102020204" pitchFamily="34"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Acts 2:41, 42, 46, 47</a:t>
            </a: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41 Then they that gladly received his word were baptized: and the same day there were added unto them about three thousand souls.</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Black" panose="020B0A04020102020204" pitchFamily="34" charset="0"/>
                <a:ea typeface="+mn-ea"/>
                <a:cs typeface="Times New Roman" panose="02020603050405020304" pitchFamily="18" charset="0"/>
              </a:rPr>
              <a:t>42 And they continued stedfastly in the:</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Black" panose="020B0A04020102020204" pitchFamily="34" charset="0"/>
                <a:ea typeface="+mn-ea"/>
                <a:cs typeface="Times New Roman" panose="02020603050405020304" pitchFamily="18" charset="0"/>
              </a:rPr>
              <a:t> </a:t>
            </a:r>
            <a:r>
              <a:rPr kumimoji="0" lang="en-US" altLang="en-US" sz="1800" b="1" i="0" u="none" strike="noStrike" kern="1200" cap="none" spc="0" normalizeH="0" baseline="0" noProof="0" dirty="0">
                <a:ln>
                  <a:noFill/>
                </a:ln>
                <a:solidFill>
                  <a:srgbClr val="006600"/>
                </a:solidFill>
                <a:effectLst/>
                <a:uLnTx/>
                <a:uFillTx/>
                <a:latin typeface="Arial Black" panose="020B0A04020102020204" pitchFamily="34" charset="0"/>
                <a:ea typeface="+mn-ea"/>
                <a:cs typeface="Times New Roman" panose="02020603050405020304" pitchFamily="18" charset="0"/>
              </a:rPr>
              <a:t>(1) </a:t>
            </a:r>
            <a:r>
              <a:rPr kumimoji="0" lang="en-US" altLang="en-US" sz="1800" b="0" i="0" u="none" strike="noStrike" kern="1200" cap="none" spc="0" normalizeH="0" baseline="0" noProof="0" dirty="0">
                <a:ln>
                  <a:noFill/>
                </a:ln>
                <a:solidFill>
                  <a:srgbClr val="006600"/>
                </a:solidFill>
                <a:effectLst/>
                <a:uLnTx/>
                <a:uFillTx/>
                <a:latin typeface="Arial Black" panose="020B0A04020102020204" pitchFamily="34" charset="0"/>
                <a:ea typeface="+mn-ea"/>
                <a:cs typeface="Times New Roman" panose="02020603050405020304" pitchFamily="18" charset="0"/>
              </a:rPr>
              <a:t>Apostles' Doctrine </a:t>
            </a:r>
            <a:r>
              <a:rPr kumimoji="0" lang="en-US" altLang="en-US" sz="1800" b="0" i="0" u="none" strike="noStrike" kern="1200" cap="none" spc="0" normalizeH="0" baseline="0" noProof="0" dirty="0">
                <a:ln>
                  <a:noFill/>
                </a:ln>
                <a:solidFill>
                  <a:srgbClr val="339933"/>
                </a:solidFill>
                <a:effectLst/>
                <a:uLnTx/>
                <a:uFillTx/>
                <a:latin typeface="Arial Black" panose="020B0A04020102020204" pitchFamily="34"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00FF"/>
                </a:solidFill>
                <a:effectLst/>
                <a:uLnTx/>
                <a:uFillTx/>
                <a:latin typeface="Arial Black" panose="020B0A04020102020204" pitchFamily="34" charset="0"/>
                <a:ea typeface="+mn-ea"/>
                <a:cs typeface="Times New Roman" panose="02020603050405020304" pitchFamily="18" charset="0"/>
              </a:rPr>
              <a:t>                           (2) Fellowship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00FF"/>
                </a:solidFill>
                <a:effectLst/>
                <a:uLnTx/>
                <a:uFillTx/>
                <a:latin typeface="Arial Black" panose="020B0A04020102020204" pitchFamily="34" charset="0"/>
                <a:ea typeface="+mn-ea"/>
                <a:cs typeface="Times New Roman" panose="02020603050405020304" pitchFamily="18" charset="0"/>
              </a:rPr>
              <a:t>                           </a:t>
            </a:r>
            <a:r>
              <a:rPr kumimoji="0" lang="en-US" altLang="en-US" sz="1800" b="0" i="0" u="none" strike="noStrike" kern="1200" cap="none" spc="0" normalizeH="0" baseline="0" noProof="0" dirty="0">
                <a:ln>
                  <a:noFill/>
                </a:ln>
                <a:solidFill>
                  <a:srgbClr val="800080"/>
                </a:solidFill>
                <a:effectLst/>
                <a:uLnTx/>
                <a:uFillTx/>
                <a:latin typeface="Arial Black" panose="020B0A04020102020204" pitchFamily="34" charset="0"/>
                <a:ea typeface="+mn-ea"/>
                <a:cs typeface="Times New Roman" panose="02020603050405020304" pitchFamily="18" charset="0"/>
              </a:rPr>
              <a:t>(3) Breaking of Bread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Times New Roman" panose="02020603050405020304" pitchFamily="18" charset="0"/>
              </a:rPr>
              <a:t>                           (4)</a:t>
            </a:r>
            <a:r>
              <a:rPr kumimoji="0" lang="en-US" altLang="en-US" sz="18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Times New Roman" panose="02020603050405020304" pitchFamily="18" charset="0"/>
              </a:rPr>
              <a:t> </a:t>
            </a:r>
            <a:r>
              <a:rPr kumimoji="0" lang="en-US" altLang="en-US" sz="18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Times New Roman" panose="02020603050405020304" pitchFamily="18" charset="0"/>
              </a:rPr>
              <a:t>Prayers</a:t>
            </a:r>
            <a:endParaRPr kumimoji="0" lang="en-US" altLang="en-US" sz="1800" b="1" i="0" u="none" strike="noStrike" kern="1200" cap="none" spc="0" normalizeH="0" baseline="0" noProof="0" dirty="0">
              <a:ln>
                <a:noFill/>
              </a:ln>
              <a:solidFill>
                <a:srgbClr val="800080"/>
              </a:solidFill>
              <a:effectLst/>
              <a:uLnTx/>
              <a:uFillTx/>
              <a:latin typeface="Arial Black" panose="020B0A04020102020204" pitchFamily="34"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altLang="en-US" sz="400" b="1" i="0" u="none" strike="noStrike" kern="1200" cap="none" spc="0" normalizeH="0" baseline="0" noProof="0" dirty="0">
              <a:ln>
                <a:noFill/>
              </a:ln>
              <a:solidFill>
                <a:srgbClr val="80008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Times New Roman" panose="02020603050405020304" pitchFamily="18" charset="0"/>
              </a:rPr>
              <a:t>                    S P I R I T  </a:t>
            </a:r>
            <a:r>
              <a:rPr kumimoji="0" lang="en-US" altLang="en-US" sz="18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Times New Roman" panose="02020603050405020304" pitchFamily="18" charset="0"/>
              </a:rPr>
              <a:t>&amp; </a:t>
            </a:r>
            <a:r>
              <a:rPr kumimoji="0" lang="en-US" altLang="en-US" sz="18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Times New Roman" panose="02020603050405020304" pitchFamily="18" charset="0"/>
              </a:rPr>
              <a:t> </a:t>
            </a:r>
            <a:r>
              <a:rPr kumimoji="0" lang="en-US" altLang="en-US" sz="1800" b="0" i="0" u="none" strike="noStrike" kern="1200" cap="none" spc="0" normalizeH="0" baseline="0" noProof="0" dirty="0">
                <a:ln>
                  <a:noFill/>
                </a:ln>
                <a:solidFill>
                  <a:srgbClr val="006600"/>
                </a:solidFill>
                <a:effectLst/>
                <a:uLnTx/>
                <a:uFillTx/>
                <a:latin typeface="Arial Black" panose="020B0A04020102020204" pitchFamily="34" charset="0"/>
                <a:ea typeface="+mn-ea"/>
                <a:cs typeface="Times New Roman" panose="02020603050405020304" pitchFamily="18" charset="0"/>
              </a:rPr>
              <a:t>T R U T H :</a:t>
            </a:r>
            <a:r>
              <a:rPr kumimoji="0" lang="en-US" altLang="en-US" sz="1600" b="0" i="0" u="none" strike="noStrike" kern="1200" cap="none" spc="0" normalizeH="0" baseline="0" noProof="0" dirty="0">
                <a:ln>
                  <a:noFill/>
                </a:ln>
                <a:solidFill>
                  <a:srgbClr val="006600"/>
                </a:solidFill>
                <a:effectLst/>
                <a:uLnTx/>
                <a:uFillTx/>
                <a:latin typeface="Arial Black" panose="020B0A04020102020204" pitchFamily="34"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400" b="0" i="0" u="none" strike="noStrike" kern="1200" cap="none" spc="0" normalizeH="0" baseline="0" noProof="0" dirty="0">
                <a:ln>
                  <a:noFill/>
                </a:ln>
                <a:solidFill>
                  <a:srgbClr val="006600"/>
                </a:solidFill>
                <a:effectLst/>
                <a:uLnTx/>
                <a:uFillTx/>
                <a:latin typeface="Arial Black" panose="020B0A04020102020204" pitchFamily="34"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rgbClr val="006600"/>
                </a:solidFill>
                <a:effectLst/>
                <a:uLnTx/>
                <a:uFillTx/>
                <a:latin typeface="Arial Black" panose="020B0A04020102020204" pitchFamily="34"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Times New Roman" panose="02020603050405020304" pitchFamily="18" charset="0"/>
              </a:rPr>
              <a:t>SPIRIT</a:t>
            </a:r>
            <a:r>
              <a:rPr kumimoji="0" lang="en-US"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altLang="en-US" sz="1400" b="1"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 </a:t>
            </a:r>
            <a:r>
              <a:rPr kumimoji="0" lang="en-US" altLang="en-US" sz="1600" b="1" i="0" u="none" strike="noStrike" kern="1200" cap="none" spc="0" normalizeH="0" baseline="0" noProof="0" dirty="0">
                <a:ln>
                  <a:noFill/>
                </a:ln>
                <a:solidFill>
                  <a:srgbClr val="800080"/>
                </a:solidFill>
                <a:effectLst/>
                <a:uLnTx/>
                <a:uFillTx/>
                <a:latin typeface="Times New Roman" panose="02020603050405020304" pitchFamily="18" charset="0"/>
                <a:ea typeface="+mn-ea"/>
                <a:cs typeface="Times New Roman" panose="02020603050405020304" pitchFamily="18" charset="0"/>
              </a:rPr>
              <a:t>through Prayer</a:t>
            </a:r>
            <a:r>
              <a:rPr kumimoji="0" lang="en-US" altLang="en-US" sz="1400" b="1"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rgbClr val="006600"/>
                </a:solidFill>
                <a:effectLst/>
                <a:uLnTx/>
                <a:uFillTx/>
                <a:latin typeface="Arial Black" panose="020B0A04020102020204" pitchFamily="34" charset="0"/>
                <a:ea typeface="+mn-ea"/>
                <a:cs typeface="Times New Roman" panose="02020603050405020304" pitchFamily="18" charset="0"/>
              </a:rPr>
              <a:t>TRUTH</a:t>
            </a:r>
            <a:r>
              <a:rPr kumimoji="0" lang="en-US" altLang="en-US" sz="1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  </a:t>
            </a:r>
            <a:r>
              <a:rPr kumimoji="0" lang="en-US" altLang="en-US" sz="1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through the Word and the Apostles’ Doctrine</a:t>
            </a:r>
          </a:p>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altLang="en-US" sz="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rPr>
              <a:t>Acts 2 46 And they, continuing daily with one accord in the temple,     	and </a:t>
            </a:r>
            <a:r>
              <a:rPr kumimoji="0" lang="en-US" altLang="en-US" sz="1800" b="0" i="0" u="none" strike="noStrike" kern="1200" cap="none" spc="0" normalizeH="0" baseline="0" noProof="0" dirty="0">
                <a:ln>
                  <a:noFill/>
                </a:ln>
                <a:solidFill>
                  <a:srgbClr val="0000FF"/>
                </a:solidFill>
                <a:effectLst/>
                <a:uLnTx/>
                <a:uFillTx/>
                <a:latin typeface="Times New Roman"/>
                <a:ea typeface="+mn-ea"/>
                <a:cs typeface="Times New Roman" panose="02020603050405020304" pitchFamily="18" charset="0"/>
              </a:rPr>
              <a:t>breaking bread from house to house, </a:t>
            </a:r>
            <a:r>
              <a:rPr kumimoji="0" lang="en-US" altLang="en-US" sz="1800" b="1" i="0" u="none" strike="noStrike" kern="1200" cap="none" spc="0" normalizeH="0" baseline="0" noProof="0" dirty="0">
                <a:ln>
                  <a:noFill/>
                </a:ln>
                <a:solidFill>
                  <a:srgbClr val="0000FF"/>
                </a:solidFill>
                <a:effectLst/>
                <a:uLnTx/>
                <a:uFillTx/>
                <a:latin typeface="Times New Roman"/>
                <a:ea typeface="+mn-ea"/>
                <a:cs typeface="Times New Roman" panose="02020603050405020304" pitchFamily="18" charset="0"/>
              </a:rPr>
              <a:t>did eat their meat with gladness</a:t>
            </a:r>
            <a:r>
              <a:rPr kumimoji="0" lang="en-US" altLang="en-US" sz="1800" b="1" i="0" u="none" strike="noStrike" kern="1200" cap="none" spc="0" normalizeH="0" baseline="0" noProof="0" dirty="0">
                <a:ln>
                  <a:noFill/>
                </a:ln>
                <a:solidFill>
                  <a:srgbClr val="FF0000"/>
                </a:solidFill>
                <a:effectLst/>
                <a:uLnTx/>
                <a:uFillTx/>
                <a:latin typeface="Times New Roman"/>
                <a:ea typeface="+mn-ea"/>
                <a:cs typeface="Times New Roman" panose="02020603050405020304" pitchFamily="18" charset="0"/>
              </a:rPr>
              <a:t> </a:t>
            </a:r>
            <a:r>
              <a:rPr kumimoji="0" lang="en-US" altLang="en-US" sz="1800" b="1"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rPr>
              <a:t>and singleness of heart,</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rPr>
              <a:t>                 47  Praising God, and having favour with all the people</a:t>
            </a:r>
            <a:r>
              <a:rPr kumimoji="0" lang="en-US" altLang="en-US" sz="1800" b="1" i="0" u="none" strike="noStrike" kern="1200" cap="none" spc="0" normalizeH="0" baseline="0" noProof="0" dirty="0">
                <a:ln>
                  <a:noFill/>
                </a:ln>
                <a:solidFill>
                  <a:srgbClr val="FF0000"/>
                </a:solidFill>
                <a:effectLst/>
                <a:uLnTx/>
                <a:uFillTx/>
                <a:latin typeface="Times New Roman"/>
                <a:ea typeface="+mn-ea"/>
                <a:cs typeface="Times New Roman" panose="02020603050405020304" pitchFamily="18" charset="0"/>
              </a:rPr>
              <a:t>.                                           And the Lord </a:t>
            </a:r>
            <a:r>
              <a:rPr kumimoji="0" lang="en-US" altLang="en-US" sz="1800" b="0" i="0" u="sng" strike="noStrike" kern="1200" cap="none" spc="0" normalizeH="0" baseline="0" noProof="0" dirty="0">
                <a:ln>
                  <a:noFill/>
                </a:ln>
                <a:solidFill>
                  <a:srgbClr val="FF0000"/>
                </a:solidFill>
                <a:effectLst/>
                <a:uLnTx/>
                <a:uFillTx/>
                <a:latin typeface="Times New Roman"/>
                <a:ea typeface="+mn-ea"/>
                <a:cs typeface="Times New Roman" panose="02020603050405020304" pitchFamily="18" charset="0"/>
              </a:rPr>
              <a:t>added to the church daily</a:t>
            </a:r>
            <a:r>
              <a:rPr kumimoji="0" lang="en-US" altLang="en-US" sz="1800" b="1" i="0" u="none" strike="noStrike" kern="1200" cap="none" spc="0" normalizeH="0" baseline="0" noProof="0" dirty="0">
                <a:ln>
                  <a:noFill/>
                </a:ln>
                <a:solidFill>
                  <a:srgbClr val="FF0000"/>
                </a:solidFill>
                <a:effectLst/>
                <a:uLnTx/>
                <a:uFillTx/>
                <a:latin typeface="Times New Roman"/>
                <a:ea typeface="+mn-ea"/>
                <a:cs typeface="Times New Roman" panose="02020603050405020304" pitchFamily="18" charset="0"/>
              </a:rPr>
              <a:t> such as should be saved.</a:t>
            </a:r>
            <a:endParaRPr kumimoji="0" lang="en-US" altLang="en-US" sz="1800" b="1"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ONE OF THE KEY INGREDIENTS OF DISCIPLESHIP IS</a:t>
            </a:r>
            <a:r>
              <a:rPr kumimoji="0" lang="en-US" altLang="en-US" sz="1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FELLOWSHIP.</a:t>
            </a:r>
            <a:endParaRPr kumimoji="0" lang="en-US"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CHRISTIAN FELLOWSHIP IS MORE THAN JUST FRIENDSHIP.    IT IS </a:t>
            </a:r>
            <a:r>
              <a:rPr kumimoji="0" lang="en-US" altLang="en-US" sz="1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BUILDING A RELATIONSHIP WITH SOMEONE  THEN  SHARING </a:t>
            </a:r>
            <a:r>
              <a:rPr kumimoji="0" lang="en-US" altLang="en-US" sz="1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NATURAL FOOD</a:t>
            </a: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AND SPIRITUAL FOOD (THE WORD &amp; PRAYER).</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a:ln>
                  <a:noFill/>
                </a:ln>
                <a:solidFill>
                  <a:srgbClr val="006600"/>
                </a:solidFill>
                <a:effectLst/>
                <a:uLnTx/>
                <a:uFillTx/>
                <a:latin typeface="Arial Black" panose="020B0A04020102020204" pitchFamily="34" charset="0"/>
                <a:ea typeface="+mn-ea"/>
                <a:cs typeface="Times New Roman" panose="02020603050405020304" pitchFamily="18" charset="0"/>
              </a:rPr>
              <a:t>THE WORD</a:t>
            </a:r>
            <a:r>
              <a:rPr kumimoji="0" lang="en-US" altLang="en-US" sz="24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Times New Roman" panose="02020603050405020304" pitchFamily="18" charset="0"/>
              </a:rPr>
              <a:t>  +  </a:t>
            </a:r>
            <a:r>
              <a:rPr kumimoji="0" lang="en-US" altLang="en-US" sz="2400" b="0" i="0" u="none" strike="noStrike" kern="1200" cap="none" spc="0" normalizeH="0" baseline="0" noProof="0" dirty="0">
                <a:ln>
                  <a:noFill/>
                </a:ln>
                <a:solidFill>
                  <a:srgbClr val="800080"/>
                </a:solidFill>
                <a:effectLst/>
                <a:uLnTx/>
                <a:uFillTx/>
                <a:latin typeface="Arial Black" panose="020B0A04020102020204" pitchFamily="34" charset="0"/>
                <a:ea typeface="+mn-ea"/>
                <a:cs typeface="Times New Roman" panose="02020603050405020304" pitchFamily="18" charset="0"/>
              </a:rPr>
              <a:t>PRAYER </a:t>
            </a:r>
            <a:r>
              <a:rPr kumimoji="0" lang="en-US" altLang="en-US" sz="24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Times New Roman" panose="02020603050405020304" pitchFamily="18" charset="0"/>
              </a:rPr>
              <a:t> +  </a:t>
            </a:r>
            <a:r>
              <a:rPr kumimoji="0" lang="en-US" altLang="en-US" sz="2400" b="0" i="0" u="none" strike="noStrike" kern="1200" cap="none" spc="0" normalizeH="0" baseline="0" noProof="0" dirty="0">
                <a:ln>
                  <a:noFill/>
                </a:ln>
                <a:solidFill>
                  <a:srgbClr val="0000FF"/>
                </a:solidFill>
                <a:effectLst/>
                <a:uLnTx/>
                <a:uFillTx/>
                <a:latin typeface="Arial Black" panose="020B0A04020102020204" pitchFamily="34" charset="0"/>
                <a:ea typeface="+mn-ea"/>
                <a:cs typeface="Times New Roman" panose="02020603050405020304" pitchFamily="18" charset="0"/>
              </a:rPr>
              <a:t>FELLOWSHIP = SOUL WINNING &amp; DISCIPLESHIP</a:t>
            </a:r>
          </a:p>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altLang="en-US" sz="400" b="0" i="0" u="none" strike="noStrike" kern="1200" cap="none" spc="0" normalizeH="0" baseline="0" noProof="0" dirty="0">
              <a:ln>
                <a:noFill/>
              </a:ln>
              <a:solidFill>
                <a:srgbClr val="0000FF"/>
              </a:solidFill>
              <a:effectLst/>
              <a:uLnTx/>
              <a:uFillTx/>
              <a:latin typeface="Arial Black" panose="020B0A040201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975542931"/>
      </p:ext>
    </p:extLst>
  </p:cSld>
  <p:clrMapOvr>
    <a:masterClrMapping/>
  </p:clrMapOvr>
  <p:transition spd="slow">
    <p:checker/>
    <p:sndAc>
      <p:stSnd>
        <p:snd r:embed="rId3" name="projctor.wav"/>
      </p:stSnd>
    </p:sndAc>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2286000" y="914400"/>
            <a:ext cx="609600" cy="7848600"/>
          </a:xfrm>
          <a:prstGeom prst="rect">
            <a:avLst/>
          </a:prstGeom>
          <a:gradFill rotWithShape="0">
            <a:gsLst>
              <a:gs pos="0">
                <a:srgbClr val="5E762F"/>
              </a:gs>
              <a:gs pos="100000">
                <a:srgbClr val="CCFF66"/>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83651" name="Oval 3"/>
          <p:cNvSpPr>
            <a:spLocks noChangeArrowheads="1"/>
          </p:cNvSpPr>
          <p:nvPr/>
        </p:nvSpPr>
        <p:spPr bwMode="auto">
          <a:xfrm>
            <a:off x="2286000" y="8686800"/>
            <a:ext cx="609600" cy="258763"/>
          </a:xfrm>
          <a:prstGeom prst="ellipse">
            <a:avLst/>
          </a:prstGeom>
          <a:solidFill>
            <a:srgbClr val="CCFF66"/>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83652" name="Oval 4"/>
          <p:cNvSpPr>
            <a:spLocks noChangeArrowheads="1"/>
          </p:cNvSpPr>
          <p:nvPr/>
        </p:nvSpPr>
        <p:spPr bwMode="auto">
          <a:xfrm flipV="1">
            <a:off x="2286000" y="715963"/>
            <a:ext cx="609600" cy="350837"/>
          </a:xfrm>
          <a:prstGeom prst="ellipse">
            <a:avLst/>
          </a:prstGeom>
          <a:solidFill>
            <a:srgbClr val="CCFF66"/>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000" b="0" dirty="0">
              <a:solidFill>
                <a:schemeClr val="tx1"/>
              </a:solidFill>
              <a:latin typeface="Times New Roman" panose="02020603050405020304" pitchFamily="18" charset="0"/>
            </a:endParaRPr>
          </a:p>
        </p:txBody>
      </p:sp>
      <p:sp>
        <p:nvSpPr>
          <p:cNvPr id="283653" name="Text Box 5"/>
          <p:cNvSpPr txBox="1">
            <a:spLocks noChangeArrowheads="1"/>
          </p:cNvSpPr>
          <p:nvPr/>
        </p:nvSpPr>
        <p:spPr bwMode="auto">
          <a:xfrm>
            <a:off x="4114800" y="1143000"/>
            <a:ext cx="2819400" cy="728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b="0" dirty="0">
                <a:solidFill>
                  <a:srgbClr val="006600"/>
                </a:solidFill>
                <a:latin typeface="Arial Black" panose="020B0A04020102020204" pitchFamily="34" charset="0"/>
              </a:rPr>
              <a:t>  1. SINNER</a:t>
            </a:r>
          </a:p>
          <a:p>
            <a:r>
              <a:rPr lang="en-US" altLang="en-US" sz="1600" b="0" dirty="0">
                <a:solidFill>
                  <a:srgbClr val="006600"/>
                </a:solidFill>
                <a:latin typeface="Arial Black" panose="020B0A04020102020204" pitchFamily="34" charset="0"/>
              </a:rPr>
              <a:t>        -  In our personal</a:t>
            </a:r>
          </a:p>
          <a:p>
            <a:r>
              <a:rPr lang="en-US" altLang="en-US" sz="1600" b="0" dirty="0">
                <a:solidFill>
                  <a:srgbClr val="006600"/>
                </a:solidFill>
                <a:latin typeface="Arial Black" panose="020B0A04020102020204" pitchFamily="34" charset="0"/>
              </a:rPr>
              <a:t>           harvest field</a:t>
            </a:r>
          </a:p>
          <a:p>
            <a:r>
              <a:rPr lang="en-US" altLang="en-US" sz="800" b="0" dirty="0">
                <a:solidFill>
                  <a:srgbClr val="006600"/>
                </a:solidFill>
                <a:latin typeface="Arial Black" panose="020B0A04020102020204" pitchFamily="34" charset="0"/>
              </a:rPr>
              <a:t>  </a:t>
            </a:r>
            <a:r>
              <a:rPr lang="en-US" altLang="en-US" sz="1000" b="0" dirty="0">
                <a:solidFill>
                  <a:srgbClr val="006600"/>
                </a:solidFill>
                <a:latin typeface="Arial Black" panose="020B0A04020102020204" pitchFamily="34" charset="0"/>
              </a:rPr>
              <a:t>    </a:t>
            </a:r>
          </a:p>
          <a:p>
            <a:endParaRPr lang="en-US" altLang="en-US" sz="1000" b="0" dirty="0">
              <a:solidFill>
                <a:srgbClr val="006600"/>
              </a:solidFill>
              <a:latin typeface="Arial Black" panose="020B0A04020102020204" pitchFamily="34" charset="0"/>
            </a:endParaRPr>
          </a:p>
          <a:p>
            <a:r>
              <a:rPr lang="en-US" altLang="en-US" sz="2000" b="0" dirty="0">
                <a:solidFill>
                  <a:srgbClr val="006600"/>
                </a:solidFill>
                <a:latin typeface="Arial Black" panose="020B0A04020102020204" pitchFamily="34" charset="0"/>
              </a:rPr>
              <a:t>  2. VISITOR                       </a:t>
            </a:r>
          </a:p>
          <a:p>
            <a:r>
              <a:rPr lang="en-US" altLang="en-US" sz="2000" b="0" dirty="0">
                <a:solidFill>
                  <a:srgbClr val="006600"/>
                </a:solidFill>
                <a:latin typeface="Arial Black" panose="020B0A04020102020204" pitchFamily="34" charset="0"/>
              </a:rPr>
              <a:t>       </a:t>
            </a:r>
            <a:r>
              <a:rPr lang="en-US" altLang="en-US" sz="1600" dirty="0">
                <a:solidFill>
                  <a:srgbClr val="006600"/>
                </a:solidFill>
                <a:latin typeface="Arial Black" panose="020B0A04020102020204" pitchFamily="34" charset="0"/>
              </a:rPr>
              <a:t>- </a:t>
            </a:r>
            <a:r>
              <a:rPr lang="en-US" altLang="en-US" sz="1600" b="0" dirty="0">
                <a:solidFill>
                  <a:srgbClr val="006600"/>
                </a:solidFill>
                <a:latin typeface="Arial Black" panose="020B0A04020102020204" pitchFamily="34" charset="0"/>
              </a:rPr>
              <a:t>To our homes</a:t>
            </a:r>
          </a:p>
          <a:p>
            <a:r>
              <a:rPr lang="en-US" altLang="en-US" sz="1600" b="0" dirty="0">
                <a:solidFill>
                  <a:srgbClr val="006600"/>
                </a:solidFill>
                <a:latin typeface="Arial Black" panose="020B0A04020102020204" pitchFamily="34" charset="0"/>
              </a:rPr>
              <a:t>         - To our church</a:t>
            </a:r>
          </a:p>
          <a:p>
            <a:endParaRPr lang="en-US" altLang="en-US" sz="800" b="0" dirty="0">
              <a:solidFill>
                <a:srgbClr val="006600"/>
              </a:solidFill>
              <a:latin typeface="Arial Black" panose="020B0A04020102020204" pitchFamily="34" charset="0"/>
            </a:endParaRPr>
          </a:p>
          <a:p>
            <a:endParaRPr lang="en-US" altLang="en-US" sz="1000" b="0" dirty="0">
              <a:solidFill>
                <a:srgbClr val="006600"/>
              </a:solidFill>
              <a:latin typeface="Arial Black" panose="020B0A04020102020204" pitchFamily="34" charset="0"/>
            </a:endParaRPr>
          </a:p>
          <a:p>
            <a:r>
              <a:rPr lang="en-US" altLang="en-US" sz="1400" b="0" dirty="0">
                <a:solidFill>
                  <a:srgbClr val="006600"/>
                </a:solidFill>
                <a:latin typeface="Arial Black" panose="020B0A04020102020204" pitchFamily="34" charset="0"/>
              </a:rPr>
              <a:t> </a:t>
            </a:r>
            <a:r>
              <a:rPr lang="en-US" altLang="en-US" sz="2000" b="0" dirty="0">
                <a:solidFill>
                  <a:srgbClr val="006600"/>
                </a:solidFill>
                <a:latin typeface="Arial Black" panose="020B0A04020102020204" pitchFamily="34" charset="0"/>
              </a:rPr>
              <a:t>               </a:t>
            </a:r>
          </a:p>
          <a:p>
            <a:r>
              <a:rPr lang="en-US" altLang="en-US" sz="2000" b="0" dirty="0">
                <a:solidFill>
                  <a:srgbClr val="006600"/>
                </a:solidFill>
                <a:latin typeface="Arial Black" panose="020B0A04020102020204" pitchFamily="34" charset="0"/>
              </a:rPr>
              <a:t>  3. CONVERTED </a:t>
            </a:r>
          </a:p>
          <a:p>
            <a:r>
              <a:rPr lang="en-US" altLang="en-US" sz="1600" b="0" dirty="0">
                <a:solidFill>
                  <a:srgbClr val="006600"/>
                </a:solidFill>
                <a:latin typeface="Arial Black" panose="020B0A04020102020204" pitchFamily="34" charset="0"/>
              </a:rPr>
              <a:t> </a:t>
            </a:r>
            <a:r>
              <a:rPr lang="en-US" altLang="en-US" sz="2000" b="0" dirty="0">
                <a:solidFill>
                  <a:srgbClr val="006600"/>
                </a:solidFill>
                <a:latin typeface="Arial Black" panose="020B0A04020102020204" pitchFamily="34" charset="0"/>
              </a:rPr>
              <a:t>      </a:t>
            </a:r>
            <a:r>
              <a:rPr lang="en-US" altLang="en-US" sz="1600" b="0" dirty="0">
                <a:solidFill>
                  <a:srgbClr val="006600"/>
                </a:solidFill>
                <a:latin typeface="Arial Black" panose="020B0A04020102020204" pitchFamily="34" charset="0"/>
              </a:rPr>
              <a:t>- Believer </a:t>
            </a:r>
            <a:r>
              <a:rPr lang="en-US" altLang="en-US" sz="1200" b="0" dirty="0">
                <a:solidFill>
                  <a:srgbClr val="006600"/>
                </a:solidFill>
                <a:latin typeface="Arial Black" panose="020B0A04020102020204" pitchFamily="34" charset="0"/>
              </a:rPr>
              <a:t>(seeking)</a:t>
            </a:r>
          </a:p>
          <a:p>
            <a:r>
              <a:rPr lang="en-US" altLang="en-US" sz="1600" b="0" dirty="0">
                <a:solidFill>
                  <a:srgbClr val="006600"/>
                </a:solidFill>
                <a:latin typeface="Arial Black" panose="020B0A04020102020204" pitchFamily="34" charset="0"/>
              </a:rPr>
              <a:t>         - Backslider</a:t>
            </a:r>
            <a:r>
              <a:rPr lang="en-US" altLang="en-US" sz="2000" b="0" dirty="0">
                <a:solidFill>
                  <a:srgbClr val="006600"/>
                </a:solidFill>
                <a:latin typeface="Arial Black" panose="020B0A04020102020204" pitchFamily="34" charset="0"/>
              </a:rPr>
              <a:t>                         </a:t>
            </a:r>
          </a:p>
          <a:p>
            <a:r>
              <a:rPr lang="en-US" altLang="en-US" sz="800" b="0" dirty="0">
                <a:solidFill>
                  <a:srgbClr val="006600"/>
                </a:solidFill>
                <a:latin typeface="Arial Black" panose="020B0A04020102020204" pitchFamily="34" charset="0"/>
              </a:rPr>
              <a:t> </a:t>
            </a:r>
            <a:r>
              <a:rPr lang="en-US" altLang="en-US" sz="900" b="0" dirty="0">
                <a:solidFill>
                  <a:srgbClr val="006600"/>
                </a:solidFill>
                <a:latin typeface="Arial Black" panose="020B0A04020102020204" pitchFamily="34" charset="0"/>
              </a:rPr>
              <a:t>   </a:t>
            </a:r>
            <a:r>
              <a:rPr lang="en-US" altLang="en-US" sz="1400" b="0" dirty="0">
                <a:solidFill>
                  <a:srgbClr val="006600"/>
                </a:solidFill>
                <a:latin typeface="Arial Black" panose="020B0A04020102020204" pitchFamily="34" charset="0"/>
              </a:rPr>
              <a:t>  </a:t>
            </a:r>
          </a:p>
          <a:p>
            <a:endParaRPr lang="en-US" altLang="en-US" sz="1400" b="0" dirty="0">
              <a:solidFill>
                <a:srgbClr val="006600"/>
              </a:solidFill>
              <a:latin typeface="Arial Black" panose="020B0A04020102020204" pitchFamily="34" charset="0"/>
            </a:endParaRPr>
          </a:p>
          <a:p>
            <a:r>
              <a:rPr lang="en-US" altLang="en-US" sz="2000" b="0" dirty="0">
                <a:solidFill>
                  <a:srgbClr val="006600"/>
                </a:solidFill>
                <a:latin typeface="Arial Black" panose="020B0A04020102020204" pitchFamily="34" charset="0"/>
              </a:rPr>
              <a:t>  4. NEW CONVERT</a:t>
            </a:r>
          </a:p>
          <a:p>
            <a:r>
              <a:rPr lang="en-US" altLang="en-US" sz="2000" b="0" dirty="0">
                <a:solidFill>
                  <a:srgbClr val="006600"/>
                </a:solidFill>
                <a:latin typeface="Arial Black" panose="020B0A04020102020204" pitchFamily="34" charset="0"/>
              </a:rPr>
              <a:t>       </a:t>
            </a:r>
            <a:r>
              <a:rPr lang="en-US" altLang="en-US" sz="1600" b="0" dirty="0">
                <a:solidFill>
                  <a:srgbClr val="006600"/>
                </a:solidFill>
                <a:latin typeface="Arial Black" panose="020B0A04020102020204" pitchFamily="34" charset="0"/>
              </a:rPr>
              <a:t>- Born Again</a:t>
            </a:r>
          </a:p>
          <a:p>
            <a:endParaRPr lang="en-US" altLang="en-US" sz="800" b="0" dirty="0">
              <a:solidFill>
                <a:srgbClr val="006600"/>
              </a:solidFill>
              <a:latin typeface="Arial Black" panose="020B0A04020102020204" pitchFamily="34" charset="0"/>
            </a:endParaRPr>
          </a:p>
          <a:p>
            <a:endParaRPr lang="en-US" altLang="en-US" sz="1200" b="0" dirty="0">
              <a:solidFill>
                <a:srgbClr val="006600"/>
              </a:solidFill>
              <a:latin typeface="Arial Black" panose="020B0A04020102020204" pitchFamily="34" charset="0"/>
            </a:endParaRPr>
          </a:p>
          <a:p>
            <a:endParaRPr lang="en-US" altLang="en-US" sz="1200" b="0" dirty="0">
              <a:solidFill>
                <a:srgbClr val="006600"/>
              </a:solidFill>
              <a:latin typeface="Arial Black" panose="020B0A04020102020204" pitchFamily="34" charset="0"/>
            </a:endParaRPr>
          </a:p>
          <a:p>
            <a:r>
              <a:rPr lang="en-US" altLang="en-US" sz="2000" b="0" dirty="0">
                <a:solidFill>
                  <a:srgbClr val="006600"/>
                </a:solidFill>
                <a:latin typeface="Arial Black" panose="020B0A04020102020204" pitchFamily="34" charset="0"/>
              </a:rPr>
              <a:t>  5. SAINT</a:t>
            </a:r>
            <a:r>
              <a:rPr lang="en-US" altLang="en-US" sz="2800" b="0" dirty="0">
                <a:solidFill>
                  <a:srgbClr val="006600"/>
                </a:solidFill>
                <a:latin typeface="Arial Black" panose="020B0A04020102020204" pitchFamily="34" charset="0"/>
              </a:rPr>
              <a:t> </a:t>
            </a:r>
            <a:endParaRPr lang="en-US" altLang="en-US" sz="1400" b="0" dirty="0">
              <a:solidFill>
                <a:srgbClr val="006600"/>
              </a:solidFill>
              <a:latin typeface="Arial Black" panose="020B0A04020102020204" pitchFamily="34" charset="0"/>
            </a:endParaRPr>
          </a:p>
          <a:p>
            <a:r>
              <a:rPr lang="en-US" altLang="en-US" sz="1400" b="0" dirty="0">
                <a:solidFill>
                  <a:srgbClr val="006600"/>
                </a:solidFill>
                <a:latin typeface="Arial Black" panose="020B0A04020102020204" pitchFamily="34" charset="0"/>
              </a:rPr>
              <a:t>          </a:t>
            </a:r>
            <a:r>
              <a:rPr lang="en-US" altLang="en-US" sz="1600" b="0" dirty="0">
                <a:solidFill>
                  <a:srgbClr val="006600"/>
                </a:solidFill>
                <a:latin typeface="Arial Black" panose="020B0A04020102020204" pitchFamily="34" charset="0"/>
              </a:rPr>
              <a:t>- Faithful </a:t>
            </a:r>
          </a:p>
          <a:p>
            <a:r>
              <a:rPr lang="en-US" altLang="en-US" sz="1400" b="0" dirty="0">
                <a:solidFill>
                  <a:srgbClr val="006600"/>
                </a:solidFill>
                <a:latin typeface="Arial Black" panose="020B0A04020102020204" pitchFamily="34" charset="0"/>
              </a:rPr>
              <a:t>        </a:t>
            </a:r>
            <a:r>
              <a:rPr lang="en-US" altLang="en-US" sz="1200" b="0" dirty="0">
                <a:solidFill>
                  <a:srgbClr val="006600"/>
                </a:solidFill>
                <a:latin typeface="Arial Black" panose="020B0A04020102020204" pitchFamily="34" charset="0"/>
              </a:rPr>
              <a:t>    </a:t>
            </a:r>
            <a:r>
              <a:rPr lang="en-US" altLang="en-US" sz="1000" b="0" dirty="0">
                <a:solidFill>
                  <a:srgbClr val="006600"/>
                </a:solidFill>
                <a:latin typeface="Arial Black" panose="020B0A04020102020204" pitchFamily="34" charset="0"/>
              </a:rPr>
              <a:t>(In Prayer, the Word, Church</a:t>
            </a:r>
          </a:p>
          <a:p>
            <a:r>
              <a:rPr lang="en-US" altLang="en-US" sz="1000" b="0" dirty="0">
                <a:solidFill>
                  <a:srgbClr val="006600"/>
                </a:solidFill>
                <a:latin typeface="Arial Black" panose="020B0A04020102020204" pitchFamily="34" charset="0"/>
              </a:rPr>
              <a:t>                Attendance, Offerings, etc.)</a:t>
            </a:r>
          </a:p>
          <a:p>
            <a:endParaRPr lang="en-US" altLang="en-US" sz="400" b="0" dirty="0">
              <a:solidFill>
                <a:srgbClr val="006600"/>
              </a:solidFill>
              <a:latin typeface="Arial Black" panose="020B0A04020102020204" pitchFamily="34" charset="0"/>
            </a:endParaRPr>
          </a:p>
          <a:p>
            <a:r>
              <a:rPr lang="en-US" altLang="en-US" sz="2800" b="0" dirty="0">
                <a:solidFill>
                  <a:srgbClr val="006600"/>
                </a:solidFill>
                <a:latin typeface="Arial Black" panose="020B0A04020102020204" pitchFamily="34" charset="0"/>
              </a:rPr>
              <a:t>  </a:t>
            </a:r>
            <a:r>
              <a:rPr lang="en-US" altLang="en-US" sz="1600" b="0" dirty="0">
                <a:solidFill>
                  <a:srgbClr val="006600"/>
                </a:solidFill>
                <a:latin typeface="Arial Black" panose="020B0A04020102020204" pitchFamily="34" charset="0"/>
              </a:rPr>
              <a:t>         </a:t>
            </a:r>
            <a:endParaRPr lang="en-US" altLang="en-US" sz="2800" b="0" dirty="0">
              <a:solidFill>
                <a:srgbClr val="006600"/>
              </a:solidFill>
              <a:latin typeface="Arial Black" panose="020B0A04020102020204" pitchFamily="34" charset="0"/>
            </a:endParaRPr>
          </a:p>
          <a:p>
            <a:r>
              <a:rPr lang="en-US" altLang="en-US" sz="2000" b="0" dirty="0">
                <a:solidFill>
                  <a:srgbClr val="006600"/>
                </a:solidFill>
                <a:latin typeface="Arial Black" panose="020B0A04020102020204" pitchFamily="34" charset="0"/>
              </a:rPr>
              <a:t>  6. DISCIPLE </a:t>
            </a:r>
          </a:p>
          <a:p>
            <a:r>
              <a:rPr lang="en-US" altLang="en-US" sz="1600" b="0" dirty="0">
                <a:solidFill>
                  <a:srgbClr val="006600"/>
                </a:solidFill>
                <a:latin typeface="Arial Black" panose="020B0A04020102020204" pitchFamily="34" charset="0"/>
              </a:rPr>
              <a:t>         - Soul Winner</a:t>
            </a:r>
          </a:p>
          <a:p>
            <a:r>
              <a:rPr lang="en-US" altLang="en-US" sz="1000" b="0" dirty="0">
                <a:solidFill>
                  <a:srgbClr val="006600"/>
                </a:solidFill>
                <a:latin typeface="Arial Black" panose="020B0A04020102020204" pitchFamily="34" charset="0"/>
              </a:rPr>
              <a:t>                 </a:t>
            </a:r>
            <a:r>
              <a:rPr lang="en-US" altLang="en-US" sz="900" dirty="0">
                <a:solidFill>
                  <a:srgbClr val="006600"/>
                </a:solidFill>
                <a:latin typeface="Times New Roman" panose="02020603050405020304" pitchFamily="18" charset="0"/>
              </a:rPr>
              <a:t>(Carrying on the Ministry of Jesus)</a:t>
            </a:r>
          </a:p>
        </p:txBody>
      </p:sp>
      <p:sp>
        <p:nvSpPr>
          <p:cNvPr id="283654" name="Text Box 6"/>
          <p:cNvSpPr txBox="1">
            <a:spLocks noChangeArrowheads="1"/>
          </p:cNvSpPr>
          <p:nvPr/>
        </p:nvSpPr>
        <p:spPr bwMode="auto">
          <a:xfrm>
            <a:off x="3352800" y="501650"/>
            <a:ext cx="3886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u="sng" dirty="0">
                <a:solidFill>
                  <a:srgbClr val="FF0000"/>
                </a:solidFill>
              </a:rPr>
              <a:t>THE  SOUL WINNING  PROCESS</a:t>
            </a:r>
            <a:r>
              <a:rPr lang="en-US" altLang="en-US" sz="1600" b="0" dirty="0">
                <a:solidFill>
                  <a:srgbClr val="FF0000"/>
                </a:solidFill>
              </a:rPr>
              <a:t>:</a:t>
            </a:r>
          </a:p>
        </p:txBody>
      </p:sp>
      <p:sp>
        <p:nvSpPr>
          <p:cNvPr id="283655" name="Text Box 7"/>
          <p:cNvSpPr txBox="1">
            <a:spLocks noChangeArrowheads="1"/>
          </p:cNvSpPr>
          <p:nvPr/>
        </p:nvSpPr>
        <p:spPr bwMode="auto">
          <a:xfrm>
            <a:off x="304800" y="1339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800" b="0" dirty="0">
              <a:solidFill>
                <a:schemeClr val="tx1"/>
              </a:solidFill>
              <a:latin typeface="Arial Black" panose="020B0A04020102020204" pitchFamily="34" charset="0"/>
            </a:endParaRPr>
          </a:p>
        </p:txBody>
      </p:sp>
      <p:sp>
        <p:nvSpPr>
          <p:cNvPr id="283656" name="Text Box 8"/>
          <p:cNvSpPr txBox="1">
            <a:spLocks noChangeArrowheads="1"/>
          </p:cNvSpPr>
          <p:nvPr/>
        </p:nvSpPr>
        <p:spPr bwMode="auto">
          <a:xfrm>
            <a:off x="473075" y="838200"/>
            <a:ext cx="1050925" cy="745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u="sng" dirty="0">
                <a:solidFill>
                  <a:schemeClr val="accent2"/>
                </a:solidFill>
                <a:latin typeface="Arial Black" panose="020B0A04020102020204" pitchFamily="34" charset="0"/>
              </a:rPr>
              <a:t>WHERE</a:t>
            </a:r>
          </a:p>
          <a:p>
            <a:pPr algn="ctr"/>
            <a:r>
              <a:rPr lang="en-US" altLang="en-US" sz="1400" b="0" dirty="0">
                <a:solidFill>
                  <a:schemeClr val="accent2"/>
                </a:solidFill>
                <a:latin typeface="Arial Black" panose="020B0A04020102020204" pitchFamily="34" charset="0"/>
              </a:rPr>
              <a:t>DO</a:t>
            </a:r>
          </a:p>
          <a:p>
            <a:pPr algn="ctr"/>
            <a:r>
              <a:rPr lang="en-US" altLang="en-US" sz="1400" b="0" dirty="0">
                <a:solidFill>
                  <a:schemeClr val="accent2"/>
                </a:solidFill>
                <a:latin typeface="Arial Black" panose="020B0A04020102020204" pitchFamily="34" charset="0"/>
              </a:rPr>
              <a:t>WE </a:t>
            </a:r>
          </a:p>
          <a:p>
            <a:pPr algn="ctr"/>
            <a:r>
              <a:rPr lang="en-US" altLang="en-US" sz="1400" b="0" dirty="0">
                <a:solidFill>
                  <a:schemeClr val="accent2"/>
                </a:solidFill>
                <a:latin typeface="Arial Black" panose="020B0A04020102020204" pitchFamily="34" charset="0"/>
              </a:rPr>
              <a:t>LOSE</a:t>
            </a:r>
          </a:p>
          <a:p>
            <a:pPr algn="ctr"/>
            <a:r>
              <a:rPr lang="en-US" altLang="en-US" sz="1400" b="0" dirty="0">
                <a:solidFill>
                  <a:schemeClr val="accent2"/>
                </a:solidFill>
                <a:latin typeface="Arial Black" panose="020B0A04020102020204" pitchFamily="34" charset="0"/>
              </a:rPr>
              <a:t>THEM</a:t>
            </a:r>
          </a:p>
          <a:p>
            <a:pPr algn="ctr"/>
            <a:r>
              <a:rPr lang="en-US" altLang="en-US" sz="1400" b="0" dirty="0">
                <a:solidFill>
                  <a:schemeClr val="accent2"/>
                </a:solidFill>
                <a:latin typeface="Arial Black" panose="020B0A04020102020204" pitchFamily="34" charset="0"/>
              </a:rPr>
              <a:t>?</a:t>
            </a:r>
            <a:endParaRPr lang="en-US" altLang="en-US" sz="1200" b="0" dirty="0">
              <a:solidFill>
                <a:schemeClr val="accent2"/>
              </a:solidFill>
              <a:latin typeface="Arial Black" panose="020B0A04020102020204" pitchFamily="34" charset="0"/>
            </a:endParaRPr>
          </a:p>
          <a:p>
            <a:pPr algn="ctr"/>
            <a:endParaRPr lang="en-US" altLang="en-US" sz="1600" b="0" dirty="0">
              <a:solidFill>
                <a:schemeClr val="accent2"/>
              </a:solidFill>
              <a:latin typeface="Arial Black" panose="020B0A04020102020204" pitchFamily="34" charset="0"/>
            </a:endParaRPr>
          </a:p>
          <a:p>
            <a:pPr algn="ctr"/>
            <a:r>
              <a:rPr lang="en-US" altLang="en-US" sz="1400" b="0" u="sng" dirty="0">
                <a:solidFill>
                  <a:schemeClr val="accent2"/>
                </a:solidFill>
                <a:latin typeface="Arial Black" panose="020B0A04020102020204" pitchFamily="34" charset="0"/>
              </a:rPr>
              <a:t>WHY</a:t>
            </a:r>
          </a:p>
          <a:p>
            <a:pPr algn="ctr"/>
            <a:r>
              <a:rPr lang="en-US" altLang="en-US" sz="1400" b="0" dirty="0">
                <a:solidFill>
                  <a:schemeClr val="accent2"/>
                </a:solidFill>
                <a:latin typeface="Arial Black" panose="020B0A04020102020204" pitchFamily="34" charset="0"/>
              </a:rPr>
              <a:t>DO</a:t>
            </a:r>
          </a:p>
          <a:p>
            <a:pPr algn="ctr"/>
            <a:r>
              <a:rPr lang="en-US" altLang="en-US" sz="1400" b="0" dirty="0">
                <a:solidFill>
                  <a:schemeClr val="accent2"/>
                </a:solidFill>
                <a:latin typeface="Arial Black" panose="020B0A04020102020204" pitchFamily="34" charset="0"/>
              </a:rPr>
              <a:t>WE</a:t>
            </a:r>
          </a:p>
          <a:p>
            <a:pPr algn="ctr"/>
            <a:r>
              <a:rPr lang="en-US" altLang="en-US" sz="1400" b="0" dirty="0">
                <a:solidFill>
                  <a:schemeClr val="accent2"/>
                </a:solidFill>
                <a:latin typeface="Arial Black" panose="020B0A04020102020204" pitchFamily="34" charset="0"/>
              </a:rPr>
              <a:t>LOSE</a:t>
            </a:r>
          </a:p>
          <a:p>
            <a:pPr algn="ctr"/>
            <a:r>
              <a:rPr lang="en-US" altLang="en-US" sz="1400" b="0" dirty="0">
                <a:solidFill>
                  <a:schemeClr val="accent2"/>
                </a:solidFill>
                <a:latin typeface="Arial Black" panose="020B0A04020102020204" pitchFamily="34" charset="0"/>
              </a:rPr>
              <a:t>THEM</a:t>
            </a:r>
          </a:p>
          <a:p>
            <a:pPr algn="ctr"/>
            <a:r>
              <a:rPr lang="en-US" altLang="en-US" sz="1400" b="0" dirty="0">
                <a:solidFill>
                  <a:schemeClr val="accent2"/>
                </a:solidFill>
                <a:latin typeface="Arial Black" panose="020B0A04020102020204" pitchFamily="34" charset="0"/>
              </a:rPr>
              <a:t>?</a:t>
            </a:r>
          </a:p>
          <a:p>
            <a:pPr algn="ctr"/>
            <a:endParaRPr lang="en-US" altLang="en-US" sz="1600" b="0" dirty="0">
              <a:solidFill>
                <a:schemeClr val="accent2"/>
              </a:solidFill>
              <a:latin typeface="Arial Black" panose="020B0A04020102020204" pitchFamily="34" charset="0"/>
            </a:endParaRPr>
          </a:p>
          <a:p>
            <a:pPr algn="ctr"/>
            <a:r>
              <a:rPr lang="en-US" altLang="en-US" sz="1400" b="0" u="sng" dirty="0">
                <a:solidFill>
                  <a:schemeClr val="accent2"/>
                </a:solidFill>
                <a:latin typeface="Arial Black" panose="020B0A04020102020204" pitchFamily="34" charset="0"/>
              </a:rPr>
              <a:t>WHAT</a:t>
            </a:r>
          </a:p>
          <a:p>
            <a:pPr algn="ctr"/>
            <a:r>
              <a:rPr lang="en-US" altLang="en-US" sz="1400" b="0" dirty="0">
                <a:solidFill>
                  <a:schemeClr val="accent2"/>
                </a:solidFill>
                <a:latin typeface="Arial Black" panose="020B0A04020102020204" pitchFamily="34" charset="0"/>
              </a:rPr>
              <a:t>IS </a:t>
            </a:r>
          </a:p>
          <a:p>
            <a:pPr algn="ctr"/>
            <a:r>
              <a:rPr lang="en-US" altLang="en-US" sz="1400" b="0" dirty="0">
                <a:solidFill>
                  <a:schemeClr val="accent2"/>
                </a:solidFill>
                <a:latin typeface="Arial Black" panose="020B0A04020102020204" pitchFamily="34" charset="0"/>
              </a:rPr>
              <a:t>THE</a:t>
            </a:r>
          </a:p>
          <a:p>
            <a:pPr algn="ctr"/>
            <a:r>
              <a:rPr lang="en-US" altLang="en-US" sz="1400" b="0" dirty="0">
                <a:solidFill>
                  <a:schemeClr val="accent2"/>
                </a:solidFill>
                <a:latin typeface="Arial Black" panose="020B0A04020102020204" pitchFamily="34" charset="0"/>
              </a:rPr>
              <a:t>VALUE</a:t>
            </a:r>
          </a:p>
          <a:p>
            <a:pPr algn="ctr"/>
            <a:r>
              <a:rPr lang="en-US" altLang="en-US" sz="1400" b="0" dirty="0">
                <a:solidFill>
                  <a:schemeClr val="accent2"/>
                </a:solidFill>
                <a:latin typeface="Arial Black" panose="020B0A04020102020204" pitchFamily="34" charset="0"/>
              </a:rPr>
              <a:t>OF </a:t>
            </a:r>
          </a:p>
          <a:p>
            <a:pPr algn="ctr"/>
            <a:r>
              <a:rPr lang="en-US" altLang="en-US" sz="1400" b="0" dirty="0">
                <a:solidFill>
                  <a:schemeClr val="accent2"/>
                </a:solidFill>
                <a:latin typeface="Arial Black" panose="020B0A04020102020204" pitchFamily="34" charset="0"/>
              </a:rPr>
              <a:t>ONE</a:t>
            </a:r>
          </a:p>
          <a:p>
            <a:pPr algn="ctr"/>
            <a:r>
              <a:rPr lang="en-US" altLang="en-US" sz="1400" b="0" dirty="0">
                <a:solidFill>
                  <a:schemeClr val="accent2"/>
                </a:solidFill>
                <a:latin typeface="Arial Black" panose="020B0A04020102020204" pitchFamily="34" charset="0"/>
              </a:rPr>
              <a:t>SOUL</a:t>
            </a:r>
          </a:p>
          <a:p>
            <a:pPr algn="ctr"/>
            <a:r>
              <a:rPr lang="en-US" altLang="en-US" sz="1400" b="0" dirty="0">
                <a:solidFill>
                  <a:schemeClr val="accent2"/>
                </a:solidFill>
                <a:latin typeface="Arial Black" panose="020B0A04020102020204" pitchFamily="34" charset="0"/>
              </a:rPr>
              <a:t>?</a:t>
            </a:r>
          </a:p>
          <a:p>
            <a:pPr algn="ctr"/>
            <a:endParaRPr lang="en-US" altLang="en-US" sz="1600" b="0" dirty="0">
              <a:solidFill>
                <a:schemeClr val="accent2"/>
              </a:solidFill>
              <a:latin typeface="Arial Black" panose="020B0A04020102020204" pitchFamily="34" charset="0"/>
            </a:endParaRPr>
          </a:p>
          <a:p>
            <a:pPr algn="ctr"/>
            <a:r>
              <a:rPr lang="en-US" altLang="en-US" sz="1400" b="0" u="sng" dirty="0">
                <a:solidFill>
                  <a:schemeClr val="accent2"/>
                </a:solidFill>
                <a:latin typeface="Arial Black" panose="020B0A04020102020204" pitchFamily="34" charset="0"/>
              </a:rPr>
              <a:t>HOW</a:t>
            </a:r>
          </a:p>
          <a:p>
            <a:pPr algn="ctr"/>
            <a:r>
              <a:rPr lang="en-US" altLang="en-US" sz="1400" b="0" dirty="0">
                <a:solidFill>
                  <a:schemeClr val="accent2"/>
                </a:solidFill>
                <a:latin typeface="Arial Black" panose="020B0A04020102020204" pitchFamily="34" charset="0"/>
              </a:rPr>
              <a:t>MANY</a:t>
            </a:r>
          </a:p>
          <a:p>
            <a:pPr algn="ctr"/>
            <a:r>
              <a:rPr lang="en-US" altLang="en-US" sz="1400" b="0" dirty="0">
                <a:solidFill>
                  <a:schemeClr val="accent2"/>
                </a:solidFill>
                <a:latin typeface="Arial Black" panose="020B0A04020102020204" pitchFamily="34" charset="0"/>
              </a:rPr>
              <a:t>MAKE</a:t>
            </a:r>
          </a:p>
          <a:p>
            <a:pPr algn="ctr"/>
            <a:r>
              <a:rPr lang="en-US" altLang="en-US" sz="1400" b="0" dirty="0">
                <a:solidFill>
                  <a:schemeClr val="accent2"/>
                </a:solidFill>
                <a:latin typeface="Arial Black" panose="020B0A04020102020204" pitchFamily="34" charset="0"/>
              </a:rPr>
              <a:t> IT</a:t>
            </a:r>
          </a:p>
          <a:p>
            <a:pPr algn="ctr"/>
            <a:r>
              <a:rPr lang="en-US" altLang="en-US" sz="1400" b="0" dirty="0">
                <a:solidFill>
                  <a:schemeClr val="accent2"/>
                </a:solidFill>
                <a:latin typeface="Arial Black" panose="020B0A04020102020204" pitchFamily="34" charset="0"/>
              </a:rPr>
              <a:t>?</a:t>
            </a:r>
          </a:p>
          <a:p>
            <a:pPr algn="ctr"/>
            <a:endParaRPr lang="en-US" altLang="en-US" sz="1600" b="0" dirty="0">
              <a:solidFill>
                <a:schemeClr val="accent2"/>
              </a:solidFill>
              <a:latin typeface="Arial Black" panose="020B0A04020102020204" pitchFamily="34" charset="0"/>
            </a:endParaRPr>
          </a:p>
          <a:p>
            <a:pPr algn="ctr"/>
            <a:r>
              <a:rPr lang="en-US" altLang="en-US" sz="1400" b="0" u="sng" dirty="0">
                <a:solidFill>
                  <a:schemeClr val="accent2"/>
                </a:solidFill>
                <a:latin typeface="Arial Black" panose="020B0A04020102020204" pitchFamily="34" charset="0"/>
              </a:rPr>
              <a:t>DO</a:t>
            </a:r>
          </a:p>
          <a:p>
            <a:pPr algn="ctr"/>
            <a:r>
              <a:rPr lang="en-US" altLang="en-US" sz="1400" b="0" dirty="0">
                <a:solidFill>
                  <a:schemeClr val="accent2"/>
                </a:solidFill>
                <a:latin typeface="Arial Black" panose="020B0A04020102020204" pitchFamily="34" charset="0"/>
              </a:rPr>
              <a:t>WE</a:t>
            </a:r>
          </a:p>
          <a:p>
            <a:pPr algn="ctr"/>
            <a:r>
              <a:rPr lang="en-US" altLang="en-US" sz="1400" b="0" dirty="0">
                <a:solidFill>
                  <a:schemeClr val="accent2"/>
                </a:solidFill>
                <a:latin typeface="Arial Black" panose="020B0A04020102020204" pitchFamily="34" charset="0"/>
              </a:rPr>
              <a:t>CARE</a:t>
            </a:r>
          </a:p>
          <a:p>
            <a:pPr algn="ctr"/>
            <a:r>
              <a:rPr lang="en-US" altLang="en-US" sz="1400" b="0" dirty="0">
                <a:solidFill>
                  <a:schemeClr val="accent2"/>
                </a:solidFill>
                <a:latin typeface="Arial Black" panose="020B0A04020102020204" pitchFamily="34" charset="0"/>
              </a:rPr>
              <a:t>ENOUGH</a:t>
            </a:r>
          </a:p>
          <a:p>
            <a:pPr algn="ctr"/>
            <a:r>
              <a:rPr lang="en-US" altLang="en-US" sz="1400" b="0" dirty="0">
                <a:solidFill>
                  <a:schemeClr val="accent2"/>
                </a:solidFill>
                <a:latin typeface="Arial Black" panose="020B0A04020102020204" pitchFamily="34" charset="0"/>
              </a:rPr>
              <a:t>?</a:t>
            </a:r>
            <a:endParaRPr lang="en-US" altLang="en-US" sz="1600" b="0" dirty="0">
              <a:solidFill>
                <a:schemeClr val="accent2"/>
              </a:solidFill>
              <a:latin typeface="Arial Black" panose="020B0A04020102020204" pitchFamily="34" charset="0"/>
            </a:endParaRPr>
          </a:p>
        </p:txBody>
      </p:sp>
      <p:sp>
        <p:nvSpPr>
          <p:cNvPr id="283657" name="Text Box 9"/>
          <p:cNvSpPr txBox="1">
            <a:spLocks noChangeArrowheads="1"/>
          </p:cNvSpPr>
          <p:nvPr/>
        </p:nvSpPr>
        <p:spPr bwMode="auto">
          <a:xfrm>
            <a:off x="3352800" y="762000"/>
            <a:ext cx="2255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buFontTx/>
              <a:buChar char="•"/>
            </a:pPr>
            <a:r>
              <a:rPr lang="en-US" altLang="en-US" sz="2000" b="0" dirty="0">
                <a:solidFill>
                  <a:srgbClr val="FF0000"/>
                </a:solidFill>
                <a:latin typeface="Arial Black" panose="020B0A04020102020204" pitchFamily="34" charset="0"/>
              </a:rPr>
              <a:t> </a:t>
            </a:r>
            <a:r>
              <a:rPr lang="en-US" altLang="en-US" sz="2000" b="0" u="sng" dirty="0">
                <a:solidFill>
                  <a:srgbClr val="FF0000"/>
                </a:solidFill>
                <a:latin typeface="Arial Black" panose="020B0A04020102020204" pitchFamily="34" charset="0"/>
              </a:rPr>
              <a:t>ATTRACTING</a:t>
            </a:r>
          </a:p>
        </p:txBody>
      </p:sp>
      <p:sp>
        <p:nvSpPr>
          <p:cNvPr id="283658" name="Text Box 10"/>
          <p:cNvSpPr txBox="1">
            <a:spLocks noChangeArrowheads="1"/>
          </p:cNvSpPr>
          <p:nvPr/>
        </p:nvSpPr>
        <p:spPr bwMode="auto">
          <a:xfrm>
            <a:off x="3352800" y="3184525"/>
            <a:ext cx="169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buFontTx/>
              <a:buChar char="•"/>
            </a:pPr>
            <a:r>
              <a:rPr lang="en-US" altLang="en-US" sz="2000" b="0" dirty="0">
                <a:solidFill>
                  <a:srgbClr val="FF0000"/>
                </a:solidFill>
                <a:latin typeface="Arial Black" panose="020B0A04020102020204" pitchFamily="34" charset="0"/>
              </a:rPr>
              <a:t> </a:t>
            </a:r>
            <a:r>
              <a:rPr lang="en-US" altLang="en-US" sz="2000" b="0" u="sng" dirty="0">
                <a:solidFill>
                  <a:srgbClr val="FF0000"/>
                </a:solidFill>
                <a:latin typeface="Arial Black" panose="020B0A04020102020204" pitchFamily="34" charset="0"/>
              </a:rPr>
              <a:t>WINNING</a:t>
            </a:r>
          </a:p>
        </p:txBody>
      </p:sp>
      <p:sp>
        <p:nvSpPr>
          <p:cNvPr id="283659" name="Text Box 11"/>
          <p:cNvSpPr txBox="1">
            <a:spLocks noChangeArrowheads="1"/>
          </p:cNvSpPr>
          <p:nvPr/>
        </p:nvSpPr>
        <p:spPr bwMode="auto">
          <a:xfrm>
            <a:off x="3352800" y="5715000"/>
            <a:ext cx="1987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buFontTx/>
              <a:buChar char="•"/>
            </a:pPr>
            <a:r>
              <a:rPr lang="en-US" altLang="en-US" sz="2000" b="0" dirty="0">
                <a:solidFill>
                  <a:srgbClr val="FF0000"/>
                </a:solidFill>
                <a:latin typeface="Arial Black" panose="020B0A04020102020204" pitchFamily="34" charset="0"/>
              </a:rPr>
              <a:t> </a:t>
            </a:r>
            <a:r>
              <a:rPr lang="en-US" altLang="en-US" sz="2000" b="0" u="sng" dirty="0">
                <a:solidFill>
                  <a:srgbClr val="FF0000"/>
                </a:solidFill>
                <a:latin typeface="Arial Black" panose="020B0A04020102020204" pitchFamily="34" charset="0"/>
              </a:rPr>
              <a:t>RETAINING</a:t>
            </a:r>
          </a:p>
        </p:txBody>
      </p:sp>
      <p:sp>
        <p:nvSpPr>
          <p:cNvPr id="283660" name="Text Box 12"/>
          <p:cNvSpPr txBox="1">
            <a:spLocks noChangeArrowheads="1"/>
          </p:cNvSpPr>
          <p:nvPr/>
        </p:nvSpPr>
        <p:spPr bwMode="auto">
          <a:xfrm>
            <a:off x="3332163" y="7239000"/>
            <a:ext cx="3144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buFontTx/>
              <a:buChar char="•"/>
            </a:pPr>
            <a:r>
              <a:rPr lang="en-US" altLang="en-US" sz="2000" b="0" dirty="0">
                <a:solidFill>
                  <a:srgbClr val="FF0000"/>
                </a:solidFill>
                <a:latin typeface="Arial Black" panose="020B0A04020102020204" pitchFamily="34" charset="0"/>
              </a:rPr>
              <a:t> </a:t>
            </a:r>
            <a:r>
              <a:rPr lang="en-US" altLang="en-US" sz="2000" b="0" u="sng" dirty="0">
                <a:solidFill>
                  <a:srgbClr val="FF0000"/>
                </a:solidFill>
                <a:latin typeface="Arial Black" panose="020B0A04020102020204" pitchFamily="34" charset="0"/>
              </a:rPr>
              <a:t>MAKING DISCIPLES</a:t>
            </a:r>
          </a:p>
        </p:txBody>
      </p:sp>
      <p:sp>
        <p:nvSpPr>
          <p:cNvPr id="283661" name="AutoShape 13"/>
          <p:cNvSpPr>
            <a:spLocks noChangeArrowheads="1"/>
          </p:cNvSpPr>
          <p:nvPr/>
        </p:nvSpPr>
        <p:spPr bwMode="auto">
          <a:xfrm>
            <a:off x="1981200" y="1143000"/>
            <a:ext cx="914400" cy="457200"/>
          </a:xfrm>
          <a:prstGeom prst="leftArrowCallout">
            <a:avLst>
              <a:gd name="adj1" fmla="val 25000"/>
              <a:gd name="adj2" fmla="val 25000"/>
              <a:gd name="adj3" fmla="val 33333"/>
              <a:gd name="adj4" fmla="val 66667"/>
            </a:avLst>
          </a:prstGeom>
          <a:gradFill rotWithShape="0">
            <a:gsLst>
              <a:gs pos="0">
                <a:srgbClr val="006600"/>
              </a:gs>
              <a:gs pos="100000">
                <a:srgbClr val="7DB17D"/>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83662" name="Line 14"/>
          <p:cNvSpPr>
            <a:spLocks noChangeShapeType="1"/>
          </p:cNvSpPr>
          <p:nvPr/>
        </p:nvSpPr>
        <p:spPr bwMode="auto">
          <a:xfrm>
            <a:off x="1600200" y="1371600"/>
            <a:ext cx="990600" cy="0"/>
          </a:xfrm>
          <a:prstGeom prst="line">
            <a:avLst/>
          </a:prstGeom>
          <a:noFill/>
          <a:ln w="57150">
            <a:solidFill>
              <a:srgbClr val="FF33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3663" name="AutoShape 15"/>
          <p:cNvSpPr>
            <a:spLocks noChangeArrowheads="1"/>
          </p:cNvSpPr>
          <p:nvPr/>
        </p:nvSpPr>
        <p:spPr bwMode="auto">
          <a:xfrm>
            <a:off x="1981200" y="6172200"/>
            <a:ext cx="914400" cy="457200"/>
          </a:xfrm>
          <a:prstGeom prst="leftArrowCallout">
            <a:avLst>
              <a:gd name="adj1" fmla="val 25000"/>
              <a:gd name="adj2" fmla="val 25000"/>
              <a:gd name="adj3" fmla="val 33333"/>
              <a:gd name="adj4" fmla="val 66667"/>
            </a:avLst>
          </a:prstGeom>
          <a:gradFill rotWithShape="0">
            <a:gsLst>
              <a:gs pos="0">
                <a:srgbClr val="006600"/>
              </a:gs>
              <a:gs pos="100000">
                <a:srgbClr val="7DB17D"/>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83664" name="AutoShape 16"/>
          <p:cNvSpPr>
            <a:spLocks noChangeArrowheads="1"/>
          </p:cNvSpPr>
          <p:nvPr/>
        </p:nvSpPr>
        <p:spPr bwMode="auto">
          <a:xfrm>
            <a:off x="1981200" y="4953000"/>
            <a:ext cx="914400" cy="457200"/>
          </a:xfrm>
          <a:prstGeom prst="leftArrowCallout">
            <a:avLst>
              <a:gd name="adj1" fmla="val 25000"/>
              <a:gd name="adj2" fmla="val 25000"/>
              <a:gd name="adj3" fmla="val 33333"/>
              <a:gd name="adj4" fmla="val 66667"/>
            </a:avLst>
          </a:prstGeom>
          <a:gradFill rotWithShape="0">
            <a:gsLst>
              <a:gs pos="0">
                <a:srgbClr val="006600"/>
              </a:gs>
              <a:gs pos="100000">
                <a:srgbClr val="7DB17D"/>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83665" name="AutoShape 17"/>
          <p:cNvSpPr>
            <a:spLocks noChangeArrowheads="1"/>
          </p:cNvSpPr>
          <p:nvPr/>
        </p:nvSpPr>
        <p:spPr bwMode="auto">
          <a:xfrm>
            <a:off x="1981200" y="3657600"/>
            <a:ext cx="914400" cy="457200"/>
          </a:xfrm>
          <a:prstGeom prst="leftArrowCallout">
            <a:avLst>
              <a:gd name="adj1" fmla="val 25000"/>
              <a:gd name="adj2" fmla="val 25000"/>
              <a:gd name="adj3" fmla="val 33333"/>
              <a:gd name="adj4" fmla="val 66667"/>
            </a:avLst>
          </a:prstGeom>
          <a:gradFill rotWithShape="0">
            <a:gsLst>
              <a:gs pos="0">
                <a:srgbClr val="006600"/>
              </a:gs>
              <a:gs pos="100000">
                <a:srgbClr val="7DB17D"/>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83666" name="AutoShape 18"/>
          <p:cNvSpPr>
            <a:spLocks noChangeArrowheads="1"/>
          </p:cNvSpPr>
          <p:nvPr/>
        </p:nvSpPr>
        <p:spPr bwMode="auto">
          <a:xfrm>
            <a:off x="1981200" y="2209800"/>
            <a:ext cx="914400" cy="457200"/>
          </a:xfrm>
          <a:prstGeom prst="leftArrowCallout">
            <a:avLst>
              <a:gd name="adj1" fmla="val 25000"/>
              <a:gd name="adj2" fmla="val 25000"/>
              <a:gd name="adj3" fmla="val 33333"/>
              <a:gd name="adj4" fmla="val 66667"/>
            </a:avLst>
          </a:prstGeom>
          <a:gradFill rotWithShape="0">
            <a:gsLst>
              <a:gs pos="0">
                <a:srgbClr val="006600"/>
              </a:gs>
              <a:gs pos="100000">
                <a:srgbClr val="7DB17D"/>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283667" name="Line 19"/>
          <p:cNvSpPr>
            <a:spLocks noChangeShapeType="1"/>
          </p:cNvSpPr>
          <p:nvPr/>
        </p:nvSpPr>
        <p:spPr bwMode="auto">
          <a:xfrm>
            <a:off x="1600200" y="6400800"/>
            <a:ext cx="990600" cy="0"/>
          </a:xfrm>
          <a:prstGeom prst="line">
            <a:avLst/>
          </a:prstGeom>
          <a:noFill/>
          <a:ln w="57150">
            <a:solidFill>
              <a:srgbClr val="FF33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3668" name="Line 20"/>
          <p:cNvSpPr>
            <a:spLocks noChangeShapeType="1"/>
          </p:cNvSpPr>
          <p:nvPr/>
        </p:nvSpPr>
        <p:spPr bwMode="auto">
          <a:xfrm>
            <a:off x="1600200" y="5181600"/>
            <a:ext cx="990600" cy="0"/>
          </a:xfrm>
          <a:prstGeom prst="line">
            <a:avLst/>
          </a:prstGeom>
          <a:noFill/>
          <a:ln w="57150">
            <a:solidFill>
              <a:srgbClr val="FF33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3669" name="Line 21"/>
          <p:cNvSpPr>
            <a:spLocks noChangeShapeType="1"/>
          </p:cNvSpPr>
          <p:nvPr/>
        </p:nvSpPr>
        <p:spPr bwMode="auto">
          <a:xfrm>
            <a:off x="1600200" y="3886200"/>
            <a:ext cx="990600" cy="0"/>
          </a:xfrm>
          <a:prstGeom prst="line">
            <a:avLst/>
          </a:prstGeom>
          <a:noFill/>
          <a:ln w="57150">
            <a:solidFill>
              <a:srgbClr val="FF33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3670" name="Line 22"/>
          <p:cNvSpPr>
            <a:spLocks noChangeShapeType="1"/>
          </p:cNvSpPr>
          <p:nvPr/>
        </p:nvSpPr>
        <p:spPr bwMode="auto">
          <a:xfrm>
            <a:off x="1600200" y="2438400"/>
            <a:ext cx="990600" cy="0"/>
          </a:xfrm>
          <a:prstGeom prst="line">
            <a:avLst/>
          </a:prstGeom>
          <a:noFill/>
          <a:ln w="57150">
            <a:solidFill>
              <a:srgbClr val="FF33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3671" name="Line 23"/>
          <p:cNvSpPr>
            <a:spLocks noChangeShapeType="1"/>
          </p:cNvSpPr>
          <p:nvPr/>
        </p:nvSpPr>
        <p:spPr bwMode="auto">
          <a:xfrm>
            <a:off x="2590800" y="1066800"/>
            <a:ext cx="0" cy="7772400"/>
          </a:xfrm>
          <a:prstGeom prst="line">
            <a:avLst/>
          </a:prstGeom>
          <a:noFill/>
          <a:ln w="7620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3672" name="Text Box 24"/>
          <p:cNvSpPr txBox="1">
            <a:spLocks noChangeArrowheads="1"/>
          </p:cNvSpPr>
          <p:nvPr/>
        </p:nvSpPr>
        <p:spPr bwMode="auto">
          <a:xfrm>
            <a:off x="3657600" y="8464550"/>
            <a:ext cx="3429000" cy="793750"/>
          </a:xfrm>
          <a:prstGeom prst="rect">
            <a:avLst/>
          </a:prstGeom>
          <a:noFill/>
          <a:ln w="28575">
            <a:solidFill>
              <a:schemeClr val="accent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100" b="0" dirty="0">
                <a:solidFill>
                  <a:schemeClr val="accent2"/>
                </a:solidFill>
                <a:latin typeface="Arial Black" panose="020B0A04020102020204" pitchFamily="34" charset="0"/>
              </a:rPr>
              <a:t>THE SOLUTION:  Soul winning processes based on biblical principles, with  trained and dedicated: care team director, care team leaders and care team members.</a:t>
            </a:r>
          </a:p>
        </p:txBody>
      </p:sp>
      <p:sp>
        <p:nvSpPr>
          <p:cNvPr id="283673" name="Line 25"/>
          <p:cNvSpPr>
            <a:spLocks noChangeShapeType="1"/>
          </p:cNvSpPr>
          <p:nvPr/>
        </p:nvSpPr>
        <p:spPr bwMode="auto">
          <a:xfrm>
            <a:off x="3048000" y="1371600"/>
            <a:ext cx="1219200" cy="0"/>
          </a:xfrm>
          <a:prstGeom prst="line">
            <a:avLst/>
          </a:prstGeom>
          <a:noFill/>
          <a:ln w="38100">
            <a:solidFill>
              <a:srgbClr val="00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3674" name="Text Box 31"/>
          <p:cNvSpPr txBox="1">
            <a:spLocks noChangeArrowheads="1"/>
          </p:cNvSpPr>
          <p:nvPr/>
        </p:nvSpPr>
        <p:spPr bwMode="auto">
          <a:xfrm>
            <a:off x="0" y="8382000"/>
            <a:ext cx="2328863"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FF0000"/>
                </a:solidFill>
                <a:latin typeface="Arial Black" panose="020B0A04020102020204" pitchFamily="34" charset="0"/>
              </a:rPr>
              <a:t>The standard to measure</a:t>
            </a:r>
          </a:p>
          <a:p>
            <a:r>
              <a:rPr lang="en-US" altLang="en-US" sz="1200" b="0" dirty="0">
                <a:solidFill>
                  <a:srgbClr val="FF0000"/>
                </a:solidFill>
                <a:latin typeface="Arial Black" panose="020B0A04020102020204" pitchFamily="34" charset="0"/>
              </a:rPr>
              <a:t>the church is the number </a:t>
            </a:r>
          </a:p>
          <a:p>
            <a:r>
              <a:rPr lang="en-US" altLang="en-US" sz="1200" b="0" dirty="0">
                <a:solidFill>
                  <a:srgbClr val="FF0000"/>
                </a:solidFill>
                <a:latin typeface="Arial Black" panose="020B0A04020102020204" pitchFamily="34" charset="0"/>
              </a:rPr>
              <a:t>of disciples that are</a:t>
            </a:r>
          </a:p>
          <a:p>
            <a:r>
              <a:rPr lang="en-US" altLang="en-US" sz="1200" b="0" dirty="0">
                <a:solidFill>
                  <a:srgbClr val="FF0000"/>
                </a:solidFill>
                <a:latin typeface="Arial Black" panose="020B0A04020102020204" pitchFamily="34" charset="0"/>
              </a:rPr>
              <a:t>added each year: &gt;&gt;&gt;&gt;&gt; </a:t>
            </a:r>
          </a:p>
          <a:p>
            <a:endParaRPr lang="en-US" altLang="en-US" sz="1200" b="0" dirty="0">
              <a:solidFill>
                <a:srgbClr val="FF0000"/>
              </a:solidFill>
              <a:latin typeface="Arial Black" panose="020B0A04020102020204" pitchFamily="34" charset="0"/>
            </a:endParaRPr>
          </a:p>
        </p:txBody>
      </p:sp>
      <p:sp>
        <p:nvSpPr>
          <p:cNvPr id="283675" name="Text Box 32"/>
          <p:cNvSpPr txBox="1">
            <a:spLocks noChangeArrowheads="1"/>
          </p:cNvSpPr>
          <p:nvPr/>
        </p:nvSpPr>
        <p:spPr bwMode="auto">
          <a:xfrm>
            <a:off x="65088" y="76200"/>
            <a:ext cx="7162800" cy="404813"/>
          </a:xfrm>
          <a:prstGeom prst="rect">
            <a:avLst/>
          </a:prstGeom>
          <a:solidFill>
            <a:srgbClr val="FFFF66"/>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rgbClr val="006600"/>
                </a:solidFill>
                <a:latin typeface="Arial Black" panose="020B0A04020102020204" pitchFamily="34" charset="0"/>
              </a:rPr>
              <a:t>  THE  MEASUREMENT  OF  THE  FATHER’S  BUSINESS </a:t>
            </a:r>
          </a:p>
        </p:txBody>
      </p:sp>
      <p:sp>
        <p:nvSpPr>
          <p:cNvPr id="283676" name="Text Box 33"/>
          <p:cNvSpPr txBox="1">
            <a:spLocks noChangeArrowheads="1"/>
          </p:cNvSpPr>
          <p:nvPr/>
        </p:nvSpPr>
        <p:spPr bwMode="auto">
          <a:xfrm>
            <a:off x="2286000" y="730250"/>
            <a:ext cx="566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800" b="0" dirty="0">
                <a:solidFill>
                  <a:srgbClr val="FF0000"/>
                </a:solidFill>
                <a:latin typeface="Arial Black" panose="020B0A04020102020204" pitchFamily="34" charset="0"/>
              </a:rPr>
              <a:t> LOST</a:t>
            </a:r>
          </a:p>
          <a:p>
            <a:r>
              <a:rPr lang="en-US" altLang="en-US" sz="800" b="0" dirty="0">
                <a:solidFill>
                  <a:srgbClr val="FF0000"/>
                </a:solidFill>
                <a:latin typeface="Arial Black" panose="020B0A04020102020204" pitchFamily="34" charset="0"/>
              </a:rPr>
              <a:t>SOULS</a:t>
            </a:r>
          </a:p>
        </p:txBody>
      </p:sp>
      <p:sp>
        <p:nvSpPr>
          <p:cNvPr id="283677" name="Text Box 34"/>
          <p:cNvSpPr txBox="1">
            <a:spLocks noChangeArrowheads="1"/>
          </p:cNvSpPr>
          <p:nvPr/>
        </p:nvSpPr>
        <p:spPr bwMode="auto">
          <a:xfrm>
            <a:off x="2057400" y="8951913"/>
            <a:ext cx="10810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FF0000"/>
                </a:solidFill>
                <a:latin typeface="Arial Black" panose="020B0A04020102020204" pitchFamily="34" charset="0"/>
              </a:rPr>
              <a:t>DISCIPLES</a:t>
            </a:r>
          </a:p>
        </p:txBody>
      </p:sp>
      <p:sp>
        <p:nvSpPr>
          <p:cNvPr id="283678" name="Text Box 35"/>
          <p:cNvSpPr txBox="1">
            <a:spLocks noChangeArrowheads="1"/>
          </p:cNvSpPr>
          <p:nvPr/>
        </p:nvSpPr>
        <p:spPr bwMode="auto">
          <a:xfrm>
            <a:off x="238125" y="501650"/>
            <a:ext cx="1819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u="sng" dirty="0">
                <a:solidFill>
                  <a:schemeClr val="accent2"/>
                </a:solidFill>
              </a:rPr>
              <a:t>THE RESULTS</a:t>
            </a:r>
            <a:r>
              <a:rPr lang="en-US" altLang="en-US" sz="1600" b="0" dirty="0">
                <a:solidFill>
                  <a:schemeClr val="accent2"/>
                </a:solidFill>
              </a:rPr>
              <a:t>:</a:t>
            </a:r>
          </a:p>
        </p:txBody>
      </p:sp>
      <p:sp>
        <p:nvSpPr>
          <p:cNvPr id="283679" name="Line 36"/>
          <p:cNvSpPr>
            <a:spLocks noChangeShapeType="1"/>
          </p:cNvSpPr>
          <p:nvPr/>
        </p:nvSpPr>
        <p:spPr bwMode="auto">
          <a:xfrm>
            <a:off x="2590800" y="4267200"/>
            <a:ext cx="0" cy="304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3680" name="Line 37"/>
          <p:cNvSpPr>
            <a:spLocks noChangeShapeType="1"/>
          </p:cNvSpPr>
          <p:nvPr/>
        </p:nvSpPr>
        <p:spPr bwMode="auto">
          <a:xfrm>
            <a:off x="2590800" y="6705600"/>
            <a:ext cx="0" cy="304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3681" name="Line 38"/>
          <p:cNvSpPr>
            <a:spLocks noChangeShapeType="1"/>
          </p:cNvSpPr>
          <p:nvPr/>
        </p:nvSpPr>
        <p:spPr bwMode="auto">
          <a:xfrm>
            <a:off x="2590800" y="5486400"/>
            <a:ext cx="0" cy="304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3682" name="Line 39"/>
          <p:cNvSpPr>
            <a:spLocks noChangeShapeType="1"/>
          </p:cNvSpPr>
          <p:nvPr/>
        </p:nvSpPr>
        <p:spPr bwMode="auto">
          <a:xfrm>
            <a:off x="2590800" y="2743200"/>
            <a:ext cx="0" cy="304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3683" name="Line 40"/>
          <p:cNvSpPr>
            <a:spLocks noChangeShapeType="1"/>
          </p:cNvSpPr>
          <p:nvPr/>
        </p:nvSpPr>
        <p:spPr bwMode="auto">
          <a:xfrm>
            <a:off x="2590800" y="1676400"/>
            <a:ext cx="0" cy="304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3684" name="Line 41"/>
          <p:cNvSpPr>
            <a:spLocks noChangeShapeType="1"/>
          </p:cNvSpPr>
          <p:nvPr/>
        </p:nvSpPr>
        <p:spPr bwMode="auto">
          <a:xfrm>
            <a:off x="2590800" y="7620000"/>
            <a:ext cx="0" cy="304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3685" name="Line 42"/>
          <p:cNvSpPr>
            <a:spLocks noChangeShapeType="1"/>
          </p:cNvSpPr>
          <p:nvPr/>
        </p:nvSpPr>
        <p:spPr bwMode="auto">
          <a:xfrm>
            <a:off x="3048000" y="3860800"/>
            <a:ext cx="1219200" cy="0"/>
          </a:xfrm>
          <a:prstGeom prst="line">
            <a:avLst/>
          </a:prstGeom>
          <a:noFill/>
          <a:ln w="38100">
            <a:solidFill>
              <a:srgbClr val="00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3686" name="Line 43"/>
          <p:cNvSpPr>
            <a:spLocks noChangeShapeType="1"/>
          </p:cNvSpPr>
          <p:nvPr/>
        </p:nvSpPr>
        <p:spPr bwMode="auto">
          <a:xfrm>
            <a:off x="3048000" y="5194300"/>
            <a:ext cx="1219200" cy="0"/>
          </a:xfrm>
          <a:prstGeom prst="line">
            <a:avLst/>
          </a:prstGeom>
          <a:noFill/>
          <a:ln w="38100">
            <a:solidFill>
              <a:srgbClr val="00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3687" name="Line 44"/>
          <p:cNvSpPr>
            <a:spLocks noChangeShapeType="1"/>
          </p:cNvSpPr>
          <p:nvPr/>
        </p:nvSpPr>
        <p:spPr bwMode="auto">
          <a:xfrm>
            <a:off x="3048000" y="6400800"/>
            <a:ext cx="1219200" cy="0"/>
          </a:xfrm>
          <a:prstGeom prst="line">
            <a:avLst/>
          </a:prstGeom>
          <a:noFill/>
          <a:ln w="38100">
            <a:solidFill>
              <a:srgbClr val="00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3688" name="Line 45"/>
          <p:cNvSpPr>
            <a:spLocks noChangeShapeType="1"/>
          </p:cNvSpPr>
          <p:nvPr/>
        </p:nvSpPr>
        <p:spPr bwMode="auto">
          <a:xfrm>
            <a:off x="3048000" y="7848600"/>
            <a:ext cx="1219200" cy="0"/>
          </a:xfrm>
          <a:prstGeom prst="line">
            <a:avLst/>
          </a:prstGeom>
          <a:noFill/>
          <a:ln w="38100">
            <a:solidFill>
              <a:srgbClr val="00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3689" name="Line 46"/>
          <p:cNvSpPr>
            <a:spLocks noChangeShapeType="1"/>
          </p:cNvSpPr>
          <p:nvPr/>
        </p:nvSpPr>
        <p:spPr bwMode="auto">
          <a:xfrm>
            <a:off x="3048000" y="2413000"/>
            <a:ext cx="1219200" cy="0"/>
          </a:xfrm>
          <a:prstGeom prst="line">
            <a:avLst/>
          </a:prstGeom>
          <a:noFill/>
          <a:ln w="38100">
            <a:solidFill>
              <a:srgbClr val="00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projctor.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903288" y="90488"/>
            <a:ext cx="5682918" cy="52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dirty="0">
                <a:solidFill>
                  <a:srgbClr val="FF0000"/>
                </a:solidFill>
                <a:latin typeface="Times New Roman" panose="02020603050405020304" pitchFamily="18" charset="0"/>
              </a:rPr>
              <a:t>RELATIONSHIP  </a:t>
            </a:r>
            <a:r>
              <a:rPr lang="en-US" altLang="en-US" sz="2800" dirty="0">
                <a:solidFill>
                  <a:srgbClr val="008000"/>
                </a:solidFill>
                <a:latin typeface="Times New Roman" panose="02020603050405020304" pitchFamily="18" charset="0"/>
              </a:rPr>
              <a:t>&amp;</a:t>
            </a:r>
            <a:r>
              <a:rPr lang="en-US" altLang="en-US" sz="2800" dirty="0">
                <a:solidFill>
                  <a:srgbClr val="5F5F5F"/>
                </a:solidFill>
                <a:latin typeface="Times New Roman" panose="02020603050405020304" pitchFamily="18" charset="0"/>
              </a:rPr>
              <a:t>  </a:t>
            </a:r>
            <a:r>
              <a:rPr lang="en-US" altLang="en-US" sz="2800" dirty="0">
                <a:solidFill>
                  <a:srgbClr val="0000FF"/>
                </a:solidFill>
                <a:latin typeface="Times New Roman" panose="02020603050405020304" pitchFamily="18" charset="0"/>
              </a:rPr>
              <a:t>DOMINION</a:t>
            </a:r>
            <a:endParaRPr lang="en-US" altLang="en-US" sz="2800" dirty="0">
              <a:solidFill>
                <a:schemeClr val="tx1"/>
              </a:solidFill>
              <a:latin typeface="Times New Roman" panose="02020603050405020304" pitchFamily="18" charset="0"/>
            </a:endParaRPr>
          </a:p>
        </p:txBody>
      </p:sp>
      <p:sp>
        <p:nvSpPr>
          <p:cNvPr id="44035" name="Text Box 3"/>
          <p:cNvSpPr txBox="1">
            <a:spLocks noChangeArrowheads="1"/>
          </p:cNvSpPr>
          <p:nvPr/>
        </p:nvSpPr>
        <p:spPr bwMode="auto">
          <a:xfrm>
            <a:off x="152400" y="711200"/>
            <a:ext cx="7010400" cy="27940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just"/>
            <a:r>
              <a:rPr lang="en-US" altLang="en-US" sz="2200" b="0" u="sng" dirty="0">
                <a:latin typeface="Arial Black" panose="020B0A04020102020204" pitchFamily="34" charset="0"/>
              </a:rPr>
              <a:t>Relationship</a:t>
            </a:r>
            <a:r>
              <a:rPr lang="en-US" altLang="en-US" sz="2200" b="0" dirty="0">
                <a:latin typeface="Arial Black" panose="020B0A04020102020204" pitchFamily="34" charset="0"/>
                <a:cs typeface="Times New Roman" panose="02020603050405020304" pitchFamily="18" charset="0"/>
              </a:rPr>
              <a:t> </a:t>
            </a:r>
            <a:r>
              <a:rPr lang="en-US" altLang="en-US" sz="1600" dirty="0">
                <a:latin typeface="Times" panose="02020603050405020304" pitchFamily="18" charset="0"/>
                <a:cs typeface="Times New Roman" panose="02020603050405020304" pitchFamily="18" charset="0"/>
              </a:rPr>
              <a:t>- Man sharing a mutual relationship of love, communication, and trust with God, as a son of God, as a friend of God and in the New Testament as the bride of Christ. </a:t>
            </a:r>
          </a:p>
          <a:p>
            <a:pPr algn="just"/>
            <a:r>
              <a:rPr lang="en-US" altLang="en-US" sz="1600" dirty="0">
                <a:latin typeface="Times" panose="02020603050405020304" pitchFamily="18" charset="0"/>
                <a:cs typeface="Times New Roman" panose="02020603050405020304" pitchFamily="18" charset="0"/>
              </a:rPr>
              <a:t> </a:t>
            </a:r>
          </a:p>
          <a:p>
            <a:r>
              <a:rPr lang="en-US" altLang="en-US" sz="1800" b="0" dirty="0">
                <a:latin typeface="Arial Black" panose="020B0A04020102020204" pitchFamily="34" charset="0"/>
              </a:rPr>
              <a:t>Relationship Prayers</a:t>
            </a:r>
            <a:r>
              <a:rPr lang="en-US" altLang="en-US" sz="1600" b="0" dirty="0">
                <a:latin typeface="Times" panose="02020603050405020304" pitchFamily="18" charset="0"/>
              </a:rPr>
              <a:t> </a:t>
            </a:r>
            <a:r>
              <a:rPr lang="en-US" altLang="en-US" sz="1600" b="0" dirty="0">
                <a:latin typeface="Arial Black" panose="020B0A04020102020204" pitchFamily="34" charset="0"/>
              </a:rPr>
              <a:t>-  (The focus of need is for me)</a:t>
            </a:r>
            <a:endParaRPr lang="en-US" altLang="en-US" sz="1600" b="0" dirty="0">
              <a:latin typeface="Arial Black" panose="020B0A04020102020204" pitchFamily="34" charset="0"/>
              <a:cs typeface="Times New Roman" panose="02020603050405020304" pitchFamily="18" charset="0"/>
            </a:endParaRPr>
          </a:p>
          <a:p>
            <a:r>
              <a:rPr lang="en-US" altLang="en-US" sz="1600" dirty="0">
                <a:latin typeface="Times" panose="02020603050405020304" pitchFamily="18" charset="0"/>
                <a:cs typeface="Times New Roman" panose="02020603050405020304" pitchFamily="18" charset="0"/>
              </a:rPr>
              <a:t>Involves thanksgiving, praise and worship  -- talking to God and listening to God.</a:t>
            </a:r>
          </a:p>
          <a:p>
            <a:r>
              <a:rPr lang="en-US" altLang="en-US" sz="1600" dirty="0">
                <a:latin typeface="Times" panose="02020603050405020304" pitchFamily="18" charset="0"/>
                <a:cs typeface="Times New Roman" panose="02020603050405020304" pitchFamily="18" charset="0"/>
              </a:rPr>
              <a:t>    -  Not just our words of worship, but our actions of worship with holy </a:t>
            </a:r>
          </a:p>
          <a:p>
            <a:r>
              <a:rPr lang="en-US" altLang="en-US" sz="1600" dirty="0">
                <a:latin typeface="Times" panose="02020603050405020304" pitchFamily="18" charset="0"/>
                <a:cs typeface="Times New Roman" panose="02020603050405020304" pitchFamily="18" charset="0"/>
              </a:rPr>
              <a:t>       living and obedience:  </a:t>
            </a:r>
          </a:p>
          <a:p>
            <a:endParaRPr lang="en-US" altLang="en-US" sz="400" dirty="0">
              <a:latin typeface="Times" panose="02020603050405020304" pitchFamily="18" charset="0"/>
              <a:cs typeface="Times New Roman" panose="02020603050405020304" pitchFamily="18" charset="0"/>
            </a:endParaRPr>
          </a:p>
          <a:p>
            <a:pPr algn="ctr"/>
            <a:r>
              <a:rPr lang="en-US" altLang="en-US" sz="1600" i="1" dirty="0">
                <a:latin typeface="Times" panose="02020603050405020304" pitchFamily="18" charset="0"/>
                <a:cs typeface="Times New Roman" panose="02020603050405020304" pitchFamily="18" charset="0"/>
              </a:rPr>
              <a:t>“If you love Me, keep My commandments”.</a:t>
            </a:r>
            <a:endParaRPr lang="en-US" altLang="en-US" sz="2000" dirty="0">
              <a:latin typeface="Times New Roman" panose="02020603050405020304" pitchFamily="18" charset="0"/>
            </a:endParaRPr>
          </a:p>
        </p:txBody>
      </p:sp>
      <p:sp>
        <p:nvSpPr>
          <p:cNvPr id="44036" name="Text Box 4"/>
          <p:cNvSpPr txBox="1">
            <a:spLocks noChangeArrowheads="1"/>
          </p:cNvSpPr>
          <p:nvPr/>
        </p:nvSpPr>
        <p:spPr bwMode="auto">
          <a:xfrm>
            <a:off x="152400" y="3638550"/>
            <a:ext cx="7010400" cy="3067050"/>
          </a:xfrm>
          <a:prstGeom prst="rect">
            <a:avLst/>
          </a:prstGeom>
          <a:solidFill>
            <a:srgbClr val="0033CC"/>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just"/>
            <a:r>
              <a:rPr lang="en-US" altLang="en-US" sz="2200" b="0" u="sng" dirty="0">
                <a:latin typeface="Arial Black" panose="020B0A04020102020204" pitchFamily="34" charset="0"/>
              </a:rPr>
              <a:t>Dominion</a:t>
            </a:r>
            <a:r>
              <a:rPr lang="en-US" altLang="en-US" sz="2200" b="0" dirty="0">
                <a:latin typeface="Arial Black" panose="020B0A04020102020204" pitchFamily="34" charset="0"/>
                <a:cs typeface="Times New Roman" panose="02020603050405020304" pitchFamily="18" charset="0"/>
              </a:rPr>
              <a:t> </a:t>
            </a:r>
            <a:r>
              <a:rPr lang="en-US" altLang="en-US" sz="1600" dirty="0">
                <a:latin typeface="Times" panose="02020603050405020304" pitchFamily="18" charset="0"/>
                <a:cs typeface="Times New Roman" panose="02020603050405020304" pitchFamily="18" charset="0"/>
              </a:rPr>
              <a:t>- To dominate with authority and power, to rule in a territory or domain.  God sharing His authority and power with man in a partnership to fulfill His purpose and His mission and to do His will and work on earth.</a:t>
            </a:r>
          </a:p>
          <a:p>
            <a:pPr algn="just"/>
            <a:endParaRPr lang="en-US" altLang="en-US" sz="400" dirty="0">
              <a:latin typeface="Times" panose="02020603050405020304" pitchFamily="18" charset="0"/>
              <a:cs typeface="Times New Roman" panose="02020603050405020304" pitchFamily="18" charset="0"/>
            </a:endParaRPr>
          </a:p>
          <a:p>
            <a:pPr algn="ctr"/>
            <a:r>
              <a:rPr lang="en-US" altLang="en-US" sz="1600" dirty="0">
                <a:latin typeface="Times" panose="02020603050405020304" pitchFamily="18" charset="0"/>
                <a:cs typeface="Times New Roman" panose="02020603050405020304" pitchFamily="18" charset="0"/>
              </a:rPr>
              <a:t>“Workers together with God”.</a:t>
            </a:r>
          </a:p>
          <a:p>
            <a:pPr algn="ctr"/>
            <a:endParaRPr lang="en-US" altLang="en-US" sz="600" dirty="0">
              <a:latin typeface="Times" panose="02020603050405020304" pitchFamily="18" charset="0"/>
              <a:cs typeface="Times New Roman" panose="02020603050405020304" pitchFamily="18" charset="0"/>
            </a:endParaRPr>
          </a:p>
          <a:p>
            <a:pPr algn="just"/>
            <a:r>
              <a:rPr lang="en-US" altLang="en-US" sz="1800" b="0" dirty="0">
                <a:latin typeface="Arial Black" panose="020B0A04020102020204" pitchFamily="34" charset="0"/>
              </a:rPr>
              <a:t>Dominion Prayers</a:t>
            </a:r>
            <a:r>
              <a:rPr lang="en-US" altLang="en-US" sz="1600" b="0" dirty="0">
                <a:latin typeface="Times" panose="02020603050405020304" pitchFamily="18" charset="0"/>
              </a:rPr>
              <a:t> </a:t>
            </a:r>
            <a:r>
              <a:rPr lang="en-US" altLang="en-US" sz="1600" b="0" dirty="0">
                <a:latin typeface="Arial Black" panose="020B0A04020102020204" pitchFamily="34" charset="0"/>
              </a:rPr>
              <a:t>-   (The focus of need is for others)</a:t>
            </a:r>
          </a:p>
          <a:p>
            <a:pPr algn="just"/>
            <a:endParaRPr lang="en-US" altLang="en-US" sz="400" b="0" dirty="0">
              <a:latin typeface="Arial Black" panose="020B0A04020102020204" pitchFamily="34" charset="0"/>
              <a:cs typeface="Times New Roman" panose="02020603050405020304" pitchFamily="18" charset="0"/>
            </a:endParaRPr>
          </a:p>
          <a:p>
            <a:pPr algn="just"/>
            <a:r>
              <a:rPr lang="en-US" altLang="en-US" sz="1600" dirty="0">
                <a:latin typeface="Times" panose="02020603050405020304" pitchFamily="18" charset="0"/>
                <a:cs typeface="Times New Roman" panose="02020603050405020304" pitchFamily="18" charset="0"/>
              </a:rPr>
              <a:t>    -  Intercessory prayers -- standing between God and man</a:t>
            </a:r>
          </a:p>
          <a:p>
            <a:pPr algn="just"/>
            <a:endParaRPr lang="en-US" altLang="en-US" sz="200" dirty="0">
              <a:latin typeface="Times" panose="02020603050405020304" pitchFamily="18" charset="0"/>
              <a:cs typeface="Times New Roman" panose="02020603050405020304" pitchFamily="18" charset="0"/>
            </a:endParaRPr>
          </a:p>
          <a:p>
            <a:pPr algn="just"/>
            <a:r>
              <a:rPr lang="en-US" altLang="en-US" sz="1600" dirty="0">
                <a:latin typeface="Times" panose="02020603050405020304" pitchFamily="18" charset="0"/>
                <a:cs typeface="Times New Roman" panose="02020603050405020304" pitchFamily="18" charset="0"/>
              </a:rPr>
              <a:t>    -  Intercessory prayers -- standing between satan and man</a:t>
            </a:r>
          </a:p>
          <a:p>
            <a:pPr algn="just"/>
            <a:endParaRPr lang="en-US" altLang="en-US" sz="200" dirty="0">
              <a:latin typeface="Times" panose="02020603050405020304" pitchFamily="18" charset="0"/>
              <a:cs typeface="Times New Roman" panose="02020603050405020304" pitchFamily="18" charset="0"/>
            </a:endParaRPr>
          </a:p>
          <a:p>
            <a:pPr algn="just"/>
            <a:r>
              <a:rPr lang="en-US" altLang="en-US" sz="1600" dirty="0">
                <a:latin typeface="Times" panose="02020603050405020304" pitchFamily="18" charset="0"/>
                <a:cs typeface="Times New Roman" panose="02020603050405020304" pitchFamily="18" charset="0"/>
              </a:rPr>
              <a:t>    -  Change me prayers (less of self and more of Him) -- removing hindrances</a:t>
            </a:r>
          </a:p>
          <a:p>
            <a:pPr algn="just"/>
            <a:r>
              <a:rPr lang="en-US" altLang="en-US" sz="1600" dirty="0">
                <a:latin typeface="Times" panose="02020603050405020304" pitchFamily="18" charset="0"/>
                <a:cs typeface="Times New Roman" panose="02020603050405020304" pitchFamily="18" charset="0"/>
              </a:rPr>
              <a:t>        to  the flow of His love and power through me.</a:t>
            </a:r>
          </a:p>
          <a:p>
            <a:pPr algn="just"/>
            <a:endParaRPr lang="en-US" altLang="en-US" sz="400" i="1" dirty="0">
              <a:latin typeface="Times" panose="02020603050405020304" pitchFamily="18" charset="0"/>
              <a:cs typeface="Times New Roman" panose="02020603050405020304" pitchFamily="18" charset="0"/>
            </a:endParaRPr>
          </a:p>
        </p:txBody>
      </p:sp>
      <p:sp>
        <p:nvSpPr>
          <p:cNvPr id="44037" name="Text Box 5"/>
          <p:cNvSpPr txBox="1">
            <a:spLocks noChangeArrowheads="1"/>
          </p:cNvSpPr>
          <p:nvPr/>
        </p:nvSpPr>
        <p:spPr bwMode="auto">
          <a:xfrm>
            <a:off x="152400" y="6858000"/>
            <a:ext cx="7010400" cy="2397125"/>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just"/>
            <a:r>
              <a:rPr lang="en-US" altLang="en-US" sz="2200" b="0" dirty="0">
                <a:solidFill>
                  <a:srgbClr val="FF0000"/>
                </a:solidFill>
                <a:latin typeface="Arial Black" panose="020B0A04020102020204" pitchFamily="34" charset="0"/>
              </a:rPr>
              <a:t>Relationship</a:t>
            </a:r>
            <a:r>
              <a:rPr lang="en-US" altLang="en-US" sz="2200" b="0" dirty="0">
                <a:solidFill>
                  <a:srgbClr val="0000FF"/>
                </a:solidFill>
                <a:latin typeface="Arial Black" panose="020B0A04020102020204" pitchFamily="34" charset="0"/>
              </a:rPr>
              <a:t> </a:t>
            </a:r>
            <a:r>
              <a:rPr lang="en-US" altLang="en-US" sz="2200" b="0" dirty="0">
                <a:solidFill>
                  <a:srgbClr val="006600"/>
                </a:solidFill>
                <a:latin typeface="Arial Black" panose="020B0A04020102020204" pitchFamily="34" charset="0"/>
              </a:rPr>
              <a:t>&amp;</a:t>
            </a:r>
            <a:r>
              <a:rPr lang="en-US" altLang="en-US" sz="2200" b="0" dirty="0">
                <a:solidFill>
                  <a:srgbClr val="5F5F5F"/>
                </a:solidFill>
                <a:latin typeface="Arial Black" panose="020B0A04020102020204" pitchFamily="34" charset="0"/>
              </a:rPr>
              <a:t> </a:t>
            </a:r>
            <a:r>
              <a:rPr lang="en-US" altLang="en-US" sz="2200" b="0" dirty="0">
                <a:solidFill>
                  <a:srgbClr val="0000FF"/>
                </a:solidFill>
                <a:latin typeface="Arial Black" panose="020B0A04020102020204" pitchFamily="34" charset="0"/>
              </a:rPr>
              <a:t>Dominion </a:t>
            </a:r>
            <a:r>
              <a:rPr lang="en-US" altLang="en-US" sz="2200" b="0" dirty="0">
                <a:solidFill>
                  <a:srgbClr val="008000"/>
                </a:solidFill>
                <a:latin typeface="Arial Black" panose="020B0A04020102020204" pitchFamily="34" charset="0"/>
              </a:rPr>
              <a:t>- </a:t>
            </a:r>
            <a:r>
              <a:rPr lang="en-US" altLang="en-US" sz="2200" b="0" dirty="0">
                <a:solidFill>
                  <a:srgbClr val="006600"/>
                </a:solidFill>
                <a:latin typeface="Arial Black" panose="020B0A04020102020204" pitchFamily="34" charset="0"/>
              </a:rPr>
              <a:t>Mutual Need</a:t>
            </a:r>
            <a:endParaRPr lang="en-US" altLang="en-US" sz="2200" b="0" dirty="0">
              <a:solidFill>
                <a:srgbClr val="006600"/>
              </a:solidFill>
              <a:latin typeface="Arial Black" panose="020B0A04020102020204" pitchFamily="34" charset="0"/>
              <a:cs typeface="Times New Roman" panose="02020603050405020304" pitchFamily="18" charset="0"/>
            </a:endParaRPr>
          </a:p>
          <a:p>
            <a:pPr algn="just"/>
            <a:r>
              <a:rPr lang="en-US" altLang="en-US" sz="1600" dirty="0">
                <a:solidFill>
                  <a:srgbClr val="006600"/>
                </a:solidFill>
                <a:latin typeface="Times" panose="02020603050405020304" pitchFamily="18" charset="0"/>
                <a:cs typeface="Times New Roman" panose="02020603050405020304" pitchFamily="18" charset="0"/>
              </a:rPr>
              <a:t>God's decision to do nothing on earth except through man </a:t>
            </a:r>
            <a:r>
              <a:rPr lang="en-US" altLang="en-US" sz="1600" i="1" dirty="0">
                <a:solidFill>
                  <a:srgbClr val="006600"/>
                </a:solidFill>
                <a:latin typeface="Times" panose="02020603050405020304" pitchFamily="18" charset="0"/>
                <a:cs typeface="Times New Roman" panose="02020603050405020304" pitchFamily="18" charset="0"/>
              </a:rPr>
              <a:t>(his prayer and his actions)</a:t>
            </a:r>
            <a:r>
              <a:rPr lang="en-US" altLang="en-US" sz="1600" dirty="0">
                <a:solidFill>
                  <a:srgbClr val="006600"/>
                </a:solidFill>
                <a:latin typeface="Times" panose="02020603050405020304" pitchFamily="18" charset="0"/>
                <a:cs typeface="Times New Roman" panose="02020603050405020304" pitchFamily="18" charset="0"/>
              </a:rPr>
              <a:t> created a valid relationship of mutual need.  For a relationship or covenant to be valid, it must involve mutual need --</a:t>
            </a:r>
            <a:r>
              <a:rPr lang="en-US" altLang="en-US" sz="1600" dirty="0">
                <a:solidFill>
                  <a:srgbClr val="FF0000"/>
                </a:solidFill>
                <a:latin typeface="Times" panose="02020603050405020304" pitchFamily="18" charset="0"/>
                <a:cs typeface="Times New Roman" panose="02020603050405020304" pitchFamily="18" charset="0"/>
              </a:rPr>
              <a:t> God meeting man's needs and </a:t>
            </a:r>
            <a:r>
              <a:rPr lang="en-US" altLang="en-US" sz="1600" dirty="0">
                <a:solidFill>
                  <a:srgbClr val="0000FF"/>
                </a:solidFill>
                <a:latin typeface="Times" panose="02020603050405020304" pitchFamily="18" charset="0"/>
                <a:cs typeface="Times New Roman" panose="02020603050405020304" pitchFamily="18" charset="0"/>
              </a:rPr>
              <a:t>man meeting God's needs.</a:t>
            </a:r>
            <a:r>
              <a:rPr lang="en-US" altLang="en-US" sz="1600" dirty="0">
                <a:solidFill>
                  <a:srgbClr val="FF0000"/>
                </a:solidFill>
                <a:latin typeface="Times" panose="02020603050405020304" pitchFamily="18" charset="0"/>
                <a:cs typeface="Times New Roman" panose="02020603050405020304" pitchFamily="18" charset="0"/>
              </a:rPr>
              <a:t>  </a:t>
            </a:r>
          </a:p>
          <a:p>
            <a:pPr algn="just"/>
            <a:endParaRPr lang="en-US" altLang="en-US" sz="400" dirty="0">
              <a:solidFill>
                <a:srgbClr val="FF0000"/>
              </a:solidFill>
              <a:latin typeface="Times" panose="02020603050405020304" pitchFamily="18" charset="0"/>
              <a:cs typeface="Times New Roman" panose="02020603050405020304" pitchFamily="18" charset="0"/>
            </a:endParaRPr>
          </a:p>
          <a:p>
            <a:r>
              <a:rPr lang="en-US" altLang="en-US" sz="1600" b="0" dirty="0">
                <a:solidFill>
                  <a:srgbClr val="FF0000"/>
                </a:solidFill>
                <a:latin typeface="Arial Black" panose="020B0A04020102020204" pitchFamily="34" charset="0"/>
                <a:cs typeface="Arial" panose="020B0604020202020204" pitchFamily="34" charset="0"/>
              </a:rPr>
              <a:t>   </a:t>
            </a:r>
            <a:r>
              <a:rPr lang="en-US" altLang="en-US" sz="1200" b="0" dirty="0">
                <a:solidFill>
                  <a:srgbClr val="FF0000"/>
                </a:solidFill>
                <a:latin typeface="Arial Black" panose="020B0A04020102020204" pitchFamily="34" charset="0"/>
              </a:rPr>
              <a:t>&gt;</a:t>
            </a:r>
            <a:r>
              <a:rPr lang="en-US" altLang="en-US" sz="1600" b="0" dirty="0">
                <a:solidFill>
                  <a:srgbClr val="FF0000"/>
                </a:solidFill>
                <a:latin typeface="Arial Black" panose="020B0A04020102020204" pitchFamily="34" charset="0"/>
                <a:cs typeface="Arial" panose="020B0604020202020204" pitchFamily="34" charset="0"/>
              </a:rPr>
              <a:t> Man needs God to meet his needs.  </a:t>
            </a:r>
            <a:endParaRPr lang="en-US" altLang="en-US" sz="1600" dirty="0">
              <a:latin typeface="Arial Black" panose="020B0A04020102020204" pitchFamily="34" charset="0"/>
              <a:cs typeface="Arial" panose="020B0604020202020204" pitchFamily="34" charset="0"/>
            </a:endParaRPr>
          </a:p>
          <a:p>
            <a:pPr algn="just"/>
            <a:r>
              <a:rPr lang="en-US" altLang="en-US" sz="1600" b="0" dirty="0">
                <a:solidFill>
                  <a:srgbClr val="0000FF"/>
                </a:solidFill>
                <a:latin typeface="Arial Black" panose="020B0A04020102020204" pitchFamily="34" charset="0"/>
                <a:cs typeface="Arial" panose="020B0604020202020204" pitchFamily="34" charset="0"/>
              </a:rPr>
              <a:t>   </a:t>
            </a:r>
            <a:r>
              <a:rPr lang="en-US" altLang="en-US" sz="1200" b="0" dirty="0">
                <a:solidFill>
                  <a:srgbClr val="0033CC"/>
                </a:solidFill>
                <a:latin typeface="Arial Black" panose="020B0A04020102020204" pitchFamily="34" charset="0"/>
              </a:rPr>
              <a:t>&gt;</a:t>
            </a:r>
            <a:r>
              <a:rPr lang="en-US" altLang="en-US" sz="1600" b="0" dirty="0">
                <a:solidFill>
                  <a:srgbClr val="0000FF"/>
                </a:solidFill>
                <a:latin typeface="Arial Black" panose="020B0A04020102020204" pitchFamily="34" charset="0"/>
                <a:cs typeface="Arial" panose="020B0604020202020204" pitchFamily="34" charset="0"/>
              </a:rPr>
              <a:t> God needs man to meet His needs.</a:t>
            </a:r>
          </a:p>
          <a:p>
            <a:pPr algn="just"/>
            <a:r>
              <a:rPr lang="en-US" altLang="en-US" sz="1600" b="0" dirty="0">
                <a:solidFill>
                  <a:srgbClr val="0000FF"/>
                </a:solidFill>
                <a:latin typeface="Arial Black" panose="020B0A04020102020204" pitchFamily="34" charset="0"/>
                <a:cs typeface="Arial" panose="020B0604020202020204" pitchFamily="34" charset="0"/>
              </a:rPr>
              <a:t>      </a:t>
            </a:r>
            <a:r>
              <a:rPr lang="en-US" altLang="en-US" sz="1400" b="0" dirty="0">
                <a:solidFill>
                  <a:srgbClr val="0000FF"/>
                </a:solidFill>
                <a:latin typeface="Times" panose="02020603050405020304" pitchFamily="18" charset="0"/>
                <a:cs typeface="Arial" panose="020B0604020202020204" pitchFamily="34" charset="0"/>
              </a:rPr>
              <a:t>(In</a:t>
            </a:r>
            <a:r>
              <a:rPr lang="en-US" altLang="en-US" sz="1400" dirty="0">
                <a:solidFill>
                  <a:srgbClr val="0000FF"/>
                </a:solidFill>
                <a:latin typeface="Times" panose="02020603050405020304" pitchFamily="18" charset="0"/>
                <a:cs typeface="Arial" panose="020B0604020202020204" pitchFamily="34" charset="0"/>
              </a:rPr>
              <a:t>asmuch as you have done it to the least of these . . . you have done it unto Me).</a:t>
            </a:r>
            <a:r>
              <a:rPr lang="en-US" altLang="en-US" sz="1400" b="0" dirty="0">
                <a:solidFill>
                  <a:srgbClr val="0000FF"/>
                </a:solidFill>
                <a:latin typeface="Arial Black" panose="020B0A04020102020204" pitchFamily="34" charset="0"/>
                <a:cs typeface="Arial" panose="020B0604020202020204" pitchFamily="34" charset="0"/>
              </a:rPr>
              <a:t>  </a:t>
            </a:r>
            <a:endParaRPr lang="en-US" altLang="en-US" sz="1400" dirty="0">
              <a:latin typeface="Arial Black" panose="020B0A04020102020204" pitchFamily="34" charset="0"/>
              <a:cs typeface="Arial" panose="020B0604020202020204" pitchFamily="34" charset="0"/>
            </a:endParaRPr>
          </a:p>
          <a:p>
            <a:pPr algn="just"/>
            <a:endParaRPr lang="en-US" altLang="en-US" sz="800" i="1" dirty="0">
              <a:latin typeface="Arial Black" panose="020B0A04020102020204" pitchFamily="34" charset="0"/>
              <a:cs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1026"/>
          <p:cNvSpPr txBox="1">
            <a:spLocks noChangeArrowheads="1"/>
          </p:cNvSpPr>
          <p:nvPr/>
        </p:nvSpPr>
        <p:spPr bwMode="auto">
          <a:xfrm>
            <a:off x="1809503" y="3521075"/>
            <a:ext cx="3627932"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chemeClr val="tx1"/>
                </a:solidFill>
                <a:latin typeface="Times New Roman" panose="02020603050405020304" pitchFamily="18" charset="0"/>
              </a:rPr>
              <a:t>I-4, I-4a  </a:t>
            </a:r>
          </a:p>
          <a:p>
            <a:pPr algn="ctr"/>
            <a:r>
              <a:rPr lang="en-US" altLang="en-US" sz="2400" dirty="0">
                <a:solidFill>
                  <a:schemeClr val="tx1"/>
                </a:solidFill>
                <a:latin typeface="Times New Roman" panose="02020603050405020304" pitchFamily="18" charset="0"/>
              </a:rPr>
              <a:t>Attract, Win, Retain stats.</a:t>
            </a:r>
          </a:p>
          <a:p>
            <a:pPr algn="ctr"/>
            <a:r>
              <a:rPr lang="en-US" altLang="en-US" sz="2400" dirty="0">
                <a:solidFill>
                  <a:schemeClr val="tx1"/>
                </a:solidFill>
                <a:latin typeface="Times New Roman" panose="02020603050405020304" pitchFamily="18" charset="0"/>
              </a:rPr>
              <a:t>Landscape charts</a:t>
            </a:r>
          </a:p>
        </p:txBody>
      </p:sp>
    </p:spTree>
  </p:cSld>
  <p:clrMapOvr>
    <a:masterClrMapping/>
  </p:clrMapOvr>
  <p:transition spd="slow">
    <p:checker/>
    <p:sndAc>
      <p:stSnd>
        <p:snd r:embed="rId3" name="projctor.wav"/>
      </p:stSnd>
    </p:sndAc>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828493" y="3291681"/>
            <a:ext cx="5241323"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chemeClr val="tx1"/>
                </a:solidFill>
                <a:latin typeface="Times New Roman" panose="02020603050405020304" pitchFamily="18" charset="0"/>
              </a:rPr>
              <a:t>I-5  </a:t>
            </a:r>
          </a:p>
          <a:p>
            <a:pPr algn="ctr"/>
            <a:r>
              <a:rPr lang="en-US" altLang="en-US" sz="2400" dirty="0">
                <a:solidFill>
                  <a:schemeClr val="tx1"/>
                </a:solidFill>
                <a:latin typeface="Times New Roman" panose="02020603050405020304" pitchFamily="18" charset="0"/>
              </a:rPr>
              <a:t>A/W/R – Stats for adding 100 disciples</a:t>
            </a:r>
          </a:p>
          <a:p>
            <a:pPr algn="ctr"/>
            <a:r>
              <a:rPr lang="en-US" altLang="en-US" sz="2400" dirty="0">
                <a:solidFill>
                  <a:schemeClr val="tx1"/>
                </a:solidFill>
                <a:latin typeface="Times New Roman" panose="02020603050405020304" pitchFamily="18" charset="0"/>
              </a:rPr>
              <a:t>    Word doc.</a:t>
            </a:r>
          </a:p>
        </p:txBody>
      </p:sp>
    </p:spTree>
  </p:cSld>
  <p:clrMapOvr>
    <a:masterClrMapping/>
  </p:clrMapOvr>
  <p:transition spd="slow">
    <p:checker/>
    <p:sndAc>
      <p:stSnd>
        <p:snd r:embed="rId3" name="projctor.wav"/>
      </p:stSnd>
    </p:sndAc>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ext Box 2"/>
          <p:cNvSpPr txBox="1">
            <a:spLocks noChangeArrowheads="1"/>
          </p:cNvSpPr>
          <p:nvPr/>
        </p:nvSpPr>
        <p:spPr bwMode="auto">
          <a:xfrm>
            <a:off x="228600" y="533400"/>
            <a:ext cx="6858000" cy="8628063"/>
          </a:xfrm>
          <a:prstGeom prst="rect">
            <a:avLst/>
          </a:prstGeom>
          <a:gradFill rotWithShape="0">
            <a:gsLst>
              <a:gs pos="0">
                <a:srgbClr val="FFFF00"/>
              </a:gs>
              <a:gs pos="50000">
                <a:srgbClr val="FFFFFF"/>
              </a:gs>
              <a:gs pos="100000">
                <a:srgbClr val="FFFF00"/>
              </a:gs>
            </a:gsLst>
            <a:lin ang="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rgbClr val="FF0000"/>
                </a:solidFill>
                <a:latin typeface="Arial Black" panose="020B0A04020102020204" pitchFamily="34" charset="0"/>
              </a:rPr>
              <a:t>   </a:t>
            </a:r>
          </a:p>
          <a:p>
            <a:endParaRPr lang="en-US" altLang="en-US" sz="1600" b="0" dirty="0">
              <a:solidFill>
                <a:srgbClr val="FF0000"/>
              </a:solidFill>
              <a:latin typeface="Arial Black" panose="020B0A04020102020204" pitchFamily="34" charset="0"/>
            </a:endParaRPr>
          </a:p>
          <a:p>
            <a:endParaRPr lang="en-US" altLang="en-US" sz="1600" b="0" dirty="0">
              <a:solidFill>
                <a:srgbClr val="FF0000"/>
              </a:solidFill>
              <a:latin typeface="Arial Black" panose="020B0A04020102020204" pitchFamily="34" charset="0"/>
            </a:endParaRPr>
          </a:p>
          <a:p>
            <a:pPr algn="ctr"/>
            <a:r>
              <a:rPr lang="en-US" altLang="en-US" sz="2000" u="sng" dirty="0">
                <a:solidFill>
                  <a:srgbClr val="006600"/>
                </a:solidFill>
                <a:latin typeface="Arial Black" panose="020B0A04020102020204" pitchFamily="34" charset="0"/>
              </a:rPr>
              <a:t>TAKING OUR CHURCH TO THE NEXT LEVEL</a:t>
            </a:r>
          </a:p>
          <a:p>
            <a:endParaRPr lang="en-US" altLang="en-US" sz="1600" dirty="0">
              <a:solidFill>
                <a:srgbClr val="006600"/>
              </a:solidFill>
              <a:latin typeface="Arial Black" panose="020B0A04020102020204" pitchFamily="34" charset="0"/>
            </a:endParaRPr>
          </a:p>
          <a:p>
            <a:endParaRPr lang="en-US" altLang="en-US" sz="1600" dirty="0">
              <a:solidFill>
                <a:srgbClr val="FF0000"/>
              </a:solidFill>
              <a:latin typeface="Arial Black" panose="020B0A04020102020204" pitchFamily="34" charset="0"/>
            </a:endParaRPr>
          </a:p>
          <a:p>
            <a:r>
              <a:rPr lang="en-US" altLang="en-US" sz="1800" dirty="0">
                <a:solidFill>
                  <a:srgbClr val="FF0000"/>
                </a:solidFill>
                <a:latin typeface="Times New Roman" panose="02020603050405020304" pitchFamily="18" charset="0"/>
              </a:rPr>
              <a:t>Challenge:  Adding 40 new converts to the church in one year.</a:t>
            </a:r>
          </a:p>
          <a:p>
            <a:endParaRPr lang="en-US" altLang="en-US" sz="1800" dirty="0">
              <a:solidFill>
                <a:srgbClr val="FF0000"/>
              </a:solidFill>
              <a:latin typeface="Times New Roman" panose="02020603050405020304" pitchFamily="18" charset="0"/>
            </a:endParaRPr>
          </a:p>
          <a:p>
            <a:endParaRPr lang="en-US" altLang="en-US" sz="1800" dirty="0">
              <a:solidFill>
                <a:srgbClr val="FF0000"/>
              </a:solidFill>
              <a:latin typeface="Times New Roman" panose="02020603050405020304" pitchFamily="18" charset="0"/>
            </a:endParaRPr>
          </a:p>
          <a:p>
            <a:r>
              <a:rPr lang="en-US" altLang="en-US" sz="1600" dirty="0">
                <a:solidFill>
                  <a:schemeClr val="accent2"/>
                </a:solidFill>
                <a:latin typeface="Times New Roman" panose="02020603050405020304" pitchFamily="18" charset="0"/>
              </a:rPr>
              <a:t>  </a:t>
            </a:r>
            <a:r>
              <a:rPr lang="en-US" altLang="en-US" sz="1600" dirty="0">
                <a:solidFill>
                  <a:srgbClr val="000099"/>
                </a:solidFill>
                <a:latin typeface="Times New Roman" panose="02020603050405020304" pitchFamily="18" charset="0"/>
              </a:rPr>
              <a:t>VISITOR            NEW CONVERT          </a:t>
            </a:r>
            <a:r>
              <a:rPr lang="en-US" altLang="en-US" sz="1600" u="sng" dirty="0">
                <a:solidFill>
                  <a:srgbClr val="000099"/>
                </a:solidFill>
                <a:latin typeface="Times New Roman" panose="02020603050405020304" pitchFamily="18" charset="0"/>
              </a:rPr>
              <a:t>VISITORS  REQUIRED</a:t>
            </a:r>
          </a:p>
          <a:p>
            <a:r>
              <a:rPr lang="en-US" altLang="en-US" sz="1600" u="sng" dirty="0">
                <a:solidFill>
                  <a:srgbClr val="000099"/>
                </a:solidFill>
                <a:latin typeface="Times New Roman" panose="02020603050405020304" pitchFamily="18" charset="0"/>
              </a:rPr>
              <a:t>RETENTION</a:t>
            </a:r>
            <a:r>
              <a:rPr lang="en-US" altLang="en-US" sz="1600" dirty="0">
                <a:solidFill>
                  <a:srgbClr val="000099"/>
                </a:solidFill>
                <a:latin typeface="Times New Roman" panose="02020603050405020304" pitchFamily="18" charset="0"/>
              </a:rPr>
              <a:t>          </a:t>
            </a:r>
            <a:r>
              <a:rPr lang="en-US" altLang="en-US" sz="1600" u="sng" dirty="0">
                <a:solidFill>
                  <a:srgbClr val="000099"/>
                </a:solidFill>
                <a:latin typeface="Times New Roman" panose="02020603050405020304" pitchFamily="18" charset="0"/>
              </a:rPr>
              <a:t>RETENTION</a:t>
            </a:r>
            <a:r>
              <a:rPr lang="en-US" altLang="en-US" sz="1600" dirty="0">
                <a:solidFill>
                  <a:srgbClr val="000099"/>
                </a:solidFill>
                <a:latin typeface="Times New Roman" panose="02020603050405020304" pitchFamily="18" charset="0"/>
              </a:rPr>
              <a:t>               </a:t>
            </a:r>
            <a:r>
              <a:rPr lang="en-US" altLang="en-US" sz="1600" u="sng" dirty="0">
                <a:solidFill>
                  <a:srgbClr val="000099"/>
                </a:solidFill>
                <a:latin typeface="Times New Roman" panose="02020603050405020304" pitchFamily="18" charset="0"/>
              </a:rPr>
              <a:t>PER YR.</a:t>
            </a:r>
            <a:r>
              <a:rPr lang="en-US" altLang="en-US" sz="1600" dirty="0">
                <a:solidFill>
                  <a:srgbClr val="000099"/>
                </a:solidFill>
                <a:latin typeface="Times New Roman" panose="02020603050405020304" pitchFamily="18" charset="0"/>
              </a:rPr>
              <a:t>         </a:t>
            </a:r>
            <a:r>
              <a:rPr lang="en-US" altLang="en-US" sz="1600" u="sng" dirty="0">
                <a:solidFill>
                  <a:srgbClr val="000099"/>
                </a:solidFill>
                <a:latin typeface="Times New Roman" panose="02020603050405020304" pitchFamily="18" charset="0"/>
              </a:rPr>
              <a:t>PER WK.</a:t>
            </a:r>
          </a:p>
          <a:p>
            <a:endParaRPr lang="en-US" altLang="en-US" sz="1600" u="sng" dirty="0">
              <a:solidFill>
                <a:srgbClr val="000099"/>
              </a:solidFill>
              <a:latin typeface="Times New Roman" panose="02020603050405020304" pitchFamily="18" charset="0"/>
            </a:endParaRPr>
          </a:p>
          <a:p>
            <a:r>
              <a:rPr lang="en-US" altLang="en-US" sz="1600" dirty="0">
                <a:solidFill>
                  <a:schemeClr val="accent2"/>
                </a:solidFill>
                <a:latin typeface="Times New Roman" panose="02020603050405020304" pitchFamily="18" charset="0"/>
              </a:rPr>
              <a:t>    </a:t>
            </a:r>
            <a:r>
              <a:rPr lang="en-US" altLang="en-US" sz="2000" dirty="0">
                <a:solidFill>
                  <a:srgbClr val="FF0000"/>
                </a:solidFill>
                <a:latin typeface="Times New Roman" panose="02020603050405020304" pitchFamily="18" charset="0"/>
              </a:rPr>
              <a:t>2.5 %                   80 %                    2000              40</a:t>
            </a:r>
          </a:p>
          <a:p>
            <a:r>
              <a:rPr lang="en-US" altLang="en-US" sz="2000" dirty="0">
                <a:solidFill>
                  <a:srgbClr val="FF0000"/>
                </a:solidFill>
                <a:latin typeface="Times New Roman" panose="02020603050405020304" pitchFamily="18" charset="0"/>
              </a:rPr>
              <a:t>                                40 %                    4000              80</a:t>
            </a:r>
          </a:p>
          <a:p>
            <a:endParaRPr lang="en-US" altLang="en-US" sz="2000" dirty="0">
              <a:solidFill>
                <a:srgbClr val="FF0000"/>
              </a:solidFill>
              <a:latin typeface="Times New Roman" panose="02020603050405020304" pitchFamily="18" charset="0"/>
            </a:endParaRPr>
          </a:p>
          <a:p>
            <a:r>
              <a:rPr lang="en-US" altLang="en-US" sz="2000" dirty="0">
                <a:solidFill>
                  <a:srgbClr val="FF0000"/>
                </a:solidFill>
                <a:latin typeface="Times New Roman" panose="02020603050405020304" pitchFamily="18" charset="0"/>
              </a:rPr>
              <a:t>      5 %                   80 %                    1000              20</a:t>
            </a:r>
          </a:p>
          <a:p>
            <a:r>
              <a:rPr lang="en-US" altLang="en-US" sz="2000" dirty="0">
                <a:solidFill>
                  <a:srgbClr val="FF0000"/>
                </a:solidFill>
                <a:latin typeface="Times New Roman" panose="02020603050405020304" pitchFamily="18" charset="0"/>
              </a:rPr>
              <a:t>                                40 %                    2000              40</a:t>
            </a:r>
          </a:p>
          <a:p>
            <a:endParaRPr lang="en-US" altLang="en-US" sz="2000" dirty="0">
              <a:solidFill>
                <a:srgbClr val="FF0000"/>
              </a:solidFill>
              <a:latin typeface="Times New Roman" panose="02020603050405020304" pitchFamily="18" charset="0"/>
            </a:endParaRPr>
          </a:p>
          <a:p>
            <a:r>
              <a:rPr lang="en-US" altLang="en-US" sz="2000" dirty="0">
                <a:solidFill>
                  <a:srgbClr val="FF0000"/>
                </a:solidFill>
                <a:latin typeface="Times New Roman" panose="02020603050405020304" pitchFamily="18" charset="0"/>
              </a:rPr>
              <a:t>    10 %                   80 %                      500              10   </a:t>
            </a:r>
          </a:p>
          <a:p>
            <a:r>
              <a:rPr lang="en-US" altLang="en-US" sz="2000" dirty="0">
                <a:solidFill>
                  <a:srgbClr val="FF0000"/>
                </a:solidFill>
                <a:latin typeface="Times New Roman" panose="02020603050405020304" pitchFamily="18" charset="0"/>
              </a:rPr>
              <a:t>                                40 %                    1000              20</a:t>
            </a:r>
          </a:p>
          <a:p>
            <a:endParaRPr lang="en-US" altLang="en-US" sz="2000" dirty="0">
              <a:solidFill>
                <a:srgbClr val="FF0000"/>
              </a:solidFill>
              <a:latin typeface="Times New Roman" panose="02020603050405020304" pitchFamily="18" charset="0"/>
            </a:endParaRPr>
          </a:p>
          <a:p>
            <a:r>
              <a:rPr lang="en-US" altLang="en-US" sz="2000" dirty="0">
                <a:solidFill>
                  <a:srgbClr val="FF0000"/>
                </a:solidFill>
                <a:latin typeface="Times New Roman" panose="02020603050405020304" pitchFamily="18" charset="0"/>
              </a:rPr>
              <a:t>    20 %                   80 %                      250                5</a:t>
            </a:r>
          </a:p>
          <a:p>
            <a:r>
              <a:rPr lang="en-US" altLang="en-US" sz="2000" dirty="0">
                <a:solidFill>
                  <a:srgbClr val="FF0000"/>
                </a:solidFill>
                <a:latin typeface="Times New Roman" panose="02020603050405020304" pitchFamily="18" charset="0"/>
              </a:rPr>
              <a:t>                                40 %                      500              10</a:t>
            </a:r>
          </a:p>
          <a:p>
            <a:endParaRPr lang="en-US" altLang="en-US" sz="2000" dirty="0">
              <a:solidFill>
                <a:srgbClr val="FF0000"/>
              </a:solidFill>
              <a:latin typeface="Times New Roman" panose="02020603050405020304" pitchFamily="18" charset="0"/>
            </a:endParaRPr>
          </a:p>
          <a:p>
            <a:r>
              <a:rPr lang="en-US" altLang="en-US" sz="2000" dirty="0">
                <a:solidFill>
                  <a:srgbClr val="FF0000"/>
                </a:solidFill>
                <a:latin typeface="Times New Roman" panose="02020603050405020304" pitchFamily="18" charset="0"/>
              </a:rPr>
              <a:t>    30 %                   80 %                      166             3.3</a:t>
            </a:r>
          </a:p>
          <a:p>
            <a:r>
              <a:rPr lang="en-US" altLang="en-US" sz="2000" dirty="0">
                <a:solidFill>
                  <a:srgbClr val="FF0000"/>
                </a:solidFill>
                <a:latin typeface="Times New Roman" panose="02020603050405020304" pitchFamily="18" charset="0"/>
              </a:rPr>
              <a:t> </a:t>
            </a:r>
          </a:p>
          <a:p>
            <a:r>
              <a:rPr lang="en-US" altLang="en-US" sz="2000" dirty="0">
                <a:solidFill>
                  <a:srgbClr val="FF0000"/>
                </a:solidFill>
                <a:latin typeface="Times New Roman" panose="02020603050405020304" pitchFamily="18" charset="0"/>
              </a:rPr>
              <a:t> 33.3 %                   80 %                      150                3</a:t>
            </a:r>
            <a:endParaRPr lang="en-US" altLang="en-US" sz="2000" u="sng" dirty="0">
              <a:solidFill>
                <a:srgbClr val="FF0000"/>
              </a:solidFill>
              <a:latin typeface="Times New Roman" panose="02020603050405020304" pitchFamily="18" charset="0"/>
            </a:endParaRPr>
          </a:p>
          <a:p>
            <a:endParaRPr lang="en-US" altLang="en-US" sz="2000" u="sng" dirty="0">
              <a:solidFill>
                <a:srgbClr val="FF0000"/>
              </a:solidFill>
              <a:latin typeface="Times New Roman" panose="02020603050405020304" pitchFamily="18" charset="0"/>
            </a:endParaRPr>
          </a:p>
          <a:p>
            <a:endParaRPr lang="en-US" altLang="en-US" sz="2000" u="sng" dirty="0">
              <a:solidFill>
                <a:srgbClr val="006600"/>
              </a:solidFill>
              <a:latin typeface="Times New Roman" panose="02020603050405020304" pitchFamily="18" charset="0"/>
            </a:endParaRPr>
          </a:p>
          <a:p>
            <a:endParaRPr lang="en-US" altLang="en-US" sz="1400" u="sng" dirty="0">
              <a:solidFill>
                <a:srgbClr val="006600"/>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ext Box 29698"/>
          <p:cNvSpPr txBox="1">
            <a:spLocks noChangeArrowheads="1"/>
          </p:cNvSpPr>
          <p:nvPr/>
        </p:nvSpPr>
        <p:spPr bwMode="auto">
          <a:xfrm>
            <a:off x="152400" y="876300"/>
            <a:ext cx="7010400" cy="8296275"/>
          </a:xfrm>
          <a:prstGeom prst="rect">
            <a:avLst/>
          </a:prstGeom>
          <a:gradFill rotWithShape="0">
            <a:gsLst>
              <a:gs pos="0">
                <a:srgbClr val="FFFF00"/>
              </a:gs>
              <a:gs pos="50000">
                <a:srgbClr val="FFFFFF"/>
              </a:gs>
              <a:gs pos="100000">
                <a:srgbClr val="FFFF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100" u="sng" dirty="0">
              <a:solidFill>
                <a:srgbClr val="FF0000"/>
              </a:solidFill>
              <a:latin typeface="Arial Black" panose="020B0A04020102020204" pitchFamily="34" charset="0"/>
              <a:cs typeface="Times New Roman" panose="02020603050405020304" pitchFamily="18" charset="0"/>
            </a:endParaRPr>
          </a:p>
          <a:p>
            <a:pPr>
              <a:spcBef>
                <a:spcPct val="50000"/>
              </a:spcBef>
            </a:pPr>
            <a:r>
              <a:rPr lang="en-US" altLang="en-US" sz="1600" dirty="0">
                <a:solidFill>
                  <a:srgbClr val="FF3300"/>
                </a:solidFill>
                <a:latin typeface="Times New Roman" panose="02020603050405020304" pitchFamily="18" charset="0"/>
                <a:cs typeface="Times New Roman" panose="02020603050405020304" pitchFamily="18" charset="0"/>
              </a:rPr>
              <a:t>1. </a:t>
            </a:r>
            <a:r>
              <a:rPr lang="en-US" altLang="en-US" sz="1600" u="sng" dirty="0">
                <a:solidFill>
                  <a:srgbClr val="FF3300"/>
                </a:solidFill>
                <a:latin typeface="Times New Roman" panose="02020603050405020304" pitchFamily="18" charset="0"/>
                <a:cs typeface="Times New Roman" panose="02020603050405020304" pitchFamily="18" charset="0"/>
              </a:rPr>
              <a:t>PRAYER MINISTRY</a:t>
            </a:r>
            <a:r>
              <a:rPr lang="en-US" altLang="en-US" sz="1600" dirty="0">
                <a:solidFill>
                  <a:srgbClr val="FF3300"/>
                </a:solidFill>
                <a:latin typeface="Times New Roman" panose="02020603050405020304" pitchFamily="18" charset="0"/>
                <a:cs typeface="Times New Roman" panose="02020603050405020304" pitchFamily="18" charset="0"/>
              </a:rPr>
              <a:t> </a:t>
            </a:r>
            <a:r>
              <a:rPr lang="en-US" altLang="en-US" sz="1400" dirty="0">
                <a:solidFill>
                  <a:srgbClr val="FF3300"/>
                </a:solidFill>
                <a:latin typeface="Times New Roman" panose="02020603050405020304" pitchFamily="18" charset="0"/>
                <a:cs typeface="Times New Roman" panose="02020603050405020304" pitchFamily="18" charset="0"/>
              </a:rPr>
              <a:t>– THE POWER OF THE CHURCH: </a:t>
            </a:r>
            <a:br>
              <a:rPr lang="en-US" altLang="en-US" sz="1400" dirty="0">
                <a:solidFill>
                  <a:srgbClr val="FF3300"/>
                </a:solidFill>
                <a:latin typeface="Times New Roman" panose="02020603050405020304" pitchFamily="18" charset="0"/>
                <a:cs typeface="Times New Roman" panose="02020603050405020304" pitchFamily="18" charset="0"/>
              </a:rPr>
            </a:br>
            <a:r>
              <a:rPr lang="en-US" altLang="en-US" sz="1200" dirty="0">
                <a:solidFill>
                  <a:srgbClr val="FF3300"/>
                </a:solidFill>
                <a:latin typeface="Times New Roman" panose="02020603050405020304" pitchFamily="18" charset="0"/>
                <a:cs typeface="Times New Roman" panose="02020603050405020304" pitchFamily="18" charset="0"/>
              </a:rPr>
              <a:t>     REVIVAL PRAYER &amp; FASTING BECOMES THE MOST IMPORTANT AND MOST   </a:t>
            </a:r>
            <a:br>
              <a:rPr lang="en-US" altLang="en-US" sz="1200" dirty="0">
                <a:solidFill>
                  <a:srgbClr val="FF3300"/>
                </a:solidFill>
                <a:latin typeface="Times New Roman" panose="02020603050405020304" pitchFamily="18" charset="0"/>
                <a:cs typeface="Times New Roman" panose="02020603050405020304" pitchFamily="18" charset="0"/>
              </a:rPr>
            </a:br>
            <a:r>
              <a:rPr lang="en-US" altLang="en-US" sz="1200" dirty="0">
                <a:solidFill>
                  <a:srgbClr val="FF3300"/>
                </a:solidFill>
                <a:latin typeface="Times New Roman" panose="02020603050405020304" pitchFamily="18" charset="0"/>
                <a:cs typeface="Times New Roman" panose="02020603050405020304" pitchFamily="18" charset="0"/>
              </a:rPr>
              <a:t>     VISIBLE OUTREACH MINISTRY OF THE CHURCH.</a:t>
            </a:r>
            <a:br>
              <a:rPr lang="en-US" altLang="en-US" sz="1200" dirty="0">
                <a:solidFill>
                  <a:srgbClr val="FF3300"/>
                </a:solidFill>
                <a:latin typeface="Times New Roman" panose="02020603050405020304" pitchFamily="18" charset="0"/>
                <a:cs typeface="Times New Roman" panose="02020603050405020304" pitchFamily="18" charset="0"/>
              </a:rPr>
            </a:br>
            <a:r>
              <a:rPr lang="en-US" altLang="en-US" sz="1400" dirty="0">
                <a:solidFill>
                  <a:srgbClr val="FF3300"/>
                </a:solidFill>
                <a:latin typeface="Times New Roman" panose="02020603050405020304" pitchFamily="18" charset="0"/>
                <a:cs typeface="Times New Roman" panose="02020603050405020304" pitchFamily="18" charset="0"/>
              </a:rPr>
              <a:t>     When people think of our church they think of prayer and fasting.</a:t>
            </a:r>
            <a:br>
              <a:rPr lang="en-US" altLang="en-US" sz="1400" dirty="0">
                <a:solidFill>
                  <a:srgbClr val="FF3300"/>
                </a:solidFill>
                <a:latin typeface="Times New Roman" panose="02020603050405020304" pitchFamily="18" charset="0"/>
                <a:cs typeface="Times New Roman" panose="02020603050405020304" pitchFamily="18" charset="0"/>
              </a:rPr>
            </a:br>
            <a:r>
              <a:rPr lang="en-US" altLang="en-US" sz="1400" dirty="0">
                <a:solidFill>
                  <a:srgbClr val="FF3300"/>
                </a:solidFill>
                <a:latin typeface="Times New Roman" panose="02020603050405020304" pitchFamily="18" charset="0"/>
                <a:cs typeface="Times New Roman" panose="02020603050405020304" pitchFamily="18" charset="0"/>
              </a:rPr>
              <a:t>      __ % of the saints are involved in revival prayer (Vs prayer for own needs) on a </a:t>
            </a:r>
            <a:br>
              <a:rPr lang="en-US" altLang="en-US" sz="1400" dirty="0">
                <a:solidFill>
                  <a:srgbClr val="FF3300"/>
                </a:solidFill>
                <a:latin typeface="Times New Roman" panose="02020603050405020304" pitchFamily="18" charset="0"/>
                <a:cs typeface="Times New Roman" panose="02020603050405020304" pitchFamily="18" charset="0"/>
              </a:rPr>
            </a:br>
            <a:r>
              <a:rPr lang="en-US" altLang="en-US" sz="1400" dirty="0">
                <a:solidFill>
                  <a:srgbClr val="FF3300"/>
                </a:solidFill>
                <a:latin typeface="Times New Roman" panose="02020603050405020304" pitchFamily="18" charset="0"/>
                <a:cs typeface="Times New Roman" panose="02020603050405020304" pitchFamily="18" charset="0"/>
              </a:rPr>
              <a:t>            consistent basis:  (3 - 6 hours per week).</a:t>
            </a:r>
            <a:br>
              <a:rPr lang="en-US" altLang="en-US" sz="1400" dirty="0">
                <a:solidFill>
                  <a:srgbClr val="FF3300"/>
                </a:solidFill>
                <a:latin typeface="Times New Roman" panose="02020603050405020304" pitchFamily="18" charset="0"/>
                <a:cs typeface="Times New Roman" panose="02020603050405020304" pitchFamily="18" charset="0"/>
              </a:rPr>
            </a:br>
            <a:r>
              <a:rPr lang="en-US" altLang="en-US" sz="1400" dirty="0">
                <a:solidFill>
                  <a:srgbClr val="FF3300"/>
                </a:solidFill>
                <a:latin typeface="Times New Roman" panose="02020603050405020304" pitchFamily="18" charset="0"/>
                <a:cs typeface="Times New Roman" panose="02020603050405020304" pitchFamily="18" charset="0"/>
              </a:rPr>
              <a:t>      __  % of the saints are involved in fasting on a consistent basis:  (1 day per week).</a:t>
            </a:r>
            <a:br>
              <a:rPr lang="en-US" altLang="en-US" sz="1400" dirty="0">
                <a:solidFill>
                  <a:srgbClr val="FF3300"/>
                </a:solidFill>
                <a:latin typeface="Times New Roman" panose="02020603050405020304" pitchFamily="18" charset="0"/>
                <a:cs typeface="Times New Roman" panose="02020603050405020304" pitchFamily="18" charset="0"/>
              </a:rPr>
            </a:br>
            <a:br>
              <a:rPr lang="en-US" altLang="en-US" sz="800" dirty="0">
                <a:solidFill>
                  <a:schemeClr val="tx1"/>
                </a:solidFill>
                <a:latin typeface="Times New Roman" panose="02020603050405020304" pitchFamily="18" charset="0"/>
                <a:cs typeface="Times New Roman" panose="02020603050405020304" pitchFamily="18" charset="0"/>
              </a:rPr>
            </a:br>
            <a:r>
              <a:rPr lang="en-US" altLang="en-US" sz="1600" dirty="0">
                <a:solidFill>
                  <a:schemeClr val="accent2"/>
                </a:solidFill>
                <a:latin typeface="Times New Roman" panose="02020603050405020304" pitchFamily="18" charset="0"/>
                <a:cs typeface="Times New Roman" panose="02020603050405020304" pitchFamily="18" charset="0"/>
              </a:rPr>
              <a:t>2. </a:t>
            </a:r>
            <a:r>
              <a:rPr lang="en-US" altLang="en-US" sz="1600" u="sng" dirty="0">
                <a:solidFill>
                  <a:schemeClr val="accent2"/>
                </a:solidFill>
                <a:latin typeface="Times New Roman" panose="02020603050405020304" pitchFamily="18" charset="0"/>
                <a:cs typeface="Times New Roman" panose="02020603050405020304" pitchFamily="18" charset="0"/>
              </a:rPr>
              <a:t>CARE MINISTRY</a:t>
            </a:r>
            <a:r>
              <a:rPr lang="en-US" altLang="en-US" sz="1600" dirty="0">
                <a:solidFill>
                  <a:schemeClr val="accent2"/>
                </a:solidFill>
                <a:latin typeface="Times New Roman" panose="02020603050405020304" pitchFamily="18" charset="0"/>
                <a:cs typeface="Times New Roman" panose="02020603050405020304" pitchFamily="18" charset="0"/>
              </a:rPr>
              <a:t> – </a:t>
            </a:r>
            <a:r>
              <a:rPr lang="en-US" altLang="en-US" sz="1400" dirty="0">
                <a:solidFill>
                  <a:schemeClr val="accent2"/>
                </a:solidFill>
                <a:latin typeface="Times New Roman" panose="02020603050405020304" pitchFamily="18" charset="0"/>
                <a:cs typeface="Times New Roman" panose="02020603050405020304" pitchFamily="18" charset="0"/>
              </a:rPr>
              <a:t>THE MISSION OF THE CHURCH:</a:t>
            </a:r>
            <a:br>
              <a:rPr lang="en-US" altLang="en-US" sz="1400" dirty="0">
                <a:solidFill>
                  <a:schemeClr val="accent2"/>
                </a:solidFill>
                <a:latin typeface="Times New Roman" panose="02020603050405020304" pitchFamily="18" charset="0"/>
                <a:cs typeface="Times New Roman" panose="02020603050405020304" pitchFamily="18" charset="0"/>
              </a:rPr>
            </a:br>
            <a:r>
              <a:rPr lang="en-US" altLang="en-US" sz="1400" dirty="0">
                <a:solidFill>
                  <a:schemeClr val="accent2"/>
                </a:solidFill>
                <a:latin typeface="Times New Roman" panose="02020603050405020304" pitchFamily="18" charset="0"/>
                <a:cs typeface="Times New Roman" panose="02020603050405020304" pitchFamily="18" charset="0"/>
              </a:rPr>
              <a:t>   (</a:t>
            </a:r>
            <a:r>
              <a:rPr lang="en-US" altLang="en-US" sz="1200" dirty="0">
                <a:solidFill>
                  <a:schemeClr val="accent2"/>
                </a:solidFill>
                <a:latin typeface="Times New Roman" panose="02020603050405020304" pitchFamily="18" charset="0"/>
                <a:cs typeface="Times New Roman" panose="02020603050405020304" pitchFamily="18" charset="0"/>
              </a:rPr>
              <a:t>CARING FOR VISITORS AND NEW CONVERTS)</a:t>
            </a:r>
            <a:br>
              <a:rPr lang="en-US" altLang="en-US" sz="1200" dirty="0">
                <a:solidFill>
                  <a:schemeClr val="accent2"/>
                </a:solidFill>
                <a:latin typeface="Times New Roman" panose="02020603050405020304" pitchFamily="18" charset="0"/>
                <a:cs typeface="Times New Roman" panose="02020603050405020304" pitchFamily="18" charset="0"/>
              </a:rPr>
            </a:br>
            <a:r>
              <a:rPr lang="en-US" altLang="en-US" sz="1200" dirty="0">
                <a:solidFill>
                  <a:schemeClr val="accent2"/>
                </a:solidFill>
                <a:latin typeface="Times New Roman" panose="02020603050405020304" pitchFamily="18" charset="0"/>
                <a:cs typeface="Times New Roman" panose="02020603050405020304" pitchFamily="18" charset="0"/>
              </a:rPr>
              <a:t>    A REVIVAL OF THE SAINTS THAT WILL SWEEP THE ESTABLISHED SAINTS INTO   </a:t>
            </a:r>
            <a:br>
              <a:rPr lang="en-US" altLang="en-US" sz="1200" dirty="0">
                <a:solidFill>
                  <a:schemeClr val="accent2"/>
                </a:solidFill>
                <a:latin typeface="Times New Roman" panose="02020603050405020304" pitchFamily="18" charset="0"/>
                <a:cs typeface="Times New Roman" panose="02020603050405020304" pitchFamily="18" charset="0"/>
              </a:rPr>
            </a:br>
            <a:r>
              <a:rPr lang="en-US" altLang="en-US" sz="1200" dirty="0">
                <a:solidFill>
                  <a:schemeClr val="accent2"/>
                </a:solidFill>
                <a:latin typeface="Times New Roman" panose="02020603050405020304" pitchFamily="18" charset="0"/>
                <a:cs typeface="Times New Roman" panose="02020603050405020304" pitchFamily="18" charset="0"/>
              </a:rPr>
              <a:t>    AN ACTIVE INVOLVEMENT IN THE SOUL WINNING MISSION OF THE CHURCH. </a:t>
            </a:r>
            <a:br>
              <a:rPr lang="en-US" altLang="en-US" sz="1200" dirty="0">
                <a:solidFill>
                  <a:schemeClr val="accent2"/>
                </a:solidFill>
                <a:latin typeface="Times New Roman" panose="02020603050405020304" pitchFamily="18" charset="0"/>
                <a:cs typeface="Times New Roman" panose="02020603050405020304" pitchFamily="18" charset="0"/>
              </a:rPr>
            </a:br>
            <a:r>
              <a:rPr lang="en-US" altLang="en-US" sz="1200" dirty="0">
                <a:solidFill>
                  <a:schemeClr val="accent2"/>
                </a:solidFill>
                <a:latin typeface="Times New Roman" panose="02020603050405020304" pitchFamily="18" charset="0"/>
                <a:cs typeface="Times New Roman" panose="02020603050405020304" pitchFamily="18" charset="0"/>
              </a:rPr>
              <a:t>    </a:t>
            </a:r>
            <a:r>
              <a:rPr lang="en-US" altLang="en-US" sz="1400" dirty="0">
                <a:solidFill>
                  <a:schemeClr val="accent2"/>
                </a:solidFill>
                <a:latin typeface="Times New Roman" panose="02020603050405020304" pitchFamily="18" charset="0"/>
                <a:cs typeface="Times New Roman" panose="02020603050405020304" pitchFamily="18" charset="0"/>
              </a:rPr>
              <a:t>(Recognize that for everyone that does not get involved, there will be lost souls </a:t>
            </a:r>
            <a:br>
              <a:rPr lang="en-US" altLang="en-US" sz="1400" dirty="0">
                <a:solidFill>
                  <a:schemeClr val="accent2"/>
                </a:solidFill>
                <a:latin typeface="Times New Roman" panose="02020603050405020304" pitchFamily="18" charset="0"/>
                <a:cs typeface="Times New Roman" panose="02020603050405020304" pitchFamily="18" charset="0"/>
              </a:rPr>
            </a:br>
            <a:r>
              <a:rPr lang="en-US" altLang="en-US" sz="1400" dirty="0">
                <a:solidFill>
                  <a:schemeClr val="accent2"/>
                </a:solidFill>
                <a:latin typeface="Times New Roman" panose="02020603050405020304" pitchFamily="18" charset="0"/>
                <a:cs typeface="Times New Roman" panose="02020603050405020304" pitchFamily="18" charset="0"/>
              </a:rPr>
              <a:t>    that will not be saved.)   </a:t>
            </a:r>
            <a:endParaRPr lang="en-US" altLang="en-US" sz="200" dirty="0">
              <a:solidFill>
                <a:schemeClr val="accent2"/>
              </a:solidFill>
              <a:latin typeface="Times New Roman" panose="02020603050405020304" pitchFamily="18" charset="0"/>
              <a:cs typeface="Times New Roman" panose="02020603050405020304" pitchFamily="18" charset="0"/>
            </a:endParaRPr>
          </a:p>
          <a:p>
            <a:pPr>
              <a:spcBef>
                <a:spcPct val="50000"/>
              </a:spcBef>
            </a:pPr>
            <a:r>
              <a:rPr lang="en-US" altLang="en-US" sz="200" dirty="0">
                <a:solidFill>
                  <a:schemeClr val="accent2"/>
                </a:solidFill>
                <a:latin typeface="Times New Roman" panose="02020603050405020304" pitchFamily="18" charset="0"/>
                <a:cs typeface="Times New Roman" panose="02020603050405020304" pitchFamily="18" charset="0"/>
              </a:rPr>
              <a:t> </a:t>
            </a:r>
            <a:br>
              <a:rPr lang="en-US" altLang="en-US" sz="200" dirty="0">
                <a:solidFill>
                  <a:schemeClr val="accent2"/>
                </a:solidFill>
                <a:latin typeface="Times New Roman" panose="02020603050405020304" pitchFamily="18" charset="0"/>
                <a:cs typeface="Times New Roman" panose="02020603050405020304" pitchFamily="18" charset="0"/>
              </a:rPr>
            </a:br>
            <a:r>
              <a:rPr lang="en-US" altLang="en-US" sz="1400" dirty="0">
                <a:solidFill>
                  <a:schemeClr val="accent2"/>
                </a:solidFill>
                <a:latin typeface="Times New Roman" panose="02020603050405020304" pitchFamily="18" charset="0"/>
                <a:cs typeface="Times New Roman" panose="02020603050405020304" pitchFamily="18" charset="0"/>
              </a:rPr>
              <a:t>   __  % of the saints are actively involved in the soul winning processes in the church.</a:t>
            </a:r>
          </a:p>
          <a:p>
            <a:pPr>
              <a:spcBef>
                <a:spcPct val="50000"/>
              </a:spcBef>
            </a:pPr>
            <a:br>
              <a:rPr lang="en-US" altLang="en-US" sz="800" dirty="0">
                <a:solidFill>
                  <a:schemeClr val="accent2"/>
                </a:solidFill>
                <a:latin typeface="Times New Roman" panose="02020603050405020304" pitchFamily="18" charset="0"/>
                <a:cs typeface="Times New Roman" panose="02020603050405020304" pitchFamily="18" charset="0"/>
              </a:rPr>
            </a:br>
            <a:r>
              <a:rPr lang="en-US" altLang="en-US" sz="1600" dirty="0">
                <a:solidFill>
                  <a:schemeClr val="accent2"/>
                </a:solidFill>
                <a:latin typeface="Times New Roman" panose="02020603050405020304" pitchFamily="18" charset="0"/>
                <a:cs typeface="Times New Roman" panose="02020603050405020304" pitchFamily="18" charset="0"/>
              </a:rPr>
              <a:t>3. </a:t>
            </a:r>
            <a:r>
              <a:rPr lang="en-US" altLang="en-US" sz="1600" u="sng" dirty="0">
                <a:solidFill>
                  <a:schemeClr val="accent2"/>
                </a:solidFill>
                <a:latin typeface="Times New Roman" panose="02020603050405020304" pitchFamily="18" charset="0"/>
                <a:cs typeface="Times New Roman" panose="02020603050405020304" pitchFamily="18" charset="0"/>
              </a:rPr>
              <a:t>CARE MINISTRY</a:t>
            </a:r>
            <a:r>
              <a:rPr lang="en-US" altLang="en-US" sz="1600" dirty="0">
                <a:solidFill>
                  <a:schemeClr val="accent2"/>
                </a:solidFill>
                <a:latin typeface="Times New Roman" panose="02020603050405020304" pitchFamily="18" charset="0"/>
                <a:cs typeface="Times New Roman" panose="02020603050405020304" pitchFamily="18" charset="0"/>
              </a:rPr>
              <a:t> -</a:t>
            </a:r>
            <a:r>
              <a:rPr lang="en-US" altLang="en-US" sz="1400" dirty="0">
                <a:solidFill>
                  <a:schemeClr val="accent2"/>
                </a:solidFill>
                <a:latin typeface="Times New Roman" panose="02020603050405020304" pitchFamily="18" charset="0"/>
                <a:cs typeface="Times New Roman" panose="02020603050405020304" pitchFamily="18" charset="0"/>
              </a:rPr>
              <a:t> </a:t>
            </a:r>
            <a:r>
              <a:rPr lang="en-US" altLang="en-US" sz="1200" dirty="0">
                <a:solidFill>
                  <a:schemeClr val="accent2"/>
                </a:solidFill>
                <a:latin typeface="Times New Roman" panose="02020603050405020304" pitchFamily="18" charset="0"/>
                <a:cs typeface="Times New Roman" panose="02020603050405020304" pitchFamily="18" charset="0"/>
              </a:rPr>
              <a:t>INDIVIDUAL CARE AND MINISTRY TO THE NEEDS OF    </a:t>
            </a:r>
            <a:br>
              <a:rPr lang="en-US" altLang="en-US" sz="1200" dirty="0">
                <a:solidFill>
                  <a:schemeClr val="accent2"/>
                </a:solidFill>
                <a:latin typeface="Times New Roman" panose="02020603050405020304" pitchFamily="18" charset="0"/>
                <a:cs typeface="Times New Roman" panose="02020603050405020304" pitchFamily="18" charset="0"/>
              </a:rPr>
            </a:br>
            <a:r>
              <a:rPr lang="en-US" altLang="en-US" sz="1200" dirty="0">
                <a:solidFill>
                  <a:schemeClr val="accent2"/>
                </a:solidFill>
                <a:latin typeface="Times New Roman" panose="02020603050405020304" pitchFamily="18" charset="0"/>
                <a:cs typeface="Times New Roman" panose="02020603050405020304" pitchFamily="18" charset="0"/>
              </a:rPr>
              <a:t>    EVERY UNSAVED PERSON THAT COMES TO OUR CHURCH THROUGH EVERY MEANS</a:t>
            </a:r>
            <a:br>
              <a:rPr lang="en-US" altLang="en-US" sz="1200" dirty="0">
                <a:solidFill>
                  <a:schemeClr val="accent2"/>
                </a:solidFill>
                <a:latin typeface="Times New Roman" panose="02020603050405020304" pitchFamily="18" charset="0"/>
                <a:cs typeface="Times New Roman" panose="02020603050405020304" pitchFamily="18" charset="0"/>
              </a:rPr>
            </a:br>
            <a:r>
              <a:rPr lang="en-US" altLang="en-US" sz="1200" dirty="0">
                <a:solidFill>
                  <a:schemeClr val="accent2"/>
                </a:solidFill>
                <a:latin typeface="Times New Roman" panose="02020603050405020304" pitchFamily="18" charset="0"/>
                <a:cs typeface="Times New Roman" panose="02020603050405020304" pitchFamily="18" charset="0"/>
              </a:rPr>
              <a:t>    POSSIBLE</a:t>
            </a:r>
            <a:r>
              <a:rPr lang="en-US" altLang="en-US" sz="1400" dirty="0">
                <a:solidFill>
                  <a:schemeClr val="accent2"/>
                </a:solidFill>
                <a:latin typeface="Times New Roman" panose="02020603050405020304" pitchFamily="18" charset="0"/>
                <a:cs typeface="Times New Roman" panose="02020603050405020304" pitchFamily="18" charset="0"/>
              </a:rPr>
              <a:t> </a:t>
            </a:r>
            <a:r>
              <a:rPr lang="en-US" altLang="en-US" sz="1000" dirty="0">
                <a:solidFill>
                  <a:schemeClr val="accent2"/>
                </a:solidFill>
                <a:latin typeface="Times New Roman" panose="02020603050405020304" pitchFamily="18" charset="0"/>
                <a:cs typeface="Times New Roman" panose="02020603050405020304" pitchFamily="18" charset="0"/>
              </a:rPr>
              <a:t>(COOKIES, LETTERS, PHONE CALLS, HOME VISITS, COUNSELING,  TEACHING, ETC.)</a:t>
            </a:r>
            <a:br>
              <a:rPr lang="en-US" altLang="en-US" sz="1000" dirty="0">
                <a:solidFill>
                  <a:schemeClr val="accent2"/>
                </a:solidFill>
                <a:latin typeface="Times New Roman" panose="02020603050405020304" pitchFamily="18" charset="0"/>
                <a:cs typeface="Times New Roman" panose="02020603050405020304" pitchFamily="18" charset="0"/>
              </a:rPr>
            </a:br>
            <a:r>
              <a:rPr lang="en-US" altLang="en-US" sz="1000" dirty="0">
                <a:solidFill>
                  <a:schemeClr val="accent2"/>
                </a:solidFill>
                <a:latin typeface="Times New Roman" panose="02020603050405020304" pitchFamily="18" charset="0"/>
                <a:cs typeface="Times New Roman" panose="02020603050405020304" pitchFamily="18" charset="0"/>
              </a:rPr>
              <a:t>    </a:t>
            </a:r>
            <a:r>
              <a:rPr lang="en-US" altLang="en-US" sz="1200" dirty="0">
                <a:solidFill>
                  <a:schemeClr val="accent2"/>
                </a:solidFill>
                <a:latin typeface="Times New Roman" panose="02020603050405020304" pitchFamily="18" charset="0"/>
                <a:cs typeface="Times New Roman" panose="02020603050405020304" pitchFamily="18" charset="0"/>
              </a:rPr>
              <a:t>UNTIL THEY ARE SAVED OR THEY TELL US TO LEAVE  THEM ALONE.</a:t>
            </a:r>
            <a:br>
              <a:rPr lang="en-US" altLang="en-US" sz="1200" dirty="0">
                <a:solidFill>
                  <a:schemeClr val="accent2"/>
                </a:solidFill>
                <a:latin typeface="Times New Roman" panose="02020603050405020304" pitchFamily="18" charset="0"/>
                <a:cs typeface="Times New Roman" panose="02020603050405020304" pitchFamily="18" charset="0"/>
              </a:rPr>
            </a:br>
            <a:r>
              <a:rPr lang="en-US" altLang="en-US" sz="1200" dirty="0">
                <a:solidFill>
                  <a:schemeClr val="accent2"/>
                </a:solidFill>
                <a:latin typeface="Times New Roman" panose="02020603050405020304" pitchFamily="18" charset="0"/>
                <a:cs typeface="Times New Roman" panose="02020603050405020304" pitchFamily="18" charset="0"/>
              </a:rPr>
              <a:t>   </a:t>
            </a:r>
            <a:r>
              <a:rPr lang="en-US" altLang="en-US" sz="1400" dirty="0">
                <a:solidFill>
                  <a:schemeClr val="accent2"/>
                </a:solidFill>
                <a:latin typeface="Times New Roman" panose="02020603050405020304" pitchFamily="18" charset="0"/>
                <a:cs typeface="Times New Roman" panose="02020603050405020304" pitchFamily="18" charset="0"/>
              </a:rPr>
              <a:t> </a:t>
            </a:r>
            <a:r>
              <a:rPr lang="en-US" altLang="en-US" sz="1400" u="sng" dirty="0">
                <a:solidFill>
                  <a:schemeClr val="accent2"/>
                </a:solidFill>
                <a:latin typeface="Times New Roman" panose="02020603050405020304" pitchFamily="18" charset="0"/>
                <a:cs typeface="Times New Roman" panose="02020603050405020304" pitchFamily="18" charset="0"/>
              </a:rPr>
              <a:t>___</a:t>
            </a:r>
            <a:r>
              <a:rPr lang="en-US" altLang="en-US" sz="1400" dirty="0">
                <a:solidFill>
                  <a:schemeClr val="accent2"/>
                </a:solidFill>
                <a:latin typeface="Times New Roman" panose="02020603050405020304" pitchFamily="18" charset="0"/>
                <a:cs typeface="Times New Roman" panose="02020603050405020304" pitchFamily="18" charset="0"/>
              </a:rPr>
              <a:t>  % of visitors are ministered to one-on-one by the saints building relationships        </a:t>
            </a:r>
            <a:r>
              <a:rPr lang="en-US" altLang="en-US" sz="1600" dirty="0">
                <a:solidFill>
                  <a:srgbClr val="FFFF00"/>
                </a:solidFill>
                <a:latin typeface="Times New Roman" panose="02020603050405020304" pitchFamily="18" charset="0"/>
                <a:cs typeface="Times New Roman" panose="02020603050405020304" pitchFamily="18" charset="0"/>
              </a:rPr>
              <a:t>.</a:t>
            </a:r>
            <a:r>
              <a:rPr lang="en-US" altLang="en-US" sz="1400" dirty="0">
                <a:solidFill>
                  <a:srgbClr val="FFFF00"/>
                </a:solidFill>
                <a:latin typeface="Times New Roman" panose="02020603050405020304" pitchFamily="18" charset="0"/>
                <a:cs typeface="Times New Roman" panose="02020603050405020304" pitchFamily="18" charset="0"/>
              </a:rPr>
              <a:t>  </a:t>
            </a:r>
            <a:r>
              <a:rPr lang="en-US" altLang="en-US" sz="1400" dirty="0">
                <a:solidFill>
                  <a:schemeClr val="accent2"/>
                </a:solidFill>
                <a:latin typeface="Times New Roman" panose="02020603050405020304" pitchFamily="18" charset="0"/>
                <a:cs typeface="Times New Roman" panose="02020603050405020304" pitchFamily="18" charset="0"/>
              </a:rPr>
              <a:t>with them and ministering to their needs from the very first visit --  “Do you nave a        </a:t>
            </a:r>
            <a:r>
              <a:rPr lang="en-US" altLang="en-US" sz="1400" dirty="0">
                <a:solidFill>
                  <a:srgbClr val="FFFF00"/>
                </a:solidFill>
                <a:latin typeface="Times New Roman" panose="02020603050405020304" pitchFamily="18" charset="0"/>
                <a:cs typeface="Times New Roman" panose="02020603050405020304" pitchFamily="18" charset="0"/>
              </a:rPr>
              <a:t>.  </a:t>
            </a:r>
            <a:r>
              <a:rPr lang="en-US" altLang="en-US" sz="1400" dirty="0">
                <a:solidFill>
                  <a:schemeClr val="accent2"/>
                </a:solidFill>
                <a:latin typeface="Times New Roman" panose="02020603050405020304" pitchFamily="18" charset="0"/>
                <a:cs typeface="Times New Roman" panose="02020603050405020304" pitchFamily="18" charset="0"/>
              </a:rPr>
              <a:t>need that </a:t>
            </a:r>
            <a:r>
              <a:rPr lang="en-US" altLang="en-US" sz="100" dirty="0">
                <a:solidFill>
                  <a:schemeClr val="accent2"/>
                </a:solidFill>
                <a:latin typeface="Times New Roman" panose="02020603050405020304" pitchFamily="18" charset="0"/>
                <a:cs typeface="Times New Roman" panose="02020603050405020304" pitchFamily="18" charset="0"/>
              </a:rPr>
              <a:t>           </a:t>
            </a:r>
            <a:r>
              <a:rPr lang="en-US" altLang="en-US" sz="1400" dirty="0">
                <a:solidFill>
                  <a:schemeClr val="accent2"/>
                </a:solidFill>
                <a:latin typeface="Times New Roman" panose="02020603050405020304" pitchFamily="18" charset="0"/>
                <a:cs typeface="Times New Roman" panose="02020603050405020304" pitchFamily="18" charset="0"/>
              </a:rPr>
              <a:t>I can  pray with you about right now?”</a:t>
            </a:r>
          </a:p>
          <a:p>
            <a:pPr>
              <a:spcBef>
                <a:spcPct val="50000"/>
              </a:spcBef>
            </a:pPr>
            <a:r>
              <a:rPr lang="en-US" altLang="en-US" sz="1400" dirty="0">
                <a:solidFill>
                  <a:schemeClr val="accent2"/>
                </a:solidFill>
                <a:latin typeface="Times New Roman" panose="02020603050405020304" pitchFamily="18" charset="0"/>
                <a:cs typeface="Times New Roman" panose="02020603050405020304" pitchFamily="18" charset="0"/>
              </a:rPr>
              <a:t>   All visitor contacts (one-on-one, letter, call, visit, etc.) will include a reference to prayer </a:t>
            </a:r>
            <a:r>
              <a:rPr lang="en-US" altLang="en-US" sz="100" dirty="0">
                <a:solidFill>
                  <a:schemeClr val="accent2"/>
                </a:solidFill>
                <a:latin typeface="Times New Roman" panose="02020603050405020304" pitchFamily="18" charset="0"/>
                <a:cs typeface="Times New Roman" panose="02020603050405020304" pitchFamily="18" charset="0"/>
              </a:rPr>
              <a:t>                                                                .                                        .  </a:t>
            </a:r>
            <a:r>
              <a:rPr lang="en-US" altLang="en-US" sz="1400" dirty="0">
                <a:solidFill>
                  <a:schemeClr val="accent2"/>
                </a:solidFill>
                <a:latin typeface="Times New Roman" panose="02020603050405020304" pitchFamily="18" charset="0"/>
                <a:cs typeface="Times New Roman" panose="02020603050405020304" pitchFamily="18" charset="0"/>
              </a:rPr>
              <a:t>for their needs by our prayer team.</a:t>
            </a:r>
          </a:p>
          <a:p>
            <a:pPr>
              <a:spcBef>
                <a:spcPct val="50000"/>
              </a:spcBef>
            </a:pPr>
            <a:r>
              <a:rPr lang="en-US" altLang="en-US" sz="1600" dirty="0">
                <a:solidFill>
                  <a:schemeClr val="accent2"/>
                </a:solidFill>
                <a:latin typeface="Times New Roman" panose="02020603050405020304" pitchFamily="18" charset="0"/>
                <a:cs typeface="Times New Roman" panose="02020603050405020304" pitchFamily="18" charset="0"/>
              </a:rPr>
              <a:t>4.  </a:t>
            </a:r>
            <a:r>
              <a:rPr lang="en-US" altLang="en-US" sz="1600" u="sng" dirty="0">
                <a:solidFill>
                  <a:schemeClr val="accent2"/>
                </a:solidFill>
                <a:latin typeface="Times New Roman" panose="02020603050405020304" pitchFamily="18" charset="0"/>
                <a:cs typeface="Times New Roman" panose="02020603050405020304" pitchFamily="18" charset="0"/>
              </a:rPr>
              <a:t>CARE MINISTRY</a:t>
            </a:r>
            <a:r>
              <a:rPr lang="en-US" altLang="en-US" sz="1600" dirty="0">
                <a:solidFill>
                  <a:schemeClr val="accent2"/>
                </a:solidFill>
                <a:latin typeface="Times New Roman" panose="02020603050405020304" pitchFamily="18" charset="0"/>
                <a:cs typeface="Times New Roman" panose="02020603050405020304" pitchFamily="18" charset="0"/>
              </a:rPr>
              <a:t> - </a:t>
            </a:r>
            <a:r>
              <a:rPr lang="en-US" altLang="en-US" sz="1400" dirty="0">
                <a:solidFill>
                  <a:schemeClr val="accent2"/>
                </a:solidFill>
                <a:latin typeface="Times New Roman" panose="02020603050405020304" pitchFamily="18" charset="0"/>
                <a:cs typeface="Times New Roman" panose="02020603050405020304" pitchFamily="18" charset="0"/>
              </a:rPr>
              <a:t>INDIVIDUAL CARE AND MINISTRY TO THE NEEDS         </a:t>
            </a:r>
            <a:r>
              <a:rPr lang="en-US" altLang="en-US" sz="1400" dirty="0">
                <a:solidFill>
                  <a:srgbClr val="FFFF00"/>
                </a:solidFill>
                <a:latin typeface="Times New Roman" panose="02020603050405020304" pitchFamily="18" charset="0"/>
                <a:cs typeface="Times New Roman" panose="02020603050405020304" pitchFamily="18" charset="0"/>
              </a:rPr>
              <a:t>. </a:t>
            </a:r>
            <a:r>
              <a:rPr lang="en-US" altLang="en-US" sz="1400" dirty="0">
                <a:solidFill>
                  <a:schemeClr val="accent2"/>
                </a:solidFill>
                <a:latin typeface="Times New Roman" panose="02020603050405020304" pitchFamily="18" charset="0"/>
                <a:cs typeface="Times New Roman" panose="02020603050405020304" pitchFamily="18" charset="0"/>
              </a:rPr>
              <a:t>   OF </a:t>
            </a:r>
            <a:r>
              <a:rPr lang="en-US" altLang="en-US" sz="100" dirty="0">
                <a:solidFill>
                  <a:schemeClr val="accent2"/>
                </a:solidFill>
                <a:latin typeface="Times New Roman" panose="02020603050405020304" pitchFamily="18" charset="0"/>
                <a:cs typeface="Times New Roman" panose="02020603050405020304" pitchFamily="18" charset="0"/>
              </a:rPr>
              <a:t>    </a:t>
            </a:r>
            <a:r>
              <a:rPr lang="en-US" altLang="en-US" sz="1400" dirty="0">
                <a:solidFill>
                  <a:schemeClr val="accent2"/>
                </a:solidFill>
                <a:latin typeface="Times New Roman" panose="02020603050405020304" pitchFamily="18" charset="0"/>
                <a:cs typeface="Times New Roman" panose="02020603050405020304" pitchFamily="18" charset="0"/>
              </a:rPr>
              <a:t>EVERY NEW CONVERT.</a:t>
            </a:r>
            <a:br>
              <a:rPr lang="en-US" altLang="en-US" sz="1400" dirty="0">
                <a:solidFill>
                  <a:schemeClr val="accent2"/>
                </a:solidFill>
                <a:latin typeface="Times New Roman" panose="02020603050405020304" pitchFamily="18" charset="0"/>
                <a:cs typeface="Times New Roman" panose="02020603050405020304" pitchFamily="18" charset="0"/>
              </a:rPr>
            </a:br>
            <a:r>
              <a:rPr lang="en-US" altLang="en-US" sz="1400" dirty="0">
                <a:solidFill>
                  <a:schemeClr val="accent2"/>
                </a:solidFill>
                <a:latin typeface="Times New Roman" panose="02020603050405020304" pitchFamily="18" charset="0"/>
                <a:cs typeface="Times New Roman" panose="02020603050405020304" pitchFamily="18" charset="0"/>
              </a:rPr>
              <a:t>    </a:t>
            </a:r>
            <a:r>
              <a:rPr lang="en-US" altLang="en-US" sz="1400" u="sng" dirty="0">
                <a:solidFill>
                  <a:schemeClr val="accent2"/>
                </a:solidFill>
                <a:latin typeface="Times New Roman" panose="02020603050405020304" pitchFamily="18" charset="0"/>
                <a:cs typeface="Times New Roman" panose="02020603050405020304" pitchFamily="18" charset="0"/>
              </a:rPr>
              <a:t>___</a:t>
            </a:r>
            <a:r>
              <a:rPr lang="en-US" altLang="en-US" sz="1400" dirty="0">
                <a:solidFill>
                  <a:schemeClr val="accent2"/>
                </a:solidFill>
                <a:latin typeface="Times New Roman" panose="02020603050405020304" pitchFamily="18" charset="0"/>
                <a:cs typeface="Times New Roman" panose="02020603050405020304" pitchFamily="18" charset="0"/>
              </a:rPr>
              <a:t> %  Invited to a home care group once every ____weeks.</a:t>
            </a:r>
            <a:br>
              <a:rPr lang="en-US" altLang="en-US" sz="1400" dirty="0">
                <a:solidFill>
                  <a:schemeClr val="accent2"/>
                </a:solidFill>
                <a:latin typeface="Times New Roman" panose="02020603050405020304" pitchFamily="18" charset="0"/>
                <a:cs typeface="Times New Roman" panose="02020603050405020304" pitchFamily="18" charset="0"/>
              </a:rPr>
            </a:br>
            <a:r>
              <a:rPr lang="en-US" altLang="en-US" sz="1400" dirty="0">
                <a:solidFill>
                  <a:schemeClr val="accent2"/>
                </a:solidFill>
                <a:latin typeface="Times New Roman" panose="02020603050405020304" pitchFamily="18" charset="0"/>
                <a:cs typeface="Times New Roman" panose="02020603050405020304" pitchFamily="18" charset="0"/>
              </a:rPr>
              <a:t>    </a:t>
            </a:r>
            <a:r>
              <a:rPr lang="en-US" altLang="en-US" sz="1400" u="sng" dirty="0">
                <a:solidFill>
                  <a:schemeClr val="accent2"/>
                </a:solidFill>
                <a:latin typeface="Times New Roman" panose="02020603050405020304" pitchFamily="18" charset="0"/>
                <a:cs typeface="Times New Roman" panose="02020603050405020304" pitchFamily="18" charset="0"/>
              </a:rPr>
              <a:t>___</a:t>
            </a:r>
            <a:r>
              <a:rPr lang="en-US" altLang="en-US" sz="1400" dirty="0">
                <a:solidFill>
                  <a:schemeClr val="accent2"/>
                </a:solidFill>
                <a:latin typeface="Times New Roman" panose="02020603050405020304" pitchFamily="18" charset="0"/>
                <a:cs typeface="Times New Roman" panose="02020603050405020304" pitchFamily="18" charset="0"/>
              </a:rPr>
              <a:t> %  Invited to participate in a Home Bible Study or New Converts Class</a:t>
            </a:r>
            <a:br>
              <a:rPr lang="en-US" altLang="en-US" sz="1400" dirty="0">
                <a:solidFill>
                  <a:schemeClr val="accent2"/>
                </a:solidFill>
                <a:latin typeface="Times New Roman" panose="02020603050405020304" pitchFamily="18" charset="0"/>
                <a:cs typeface="Times New Roman" panose="02020603050405020304" pitchFamily="18" charset="0"/>
              </a:rPr>
            </a:br>
            <a:r>
              <a:rPr lang="en-US" altLang="en-US" sz="1400" dirty="0">
                <a:solidFill>
                  <a:schemeClr val="accent2"/>
                </a:solidFill>
                <a:latin typeface="Times New Roman" panose="02020603050405020304" pitchFamily="18" charset="0"/>
                <a:cs typeface="Times New Roman" panose="02020603050405020304" pitchFamily="18" charset="0"/>
              </a:rPr>
              <a:t>    </a:t>
            </a:r>
            <a:r>
              <a:rPr lang="en-US" altLang="en-US" sz="1400" u="sng" dirty="0">
                <a:solidFill>
                  <a:schemeClr val="accent2"/>
                </a:solidFill>
                <a:latin typeface="Times New Roman" panose="02020603050405020304" pitchFamily="18" charset="0"/>
                <a:cs typeface="Times New Roman" panose="02020603050405020304" pitchFamily="18" charset="0"/>
              </a:rPr>
              <a:t>___</a:t>
            </a:r>
            <a:r>
              <a:rPr lang="en-US" altLang="en-US" sz="1400" dirty="0">
                <a:solidFill>
                  <a:schemeClr val="accent2"/>
                </a:solidFill>
                <a:latin typeface="Times New Roman" panose="02020603050405020304" pitchFamily="18" charset="0"/>
                <a:cs typeface="Times New Roman" panose="02020603050405020304" pitchFamily="18" charset="0"/>
              </a:rPr>
              <a:t> %  Of new converts survive and become mature saints working in the church               </a:t>
            </a:r>
            <a:r>
              <a:rPr lang="en-US" altLang="en-US" sz="100" dirty="0">
                <a:solidFill>
                  <a:schemeClr val="accent2"/>
                </a:solidFill>
                <a:latin typeface="Times New Roman" panose="02020603050405020304" pitchFamily="18" charset="0"/>
                <a:cs typeface="Times New Roman" panose="02020603050405020304" pitchFamily="18" charset="0"/>
              </a:rPr>
              <a:t>                     .                                                                                                                                                                                                                                 </a:t>
            </a:r>
            <a:r>
              <a:rPr lang="en-US" altLang="en-US" sz="1400" dirty="0">
                <a:solidFill>
                  <a:schemeClr val="accent2"/>
                </a:solidFill>
                <a:latin typeface="Times New Roman" panose="02020603050405020304" pitchFamily="18" charset="0"/>
                <a:cs typeface="Times New Roman" panose="02020603050405020304" pitchFamily="18" charset="0"/>
              </a:rPr>
              <a:t>through our anointed and burdened efforts.</a:t>
            </a:r>
            <a:br>
              <a:rPr lang="en-US" altLang="en-US" sz="1600" dirty="0">
                <a:solidFill>
                  <a:schemeClr val="accent2"/>
                </a:solidFill>
                <a:latin typeface="Times New Roman" panose="02020603050405020304" pitchFamily="18" charset="0"/>
                <a:cs typeface="Times New Roman" panose="02020603050405020304" pitchFamily="18" charset="0"/>
              </a:rPr>
            </a:br>
            <a:br>
              <a:rPr lang="en-US" altLang="en-US" sz="800" dirty="0">
                <a:solidFill>
                  <a:schemeClr val="accent2"/>
                </a:solidFill>
                <a:latin typeface="Times New Roman" panose="02020603050405020304" pitchFamily="18" charset="0"/>
                <a:cs typeface="Times New Roman" panose="02020603050405020304" pitchFamily="18" charset="0"/>
              </a:rPr>
            </a:br>
            <a:r>
              <a:rPr lang="en-US" altLang="en-US" sz="1600" dirty="0">
                <a:solidFill>
                  <a:srgbClr val="FF3300"/>
                </a:solidFill>
                <a:latin typeface="Times New Roman" panose="02020603050405020304" pitchFamily="18" charset="0"/>
                <a:cs typeface="Times New Roman" panose="02020603050405020304" pitchFamily="18" charset="0"/>
              </a:rPr>
              <a:t>5. </a:t>
            </a:r>
            <a:r>
              <a:rPr lang="en-US" altLang="en-US" sz="1600" u="sng" dirty="0">
                <a:solidFill>
                  <a:srgbClr val="FF3300"/>
                </a:solidFill>
                <a:latin typeface="Times New Roman" panose="02020603050405020304" pitchFamily="18" charset="0"/>
                <a:cs typeface="Times New Roman" panose="02020603050405020304" pitchFamily="18" charset="0"/>
              </a:rPr>
              <a:t>PRAYER MINISTRY &amp; CARE MINISTRY</a:t>
            </a:r>
            <a:r>
              <a:rPr lang="en-US" altLang="en-US" sz="1600" dirty="0">
                <a:solidFill>
                  <a:srgbClr val="FF3300"/>
                </a:solidFill>
                <a:latin typeface="Times New Roman" panose="02020603050405020304" pitchFamily="18" charset="0"/>
                <a:cs typeface="Times New Roman" panose="02020603050405020304" pitchFamily="18" charset="0"/>
              </a:rPr>
              <a:t> RESULTS:</a:t>
            </a:r>
            <a:br>
              <a:rPr lang="en-US" altLang="en-US" sz="1600" dirty="0">
                <a:solidFill>
                  <a:srgbClr val="FF3300"/>
                </a:solidFill>
                <a:latin typeface="Times New Roman" panose="02020603050405020304" pitchFamily="18" charset="0"/>
                <a:cs typeface="Times New Roman" panose="02020603050405020304" pitchFamily="18" charset="0"/>
              </a:rPr>
            </a:br>
            <a:r>
              <a:rPr lang="en-US" altLang="en-US" sz="1600" dirty="0">
                <a:solidFill>
                  <a:srgbClr val="FF3300"/>
                </a:solidFill>
                <a:latin typeface="Times New Roman" panose="02020603050405020304" pitchFamily="18" charset="0"/>
                <a:cs typeface="Times New Roman" panose="02020603050405020304" pitchFamily="18" charset="0"/>
              </a:rPr>
              <a:t>    CHURCH GROWTH WITH NEW CONVERTS</a:t>
            </a:r>
            <a:br>
              <a:rPr lang="en-US" altLang="en-US" sz="1600" dirty="0">
                <a:solidFill>
                  <a:srgbClr val="FF3300"/>
                </a:solidFill>
                <a:latin typeface="Times New Roman" panose="02020603050405020304" pitchFamily="18" charset="0"/>
                <a:cs typeface="Times New Roman" panose="02020603050405020304" pitchFamily="18" charset="0"/>
              </a:rPr>
            </a:br>
            <a:r>
              <a:rPr lang="en-US" altLang="en-US" sz="1600" dirty="0">
                <a:solidFill>
                  <a:srgbClr val="FF3300"/>
                </a:solidFill>
                <a:latin typeface="Times New Roman" panose="02020603050405020304" pitchFamily="18" charset="0"/>
                <a:cs typeface="Times New Roman" panose="02020603050405020304" pitchFamily="18" charset="0"/>
              </a:rPr>
              <a:t>    </a:t>
            </a:r>
            <a:r>
              <a:rPr lang="en-US" altLang="en-US" sz="1400" dirty="0">
                <a:solidFill>
                  <a:srgbClr val="FF3300"/>
                </a:solidFill>
                <a:latin typeface="Times New Roman" panose="02020603050405020304" pitchFamily="18" charset="0"/>
                <a:cs typeface="Times New Roman" panose="02020603050405020304" pitchFamily="18" charset="0"/>
              </a:rPr>
              <a:t>____  Added to the church this year   (         )                ____ % Retained </a:t>
            </a:r>
            <a:br>
              <a:rPr lang="en-US" altLang="en-US" sz="1400" dirty="0">
                <a:solidFill>
                  <a:srgbClr val="FF3300"/>
                </a:solidFill>
                <a:latin typeface="Times New Roman" panose="02020603050405020304" pitchFamily="18" charset="0"/>
                <a:cs typeface="Times New Roman" panose="02020603050405020304" pitchFamily="18" charset="0"/>
              </a:rPr>
            </a:br>
            <a:r>
              <a:rPr lang="en-US" altLang="en-US" sz="1400" dirty="0">
                <a:solidFill>
                  <a:srgbClr val="FF3300"/>
                </a:solidFill>
                <a:latin typeface="Times New Roman" panose="02020603050405020304" pitchFamily="18" charset="0"/>
                <a:cs typeface="Times New Roman" panose="02020603050405020304" pitchFamily="18" charset="0"/>
              </a:rPr>
              <a:t>    ____  Added to the church last year    (         )                ____ % Retained </a:t>
            </a:r>
            <a:br>
              <a:rPr lang="en-US" altLang="en-US" sz="1400" dirty="0">
                <a:solidFill>
                  <a:srgbClr val="FF3300"/>
                </a:solidFill>
                <a:latin typeface="Times New Roman" panose="02020603050405020304" pitchFamily="18" charset="0"/>
                <a:cs typeface="Times New Roman" panose="02020603050405020304" pitchFamily="18" charset="0"/>
              </a:rPr>
            </a:br>
            <a:endParaRPr lang="en-US" altLang="en-US" sz="1400" dirty="0">
              <a:solidFill>
                <a:srgbClr val="FF3300"/>
              </a:solidFill>
              <a:latin typeface="Times New Roman" panose="02020603050405020304" pitchFamily="18" charset="0"/>
              <a:cs typeface="Times New Roman" panose="02020603050405020304" pitchFamily="18" charset="0"/>
            </a:endParaRPr>
          </a:p>
        </p:txBody>
      </p:sp>
      <p:sp>
        <p:nvSpPr>
          <p:cNvPr id="291843" name="Text Box 29699"/>
          <p:cNvSpPr txBox="1">
            <a:spLocks noChangeArrowheads="1"/>
          </p:cNvSpPr>
          <p:nvPr/>
        </p:nvSpPr>
        <p:spPr bwMode="auto">
          <a:xfrm>
            <a:off x="152400" y="165100"/>
            <a:ext cx="7010400" cy="593725"/>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00" dirty="0">
              <a:latin typeface="Arial Black" panose="020B0A04020102020204" pitchFamily="34" charset="0"/>
              <a:cs typeface="Times New Roman" panose="02020603050405020304" pitchFamily="18" charset="0"/>
            </a:endParaRPr>
          </a:p>
          <a:p>
            <a:pPr algn="ctr"/>
            <a:r>
              <a:rPr lang="en-US" altLang="en-US" sz="2000" dirty="0">
                <a:latin typeface="Arial Black" panose="020B0A04020102020204" pitchFamily="34" charset="0"/>
                <a:cs typeface="Times New Roman" panose="02020603050405020304" pitchFamily="18" charset="0"/>
              </a:rPr>
              <a:t>CURRENT  MEASUREMENTS  OF  OUR  CHURCH</a:t>
            </a:r>
          </a:p>
          <a:p>
            <a:pPr algn="ctr"/>
            <a:endParaRPr lang="en-US" altLang="en-US" sz="400" dirty="0">
              <a:latin typeface="Arial Black" panose="020B0A04020102020204" pitchFamily="34" charset="0"/>
              <a:cs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ext Box 2"/>
          <p:cNvSpPr txBox="1">
            <a:spLocks noChangeArrowheads="1"/>
          </p:cNvSpPr>
          <p:nvPr/>
        </p:nvSpPr>
        <p:spPr bwMode="auto">
          <a:xfrm>
            <a:off x="152400" y="752475"/>
            <a:ext cx="7010400" cy="8448675"/>
          </a:xfrm>
          <a:prstGeom prst="rect">
            <a:avLst/>
          </a:prstGeom>
          <a:gradFill rotWithShape="0">
            <a:gsLst>
              <a:gs pos="0">
                <a:srgbClr val="FFFF00"/>
              </a:gs>
              <a:gs pos="50000">
                <a:srgbClr val="FFFFFF"/>
              </a:gs>
              <a:gs pos="100000">
                <a:srgbClr val="FFFF00"/>
              </a:gs>
            </a:gsLst>
            <a:lin ang="27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2400" dirty="0">
                <a:solidFill>
                  <a:srgbClr val="800080"/>
                </a:solidFill>
                <a:latin typeface="Arial Black" panose="020B0A04020102020204" pitchFamily="34" charset="0"/>
              </a:rPr>
              <a:t>THE 3 R’s OF REVIVAL:</a:t>
            </a:r>
          </a:p>
          <a:p>
            <a:pPr>
              <a:spcBef>
                <a:spcPct val="50000"/>
              </a:spcBef>
            </a:pPr>
            <a:r>
              <a:rPr lang="en-US" altLang="en-US" sz="2000" dirty="0">
                <a:solidFill>
                  <a:srgbClr val="800080"/>
                </a:solidFill>
                <a:latin typeface="Arial Black" panose="020B0A04020102020204" pitchFamily="34" charset="0"/>
              </a:rPr>
              <a:t>  - R E L A T I O N S H I P  -  </a:t>
            </a:r>
            <a:r>
              <a:rPr lang="en-US" altLang="en-US" sz="1600" dirty="0">
                <a:solidFill>
                  <a:srgbClr val="800080"/>
                </a:solidFill>
                <a:latin typeface="Arial Black" panose="020B0A04020102020204" pitchFamily="34" charset="0"/>
              </a:rPr>
              <a:t>With God</a:t>
            </a:r>
          </a:p>
          <a:p>
            <a:pPr>
              <a:spcBef>
                <a:spcPct val="50000"/>
              </a:spcBef>
            </a:pPr>
            <a:r>
              <a:rPr lang="en-US" altLang="en-US" sz="2000" dirty="0">
                <a:solidFill>
                  <a:srgbClr val="800080"/>
                </a:solidFill>
                <a:latin typeface="Arial Black" panose="020B0A04020102020204" pitchFamily="34" charset="0"/>
              </a:rPr>
              <a:t>  - R E V E L A T I O N</a:t>
            </a:r>
            <a:r>
              <a:rPr lang="en-US" altLang="en-US" sz="2600" dirty="0">
                <a:solidFill>
                  <a:srgbClr val="800080"/>
                </a:solidFill>
                <a:latin typeface="Arial Black" panose="020B0A04020102020204" pitchFamily="34" charset="0"/>
              </a:rPr>
              <a:t> </a:t>
            </a:r>
            <a:r>
              <a:rPr lang="en-US" altLang="en-US" sz="2000" dirty="0">
                <a:solidFill>
                  <a:srgbClr val="800080"/>
                </a:solidFill>
                <a:latin typeface="Arial Black" panose="020B0A04020102020204" pitchFamily="34" charset="0"/>
              </a:rPr>
              <a:t> -  </a:t>
            </a:r>
            <a:r>
              <a:rPr lang="en-US" altLang="en-US" sz="1600" dirty="0">
                <a:solidFill>
                  <a:srgbClr val="800080"/>
                </a:solidFill>
                <a:latin typeface="Arial Black" panose="020B0A04020102020204" pitchFamily="34" charset="0"/>
              </a:rPr>
              <a:t>Of God, His Ways &amp; His Will</a:t>
            </a:r>
          </a:p>
          <a:p>
            <a:pPr>
              <a:spcBef>
                <a:spcPct val="50000"/>
              </a:spcBef>
            </a:pPr>
            <a:r>
              <a:rPr lang="en-US" altLang="en-US" sz="2000" dirty="0">
                <a:solidFill>
                  <a:srgbClr val="800080"/>
                </a:solidFill>
                <a:latin typeface="Arial Black" panose="020B0A04020102020204" pitchFamily="34" charset="0"/>
              </a:rPr>
              <a:t>  - </a:t>
            </a:r>
            <a:r>
              <a:rPr lang="en-US" altLang="en-US" sz="2000" dirty="0">
                <a:solidFill>
                  <a:srgbClr val="800080"/>
                </a:solidFill>
                <a:latin typeface="Arial Black" panose="020B0A04020102020204" pitchFamily="34" charset="0"/>
                <a:cs typeface="Times New Roman" panose="02020603050405020304" pitchFamily="18" charset="0"/>
              </a:rPr>
              <a:t>R E S T O R A T I O N</a:t>
            </a:r>
            <a:r>
              <a:rPr lang="en-US" altLang="en-US" sz="2400" dirty="0">
                <a:solidFill>
                  <a:srgbClr val="800080"/>
                </a:solidFill>
                <a:latin typeface="Arial Black" panose="020B0A04020102020204" pitchFamily="34" charset="0"/>
                <a:cs typeface="Times New Roman" panose="02020603050405020304" pitchFamily="18" charset="0"/>
              </a:rPr>
              <a:t>  - </a:t>
            </a:r>
            <a:r>
              <a:rPr lang="en-US" altLang="en-US" sz="1600" dirty="0">
                <a:solidFill>
                  <a:srgbClr val="800080"/>
                </a:solidFill>
                <a:latin typeface="Arial Black" panose="020B0A04020102020204" pitchFamily="34" charset="0"/>
                <a:cs typeface="Times New Roman" panose="02020603050405020304" pitchFamily="18" charset="0"/>
              </a:rPr>
              <a:t>To the Direction, Power             </a:t>
            </a:r>
            <a:r>
              <a:rPr lang="en-US" altLang="en-US" sz="200" dirty="0">
                <a:solidFill>
                  <a:srgbClr val="800080"/>
                </a:solidFill>
                <a:latin typeface="Arial Black" panose="020B0A04020102020204" pitchFamily="34" charset="0"/>
                <a:cs typeface="Times New Roman" panose="02020603050405020304" pitchFamily="18" charset="0"/>
              </a:rPr>
              <a:t>.</a:t>
            </a:r>
            <a:r>
              <a:rPr lang="en-US" altLang="en-US" sz="1600" dirty="0">
                <a:solidFill>
                  <a:srgbClr val="800080"/>
                </a:solidFill>
                <a:latin typeface="Arial Black" panose="020B0A04020102020204" pitchFamily="34" charset="0"/>
                <a:cs typeface="Times New Roman" panose="02020603050405020304" pitchFamily="18" charset="0"/>
              </a:rPr>
              <a:t>     and  Actions of the Apostolic Church in the Book of Acts:</a:t>
            </a:r>
          </a:p>
          <a:p>
            <a:pPr>
              <a:spcBef>
                <a:spcPct val="50000"/>
              </a:spcBef>
            </a:pPr>
            <a:r>
              <a:rPr lang="en-US" altLang="en-US" sz="2000" dirty="0">
                <a:solidFill>
                  <a:srgbClr val="0000FF"/>
                </a:solidFill>
                <a:latin typeface="Arial Black" panose="020B0A04020102020204" pitchFamily="34" charset="0"/>
                <a:cs typeface="Times New Roman" panose="02020603050405020304" pitchFamily="18" charset="0"/>
              </a:rPr>
              <a:t>    &gt; DIVINE DIRECTION:</a:t>
            </a:r>
            <a:endParaRPr lang="en-US" altLang="en-US" sz="2000" dirty="0">
              <a:solidFill>
                <a:schemeClr val="tx1"/>
              </a:solidFill>
              <a:latin typeface="Arial Black" panose="020B0A04020102020204" pitchFamily="34" charset="0"/>
              <a:cs typeface="Times New Roman" panose="02020603050405020304" pitchFamily="18" charset="0"/>
            </a:endParaRPr>
          </a:p>
          <a:p>
            <a:pPr>
              <a:spcBef>
                <a:spcPct val="50000"/>
              </a:spcBef>
            </a:pPr>
            <a:r>
              <a:rPr lang="en-US" altLang="en-US" sz="1400" dirty="0">
                <a:solidFill>
                  <a:srgbClr val="0000FF"/>
                </a:solidFill>
                <a:latin typeface="Arial Black" panose="020B0A04020102020204" pitchFamily="34" charset="0"/>
                <a:cs typeface="Times New Roman" panose="02020603050405020304" pitchFamily="18" charset="0"/>
              </a:rPr>
              <a:t>             - OUR MISSION IS THE HARVEST</a:t>
            </a:r>
            <a:endParaRPr lang="en-US" altLang="en-US" sz="1400" dirty="0">
              <a:solidFill>
                <a:schemeClr val="tx1"/>
              </a:solidFill>
              <a:latin typeface="Arial Black" panose="020B0A04020102020204" pitchFamily="34" charset="0"/>
              <a:cs typeface="Times New Roman" panose="02020603050405020304" pitchFamily="18" charset="0"/>
            </a:endParaRPr>
          </a:p>
          <a:p>
            <a:pPr>
              <a:spcBef>
                <a:spcPct val="50000"/>
              </a:spcBef>
            </a:pPr>
            <a:r>
              <a:rPr lang="en-US" altLang="en-US" sz="1400" dirty="0">
                <a:solidFill>
                  <a:srgbClr val="0000FF"/>
                </a:solidFill>
                <a:latin typeface="Arial Black" panose="020B0A04020102020204" pitchFamily="34" charset="0"/>
                <a:cs typeface="Times New Roman" panose="02020603050405020304" pitchFamily="18" charset="0"/>
              </a:rPr>
              <a:t>             - OUR VISION IS APOSTOLIC MINISTRY &amp; REVIVAL</a:t>
            </a:r>
            <a:endParaRPr lang="en-US" altLang="en-US" sz="1400" dirty="0">
              <a:solidFill>
                <a:schemeClr val="tx1"/>
              </a:solidFill>
              <a:latin typeface="Arial Black" panose="020B0A04020102020204" pitchFamily="34" charset="0"/>
              <a:cs typeface="Times New Roman" panose="02020603050405020304" pitchFamily="18" charset="0"/>
            </a:endParaRPr>
          </a:p>
          <a:p>
            <a:pPr>
              <a:spcBef>
                <a:spcPct val="50000"/>
              </a:spcBef>
            </a:pPr>
            <a:r>
              <a:rPr lang="en-US" altLang="en-US" sz="1400" dirty="0">
                <a:solidFill>
                  <a:srgbClr val="0000FF"/>
                </a:solidFill>
                <a:latin typeface="Arial Black" panose="020B0A04020102020204" pitchFamily="34" charset="0"/>
                <a:cs typeface="Times New Roman" panose="02020603050405020304" pitchFamily="18" charset="0"/>
              </a:rPr>
              <a:t>             - OUR GOAL IS TO DOUBLE</a:t>
            </a:r>
            <a:endParaRPr lang="en-US" altLang="en-US" sz="1400" dirty="0">
              <a:solidFill>
                <a:schemeClr val="tx1"/>
              </a:solidFill>
              <a:latin typeface="Arial Black" panose="020B0A04020102020204" pitchFamily="34" charset="0"/>
              <a:cs typeface="Times New Roman" panose="02020603050405020304" pitchFamily="18" charset="0"/>
            </a:endParaRPr>
          </a:p>
          <a:p>
            <a:pPr>
              <a:spcBef>
                <a:spcPct val="50000"/>
              </a:spcBef>
            </a:pPr>
            <a:r>
              <a:rPr lang="en-US" altLang="en-US" sz="1400" dirty="0">
                <a:solidFill>
                  <a:srgbClr val="0000FF"/>
                </a:solidFill>
                <a:latin typeface="Arial Black" panose="020B0A04020102020204" pitchFamily="34" charset="0"/>
                <a:cs typeface="Times New Roman" panose="02020603050405020304" pitchFamily="18" charset="0"/>
              </a:rPr>
              <a:t>             - OUR VALUES ARE APOSTOLIC DOCTRINE &amp; MINISTRY </a:t>
            </a:r>
          </a:p>
          <a:p>
            <a:pPr>
              <a:spcBef>
                <a:spcPct val="50000"/>
              </a:spcBef>
            </a:pPr>
            <a:r>
              <a:rPr lang="en-US" altLang="en-US" sz="2000" dirty="0">
                <a:solidFill>
                  <a:srgbClr val="FF0000"/>
                </a:solidFill>
                <a:latin typeface="Arial Black" panose="020B0A04020102020204" pitchFamily="34" charset="0"/>
                <a:cs typeface="Times New Roman" panose="02020603050405020304" pitchFamily="18" charset="0"/>
              </a:rPr>
              <a:t>     &gt; DIVINE POWER:</a:t>
            </a:r>
            <a:endParaRPr lang="en-US" altLang="en-US" sz="2000" dirty="0">
              <a:solidFill>
                <a:schemeClr val="tx1"/>
              </a:solidFill>
              <a:latin typeface="Arial Black" panose="020B0A04020102020204" pitchFamily="34" charset="0"/>
              <a:cs typeface="Times New Roman" panose="02020603050405020304" pitchFamily="18" charset="0"/>
            </a:endParaRPr>
          </a:p>
          <a:p>
            <a:pPr>
              <a:spcBef>
                <a:spcPct val="50000"/>
              </a:spcBef>
            </a:pPr>
            <a:r>
              <a:rPr lang="en-US" altLang="en-US" sz="1400" dirty="0">
                <a:solidFill>
                  <a:srgbClr val="FF0000"/>
                </a:solidFill>
                <a:latin typeface="Arial Black" panose="020B0A04020102020204" pitchFamily="34" charset="0"/>
                <a:cs typeface="Times New Roman" panose="02020603050405020304" pitchFamily="18" charset="0"/>
              </a:rPr>
              <a:t>              - PRAYER</a:t>
            </a:r>
            <a:endParaRPr lang="en-US" altLang="en-US" sz="1400" dirty="0">
              <a:solidFill>
                <a:schemeClr val="tx1"/>
              </a:solidFill>
              <a:latin typeface="Arial Black" panose="020B0A04020102020204" pitchFamily="34" charset="0"/>
              <a:cs typeface="Times New Roman" panose="02020603050405020304" pitchFamily="18" charset="0"/>
            </a:endParaRPr>
          </a:p>
          <a:p>
            <a:pPr>
              <a:spcBef>
                <a:spcPct val="50000"/>
              </a:spcBef>
            </a:pPr>
            <a:r>
              <a:rPr lang="en-US" altLang="en-US" sz="1400" dirty="0">
                <a:solidFill>
                  <a:srgbClr val="FF0000"/>
                </a:solidFill>
                <a:latin typeface="Arial Black" panose="020B0A04020102020204" pitchFamily="34" charset="0"/>
                <a:cs typeface="Times New Roman" panose="02020603050405020304" pitchFamily="18" charset="0"/>
              </a:rPr>
              <a:t>              - FASTING</a:t>
            </a:r>
            <a:endParaRPr lang="en-US" altLang="en-US" sz="1400" dirty="0">
              <a:solidFill>
                <a:schemeClr val="tx1"/>
              </a:solidFill>
              <a:latin typeface="Arial Black" panose="020B0A04020102020204" pitchFamily="34" charset="0"/>
              <a:cs typeface="Times New Roman" panose="02020603050405020304" pitchFamily="18" charset="0"/>
            </a:endParaRPr>
          </a:p>
          <a:p>
            <a:pPr>
              <a:spcBef>
                <a:spcPct val="50000"/>
              </a:spcBef>
            </a:pPr>
            <a:r>
              <a:rPr lang="en-US" altLang="en-US" sz="1400" dirty="0">
                <a:solidFill>
                  <a:srgbClr val="FF0000"/>
                </a:solidFill>
                <a:latin typeface="Arial Black" panose="020B0A04020102020204" pitchFamily="34" charset="0"/>
                <a:cs typeface="Times New Roman" panose="02020603050405020304" pitchFamily="18" charset="0"/>
              </a:rPr>
              <a:t>              - THE WORD OF GOD  -  </a:t>
            </a:r>
            <a:r>
              <a:rPr lang="en-US" altLang="en-US" sz="1600" dirty="0">
                <a:solidFill>
                  <a:srgbClr val="FF0000"/>
                </a:solidFill>
                <a:latin typeface="Arial Black" panose="020B0A04020102020204" pitchFamily="34" charset="0"/>
                <a:cs typeface="Times New Roman" panose="02020603050405020304" pitchFamily="18" charset="0"/>
              </a:rPr>
              <a:t>Study to Share with Others</a:t>
            </a:r>
          </a:p>
          <a:p>
            <a:pPr>
              <a:spcBef>
                <a:spcPct val="50000"/>
              </a:spcBef>
            </a:pPr>
            <a:r>
              <a:rPr lang="en-US" altLang="en-US" sz="2000" dirty="0">
                <a:solidFill>
                  <a:srgbClr val="008000"/>
                </a:solidFill>
                <a:latin typeface="Arial Black" panose="020B0A04020102020204" pitchFamily="34" charset="0"/>
                <a:cs typeface="Times New Roman" panose="02020603050405020304" pitchFamily="18" charset="0"/>
              </a:rPr>
              <a:t>     &gt; APOSTOLIC ACTIONS – TAKING DOMINION:</a:t>
            </a:r>
            <a:endParaRPr lang="en-US" altLang="en-US" sz="2000" dirty="0">
              <a:solidFill>
                <a:schemeClr val="tx1"/>
              </a:solidFill>
              <a:latin typeface="Arial Black" panose="020B0A04020102020204" pitchFamily="34" charset="0"/>
              <a:cs typeface="Times New Roman" panose="02020603050405020304" pitchFamily="18" charset="0"/>
            </a:endParaRPr>
          </a:p>
          <a:p>
            <a:pPr>
              <a:spcBef>
                <a:spcPct val="50000"/>
              </a:spcBef>
            </a:pPr>
            <a:r>
              <a:rPr lang="en-US" altLang="en-US" sz="1400" dirty="0">
                <a:solidFill>
                  <a:srgbClr val="008000"/>
                </a:solidFill>
                <a:latin typeface="Arial Black" panose="020B0A04020102020204" pitchFamily="34" charset="0"/>
                <a:cs typeface="Times New Roman" panose="02020603050405020304" pitchFamily="18" charset="0"/>
              </a:rPr>
              <a:t>              - OUR RELATIONSHIP WITH GOD (Son of God)</a:t>
            </a:r>
            <a:endParaRPr lang="en-US" altLang="en-US" sz="1400" dirty="0">
              <a:solidFill>
                <a:schemeClr val="tx1"/>
              </a:solidFill>
              <a:latin typeface="Arial Black" panose="020B0A04020102020204" pitchFamily="34" charset="0"/>
              <a:cs typeface="Times New Roman" panose="02020603050405020304" pitchFamily="18" charset="0"/>
            </a:endParaRPr>
          </a:p>
          <a:p>
            <a:pPr>
              <a:spcBef>
                <a:spcPct val="50000"/>
              </a:spcBef>
            </a:pPr>
            <a:r>
              <a:rPr lang="en-US" altLang="en-US" sz="1400" dirty="0">
                <a:solidFill>
                  <a:srgbClr val="008000"/>
                </a:solidFill>
                <a:latin typeface="Arial Black" panose="020B0A04020102020204" pitchFamily="34" charset="0"/>
                <a:cs typeface="Times New Roman" panose="02020603050405020304" pitchFamily="18" charset="0"/>
              </a:rPr>
              <a:t>              - OUR RELATIONSHIP WITH OUR FELLOW MAN (Son of Man) </a:t>
            </a:r>
          </a:p>
          <a:p>
            <a:pPr>
              <a:spcBef>
                <a:spcPct val="50000"/>
              </a:spcBef>
            </a:pPr>
            <a:r>
              <a:rPr lang="en-US" altLang="en-US" sz="1000" dirty="0">
                <a:solidFill>
                  <a:srgbClr val="008000"/>
                </a:solidFill>
                <a:latin typeface="Arial Black" panose="020B0A04020102020204" pitchFamily="34" charset="0"/>
                <a:cs typeface="Times New Roman" panose="02020603050405020304" pitchFamily="18" charset="0"/>
              </a:rPr>
              <a:t>                       (THE LOVE OF GOD FLOWS THROUGH RELATIONSHIPS)</a:t>
            </a:r>
          </a:p>
          <a:p>
            <a:pPr>
              <a:spcBef>
                <a:spcPct val="50000"/>
              </a:spcBef>
            </a:pPr>
            <a:r>
              <a:rPr lang="en-US" altLang="en-US" sz="1400" dirty="0">
                <a:solidFill>
                  <a:srgbClr val="008000"/>
                </a:solidFill>
                <a:latin typeface="Arial Black" panose="020B0A04020102020204" pitchFamily="34" charset="0"/>
                <a:cs typeface="Times New Roman" panose="02020603050405020304" pitchFamily="18" charset="0"/>
              </a:rPr>
              <a:t>              -  RECONCILING THE LOST TO CHRIST! </a:t>
            </a:r>
            <a:r>
              <a:rPr lang="en-US" altLang="en-US" sz="1000" dirty="0">
                <a:solidFill>
                  <a:srgbClr val="008000"/>
                </a:solidFill>
                <a:latin typeface="Arial Black" panose="020B0A04020102020204" pitchFamily="34" charset="0"/>
                <a:cs typeface="Times New Roman" panose="02020603050405020304" pitchFamily="18" charset="0"/>
              </a:rPr>
              <a:t> </a:t>
            </a:r>
          </a:p>
          <a:p>
            <a:pPr>
              <a:spcBef>
                <a:spcPct val="50000"/>
              </a:spcBef>
            </a:pPr>
            <a:r>
              <a:rPr lang="en-US" altLang="en-US" sz="1000" dirty="0">
                <a:solidFill>
                  <a:srgbClr val="008000"/>
                </a:solidFill>
                <a:latin typeface="Arial Black" panose="020B0A04020102020204" pitchFamily="34" charset="0"/>
                <a:cs typeface="Times New Roman" panose="02020603050405020304" pitchFamily="18" charset="0"/>
              </a:rPr>
              <a:t>                         </a:t>
            </a:r>
            <a:r>
              <a:rPr lang="en-US" altLang="en-US" sz="1200" b="0" dirty="0">
                <a:solidFill>
                  <a:srgbClr val="008000"/>
                </a:solidFill>
                <a:latin typeface="Arial Black" panose="020B0A04020102020204" pitchFamily="34" charset="0"/>
                <a:cs typeface="Times New Roman" panose="02020603050405020304" pitchFamily="18" charset="0"/>
              </a:rPr>
              <a:t>(Duplicating the Ministry of Jesus)</a:t>
            </a:r>
          </a:p>
          <a:p>
            <a:pPr>
              <a:spcBef>
                <a:spcPct val="50000"/>
              </a:spcBef>
            </a:pPr>
            <a:r>
              <a:rPr lang="en-US" altLang="en-US" sz="1400" dirty="0">
                <a:solidFill>
                  <a:srgbClr val="008000"/>
                </a:solidFill>
                <a:latin typeface="Arial Black" panose="020B0A04020102020204" pitchFamily="34" charset="0"/>
                <a:cs typeface="Times New Roman" panose="02020603050405020304" pitchFamily="18" charset="0"/>
              </a:rPr>
              <a:t>              -  NEEDS FULFILLMENT MINISTRY </a:t>
            </a:r>
            <a:endParaRPr lang="en-US" altLang="en-US" sz="1400" dirty="0">
              <a:solidFill>
                <a:schemeClr val="tx1"/>
              </a:solidFill>
              <a:latin typeface="Arial Black" panose="020B0A04020102020204" pitchFamily="34" charset="0"/>
              <a:cs typeface="Times New Roman" panose="02020603050405020304" pitchFamily="18" charset="0"/>
            </a:endParaRPr>
          </a:p>
          <a:p>
            <a:pPr>
              <a:spcBef>
                <a:spcPct val="50000"/>
              </a:spcBef>
            </a:pPr>
            <a:r>
              <a:rPr lang="en-US" altLang="en-US" sz="1400" dirty="0">
                <a:solidFill>
                  <a:srgbClr val="008000"/>
                </a:solidFill>
                <a:latin typeface="Arial Black" panose="020B0A04020102020204" pitchFamily="34" charset="0"/>
                <a:cs typeface="Times New Roman" panose="02020603050405020304" pitchFamily="18" charset="0"/>
              </a:rPr>
              <a:t>                  </a:t>
            </a:r>
            <a:r>
              <a:rPr lang="en-US" altLang="en-US" sz="1200" dirty="0">
                <a:solidFill>
                  <a:srgbClr val="008000"/>
                </a:solidFill>
                <a:latin typeface="Arial Black" panose="020B0A04020102020204" pitchFamily="34" charset="0"/>
                <a:cs typeface="Times New Roman" panose="02020603050405020304" pitchFamily="18" charset="0"/>
              </a:rPr>
              <a:t>-  FIND A NEED &amp; FILL IT !           -  FIND A HURT &amp; HEAL IT !</a:t>
            </a:r>
            <a:r>
              <a:rPr lang="en-US" altLang="en-US" sz="1400" dirty="0">
                <a:solidFill>
                  <a:srgbClr val="008000"/>
                </a:solidFill>
                <a:latin typeface="Arial Black" panose="020B0A04020102020204" pitchFamily="34" charset="0"/>
                <a:cs typeface="Times New Roman" panose="02020603050405020304" pitchFamily="18" charset="0"/>
              </a:rPr>
              <a:t>   </a:t>
            </a:r>
            <a:endParaRPr lang="en-US" altLang="en-US" sz="1400" dirty="0">
              <a:solidFill>
                <a:schemeClr val="tx1"/>
              </a:solidFill>
              <a:latin typeface="Arial Black" panose="020B0A04020102020204" pitchFamily="34" charset="0"/>
              <a:cs typeface="Times New Roman" panose="02020603050405020304" pitchFamily="18" charset="0"/>
            </a:endParaRPr>
          </a:p>
          <a:p>
            <a:pPr>
              <a:spcBef>
                <a:spcPct val="50000"/>
              </a:spcBef>
            </a:pPr>
            <a:r>
              <a:rPr lang="en-US" altLang="en-US" sz="1400" dirty="0">
                <a:solidFill>
                  <a:srgbClr val="008000"/>
                </a:solidFill>
                <a:latin typeface="Arial Black" panose="020B0A04020102020204" pitchFamily="34" charset="0"/>
                <a:cs typeface="Times New Roman" panose="02020603050405020304" pitchFamily="18" charset="0"/>
              </a:rPr>
              <a:t>              - OUR STRATEGY IS EVERYONE A MINISTER!</a:t>
            </a:r>
            <a:endParaRPr lang="en-US" altLang="en-US" sz="1800" dirty="0">
              <a:solidFill>
                <a:schemeClr val="tx1"/>
              </a:solidFill>
              <a:latin typeface="Times New Roman" panose="02020603050405020304" pitchFamily="18" charset="0"/>
            </a:endParaRPr>
          </a:p>
        </p:txBody>
      </p:sp>
      <p:sp>
        <p:nvSpPr>
          <p:cNvPr id="295939" name="Text Box 3"/>
          <p:cNvSpPr txBox="1">
            <a:spLocks noChangeArrowheads="1"/>
          </p:cNvSpPr>
          <p:nvPr/>
        </p:nvSpPr>
        <p:spPr bwMode="auto">
          <a:xfrm>
            <a:off x="166688" y="134938"/>
            <a:ext cx="6934200" cy="496887"/>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r>
              <a:rPr lang="en-US" altLang="en-US" sz="2000" dirty="0">
                <a:latin typeface="Arial Black" panose="020B0A04020102020204" pitchFamily="34" charset="0"/>
              </a:rPr>
              <a:t>TAKING OUR CHURCH TO THE NEXT LEVEL</a:t>
            </a:r>
          </a:p>
          <a:p>
            <a:pPr algn="ctr">
              <a:spcBef>
                <a:spcPct val="50000"/>
              </a:spcBef>
            </a:pPr>
            <a:endParaRPr lang="en-US" altLang="en-US" sz="100" dirty="0">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26917" y="2986881"/>
            <a:ext cx="7141314" cy="2585323"/>
          </a:xfrm>
          <a:prstGeom prst="rect">
            <a:avLst/>
          </a:prstGeom>
          <a:noFill/>
        </p:spPr>
        <p:txBody>
          <a:bodyPr wrap="none" rtlCol="0">
            <a:spAutoFit/>
          </a:bodyPr>
          <a:lstStyle/>
          <a:p>
            <a:pPr algn="ctr"/>
            <a:r>
              <a:rPr lang="en-US" dirty="0">
                <a:solidFill>
                  <a:schemeClr val="tx1"/>
                </a:solidFill>
              </a:rPr>
              <a:t>Section J</a:t>
            </a:r>
          </a:p>
          <a:p>
            <a:pPr algn="ctr"/>
            <a:endParaRPr lang="en-US" sz="1000" dirty="0">
              <a:solidFill>
                <a:schemeClr val="tx1"/>
              </a:solidFill>
            </a:endParaRPr>
          </a:p>
          <a:p>
            <a:pPr algn="ctr"/>
            <a:r>
              <a:rPr lang="en-US" sz="3200" dirty="0">
                <a:solidFill>
                  <a:schemeClr val="tx1"/>
                </a:solidFill>
              </a:rPr>
              <a:t>Compassion &amp; Care Ministry</a:t>
            </a:r>
          </a:p>
          <a:p>
            <a:pPr algn="ctr"/>
            <a:endParaRPr lang="en-US" sz="3200" dirty="0">
              <a:solidFill>
                <a:schemeClr val="tx1"/>
              </a:solidFill>
            </a:endParaRPr>
          </a:p>
          <a:p>
            <a:pPr algn="ctr"/>
            <a:r>
              <a:rPr lang="en-US" sz="2400" dirty="0">
                <a:solidFill>
                  <a:schemeClr val="tx1"/>
                </a:solidFill>
              </a:rPr>
              <a:t>Attracting, Winning, Retaining</a:t>
            </a:r>
          </a:p>
          <a:p>
            <a:pPr algn="ctr"/>
            <a:r>
              <a:rPr lang="en-US" sz="2400" dirty="0">
                <a:solidFill>
                  <a:schemeClr val="tx1"/>
                </a:solidFill>
              </a:rPr>
              <a:t>and Making Disciples</a:t>
            </a:r>
          </a:p>
        </p:txBody>
      </p:sp>
    </p:spTree>
    <p:extLst>
      <p:ext uri="{BB962C8B-B14F-4D97-AF65-F5344CB8AC3E}">
        <p14:creationId xmlns:p14="http://schemas.microsoft.com/office/powerpoint/2010/main" val="58908556"/>
      </p:ext>
    </p:extLst>
  </p:cSld>
  <p:clrMapOvr>
    <a:masterClrMapping/>
  </p:clrMapOvr>
  <p:transition spd="slow">
    <p:checker/>
    <p:sndAc>
      <p:stSnd>
        <p:snd r:embed="rId2" name="projctor.wav"/>
      </p:stSnd>
    </p:sndAc>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196850" y="152400"/>
            <a:ext cx="6889750" cy="9040813"/>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800" b="0" dirty="0">
              <a:solidFill>
                <a:schemeClr val="accent2"/>
              </a:solidFill>
              <a:latin typeface="Arial Black" panose="020B0A04020102020204" pitchFamily="34" charset="0"/>
            </a:endParaRPr>
          </a:p>
          <a:p>
            <a:pPr algn="ctr">
              <a:spcBef>
                <a:spcPct val="0"/>
              </a:spcBef>
              <a:buFontTx/>
              <a:buNone/>
            </a:pPr>
            <a:r>
              <a:rPr lang="en-US" altLang="en-US" sz="6600" b="0" dirty="0">
                <a:solidFill>
                  <a:schemeClr val="bg1"/>
                </a:solidFill>
                <a:latin typeface="Arial Black" panose="020B0A04020102020204" pitchFamily="34" charset="0"/>
              </a:rPr>
              <a:t>MOBILIZING</a:t>
            </a:r>
          </a:p>
          <a:p>
            <a:pPr algn="ctr">
              <a:spcBef>
                <a:spcPct val="0"/>
              </a:spcBef>
              <a:buFontTx/>
              <a:buNone/>
            </a:pPr>
            <a:r>
              <a:rPr lang="en-US" altLang="en-US" sz="6600" b="0" dirty="0">
                <a:solidFill>
                  <a:schemeClr val="bg1"/>
                </a:solidFill>
                <a:latin typeface="Arial Black" panose="020B0A04020102020204" pitchFamily="34" charset="0"/>
              </a:rPr>
              <a:t>THE TWO</a:t>
            </a:r>
          </a:p>
          <a:p>
            <a:pPr algn="ctr">
              <a:spcBef>
                <a:spcPct val="0"/>
              </a:spcBef>
              <a:buFontTx/>
              <a:buNone/>
            </a:pPr>
            <a:r>
              <a:rPr lang="en-US" altLang="en-US" sz="6600" b="0" dirty="0">
                <a:solidFill>
                  <a:schemeClr val="bg1"/>
                </a:solidFill>
                <a:latin typeface="Arial Black" panose="020B0A04020102020204" pitchFamily="34" charset="0"/>
              </a:rPr>
              <a:t>ARMS OF THE</a:t>
            </a:r>
          </a:p>
          <a:p>
            <a:pPr algn="ctr">
              <a:spcBef>
                <a:spcPct val="0"/>
              </a:spcBef>
              <a:buFontTx/>
              <a:buNone/>
            </a:pPr>
            <a:r>
              <a:rPr lang="en-US" altLang="en-US" sz="6600" b="0" dirty="0">
                <a:solidFill>
                  <a:schemeClr val="bg1"/>
                </a:solidFill>
                <a:latin typeface="Arial Black" panose="020B0A04020102020204" pitchFamily="34" charset="0"/>
              </a:rPr>
              <a:t>CHURCH:</a:t>
            </a:r>
          </a:p>
          <a:p>
            <a:pPr algn="ctr">
              <a:spcBef>
                <a:spcPct val="0"/>
              </a:spcBef>
              <a:buFontTx/>
              <a:buNone/>
            </a:pPr>
            <a:endParaRPr lang="en-US" altLang="en-US" sz="800" b="0" dirty="0">
              <a:solidFill>
                <a:schemeClr val="accent2"/>
              </a:solidFill>
              <a:latin typeface="Arial Black" panose="020B0A04020102020204" pitchFamily="34" charset="0"/>
            </a:endParaRPr>
          </a:p>
          <a:p>
            <a:pPr algn="ctr">
              <a:spcBef>
                <a:spcPct val="0"/>
              </a:spcBef>
              <a:buFontTx/>
              <a:buNone/>
            </a:pPr>
            <a:r>
              <a:rPr lang="en-US" altLang="en-US" sz="6000" b="0" dirty="0">
                <a:solidFill>
                  <a:srgbClr val="FFFF00"/>
                </a:solidFill>
                <a:latin typeface="Arial Black" panose="020B0A04020102020204" pitchFamily="34" charset="0"/>
              </a:rPr>
              <a:t>PRAYER</a:t>
            </a:r>
          </a:p>
          <a:p>
            <a:pPr algn="ctr">
              <a:spcBef>
                <a:spcPct val="0"/>
              </a:spcBef>
              <a:buFontTx/>
              <a:buNone/>
            </a:pPr>
            <a:r>
              <a:rPr lang="en-US" altLang="en-US" sz="6000" b="0" dirty="0">
                <a:solidFill>
                  <a:srgbClr val="FFFF00"/>
                </a:solidFill>
                <a:latin typeface="Arial Black" panose="020B0A04020102020204" pitchFamily="34" charset="0"/>
              </a:rPr>
              <a:t>  MINISTRY</a:t>
            </a:r>
          </a:p>
          <a:p>
            <a:pPr algn="ctr">
              <a:spcBef>
                <a:spcPct val="0"/>
              </a:spcBef>
              <a:buFontTx/>
              <a:buNone/>
            </a:pPr>
            <a:r>
              <a:rPr lang="en-US" altLang="en-US" sz="5400" b="0" dirty="0">
                <a:solidFill>
                  <a:schemeClr val="bg1"/>
                </a:solidFill>
                <a:latin typeface="Arial Black" panose="020B0A04020102020204" pitchFamily="34" charset="0"/>
              </a:rPr>
              <a:t>&amp;</a:t>
            </a:r>
          </a:p>
          <a:p>
            <a:pPr algn="ctr">
              <a:spcBef>
                <a:spcPct val="0"/>
              </a:spcBef>
              <a:buFontTx/>
              <a:buNone/>
            </a:pPr>
            <a:r>
              <a:rPr lang="en-US" altLang="en-US" sz="6000" b="0" dirty="0">
                <a:solidFill>
                  <a:srgbClr val="FFFF00"/>
                </a:solidFill>
                <a:latin typeface="Arial Black" panose="020B0A04020102020204" pitchFamily="34" charset="0"/>
              </a:rPr>
              <a:t>CARE</a:t>
            </a:r>
          </a:p>
          <a:p>
            <a:pPr algn="ctr">
              <a:spcBef>
                <a:spcPct val="0"/>
              </a:spcBef>
              <a:buFontTx/>
              <a:buNone/>
            </a:pPr>
            <a:r>
              <a:rPr lang="en-US" altLang="en-US" sz="6000" b="0" dirty="0">
                <a:solidFill>
                  <a:srgbClr val="FFFF00"/>
                </a:solidFill>
                <a:latin typeface="Arial Black" panose="020B0A04020102020204" pitchFamily="34" charset="0"/>
              </a:rPr>
              <a:t>  MINISTRY</a:t>
            </a:r>
          </a:p>
          <a:p>
            <a:pPr algn="ctr">
              <a:spcBef>
                <a:spcPct val="0"/>
              </a:spcBef>
              <a:buFontTx/>
              <a:buNone/>
            </a:pPr>
            <a:endParaRPr lang="en-US" altLang="en-US" sz="800" b="0" dirty="0">
              <a:solidFill>
                <a:srgbClr val="FFFF00"/>
              </a:solidFill>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2"/>
          <p:cNvSpPr txBox="1">
            <a:spLocks noChangeArrowheads="1"/>
          </p:cNvSpPr>
          <p:nvPr/>
        </p:nvSpPr>
        <p:spPr bwMode="auto">
          <a:xfrm>
            <a:off x="228600" y="136525"/>
            <a:ext cx="6934200" cy="9104313"/>
          </a:xfrm>
          <a:prstGeom prst="rect">
            <a:avLst/>
          </a:prstGeom>
          <a:gradFill rotWithShape="0">
            <a:gsLst>
              <a:gs pos="0">
                <a:srgbClr val="33CC33"/>
              </a:gs>
              <a:gs pos="50000">
                <a:srgbClr val="FFFFFF"/>
              </a:gs>
              <a:gs pos="100000">
                <a:srgbClr val="33CC33"/>
              </a:gs>
            </a:gsLst>
            <a:lin ang="27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5900" b="0" u="sng" dirty="0">
                <a:solidFill>
                  <a:srgbClr val="FF3300"/>
                </a:solidFill>
                <a:latin typeface="Arial Black" panose="020B0A04020102020204" pitchFamily="34" charset="0"/>
              </a:rPr>
              <a:t>PRAYER:</a:t>
            </a:r>
            <a:r>
              <a:rPr lang="en-US" altLang="en-US" sz="2400" b="0" dirty="0">
                <a:solidFill>
                  <a:srgbClr val="FF3300"/>
                </a:solidFill>
                <a:latin typeface="Arial Black" panose="020B0A04020102020204" pitchFamily="34" charset="0"/>
              </a:rPr>
              <a:t>  {Prayer Ministry}</a:t>
            </a:r>
          </a:p>
          <a:p>
            <a:pPr>
              <a:spcBef>
                <a:spcPct val="50000"/>
              </a:spcBef>
              <a:buFontTx/>
              <a:buNone/>
            </a:pPr>
            <a:r>
              <a:rPr lang="en-US" altLang="en-US" sz="2400" b="0" dirty="0">
                <a:solidFill>
                  <a:srgbClr val="FF3300"/>
                </a:solidFill>
                <a:latin typeface="Arial Black" panose="020B0A04020102020204" pitchFamily="34" charset="0"/>
              </a:rPr>
              <a:t>-  BUILDING OUR RELATIONSHIP WITH</a:t>
            </a:r>
          </a:p>
          <a:p>
            <a:pPr>
              <a:spcBef>
                <a:spcPct val="50000"/>
              </a:spcBef>
              <a:buFontTx/>
              <a:buNone/>
            </a:pPr>
            <a:r>
              <a:rPr lang="en-US" altLang="en-US" sz="2400" b="0" dirty="0">
                <a:solidFill>
                  <a:srgbClr val="FF3300"/>
                </a:solidFill>
                <a:latin typeface="Arial Black" panose="020B0A04020102020204" pitchFamily="34" charset="0"/>
              </a:rPr>
              <a:t>   GOD</a:t>
            </a:r>
          </a:p>
          <a:p>
            <a:pPr>
              <a:spcBef>
                <a:spcPct val="50000"/>
              </a:spcBef>
              <a:buFontTx/>
              <a:buNone/>
            </a:pPr>
            <a:endParaRPr lang="en-US" altLang="en-US" sz="400" b="0" dirty="0">
              <a:solidFill>
                <a:srgbClr val="FF3300"/>
              </a:solidFill>
              <a:latin typeface="Arial Black" panose="020B0A04020102020204" pitchFamily="34" charset="0"/>
            </a:endParaRPr>
          </a:p>
          <a:p>
            <a:pPr>
              <a:spcBef>
                <a:spcPct val="50000"/>
              </a:spcBef>
              <a:buFontTx/>
              <a:buChar char="-"/>
            </a:pPr>
            <a:r>
              <a:rPr lang="en-US" altLang="en-US" sz="2400" b="0" dirty="0">
                <a:solidFill>
                  <a:srgbClr val="FF3300"/>
                </a:solidFill>
                <a:latin typeface="Arial Black" panose="020B0A04020102020204" pitchFamily="34" charset="0"/>
              </a:rPr>
              <a:t>  GETTING ENOUGH FOR OURSELVES</a:t>
            </a:r>
            <a:r>
              <a:rPr lang="en-US" altLang="en-US" sz="100" b="0" dirty="0">
                <a:solidFill>
                  <a:srgbClr val="FF3300"/>
                </a:solidFill>
                <a:latin typeface="Arial Black" panose="020B0A04020102020204" pitchFamily="34" charset="0"/>
              </a:rPr>
              <a:t>          </a:t>
            </a:r>
          </a:p>
          <a:p>
            <a:pPr>
              <a:spcBef>
                <a:spcPct val="50000"/>
              </a:spcBef>
              <a:buFontTx/>
              <a:buChar char="-"/>
            </a:pPr>
            <a:r>
              <a:rPr lang="en-US" altLang="en-US" sz="100" b="0" dirty="0">
                <a:solidFill>
                  <a:srgbClr val="FF3300"/>
                </a:solidFill>
                <a:latin typeface="Arial Black" panose="020B0A04020102020204" pitchFamily="34" charset="0"/>
              </a:rPr>
              <a:t>                                                                   </a:t>
            </a:r>
            <a:r>
              <a:rPr lang="en-US" altLang="en-US" sz="2400" b="0" dirty="0">
                <a:solidFill>
                  <a:srgbClr val="FF3300"/>
                </a:solidFill>
                <a:latin typeface="Arial Black" panose="020B0A04020102020204" pitchFamily="34" charset="0"/>
              </a:rPr>
              <a:t>TO SHARE WITH OTHERS</a:t>
            </a:r>
          </a:p>
          <a:p>
            <a:pPr>
              <a:spcBef>
                <a:spcPct val="50000"/>
              </a:spcBef>
              <a:buFontTx/>
              <a:buNone/>
            </a:pPr>
            <a:r>
              <a:rPr lang="en-US" altLang="en-US" sz="5900" b="0" u="sng" dirty="0">
                <a:solidFill>
                  <a:srgbClr val="0000FF"/>
                </a:solidFill>
                <a:latin typeface="Arial Black" panose="020B0A04020102020204" pitchFamily="34" charset="0"/>
              </a:rPr>
              <a:t>CARE:</a:t>
            </a:r>
            <a:r>
              <a:rPr lang="en-US" altLang="en-US" sz="6100" b="0" dirty="0">
                <a:solidFill>
                  <a:srgbClr val="0000FF"/>
                </a:solidFill>
                <a:latin typeface="Arial Black" panose="020B0A04020102020204" pitchFamily="34" charset="0"/>
              </a:rPr>
              <a:t> </a:t>
            </a:r>
            <a:r>
              <a:rPr lang="en-US" altLang="en-US" sz="2600" b="0" dirty="0">
                <a:solidFill>
                  <a:srgbClr val="0000FF"/>
                </a:solidFill>
                <a:latin typeface="Arial Black" panose="020B0A04020102020204" pitchFamily="34" charset="0"/>
              </a:rPr>
              <a:t>{Care Ministry}</a:t>
            </a:r>
          </a:p>
          <a:p>
            <a:pPr>
              <a:spcBef>
                <a:spcPct val="50000"/>
              </a:spcBef>
              <a:buFontTx/>
              <a:buNone/>
            </a:pPr>
            <a:r>
              <a:rPr lang="en-US" altLang="en-US" sz="2400" b="0" dirty="0">
                <a:solidFill>
                  <a:srgbClr val="0000FF"/>
                </a:solidFill>
                <a:latin typeface="Arial Black" panose="020B0A04020102020204" pitchFamily="34" charset="0"/>
              </a:rPr>
              <a:t>-  BUILDING A RELATIONSHIP WITH</a:t>
            </a:r>
          </a:p>
          <a:p>
            <a:pPr>
              <a:spcBef>
                <a:spcPct val="50000"/>
              </a:spcBef>
              <a:buFontTx/>
              <a:buNone/>
            </a:pPr>
            <a:r>
              <a:rPr lang="en-US" altLang="en-US" sz="2400" b="0" dirty="0">
                <a:solidFill>
                  <a:srgbClr val="0000FF"/>
                </a:solidFill>
                <a:latin typeface="Arial Black" panose="020B0A04020102020204" pitchFamily="34" charset="0"/>
              </a:rPr>
              <a:t>   SOMEONE IN NEED</a:t>
            </a:r>
          </a:p>
          <a:p>
            <a:pPr>
              <a:spcBef>
                <a:spcPct val="50000"/>
              </a:spcBef>
              <a:buFontTx/>
              <a:buNone/>
            </a:pPr>
            <a:endParaRPr lang="en-US" altLang="en-US" sz="400" b="0" dirty="0">
              <a:solidFill>
                <a:srgbClr val="0000FF"/>
              </a:solidFill>
              <a:latin typeface="Arial Black" panose="020B0A04020102020204" pitchFamily="34" charset="0"/>
            </a:endParaRPr>
          </a:p>
          <a:p>
            <a:pPr>
              <a:spcBef>
                <a:spcPct val="50000"/>
              </a:spcBef>
              <a:buFontTx/>
              <a:buNone/>
            </a:pPr>
            <a:r>
              <a:rPr lang="en-US" altLang="en-US" sz="2400" b="0" dirty="0">
                <a:solidFill>
                  <a:srgbClr val="0000FF"/>
                </a:solidFill>
                <a:latin typeface="Arial Black" panose="020B0A04020102020204" pitchFamily="34" charset="0"/>
              </a:rPr>
              <a:t>-  FLOWING THE LOVE OF GOD </a:t>
            </a:r>
          </a:p>
          <a:p>
            <a:pPr>
              <a:spcBef>
                <a:spcPct val="50000"/>
              </a:spcBef>
              <a:buFontTx/>
              <a:buNone/>
            </a:pPr>
            <a:r>
              <a:rPr lang="en-US" altLang="en-US" sz="2400" b="0" dirty="0">
                <a:solidFill>
                  <a:srgbClr val="0000FF"/>
                </a:solidFill>
                <a:latin typeface="Arial Black" panose="020B0A04020102020204" pitchFamily="34" charset="0"/>
              </a:rPr>
              <a:t>   THROUGH THAT RELATIONSHIP</a:t>
            </a:r>
          </a:p>
          <a:p>
            <a:pPr>
              <a:spcBef>
                <a:spcPct val="50000"/>
              </a:spcBef>
              <a:buFontTx/>
              <a:buNone/>
            </a:pPr>
            <a:endParaRPr lang="en-US" altLang="en-US" sz="400" b="0" dirty="0">
              <a:solidFill>
                <a:srgbClr val="0000FF"/>
              </a:solidFill>
              <a:latin typeface="Arial Black" panose="020B0A04020102020204" pitchFamily="34" charset="0"/>
            </a:endParaRPr>
          </a:p>
          <a:p>
            <a:pPr>
              <a:spcBef>
                <a:spcPct val="50000"/>
              </a:spcBef>
              <a:buFontTx/>
              <a:buNone/>
            </a:pPr>
            <a:r>
              <a:rPr lang="en-US" altLang="en-US" sz="2400" b="0" dirty="0">
                <a:solidFill>
                  <a:srgbClr val="0000FF"/>
                </a:solidFill>
                <a:latin typeface="Arial Black" panose="020B0A04020102020204" pitchFamily="34" charset="0"/>
              </a:rPr>
              <a:t>-  MEETING THEIR NEEDS    </a:t>
            </a:r>
          </a:p>
          <a:p>
            <a:pPr>
              <a:spcBef>
                <a:spcPct val="50000"/>
              </a:spcBef>
              <a:buFontTx/>
              <a:buNone/>
            </a:pPr>
            <a:r>
              <a:rPr lang="en-US" altLang="en-US" sz="2400" b="0" dirty="0">
                <a:solidFill>
                  <a:srgbClr val="0000FF"/>
                </a:solidFill>
                <a:latin typeface="Arial Black" panose="020B0A04020102020204" pitchFamily="34" charset="0"/>
              </a:rPr>
              <a:t>     - FIND A NEED &amp; FILL IT!</a:t>
            </a:r>
          </a:p>
          <a:p>
            <a:pPr>
              <a:spcBef>
                <a:spcPct val="50000"/>
              </a:spcBef>
              <a:buFontTx/>
              <a:buNone/>
            </a:pPr>
            <a:r>
              <a:rPr lang="en-US" altLang="en-US" sz="2400" b="0" dirty="0">
                <a:solidFill>
                  <a:srgbClr val="0000FF"/>
                </a:solidFill>
                <a:latin typeface="Arial Black" panose="020B0A04020102020204" pitchFamily="34" charset="0"/>
              </a:rPr>
              <a:t>     - FIND A HURT &amp; HEAL IT!</a:t>
            </a:r>
          </a:p>
          <a:p>
            <a:pPr>
              <a:spcBef>
                <a:spcPct val="50000"/>
              </a:spcBef>
              <a:buFontTx/>
              <a:buNone/>
            </a:pPr>
            <a:r>
              <a:rPr lang="en-US" altLang="en-US" sz="1200" dirty="0">
                <a:solidFill>
                  <a:srgbClr val="000000"/>
                </a:solidFill>
              </a:rPr>
              <a:t>THE BACK DOOR OF THE</a:t>
            </a:r>
            <a:r>
              <a:rPr lang="en-US" altLang="en-US" sz="1200" dirty="0">
                <a:solidFill>
                  <a:srgbClr val="CC0099"/>
                </a:solidFill>
              </a:rPr>
              <a:t> </a:t>
            </a:r>
            <a:r>
              <a:rPr lang="en-US" altLang="en-US" sz="1200" u="sng" dirty="0">
                <a:solidFill>
                  <a:srgbClr val="FF0000"/>
                </a:solidFill>
              </a:rPr>
              <a:t>PRAYER ROOM</a:t>
            </a:r>
            <a:r>
              <a:rPr lang="en-US" altLang="en-US" sz="1200" dirty="0">
                <a:solidFill>
                  <a:srgbClr val="CC0099"/>
                </a:solidFill>
              </a:rPr>
              <a:t> </a:t>
            </a:r>
            <a:r>
              <a:rPr lang="en-US" altLang="en-US" sz="1200" dirty="0">
                <a:solidFill>
                  <a:srgbClr val="000000"/>
                </a:solidFill>
              </a:rPr>
              <a:t>IS THE FRONT DOOR OF THE</a:t>
            </a:r>
            <a:r>
              <a:rPr lang="en-US" altLang="en-US" sz="1200" dirty="0">
                <a:solidFill>
                  <a:srgbClr val="CC0099"/>
                </a:solidFill>
              </a:rPr>
              <a:t> </a:t>
            </a:r>
            <a:r>
              <a:rPr lang="en-US" altLang="en-US" sz="1200" u="sng" dirty="0">
                <a:solidFill>
                  <a:schemeClr val="accent2"/>
                </a:solidFill>
              </a:rPr>
              <a:t>CARE ROOM</a:t>
            </a:r>
            <a:r>
              <a:rPr lang="en-US" altLang="en-US" sz="1200" dirty="0">
                <a:solidFill>
                  <a:schemeClr val="accent2"/>
                </a:solidFill>
              </a:rPr>
              <a:t>!</a:t>
            </a:r>
          </a:p>
          <a:p>
            <a:pPr>
              <a:spcBef>
                <a:spcPct val="50000"/>
              </a:spcBef>
              <a:buFontTx/>
              <a:buNone/>
            </a:pPr>
            <a:endParaRPr lang="en-US" altLang="en-US" sz="400" dirty="0">
              <a:solidFill>
                <a:schemeClr val="accent2"/>
              </a:solidFill>
            </a:endParaRPr>
          </a:p>
        </p:txBody>
      </p:sp>
    </p:spTree>
  </p:cSld>
  <p:clrMapOvr>
    <a:masterClrMapping/>
  </p:clrMapOvr>
  <p:transition spd="slow">
    <p:checker/>
    <p:sndAc>
      <p:stSnd>
        <p:snd r:embed="rId3" name="projctor.wav"/>
      </p:stSnd>
    </p:sndAc>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ext Box 2"/>
          <p:cNvSpPr txBox="1">
            <a:spLocks noChangeArrowheads="1"/>
          </p:cNvSpPr>
          <p:nvPr/>
        </p:nvSpPr>
        <p:spPr bwMode="auto">
          <a:xfrm>
            <a:off x="228600" y="147638"/>
            <a:ext cx="6781800" cy="9387161"/>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3200" dirty="0"/>
              <a:t>THE  PURPOSE  OF  THE</a:t>
            </a:r>
          </a:p>
          <a:p>
            <a:pPr algn="ctr"/>
            <a:endParaRPr lang="en-US" altLang="en-US" sz="400" dirty="0"/>
          </a:p>
          <a:p>
            <a:pPr algn="ctr"/>
            <a:r>
              <a:rPr lang="en-US" altLang="en-US" sz="3200" dirty="0"/>
              <a:t>COMPASSION  &amp;  CARE</a:t>
            </a:r>
          </a:p>
          <a:p>
            <a:pPr algn="ctr"/>
            <a:endParaRPr lang="en-US" altLang="en-US" sz="400" dirty="0"/>
          </a:p>
          <a:p>
            <a:pPr algn="ctr"/>
            <a:r>
              <a:rPr lang="en-US" altLang="en-US" sz="3200" dirty="0"/>
              <a:t>MINISTRY  TEAMS:</a:t>
            </a:r>
          </a:p>
          <a:p>
            <a:pPr algn="ctr"/>
            <a:endParaRPr lang="en-US" altLang="en-US" sz="3200" b="0" dirty="0">
              <a:solidFill>
                <a:srgbClr val="FFFF00"/>
              </a:solidFill>
              <a:latin typeface="Arial Black" panose="020B0A04020102020204" pitchFamily="34" charset="0"/>
            </a:endParaRPr>
          </a:p>
          <a:p>
            <a:r>
              <a:rPr lang="en-US" altLang="en-US" sz="3200" b="0" dirty="0">
                <a:solidFill>
                  <a:srgbClr val="FFFF00"/>
                </a:solidFill>
                <a:latin typeface="Arial Black" panose="020B0A04020102020204" pitchFamily="34" charset="0"/>
              </a:rPr>
              <a:t>        &gt;</a:t>
            </a:r>
            <a:r>
              <a:rPr lang="en-US" altLang="en-US" sz="3200" dirty="0">
                <a:solidFill>
                  <a:srgbClr val="FFFF00"/>
                </a:solidFill>
              </a:rPr>
              <a:t>  ATTRACTING</a:t>
            </a:r>
          </a:p>
          <a:p>
            <a:pPr algn="ctr">
              <a:tabLst>
                <a:tab pos="568325" algn="l"/>
              </a:tabLst>
            </a:pPr>
            <a:endParaRPr lang="en-US" altLang="en-US" sz="800" dirty="0">
              <a:solidFill>
                <a:schemeClr val="accent2"/>
              </a:solidFill>
            </a:endParaRPr>
          </a:p>
          <a:p>
            <a:pPr>
              <a:tabLst>
                <a:tab pos="568325" algn="l"/>
              </a:tabLst>
            </a:pPr>
            <a:r>
              <a:rPr lang="en-US" altLang="en-US" sz="3200" dirty="0">
                <a:solidFill>
                  <a:srgbClr val="FFFF00"/>
                </a:solidFill>
              </a:rPr>
              <a:t>           </a:t>
            </a:r>
            <a:r>
              <a:rPr lang="en-US" altLang="en-US" sz="3200" b="0" dirty="0">
                <a:solidFill>
                  <a:srgbClr val="FFFF00"/>
                </a:solidFill>
                <a:latin typeface="Arial Black" panose="020B0A04020102020204" pitchFamily="34" charset="0"/>
              </a:rPr>
              <a:t>&gt;</a:t>
            </a:r>
            <a:r>
              <a:rPr lang="en-US" altLang="en-US" sz="3200" dirty="0">
                <a:solidFill>
                  <a:srgbClr val="FFFF00"/>
                </a:solidFill>
              </a:rPr>
              <a:t>  WINNING    </a:t>
            </a:r>
          </a:p>
          <a:p>
            <a:pPr>
              <a:tabLst>
                <a:tab pos="568325" algn="l"/>
              </a:tabLst>
            </a:pPr>
            <a:endParaRPr lang="en-US" altLang="en-US" sz="800" dirty="0">
              <a:solidFill>
                <a:srgbClr val="FFFF00"/>
              </a:solidFill>
            </a:endParaRPr>
          </a:p>
          <a:p>
            <a:pPr>
              <a:tabLst>
                <a:tab pos="568325" algn="l"/>
              </a:tabLst>
            </a:pPr>
            <a:r>
              <a:rPr lang="en-US" altLang="en-US" sz="3200" dirty="0">
                <a:solidFill>
                  <a:srgbClr val="FFFF00"/>
                </a:solidFill>
              </a:rPr>
              <a:t>           </a:t>
            </a:r>
            <a:r>
              <a:rPr lang="en-US" altLang="en-US" sz="3200" b="0" dirty="0">
                <a:solidFill>
                  <a:srgbClr val="FFFF00"/>
                </a:solidFill>
                <a:latin typeface="Arial Black" panose="020B0A04020102020204" pitchFamily="34" charset="0"/>
              </a:rPr>
              <a:t>&gt;</a:t>
            </a:r>
            <a:r>
              <a:rPr lang="en-US" altLang="en-US" sz="3200" dirty="0">
                <a:solidFill>
                  <a:srgbClr val="FFFF00"/>
                </a:solidFill>
              </a:rPr>
              <a:t>   RETAINING</a:t>
            </a:r>
          </a:p>
          <a:p>
            <a:pPr>
              <a:tabLst>
                <a:tab pos="568325" algn="l"/>
              </a:tabLst>
            </a:pPr>
            <a:r>
              <a:rPr lang="en-US" altLang="en-US" dirty="0">
                <a:solidFill>
                  <a:srgbClr val="FFFF00"/>
                </a:solidFill>
              </a:rPr>
              <a:t>         &gt;  </a:t>
            </a:r>
            <a:r>
              <a:rPr lang="en-US" altLang="en-US" sz="3200" dirty="0">
                <a:solidFill>
                  <a:srgbClr val="FFFF00"/>
                </a:solidFill>
              </a:rPr>
              <a:t>MAKING DISCIPLES</a:t>
            </a:r>
          </a:p>
          <a:p>
            <a:pPr algn="ctr"/>
            <a:r>
              <a:rPr lang="en-US" altLang="en-US" dirty="0">
                <a:solidFill>
                  <a:srgbClr val="FFFF00"/>
                </a:solidFill>
              </a:rPr>
              <a:t>        </a:t>
            </a:r>
          </a:p>
          <a:p>
            <a:pPr algn="ctr"/>
            <a:endParaRPr lang="en-US" altLang="en-US" dirty="0">
              <a:solidFill>
                <a:srgbClr val="FFFF00"/>
              </a:solidFill>
            </a:endParaRPr>
          </a:p>
          <a:p>
            <a:pPr algn="ctr"/>
            <a:r>
              <a:rPr lang="en-US" altLang="en-US" sz="3600" i="1" dirty="0">
                <a:solidFill>
                  <a:srgbClr val="66FF33"/>
                </a:solidFill>
              </a:rPr>
              <a:t>“FOR THE SON OF MAN</a:t>
            </a:r>
          </a:p>
          <a:p>
            <a:pPr algn="ctr"/>
            <a:r>
              <a:rPr lang="en-US" altLang="en-US" sz="3600" i="1" dirty="0">
                <a:solidFill>
                  <a:srgbClr val="66FF33"/>
                </a:solidFill>
              </a:rPr>
              <a:t>IS COME TO</a:t>
            </a:r>
          </a:p>
          <a:p>
            <a:pPr algn="ctr"/>
            <a:r>
              <a:rPr lang="en-US" altLang="en-US" sz="4400" i="1" u="sng" dirty="0">
                <a:solidFill>
                  <a:srgbClr val="66FF33"/>
                </a:solidFill>
              </a:rPr>
              <a:t>SEEK</a:t>
            </a:r>
            <a:r>
              <a:rPr lang="en-US" altLang="en-US" sz="3600" i="1" dirty="0">
                <a:solidFill>
                  <a:srgbClr val="66FF33"/>
                </a:solidFill>
              </a:rPr>
              <a:t> AND TO </a:t>
            </a:r>
            <a:r>
              <a:rPr lang="en-US" altLang="en-US" sz="4400" i="1" u="sng" dirty="0">
                <a:solidFill>
                  <a:srgbClr val="66FF33"/>
                </a:solidFill>
              </a:rPr>
              <a:t>SAVE</a:t>
            </a:r>
          </a:p>
          <a:p>
            <a:pPr algn="ctr"/>
            <a:r>
              <a:rPr lang="en-US" altLang="en-US" sz="3600" i="1" dirty="0">
                <a:solidFill>
                  <a:srgbClr val="66FF33"/>
                </a:solidFill>
              </a:rPr>
              <a:t>THAT WHICH WAS LOST”</a:t>
            </a:r>
          </a:p>
          <a:p>
            <a:pPr algn="ctr"/>
            <a:endParaRPr lang="en-US" altLang="en-US" sz="800" i="1" dirty="0">
              <a:solidFill>
                <a:srgbClr val="66FF33"/>
              </a:solidFill>
            </a:endParaRPr>
          </a:p>
          <a:p>
            <a:r>
              <a:rPr lang="en-US" altLang="en-US" sz="1400" dirty="0">
                <a:solidFill>
                  <a:srgbClr val="66FF33"/>
                </a:solidFill>
                <a:latin typeface="Times New Roman" panose="02020603050405020304" pitchFamily="18" charset="0"/>
              </a:rPr>
              <a:t>                                                          </a:t>
            </a:r>
            <a:r>
              <a:rPr lang="en-US" altLang="en-US" sz="1600" dirty="0">
                <a:solidFill>
                  <a:srgbClr val="66FF33"/>
                </a:solidFill>
                <a:latin typeface="Times New Roman" panose="02020603050405020304" pitchFamily="18" charset="0"/>
              </a:rPr>
              <a:t>LUKE 19:10</a:t>
            </a:r>
          </a:p>
          <a:p>
            <a:pPr algn="ctr"/>
            <a:endParaRPr lang="en-US" altLang="en-US" sz="1600" dirty="0">
              <a:solidFill>
                <a:srgbClr val="66FF33"/>
              </a:solidFill>
            </a:endParaRPr>
          </a:p>
          <a:p>
            <a:pPr algn="ctr"/>
            <a:r>
              <a:rPr lang="en-US" altLang="en-US" sz="4400" dirty="0">
                <a:solidFill>
                  <a:srgbClr val="FF0000"/>
                </a:solidFill>
              </a:rPr>
              <a:t> </a:t>
            </a:r>
          </a:p>
        </p:txBody>
      </p:sp>
    </p:spTree>
  </p:cSld>
  <p:clrMapOvr>
    <a:masterClrMapping/>
  </p:clrMapOvr>
  <p:transition spd="slow">
    <p:checker/>
    <p:sndAc>
      <p:stSnd>
        <p:snd r:embed="rId3" name="projctor.wav"/>
      </p:stSnd>
    </p:sndAc>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ext Box 2"/>
          <p:cNvSpPr txBox="1">
            <a:spLocks noChangeArrowheads="1"/>
          </p:cNvSpPr>
          <p:nvPr/>
        </p:nvSpPr>
        <p:spPr bwMode="auto">
          <a:xfrm>
            <a:off x="304800" y="123825"/>
            <a:ext cx="6705600" cy="9063038"/>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000" dirty="0">
              <a:solidFill>
                <a:srgbClr val="FF0000"/>
              </a:solidFill>
            </a:endParaRPr>
          </a:p>
          <a:p>
            <a:pPr algn="ctr"/>
            <a:r>
              <a:rPr lang="en-US" altLang="en-US" sz="4800" dirty="0">
                <a:solidFill>
                  <a:srgbClr val="FFFF00"/>
                </a:solidFill>
              </a:rPr>
              <a:t>GOD  NEEDS  MY</a:t>
            </a:r>
          </a:p>
          <a:p>
            <a:pPr algn="ctr"/>
            <a:r>
              <a:rPr lang="en-US" altLang="en-US" sz="4800" dirty="0">
                <a:solidFill>
                  <a:srgbClr val="FFFF00"/>
                </a:solidFill>
              </a:rPr>
              <a:t>AVAILABILITY</a:t>
            </a:r>
          </a:p>
          <a:p>
            <a:pPr algn="ctr"/>
            <a:r>
              <a:rPr lang="en-US" altLang="en-US" sz="3600" dirty="0">
                <a:solidFill>
                  <a:srgbClr val="FFFF00"/>
                </a:solidFill>
              </a:rPr>
              <a:t>(Vs.  MY  ABILITY)</a:t>
            </a:r>
          </a:p>
          <a:p>
            <a:pPr algn="ctr"/>
            <a:endParaRPr lang="en-US" altLang="en-US" sz="4800" dirty="0">
              <a:solidFill>
                <a:srgbClr val="FFFF00"/>
              </a:solidFill>
            </a:endParaRPr>
          </a:p>
          <a:p>
            <a:pPr algn="ctr"/>
            <a:r>
              <a:rPr lang="en-US" altLang="en-US" sz="4400" dirty="0"/>
              <a:t>I NEED HIS ABILITY</a:t>
            </a:r>
          </a:p>
          <a:p>
            <a:pPr algn="ctr"/>
            <a:r>
              <a:rPr lang="en-US" altLang="en-US" sz="3200" dirty="0"/>
              <a:t>(DIVINE  ANOINTING)</a:t>
            </a:r>
          </a:p>
          <a:p>
            <a:pPr algn="ctr"/>
            <a:endParaRPr lang="en-US" altLang="en-US" sz="4800" dirty="0"/>
          </a:p>
          <a:p>
            <a:pPr algn="ctr"/>
            <a:r>
              <a:rPr lang="en-US" altLang="en-US" sz="4400" dirty="0">
                <a:solidFill>
                  <a:srgbClr val="FFFF00"/>
                </a:solidFill>
              </a:rPr>
              <a:t>MY  AVAILABILITY</a:t>
            </a:r>
          </a:p>
          <a:p>
            <a:pPr algn="ctr"/>
            <a:endParaRPr lang="en-US" altLang="en-US" sz="400" dirty="0">
              <a:solidFill>
                <a:srgbClr val="FFFF00"/>
              </a:solidFill>
            </a:endParaRPr>
          </a:p>
          <a:p>
            <a:pPr algn="ctr"/>
            <a:r>
              <a:rPr lang="en-US" altLang="en-US" sz="4400" dirty="0">
                <a:solidFill>
                  <a:srgbClr val="FFFF00"/>
                </a:solidFill>
              </a:rPr>
              <a:t>GIVES  GOD </a:t>
            </a:r>
          </a:p>
          <a:p>
            <a:pPr algn="ctr"/>
            <a:endParaRPr lang="en-US" altLang="en-US" sz="400" dirty="0">
              <a:solidFill>
                <a:srgbClr val="FFFF00"/>
              </a:solidFill>
            </a:endParaRPr>
          </a:p>
          <a:p>
            <a:pPr algn="ctr"/>
            <a:r>
              <a:rPr lang="en-US" altLang="en-US" sz="4400" dirty="0">
                <a:solidFill>
                  <a:srgbClr val="FFFF00"/>
                </a:solidFill>
              </a:rPr>
              <a:t>OPPORTUNITY </a:t>
            </a:r>
          </a:p>
          <a:p>
            <a:pPr algn="ctr"/>
            <a:endParaRPr lang="en-US" altLang="en-US" sz="400" dirty="0">
              <a:solidFill>
                <a:srgbClr val="FFFF00"/>
              </a:solidFill>
            </a:endParaRPr>
          </a:p>
          <a:p>
            <a:pPr algn="ctr"/>
            <a:r>
              <a:rPr lang="en-US" altLang="en-US" sz="4400" dirty="0">
                <a:solidFill>
                  <a:srgbClr val="FFFF00"/>
                </a:solidFill>
              </a:rPr>
              <a:t>TO  DO  A  MIRACLE</a:t>
            </a:r>
          </a:p>
          <a:p>
            <a:pPr algn="ctr"/>
            <a:r>
              <a:rPr lang="en-US" altLang="en-US" sz="400" dirty="0">
                <a:solidFill>
                  <a:srgbClr val="FFFF00"/>
                </a:solidFill>
              </a:rPr>
              <a:t> </a:t>
            </a:r>
          </a:p>
          <a:p>
            <a:pPr algn="ctr"/>
            <a:r>
              <a:rPr lang="en-US" altLang="en-US" sz="4400" dirty="0">
                <a:solidFill>
                  <a:srgbClr val="FFFF00"/>
                </a:solidFill>
              </a:rPr>
              <a:t>THROUGH  ME</a:t>
            </a:r>
          </a:p>
          <a:p>
            <a:pPr algn="ctr"/>
            <a:endParaRPr lang="en-US" altLang="en-US" sz="2400" dirty="0">
              <a:solidFill>
                <a:srgbClr val="FFFF00"/>
              </a:solidFill>
            </a:endParaRPr>
          </a:p>
        </p:txBody>
      </p:sp>
    </p:spTree>
  </p:cSld>
  <p:clrMapOvr>
    <a:masterClrMapping/>
  </p:clrMapOvr>
  <p:transition spd="slow">
    <p:checker/>
    <p:sndAc>
      <p:stSnd>
        <p:snd r:embed="rId3" name="projctor.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1026"/>
          <p:cNvSpPr>
            <a:spLocks noChangeArrowheads="1"/>
          </p:cNvSpPr>
          <p:nvPr/>
        </p:nvSpPr>
        <p:spPr bwMode="auto">
          <a:xfrm rot="1621">
            <a:off x="2105025" y="4845050"/>
            <a:ext cx="3200400" cy="2790825"/>
          </a:xfrm>
          <a:prstGeom prst="triangle">
            <a:avLst>
              <a:gd name="adj" fmla="val 50000"/>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46083" name="AutoShape 1027"/>
          <p:cNvSpPr>
            <a:spLocks noChangeArrowheads="1"/>
          </p:cNvSpPr>
          <p:nvPr/>
        </p:nvSpPr>
        <p:spPr bwMode="auto">
          <a:xfrm rot="10764879">
            <a:off x="2116138" y="1841500"/>
            <a:ext cx="2971800" cy="2665413"/>
          </a:xfrm>
          <a:prstGeom prst="triangle">
            <a:avLst>
              <a:gd name="adj" fmla="val 50000"/>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800" dirty="0">
              <a:solidFill>
                <a:schemeClr val="tx1"/>
              </a:solidFill>
              <a:latin typeface="Arial Black" panose="020B0A04020102020204" pitchFamily="34" charset="0"/>
            </a:endParaRPr>
          </a:p>
        </p:txBody>
      </p:sp>
      <p:sp>
        <p:nvSpPr>
          <p:cNvPr id="46084" name="AutoShape 1028"/>
          <p:cNvSpPr>
            <a:spLocks noChangeArrowheads="1"/>
          </p:cNvSpPr>
          <p:nvPr/>
        </p:nvSpPr>
        <p:spPr bwMode="auto">
          <a:xfrm rot="-3620388">
            <a:off x="3438525" y="4029075"/>
            <a:ext cx="3200400" cy="2743200"/>
          </a:xfrm>
          <a:prstGeom prst="triangle">
            <a:avLst>
              <a:gd name="adj" fmla="val 50000"/>
            </a:avLst>
          </a:prstGeom>
          <a:solidFill>
            <a:srgbClr val="0066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46085" name="AutoShape 1029"/>
          <p:cNvSpPr>
            <a:spLocks noChangeArrowheads="1"/>
          </p:cNvSpPr>
          <p:nvPr/>
        </p:nvSpPr>
        <p:spPr bwMode="auto">
          <a:xfrm rot="3665180">
            <a:off x="711200" y="4094163"/>
            <a:ext cx="3200400" cy="2743200"/>
          </a:xfrm>
          <a:prstGeom prst="triangle">
            <a:avLst>
              <a:gd name="adj" fmla="val 50000"/>
            </a:avLst>
          </a:prstGeom>
          <a:solidFill>
            <a:schemeClr val="accent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800" dirty="0">
              <a:solidFill>
                <a:schemeClr val="tx1"/>
              </a:solidFill>
              <a:latin typeface="Arial Black" panose="020B0A04020102020204" pitchFamily="34" charset="0"/>
            </a:endParaRPr>
          </a:p>
        </p:txBody>
      </p:sp>
      <p:sp>
        <p:nvSpPr>
          <p:cNvPr id="46086" name="AutoShape 1030"/>
          <p:cNvSpPr>
            <a:spLocks noChangeArrowheads="1"/>
          </p:cNvSpPr>
          <p:nvPr/>
        </p:nvSpPr>
        <p:spPr bwMode="auto">
          <a:xfrm rot="-92278">
            <a:off x="3733800" y="1873250"/>
            <a:ext cx="3200400" cy="2667000"/>
          </a:xfrm>
          <a:prstGeom prst="triangle">
            <a:avLst>
              <a:gd name="adj" fmla="val 50000"/>
            </a:avLst>
          </a:prstGeom>
          <a:solidFill>
            <a:schemeClr val="accent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46087" name="AutoShape 1031"/>
          <p:cNvSpPr>
            <a:spLocks noChangeArrowheads="1"/>
          </p:cNvSpPr>
          <p:nvPr/>
        </p:nvSpPr>
        <p:spPr bwMode="auto">
          <a:xfrm rot="7257735">
            <a:off x="711994" y="2569369"/>
            <a:ext cx="3116262" cy="2743200"/>
          </a:xfrm>
          <a:prstGeom prst="triangle">
            <a:avLst>
              <a:gd name="adj" fmla="val 50000"/>
            </a:avLst>
          </a:prstGeom>
          <a:solidFill>
            <a:srgbClr val="0066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800" dirty="0">
              <a:solidFill>
                <a:schemeClr val="tx1"/>
              </a:solidFill>
              <a:latin typeface="Arial Black" panose="020B0A04020102020204" pitchFamily="34" charset="0"/>
            </a:endParaRPr>
          </a:p>
        </p:txBody>
      </p:sp>
      <p:sp>
        <p:nvSpPr>
          <p:cNvPr id="46088" name="Oval 1032"/>
          <p:cNvSpPr>
            <a:spLocks noChangeArrowheads="1"/>
          </p:cNvSpPr>
          <p:nvPr/>
        </p:nvSpPr>
        <p:spPr bwMode="auto">
          <a:xfrm>
            <a:off x="244475" y="1403350"/>
            <a:ext cx="6781800" cy="6705600"/>
          </a:xfrm>
          <a:prstGeom prst="ellipse">
            <a:avLst/>
          </a:prstGeom>
          <a:noFill/>
          <a:ln w="762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46089" name="Text Box 1033"/>
          <p:cNvSpPr txBox="1">
            <a:spLocks noChangeArrowheads="1"/>
          </p:cNvSpPr>
          <p:nvPr/>
        </p:nvSpPr>
        <p:spPr bwMode="auto">
          <a:xfrm>
            <a:off x="2943225" y="1868488"/>
            <a:ext cx="1403350"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latin typeface="Arial Black" panose="020B0A04020102020204" pitchFamily="34" charset="0"/>
              </a:rPr>
              <a:t>L O V E</a:t>
            </a:r>
          </a:p>
          <a:p>
            <a:pPr algn="ctr"/>
            <a:endParaRPr lang="en-US" altLang="en-US" sz="800" b="0" dirty="0">
              <a:latin typeface="Arial Black" panose="020B0A04020102020204" pitchFamily="34" charset="0"/>
            </a:endParaRPr>
          </a:p>
          <a:p>
            <a:pPr algn="ctr"/>
            <a:r>
              <a:rPr lang="en-US" altLang="en-US" sz="1800" b="0" dirty="0">
                <a:latin typeface="Arial Black" panose="020B0A04020102020204" pitchFamily="34" charset="0"/>
              </a:rPr>
              <a:t>God </a:t>
            </a:r>
          </a:p>
          <a:p>
            <a:pPr algn="ctr"/>
            <a:r>
              <a:rPr lang="en-US" altLang="en-US" sz="1800" b="0" dirty="0">
                <a:latin typeface="Arial Black" panose="020B0A04020102020204" pitchFamily="34" charset="0"/>
              </a:rPr>
              <a:t>Loving</a:t>
            </a:r>
          </a:p>
          <a:p>
            <a:pPr algn="ctr"/>
            <a:r>
              <a:rPr lang="en-US" altLang="en-US" sz="1800" b="0" dirty="0">
                <a:latin typeface="Arial Black" panose="020B0A04020102020204" pitchFamily="34" charset="0"/>
              </a:rPr>
              <a:t>Man</a:t>
            </a:r>
          </a:p>
        </p:txBody>
      </p:sp>
      <p:sp>
        <p:nvSpPr>
          <p:cNvPr id="46090" name="Text Box 1034"/>
          <p:cNvSpPr txBox="1">
            <a:spLocks noChangeArrowheads="1"/>
          </p:cNvSpPr>
          <p:nvPr/>
        </p:nvSpPr>
        <p:spPr bwMode="auto">
          <a:xfrm>
            <a:off x="3081338" y="6223000"/>
            <a:ext cx="1403350"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latin typeface="Arial Black" panose="020B0A04020102020204" pitchFamily="34" charset="0"/>
              </a:rPr>
              <a:t>Man</a:t>
            </a:r>
          </a:p>
          <a:p>
            <a:pPr algn="ctr"/>
            <a:r>
              <a:rPr lang="en-US" altLang="en-US" sz="1800" b="0" dirty="0">
                <a:latin typeface="Arial Black" panose="020B0A04020102020204" pitchFamily="34" charset="0"/>
              </a:rPr>
              <a:t>Loving </a:t>
            </a:r>
          </a:p>
          <a:p>
            <a:pPr algn="ctr"/>
            <a:r>
              <a:rPr lang="en-US" altLang="en-US" sz="1800" b="0" dirty="0">
                <a:latin typeface="Arial Black" panose="020B0A04020102020204" pitchFamily="34" charset="0"/>
              </a:rPr>
              <a:t>God</a:t>
            </a:r>
          </a:p>
          <a:p>
            <a:pPr algn="ctr"/>
            <a:endParaRPr lang="en-US" altLang="en-US" sz="800" b="0" dirty="0">
              <a:latin typeface="Arial Black" panose="020B0A04020102020204" pitchFamily="34" charset="0"/>
            </a:endParaRPr>
          </a:p>
          <a:p>
            <a:pPr algn="ctr"/>
            <a:r>
              <a:rPr lang="en-US" altLang="en-US" sz="2400" b="0" dirty="0">
                <a:latin typeface="Arial Black" panose="020B0A04020102020204" pitchFamily="34" charset="0"/>
              </a:rPr>
              <a:t>L O V E</a:t>
            </a:r>
          </a:p>
        </p:txBody>
      </p:sp>
      <p:sp>
        <p:nvSpPr>
          <p:cNvPr id="46091" name="Line 1035"/>
          <p:cNvSpPr>
            <a:spLocks noChangeShapeType="1"/>
          </p:cNvSpPr>
          <p:nvPr/>
        </p:nvSpPr>
        <p:spPr bwMode="auto">
          <a:xfrm flipV="1">
            <a:off x="3657600" y="5105400"/>
            <a:ext cx="0" cy="8382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92" name="Text Box 1036"/>
          <p:cNvSpPr txBox="1">
            <a:spLocks noChangeArrowheads="1"/>
          </p:cNvSpPr>
          <p:nvPr/>
        </p:nvSpPr>
        <p:spPr bwMode="auto">
          <a:xfrm rot="-3468945">
            <a:off x="450057" y="2848769"/>
            <a:ext cx="2690812"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latin typeface="Arial Black" panose="020B0A04020102020204" pitchFamily="34" charset="0"/>
              </a:rPr>
              <a:t>COMMUNICATION</a:t>
            </a:r>
          </a:p>
          <a:p>
            <a:pPr algn="ctr"/>
            <a:endParaRPr lang="en-US" altLang="en-US" sz="800" b="0" dirty="0">
              <a:latin typeface="Arial Black" panose="020B0A04020102020204" pitchFamily="34" charset="0"/>
            </a:endParaRPr>
          </a:p>
          <a:p>
            <a:pPr algn="ctr"/>
            <a:r>
              <a:rPr lang="en-US" altLang="en-US" sz="1800" b="0" dirty="0">
                <a:latin typeface="Arial Black" panose="020B0A04020102020204" pitchFamily="34" charset="0"/>
              </a:rPr>
              <a:t>Man</a:t>
            </a:r>
          </a:p>
          <a:p>
            <a:pPr algn="ctr"/>
            <a:r>
              <a:rPr lang="en-US" altLang="en-US" sz="1800" b="0" dirty="0">
                <a:latin typeface="Arial Black" panose="020B0A04020102020204" pitchFamily="34" charset="0"/>
              </a:rPr>
              <a:t>Talking</a:t>
            </a:r>
          </a:p>
          <a:p>
            <a:pPr algn="ctr"/>
            <a:r>
              <a:rPr lang="en-US" altLang="en-US" sz="1800" b="0" dirty="0">
                <a:latin typeface="Arial Black" panose="020B0A04020102020204" pitchFamily="34" charset="0"/>
              </a:rPr>
              <a:t>to God</a:t>
            </a:r>
          </a:p>
          <a:p>
            <a:pPr algn="ctr"/>
            <a:endParaRPr lang="en-US" altLang="en-US" sz="1800" b="0" dirty="0">
              <a:latin typeface="Arial Black" panose="020B0A04020102020204" pitchFamily="34" charset="0"/>
            </a:endParaRPr>
          </a:p>
        </p:txBody>
      </p:sp>
      <p:sp>
        <p:nvSpPr>
          <p:cNvPr id="46093" name="Text Box 1037"/>
          <p:cNvSpPr txBox="1">
            <a:spLocks noChangeArrowheads="1"/>
          </p:cNvSpPr>
          <p:nvPr/>
        </p:nvSpPr>
        <p:spPr bwMode="auto">
          <a:xfrm rot="-3592115">
            <a:off x="4285456" y="5055394"/>
            <a:ext cx="2690813"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latin typeface="Arial Black" panose="020B0A04020102020204" pitchFamily="34" charset="0"/>
              </a:rPr>
              <a:t>God</a:t>
            </a:r>
          </a:p>
          <a:p>
            <a:pPr algn="ctr"/>
            <a:r>
              <a:rPr lang="en-US" altLang="en-US" sz="1800" b="0" dirty="0">
                <a:latin typeface="Arial Black" panose="020B0A04020102020204" pitchFamily="34" charset="0"/>
              </a:rPr>
              <a:t>Talking</a:t>
            </a:r>
          </a:p>
          <a:p>
            <a:pPr algn="ctr"/>
            <a:r>
              <a:rPr lang="en-US" altLang="en-US" sz="1800" b="0" dirty="0">
                <a:latin typeface="Arial Black" panose="020B0A04020102020204" pitchFamily="34" charset="0"/>
              </a:rPr>
              <a:t>to Man</a:t>
            </a:r>
          </a:p>
          <a:p>
            <a:pPr algn="ctr"/>
            <a:endParaRPr lang="en-US" altLang="en-US" sz="800" b="0" dirty="0">
              <a:latin typeface="Arial Black" panose="020B0A04020102020204" pitchFamily="34" charset="0"/>
            </a:endParaRPr>
          </a:p>
          <a:p>
            <a:pPr algn="ctr"/>
            <a:r>
              <a:rPr lang="en-US" altLang="en-US" sz="2000" b="0" dirty="0">
                <a:latin typeface="Arial Black" panose="020B0A04020102020204" pitchFamily="34" charset="0"/>
              </a:rPr>
              <a:t>COMMUNICATION</a:t>
            </a:r>
          </a:p>
        </p:txBody>
      </p:sp>
      <p:sp>
        <p:nvSpPr>
          <p:cNvPr id="46094" name="Text Box 1038"/>
          <p:cNvSpPr txBox="1">
            <a:spLocks noChangeArrowheads="1"/>
          </p:cNvSpPr>
          <p:nvPr/>
        </p:nvSpPr>
        <p:spPr bwMode="auto">
          <a:xfrm rot="3620687">
            <a:off x="1019175" y="5014913"/>
            <a:ext cx="1336675"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latin typeface="Arial Black" panose="020B0A04020102020204" pitchFamily="34" charset="0"/>
              </a:rPr>
              <a:t>Man</a:t>
            </a:r>
          </a:p>
          <a:p>
            <a:pPr algn="ctr"/>
            <a:r>
              <a:rPr lang="en-US" altLang="en-US" sz="1800" b="0" dirty="0">
                <a:latin typeface="Arial Black" panose="020B0A04020102020204" pitchFamily="34" charset="0"/>
              </a:rPr>
              <a:t>Trusting </a:t>
            </a:r>
          </a:p>
          <a:p>
            <a:pPr algn="ctr"/>
            <a:r>
              <a:rPr lang="en-US" altLang="en-US" sz="1800" b="0" dirty="0">
                <a:latin typeface="Arial Black" panose="020B0A04020102020204" pitchFamily="34" charset="0"/>
              </a:rPr>
              <a:t>God</a:t>
            </a:r>
          </a:p>
          <a:p>
            <a:pPr algn="ctr"/>
            <a:endParaRPr lang="en-US" altLang="en-US" sz="800" b="0" dirty="0">
              <a:latin typeface="Arial Black" panose="020B0A04020102020204" pitchFamily="34" charset="0"/>
            </a:endParaRPr>
          </a:p>
          <a:p>
            <a:pPr algn="ctr"/>
            <a:r>
              <a:rPr lang="en-US" altLang="en-US" sz="2400" b="0" dirty="0">
                <a:latin typeface="Arial Black" panose="020B0A04020102020204" pitchFamily="34" charset="0"/>
              </a:rPr>
              <a:t>TRUST</a:t>
            </a:r>
          </a:p>
        </p:txBody>
      </p:sp>
      <p:sp>
        <p:nvSpPr>
          <p:cNvPr id="46095" name="Text Box 1039"/>
          <p:cNvSpPr txBox="1">
            <a:spLocks noChangeArrowheads="1"/>
          </p:cNvSpPr>
          <p:nvPr/>
        </p:nvSpPr>
        <p:spPr bwMode="auto">
          <a:xfrm rot="3644684">
            <a:off x="4848225" y="2822576"/>
            <a:ext cx="1336675"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latin typeface="Arial Black" panose="020B0A04020102020204" pitchFamily="34" charset="0"/>
              </a:rPr>
              <a:t>TRUST</a:t>
            </a:r>
          </a:p>
          <a:p>
            <a:pPr algn="ctr"/>
            <a:endParaRPr lang="en-US" altLang="en-US" sz="800" b="0" dirty="0">
              <a:latin typeface="Arial Black" panose="020B0A04020102020204" pitchFamily="34" charset="0"/>
            </a:endParaRPr>
          </a:p>
          <a:p>
            <a:pPr algn="ctr"/>
            <a:r>
              <a:rPr lang="en-US" altLang="en-US" sz="1800" b="0" dirty="0">
                <a:latin typeface="Arial Black" panose="020B0A04020102020204" pitchFamily="34" charset="0"/>
              </a:rPr>
              <a:t>God </a:t>
            </a:r>
          </a:p>
          <a:p>
            <a:pPr algn="ctr"/>
            <a:r>
              <a:rPr lang="en-US" altLang="en-US" sz="1800" b="0" dirty="0">
                <a:latin typeface="Arial Black" panose="020B0A04020102020204" pitchFamily="34" charset="0"/>
              </a:rPr>
              <a:t>Trusting</a:t>
            </a:r>
          </a:p>
          <a:p>
            <a:pPr algn="ctr"/>
            <a:r>
              <a:rPr lang="en-US" altLang="en-US" sz="1800" b="0" dirty="0">
                <a:latin typeface="Arial Black" panose="020B0A04020102020204" pitchFamily="34" charset="0"/>
              </a:rPr>
              <a:t>Man</a:t>
            </a:r>
          </a:p>
        </p:txBody>
      </p:sp>
      <p:sp>
        <p:nvSpPr>
          <p:cNvPr id="46096" name="Line 1040"/>
          <p:cNvSpPr>
            <a:spLocks noChangeShapeType="1"/>
          </p:cNvSpPr>
          <p:nvPr/>
        </p:nvSpPr>
        <p:spPr bwMode="auto">
          <a:xfrm>
            <a:off x="3600450" y="3505200"/>
            <a:ext cx="0" cy="7620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97" name="Oval 1041"/>
          <p:cNvSpPr>
            <a:spLocks noChangeArrowheads="1"/>
          </p:cNvSpPr>
          <p:nvPr/>
        </p:nvSpPr>
        <p:spPr bwMode="auto">
          <a:xfrm>
            <a:off x="3400425" y="4464050"/>
            <a:ext cx="457200" cy="457200"/>
          </a:xfrm>
          <a:prstGeom prst="ellipse">
            <a:avLst/>
          </a:prstGeom>
          <a:solidFill>
            <a:schemeClr val="tx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46098" name="Line 1042"/>
          <p:cNvSpPr>
            <a:spLocks noChangeShapeType="1"/>
          </p:cNvSpPr>
          <p:nvPr/>
        </p:nvSpPr>
        <p:spPr bwMode="auto">
          <a:xfrm flipH="1">
            <a:off x="4038600" y="3994150"/>
            <a:ext cx="685800" cy="396875"/>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99" name="Line 1043"/>
          <p:cNvSpPr>
            <a:spLocks noChangeShapeType="1"/>
          </p:cNvSpPr>
          <p:nvPr/>
        </p:nvSpPr>
        <p:spPr bwMode="auto">
          <a:xfrm>
            <a:off x="2362200" y="4038600"/>
            <a:ext cx="685800" cy="396875"/>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100" name="Line 1044"/>
          <p:cNvSpPr>
            <a:spLocks noChangeShapeType="1"/>
          </p:cNvSpPr>
          <p:nvPr/>
        </p:nvSpPr>
        <p:spPr bwMode="auto">
          <a:xfrm flipV="1">
            <a:off x="2438400" y="5003800"/>
            <a:ext cx="685800" cy="396875"/>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101" name="Line 1045"/>
          <p:cNvSpPr>
            <a:spLocks noChangeShapeType="1"/>
          </p:cNvSpPr>
          <p:nvPr/>
        </p:nvSpPr>
        <p:spPr bwMode="auto">
          <a:xfrm>
            <a:off x="6267450" y="2619375"/>
            <a:ext cx="173038" cy="228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102" name="Line 1046"/>
          <p:cNvSpPr>
            <a:spLocks noChangeShapeType="1"/>
          </p:cNvSpPr>
          <p:nvPr/>
        </p:nvSpPr>
        <p:spPr bwMode="auto">
          <a:xfrm flipH="1" flipV="1">
            <a:off x="822325" y="6651625"/>
            <a:ext cx="196850" cy="228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103" name="Line 1047"/>
          <p:cNvSpPr>
            <a:spLocks noChangeShapeType="1"/>
          </p:cNvSpPr>
          <p:nvPr/>
        </p:nvSpPr>
        <p:spPr bwMode="auto">
          <a:xfrm flipH="1">
            <a:off x="6689725" y="6019800"/>
            <a:ext cx="92075" cy="26035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104" name="Line 1048"/>
          <p:cNvSpPr>
            <a:spLocks noChangeShapeType="1"/>
          </p:cNvSpPr>
          <p:nvPr/>
        </p:nvSpPr>
        <p:spPr bwMode="auto">
          <a:xfrm flipV="1">
            <a:off x="857250" y="2641600"/>
            <a:ext cx="114300" cy="177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105" name="Text Box 1049"/>
          <p:cNvSpPr txBox="1">
            <a:spLocks noChangeArrowheads="1"/>
          </p:cNvSpPr>
          <p:nvPr/>
        </p:nvSpPr>
        <p:spPr bwMode="auto">
          <a:xfrm>
            <a:off x="2895600" y="8350250"/>
            <a:ext cx="1484313" cy="698500"/>
          </a:xfrm>
          <a:prstGeom prst="rect">
            <a:avLst/>
          </a:prstGeom>
          <a:solidFill>
            <a:srgbClr val="FFFF00"/>
          </a:solidFill>
          <a:ln w="571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3600" dirty="0">
                <a:solidFill>
                  <a:schemeClr val="tx1"/>
                </a:solidFill>
              </a:rPr>
              <a:t>MAN</a:t>
            </a:r>
          </a:p>
        </p:txBody>
      </p:sp>
      <p:sp>
        <p:nvSpPr>
          <p:cNvPr id="46106" name="AutoShape 1050"/>
          <p:cNvSpPr>
            <a:spLocks noChangeArrowheads="1"/>
          </p:cNvSpPr>
          <p:nvPr/>
        </p:nvSpPr>
        <p:spPr bwMode="auto">
          <a:xfrm>
            <a:off x="2828925" y="133350"/>
            <a:ext cx="2657475" cy="1219200"/>
          </a:xfrm>
          <a:prstGeom prst="irregularSeal1">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3600" dirty="0">
                <a:solidFill>
                  <a:srgbClr val="FF0000"/>
                </a:solidFill>
              </a:rPr>
              <a:t>GOD</a:t>
            </a:r>
          </a:p>
        </p:txBody>
      </p:sp>
      <p:sp>
        <p:nvSpPr>
          <p:cNvPr id="46107" name="Text Box 1051"/>
          <p:cNvSpPr txBox="1">
            <a:spLocks noChangeArrowheads="1"/>
          </p:cNvSpPr>
          <p:nvPr/>
        </p:nvSpPr>
        <p:spPr bwMode="auto">
          <a:xfrm rot="-2424832">
            <a:off x="-484188" y="668338"/>
            <a:ext cx="3330576"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b="0" dirty="0">
                <a:solidFill>
                  <a:srgbClr val="FF0000"/>
                </a:solidFill>
              </a:rPr>
              <a:t>A Complete</a:t>
            </a:r>
          </a:p>
          <a:p>
            <a:pPr algn="ctr"/>
            <a:r>
              <a:rPr lang="en-US" altLang="en-US" sz="3200" b="0" dirty="0">
                <a:solidFill>
                  <a:srgbClr val="FF0000"/>
                </a:solidFill>
              </a:rPr>
              <a:t>Relationship</a:t>
            </a:r>
          </a:p>
        </p:txBody>
      </p:sp>
      <p:sp>
        <p:nvSpPr>
          <p:cNvPr id="46108" name="Text Box 1052"/>
          <p:cNvSpPr txBox="1">
            <a:spLocks noChangeArrowheads="1"/>
          </p:cNvSpPr>
          <p:nvPr/>
        </p:nvSpPr>
        <p:spPr bwMode="auto">
          <a:xfrm rot="-2070160">
            <a:off x="4679950" y="7775575"/>
            <a:ext cx="26352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200" b="0" dirty="0">
                <a:solidFill>
                  <a:srgbClr val="FF0000"/>
                </a:solidFill>
                <a:latin typeface="Arial Black" panose="020B0A04020102020204" pitchFamily="34" charset="0"/>
              </a:rPr>
              <a:t>A Continuous</a:t>
            </a:r>
          </a:p>
          <a:p>
            <a:pPr algn="ctr"/>
            <a:r>
              <a:rPr lang="en-US" altLang="en-US" sz="2200" b="0" dirty="0">
                <a:solidFill>
                  <a:srgbClr val="FF0000"/>
                </a:solidFill>
                <a:latin typeface="Arial Black" panose="020B0A04020102020204" pitchFamily="34" charset="0"/>
              </a:rPr>
              <a:t>Cycle of Growth</a:t>
            </a:r>
          </a:p>
        </p:txBody>
      </p:sp>
      <p:sp>
        <p:nvSpPr>
          <p:cNvPr id="46109" name="Text Box 1053"/>
          <p:cNvSpPr txBox="1">
            <a:spLocks noChangeArrowheads="1"/>
          </p:cNvSpPr>
          <p:nvPr/>
        </p:nvSpPr>
        <p:spPr bwMode="auto">
          <a:xfrm rot="2074491">
            <a:off x="5562600" y="344488"/>
            <a:ext cx="13128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buFontTx/>
              <a:buChar char="-"/>
            </a:pPr>
            <a:r>
              <a:rPr lang="en-US" altLang="en-US" sz="2000" b="0" dirty="0">
                <a:solidFill>
                  <a:srgbClr val="FF0000"/>
                </a:solidFill>
                <a:latin typeface="Arial Black" panose="020B0A04020102020204" pitchFamily="34" charset="0"/>
              </a:rPr>
              <a:t> </a:t>
            </a:r>
            <a:r>
              <a:rPr lang="en-US" altLang="en-US" sz="2000" b="0" i="1" dirty="0">
                <a:solidFill>
                  <a:srgbClr val="FF0000"/>
                </a:solidFill>
                <a:latin typeface="Arial Black" panose="020B0A04020102020204" pitchFamily="34" charset="0"/>
              </a:rPr>
              <a:t>Father</a:t>
            </a:r>
          </a:p>
          <a:p>
            <a:pPr>
              <a:buFontTx/>
              <a:buChar char="-"/>
            </a:pPr>
            <a:r>
              <a:rPr lang="en-US" altLang="en-US" sz="2000" b="0" i="1" dirty="0">
                <a:solidFill>
                  <a:schemeClr val="accent2"/>
                </a:solidFill>
                <a:latin typeface="Arial Black" panose="020B0A04020102020204" pitchFamily="34" charset="0"/>
              </a:rPr>
              <a:t> Groom</a:t>
            </a:r>
          </a:p>
          <a:p>
            <a:r>
              <a:rPr lang="en-US" altLang="en-US" sz="2000" b="0" i="1" dirty="0">
                <a:solidFill>
                  <a:srgbClr val="006600"/>
                </a:solidFill>
                <a:latin typeface="Arial Black" panose="020B0A04020102020204" pitchFamily="34" charset="0"/>
              </a:rPr>
              <a:t>- Friend</a:t>
            </a:r>
          </a:p>
          <a:p>
            <a:pPr>
              <a:buFontTx/>
              <a:buChar char="-"/>
            </a:pPr>
            <a:r>
              <a:rPr lang="en-US" altLang="en-US" sz="2000" b="0" i="1" dirty="0">
                <a:solidFill>
                  <a:srgbClr val="660066"/>
                </a:solidFill>
                <a:latin typeface="Arial Black" panose="020B0A04020102020204" pitchFamily="34" charset="0"/>
              </a:rPr>
              <a:t> Master</a:t>
            </a:r>
          </a:p>
          <a:p>
            <a:endParaRPr lang="en-US" altLang="en-US" sz="2000" b="0" dirty="0">
              <a:solidFill>
                <a:srgbClr val="660066"/>
              </a:solidFill>
              <a:latin typeface="Arial Black" panose="020B0A04020102020204" pitchFamily="34" charset="0"/>
            </a:endParaRPr>
          </a:p>
        </p:txBody>
      </p:sp>
      <p:sp>
        <p:nvSpPr>
          <p:cNvPr id="46110" name="Rectangle 1054"/>
          <p:cNvSpPr>
            <a:spLocks noChangeArrowheads="1"/>
          </p:cNvSpPr>
          <p:nvPr/>
        </p:nvSpPr>
        <p:spPr bwMode="auto">
          <a:xfrm rot="2154990">
            <a:off x="381000" y="7908925"/>
            <a:ext cx="1600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buFontTx/>
              <a:buChar char="-"/>
            </a:pPr>
            <a:r>
              <a:rPr lang="en-US" altLang="en-US" sz="2000" b="0" i="1" dirty="0">
                <a:solidFill>
                  <a:srgbClr val="FF0000"/>
                </a:solidFill>
                <a:latin typeface="Arial Black" panose="020B0A04020102020204" pitchFamily="34" charset="0"/>
              </a:rPr>
              <a:t> Son       </a:t>
            </a:r>
            <a:r>
              <a:rPr lang="en-US" altLang="en-US" sz="2000" b="0" i="1" dirty="0">
                <a:solidFill>
                  <a:schemeClr val="accent2"/>
                </a:solidFill>
                <a:latin typeface="Arial Black" panose="020B0A04020102020204" pitchFamily="34" charset="0"/>
              </a:rPr>
              <a:t> - Bride </a:t>
            </a:r>
            <a:r>
              <a:rPr lang="en-US" altLang="en-US" sz="2000" b="0" i="1" dirty="0">
                <a:solidFill>
                  <a:srgbClr val="660066"/>
                </a:solidFill>
                <a:latin typeface="Arial Black" panose="020B0A04020102020204" pitchFamily="34" charset="0"/>
              </a:rPr>
              <a:t>     </a:t>
            </a:r>
            <a:r>
              <a:rPr lang="en-US" altLang="en-US" sz="2000" b="0" i="1" dirty="0">
                <a:solidFill>
                  <a:srgbClr val="006600"/>
                </a:solidFill>
                <a:latin typeface="Arial Black" panose="020B0A04020102020204" pitchFamily="34" charset="0"/>
              </a:rPr>
              <a:t>- Friend</a:t>
            </a:r>
            <a:r>
              <a:rPr lang="en-US" altLang="en-US" sz="2000" b="0" i="1" dirty="0">
                <a:solidFill>
                  <a:schemeClr val="accent2"/>
                </a:solidFill>
                <a:latin typeface="Arial Black" panose="020B0A04020102020204" pitchFamily="34" charset="0"/>
              </a:rPr>
              <a:t>    </a:t>
            </a:r>
            <a:r>
              <a:rPr lang="en-US" altLang="en-US" sz="2000" b="0" i="1" dirty="0">
                <a:solidFill>
                  <a:srgbClr val="006600"/>
                </a:solidFill>
                <a:latin typeface="Arial Black" panose="020B0A04020102020204" pitchFamily="34" charset="0"/>
              </a:rPr>
              <a:t> </a:t>
            </a:r>
            <a:r>
              <a:rPr lang="en-US" altLang="en-US" sz="2000" b="0" i="1" dirty="0">
                <a:solidFill>
                  <a:srgbClr val="660066"/>
                </a:solidFill>
                <a:latin typeface="Arial Black" panose="020B0A04020102020204" pitchFamily="34" charset="0"/>
              </a:rPr>
              <a:t>- Servant</a:t>
            </a:r>
          </a:p>
        </p:txBody>
      </p:sp>
      <p:sp>
        <p:nvSpPr>
          <p:cNvPr id="46111" name="Line 1055"/>
          <p:cNvSpPr>
            <a:spLocks noChangeShapeType="1"/>
          </p:cNvSpPr>
          <p:nvPr/>
        </p:nvSpPr>
        <p:spPr bwMode="auto">
          <a:xfrm flipH="1" flipV="1">
            <a:off x="4083050" y="4878388"/>
            <a:ext cx="685800" cy="395287"/>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projctor.wav"/>
      </p:stSnd>
    </p:sndAc>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ext Box 2"/>
          <p:cNvSpPr txBox="1">
            <a:spLocks noChangeArrowheads="1"/>
          </p:cNvSpPr>
          <p:nvPr/>
        </p:nvSpPr>
        <p:spPr bwMode="auto">
          <a:xfrm>
            <a:off x="304800" y="609600"/>
            <a:ext cx="670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1200" b="0" dirty="0">
              <a:solidFill>
                <a:schemeClr val="tx1"/>
              </a:solidFill>
              <a:latin typeface="Arial Black" panose="020B0A04020102020204" pitchFamily="34" charset="0"/>
            </a:endParaRPr>
          </a:p>
        </p:txBody>
      </p:sp>
      <p:sp>
        <p:nvSpPr>
          <p:cNvPr id="739331" name="Rectangle 3"/>
          <p:cNvSpPr>
            <a:spLocks noChangeArrowheads="1"/>
          </p:cNvSpPr>
          <p:nvPr/>
        </p:nvSpPr>
        <p:spPr bwMode="auto">
          <a:xfrm>
            <a:off x="914400" y="1600200"/>
            <a:ext cx="5410200" cy="28956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p>
            <a:pPr algn="ctr">
              <a:defRPr/>
            </a:pPr>
            <a:r>
              <a:rPr lang="en-US" altLang="en-US" b="0" u="sng" dirty="0">
                <a:latin typeface="Arial Black" panose="020B0A04020102020204" pitchFamily="34" charset="0"/>
              </a:rPr>
              <a:t>CARE  ROOM</a:t>
            </a:r>
          </a:p>
          <a:p>
            <a:pPr algn="ctr">
              <a:defRPr/>
            </a:pPr>
            <a:endParaRPr lang="en-US" altLang="en-US" sz="1600" b="0" dirty="0">
              <a:latin typeface="Arial Black" panose="020B0A04020102020204" pitchFamily="34" charset="0"/>
            </a:endParaRPr>
          </a:p>
          <a:p>
            <a:pPr algn="ctr">
              <a:defRPr/>
            </a:pPr>
            <a:endParaRPr lang="en-US" altLang="en-US" sz="1600" b="0" dirty="0">
              <a:latin typeface="Arial Black" panose="020B0A04020102020204" pitchFamily="34" charset="0"/>
            </a:endParaRPr>
          </a:p>
          <a:p>
            <a:pPr algn="ctr">
              <a:defRPr/>
            </a:pPr>
            <a:endParaRPr lang="en-US" altLang="en-US" sz="1600" b="0" dirty="0">
              <a:latin typeface="Arial Black" panose="020B0A04020102020204" pitchFamily="34" charset="0"/>
            </a:endParaRPr>
          </a:p>
          <a:p>
            <a:pPr algn="ctr">
              <a:defRPr/>
            </a:pPr>
            <a:endParaRPr lang="en-US" altLang="en-US" sz="1600" b="0" dirty="0">
              <a:latin typeface="Arial Black" panose="020B0A04020102020204" pitchFamily="34" charset="0"/>
            </a:endParaRPr>
          </a:p>
          <a:p>
            <a:pPr algn="ctr">
              <a:defRPr/>
            </a:pPr>
            <a:r>
              <a:rPr lang="en-US" altLang="en-US" sz="3200" b="0" dirty="0">
                <a:latin typeface="Arial Black" panose="020B0A04020102020204" pitchFamily="34" charset="0"/>
              </a:rPr>
              <a:t>(CARE  MINISTRY)</a:t>
            </a:r>
          </a:p>
        </p:txBody>
      </p:sp>
      <p:sp>
        <p:nvSpPr>
          <p:cNvPr id="306180" name="Rectangle 4"/>
          <p:cNvSpPr>
            <a:spLocks noChangeArrowheads="1"/>
          </p:cNvSpPr>
          <p:nvPr/>
        </p:nvSpPr>
        <p:spPr bwMode="auto">
          <a:xfrm>
            <a:off x="990600" y="5943600"/>
            <a:ext cx="5410200" cy="2895600"/>
          </a:xfrm>
          <a:prstGeom prst="rect">
            <a:avLst/>
          </a:prstGeom>
          <a:gradFill rotWithShape="0">
            <a:gsLst>
              <a:gs pos="0">
                <a:srgbClr val="760000"/>
              </a:gs>
              <a:gs pos="50000">
                <a:srgbClr val="FF0000"/>
              </a:gs>
              <a:gs pos="100000">
                <a:srgbClr val="7600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b="0" u="sng" dirty="0">
                <a:latin typeface="Arial Black" panose="020B0A04020102020204" pitchFamily="34" charset="0"/>
              </a:rPr>
              <a:t>PRAYER  ROOM</a:t>
            </a:r>
          </a:p>
          <a:p>
            <a:pPr algn="ctr"/>
            <a:r>
              <a:rPr lang="en-US" altLang="en-US" b="0" dirty="0">
                <a:latin typeface="Arial Black" panose="020B0A04020102020204" pitchFamily="34" charset="0"/>
              </a:rPr>
              <a:t> </a:t>
            </a:r>
          </a:p>
          <a:p>
            <a:pPr algn="ctr"/>
            <a:r>
              <a:rPr lang="en-US" altLang="en-US" sz="3200" b="0" dirty="0">
                <a:latin typeface="Arial Black" panose="020B0A04020102020204" pitchFamily="34" charset="0"/>
              </a:rPr>
              <a:t>(PRAYER  MINISTRY)</a:t>
            </a:r>
          </a:p>
        </p:txBody>
      </p:sp>
      <p:sp>
        <p:nvSpPr>
          <p:cNvPr id="306181" name="Line 5"/>
          <p:cNvSpPr>
            <a:spLocks noChangeShapeType="1"/>
          </p:cNvSpPr>
          <p:nvPr/>
        </p:nvSpPr>
        <p:spPr bwMode="auto">
          <a:xfrm flipV="1">
            <a:off x="3657600" y="4800600"/>
            <a:ext cx="0" cy="8382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6182" name="Rectangle 6"/>
          <p:cNvSpPr>
            <a:spLocks noChangeArrowheads="1"/>
          </p:cNvSpPr>
          <p:nvPr/>
        </p:nvSpPr>
        <p:spPr bwMode="auto">
          <a:xfrm>
            <a:off x="3276600" y="5791200"/>
            <a:ext cx="762000" cy="1524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306183" name="Rectangle 7"/>
          <p:cNvSpPr>
            <a:spLocks noChangeArrowheads="1"/>
          </p:cNvSpPr>
          <p:nvPr/>
        </p:nvSpPr>
        <p:spPr bwMode="auto">
          <a:xfrm>
            <a:off x="3276600" y="4495800"/>
            <a:ext cx="762000" cy="1524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306184" name="Text Box 8"/>
          <p:cNvSpPr txBox="1">
            <a:spLocks noChangeArrowheads="1"/>
          </p:cNvSpPr>
          <p:nvPr/>
        </p:nvSpPr>
        <p:spPr bwMode="auto">
          <a:xfrm>
            <a:off x="228600" y="373063"/>
            <a:ext cx="68580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200" b="0" dirty="0">
                <a:solidFill>
                  <a:schemeClr val="accent2"/>
                </a:solidFill>
                <a:latin typeface="Arial Black" panose="020B0A04020102020204" pitchFamily="34" charset="0"/>
              </a:rPr>
              <a:t>THE FRONT DOOR OF THE CARE ROOM</a:t>
            </a:r>
          </a:p>
          <a:p>
            <a:pPr algn="ctr"/>
            <a:endParaRPr lang="en-US" altLang="en-US" sz="2200" b="0" dirty="0">
              <a:solidFill>
                <a:schemeClr val="accent2"/>
              </a:solidFill>
              <a:latin typeface="Arial Black" panose="020B0A04020102020204" pitchFamily="34" charset="0"/>
            </a:endParaRPr>
          </a:p>
          <a:p>
            <a:pPr algn="ctr"/>
            <a:r>
              <a:rPr lang="en-US" altLang="en-US" sz="2200" b="0" dirty="0">
                <a:solidFill>
                  <a:srgbClr val="FF3300"/>
                </a:solidFill>
                <a:latin typeface="Arial Black" panose="020B0A04020102020204" pitchFamily="34" charset="0"/>
              </a:rPr>
              <a:t>IS THE BACK DOOR OF THE PRAYER ROOM</a:t>
            </a:r>
          </a:p>
        </p:txBody>
      </p:sp>
    </p:spTree>
  </p:cSld>
  <p:clrMapOvr>
    <a:masterClrMapping/>
  </p:clrMapOvr>
  <p:transition spd="slow">
    <p:checker/>
    <p:sndAc>
      <p:stSnd>
        <p:snd r:embed="rId3" name="projctor.wav"/>
      </p:stSnd>
    </p:sndAc>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Text Box 2"/>
          <p:cNvSpPr txBox="1">
            <a:spLocks noChangeArrowheads="1"/>
          </p:cNvSpPr>
          <p:nvPr/>
        </p:nvSpPr>
        <p:spPr bwMode="auto">
          <a:xfrm>
            <a:off x="152400" y="228600"/>
            <a:ext cx="7010400" cy="9099550"/>
          </a:xfrm>
          <a:prstGeom prst="rect">
            <a:avLst/>
          </a:prstGeom>
          <a:gradFill rotWithShape="0">
            <a:gsLst>
              <a:gs pos="0">
                <a:schemeClr val="tx1"/>
              </a:gs>
              <a:gs pos="50000">
                <a:srgbClr val="800080"/>
              </a:gs>
              <a:gs pos="100000">
                <a:schemeClr val="tx1"/>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algn="l" defTabSz="920750">
              <a:defRPr sz="2400">
                <a:solidFill>
                  <a:schemeClr val="tx1"/>
                </a:solidFill>
                <a:latin typeface="Times New Roman" panose="02020603050405020304" pitchFamily="18" charset="0"/>
              </a:defRPr>
            </a:lvl1pPr>
            <a:lvl2pPr marL="460375" algn="l" defTabSz="920750">
              <a:defRPr sz="2400">
                <a:solidFill>
                  <a:schemeClr val="tx1"/>
                </a:solidFill>
                <a:latin typeface="Times New Roman" panose="02020603050405020304" pitchFamily="18" charset="0"/>
              </a:defRPr>
            </a:lvl2pPr>
            <a:lvl3pPr marL="920750" algn="l" defTabSz="920750">
              <a:defRPr sz="2400">
                <a:solidFill>
                  <a:schemeClr val="tx1"/>
                </a:solidFill>
                <a:latin typeface="Times New Roman" panose="02020603050405020304" pitchFamily="18" charset="0"/>
              </a:defRPr>
            </a:lvl3pPr>
            <a:lvl4pPr marL="1381125" algn="l" defTabSz="920750">
              <a:defRPr sz="2400">
                <a:solidFill>
                  <a:schemeClr val="tx1"/>
                </a:solidFill>
                <a:latin typeface="Times New Roman" panose="02020603050405020304" pitchFamily="18" charset="0"/>
              </a:defRPr>
            </a:lvl4pPr>
            <a:lvl5pPr marL="1836738" algn="l" defTabSz="920750">
              <a:defRPr sz="2400">
                <a:solidFill>
                  <a:schemeClr val="tx1"/>
                </a:solidFill>
                <a:latin typeface="Times New Roman" panose="02020603050405020304" pitchFamily="18" charset="0"/>
              </a:defRPr>
            </a:lvl5pPr>
            <a:lvl6pPr marL="2293938" defTabSz="920750" eaLnBrk="0" fontAlgn="base" hangingPunct="0">
              <a:spcBef>
                <a:spcPct val="0"/>
              </a:spcBef>
              <a:spcAft>
                <a:spcPct val="0"/>
              </a:spcAft>
              <a:defRPr sz="2400">
                <a:solidFill>
                  <a:schemeClr val="tx1"/>
                </a:solidFill>
                <a:latin typeface="Times New Roman" panose="02020603050405020304" pitchFamily="18" charset="0"/>
              </a:defRPr>
            </a:lvl6pPr>
            <a:lvl7pPr marL="2751138" defTabSz="920750" eaLnBrk="0" fontAlgn="base" hangingPunct="0">
              <a:spcBef>
                <a:spcPct val="0"/>
              </a:spcBef>
              <a:spcAft>
                <a:spcPct val="0"/>
              </a:spcAft>
              <a:defRPr sz="2400">
                <a:solidFill>
                  <a:schemeClr val="tx1"/>
                </a:solidFill>
                <a:latin typeface="Times New Roman" panose="02020603050405020304" pitchFamily="18" charset="0"/>
              </a:defRPr>
            </a:lvl7pPr>
            <a:lvl8pPr marL="3208338" defTabSz="920750" eaLnBrk="0" fontAlgn="base" hangingPunct="0">
              <a:spcBef>
                <a:spcPct val="0"/>
              </a:spcBef>
              <a:spcAft>
                <a:spcPct val="0"/>
              </a:spcAft>
              <a:defRPr sz="2400">
                <a:solidFill>
                  <a:schemeClr val="tx1"/>
                </a:solidFill>
                <a:latin typeface="Times New Roman" panose="02020603050405020304" pitchFamily="18" charset="0"/>
              </a:defRPr>
            </a:lvl8pPr>
            <a:lvl9pPr marL="3665538" defTabSz="92075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en-US" sz="3800" dirty="0">
                <a:solidFill>
                  <a:srgbClr val="FF3300"/>
                </a:solidFill>
              </a:rPr>
              <a:t> </a:t>
            </a:r>
            <a:r>
              <a:rPr lang="en-US" altLang="en-US" sz="4400" u="sng" dirty="0">
                <a:solidFill>
                  <a:srgbClr val="FFFF00"/>
                </a:solidFill>
              </a:rPr>
              <a:t>CHURCH  GROWTH</a:t>
            </a:r>
          </a:p>
          <a:p>
            <a:pPr>
              <a:spcBef>
                <a:spcPct val="50000"/>
              </a:spcBef>
              <a:defRPr/>
            </a:pPr>
            <a:endParaRPr lang="en-US" altLang="en-US" sz="800" dirty="0">
              <a:solidFill>
                <a:srgbClr val="FFFF00"/>
              </a:solidFill>
            </a:endParaRPr>
          </a:p>
          <a:p>
            <a:pPr>
              <a:spcBef>
                <a:spcPct val="50000"/>
              </a:spcBef>
              <a:defRPr/>
            </a:pPr>
            <a:r>
              <a:rPr lang="en-US" altLang="en-US" dirty="0">
                <a:solidFill>
                  <a:schemeClr val="bg1"/>
                </a:solidFill>
              </a:rPr>
              <a:t>FACTORS THAT PRODUCE GROWTH:</a:t>
            </a:r>
          </a:p>
          <a:p>
            <a:pPr>
              <a:spcBef>
                <a:spcPct val="50000"/>
              </a:spcBef>
              <a:defRPr/>
            </a:pPr>
            <a:r>
              <a:rPr lang="en-US" altLang="en-US" dirty="0">
                <a:solidFill>
                  <a:schemeClr val="bg1"/>
                </a:solidFill>
              </a:rPr>
              <a:t>   - NUMBER OF VISITORS WHO COME</a:t>
            </a:r>
          </a:p>
          <a:p>
            <a:pPr>
              <a:spcBef>
                <a:spcPct val="50000"/>
              </a:spcBef>
              <a:defRPr/>
            </a:pPr>
            <a:r>
              <a:rPr lang="en-US" altLang="en-US" dirty="0">
                <a:solidFill>
                  <a:schemeClr val="bg1"/>
                </a:solidFill>
              </a:rPr>
              <a:t>   - NUMBER OF VISITORS WHO WE</a:t>
            </a:r>
            <a:r>
              <a:rPr lang="en-US" altLang="en-US" sz="400" dirty="0">
                <a:solidFill>
                  <a:schemeClr val="bg1"/>
                </a:solidFill>
              </a:rPr>
              <a:t>         </a:t>
            </a:r>
            <a:r>
              <a:rPr lang="en-US" altLang="en-US" dirty="0">
                <a:solidFill>
                  <a:schemeClr val="bg1"/>
                </a:solidFill>
              </a:rPr>
              <a:t>KEEP</a:t>
            </a:r>
          </a:p>
          <a:p>
            <a:pPr>
              <a:spcBef>
                <a:spcPct val="50000"/>
              </a:spcBef>
              <a:defRPr/>
            </a:pPr>
            <a:endParaRPr lang="en-US" altLang="en-US" dirty="0">
              <a:solidFill>
                <a:srgbClr val="FFFF00"/>
              </a:solidFill>
            </a:endParaRPr>
          </a:p>
          <a:p>
            <a:pPr>
              <a:spcBef>
                <a:spcPct val="50000"/>
              </a:spcBef>
              <a:defRPr/>
            </a:pPr>
            <a:r>
              <a:rPr lang="en-US" altLang="en-US" dirty="0">
                <a:solidFill>
                  <a:srgbClr val="FFFF00"/>
                </a:solidFill>
              </a:rPr>
              <a:t>THE AVERAGE NUMBER OF VISITORS PER YEAR IS THE NUMBER IN ATTENDANCE ON SUNDAY MORNING.                                    </a:t>
            </a:r>
          </a:p>
          <a:p>
            <a:pPr>
              <a:spcBef>
                <a:spcPct val="50000"/>
              </a:spcBef>
              <a:defRPr/>
            </a:pPr>
            <a:r>
              <a:rPr lang="en-US" altLang="en-US" dirty="0">
                <a:solidFill>
                  <a:srgbClr val="FFFF00"/>
                </a:solidFill>
              </a:rPr>
              <a:t>     (FAST GROWING CHURCHES:  3-5X)</a:t>
            </a:r>
          </a:p>
          <a:p>
            <a:pPr>
              <a:spcBef>
                <a:spcPct val="50000"/>
              </a:spcBef>
              <a:defRPr/>
            </a:pPr>
            <a:endParaRPr lang="en-US" altLang="en-US" dirty="0">
              <a:solidFill>
                <a:srgbClr val="FFFF00"/>
              </a:solidFill>
            </a:endParaRPr>
          </a:p>
          <a:p>
            <a:pPr>
              <a:spcBef>
                <a:spcPct val="50000"/>
              </a:spcBef>
              <a:defRPr/>
            </a:pPr>
            <a:r>
              <a:rPr lang="en-US" altLang="en-US" dirty="0">
                <a:solidFill>
                  <a:schemeClr val="bg1"/>
                </a:solidFill>
              </a:rPr>
              <a:t>75-95% OF VISITORS ARE INVITED BY A MEMBER</a:t>
            </a:r>
          </a:p>
          <a:p>
            <a:pPr>
              <a:spcBef>
                <a:spcPct val="50000"/>
              </a:spcBef>
              <a:defRPr/>
            </a:pPr>
            <a:r>
              <a:rPr lang="en-US" altLang="en-US" dirty="0">
                <a:solidFill>
                  <a:schemeClr val="bg1"/>
                </a:solidFill>
              </a:rPr>
              <a:t>75% OF VISITORS ARE LOOKING FOR RELATIONSHIPS  (FRIENDS)</a:t>
            </a:r>
            <a:r>
              <a:rPr lang="en-US" altLang="en-US" dirty="0">
                <a:solidFill>
                  <a:srgbClr val="FFFF00"/>
                </a:solidFill>
              </a:rPr>
              <a:t> </a:t>
            </a:r>
          </a:p>
          <a:p>
            <a:pPr>
              <a:spcBef>
                <a:spcPct val="50000"/>
              </a:spcBef>
              <a:defRPr/>
            </a:pPr>
            <a:endParaRPr lang="en-US" altLang="en-US" sz="800" dirty="0">
              <a:solidFill>
                <a:srgbClr val="FFFF00"/>
              </a:solidFill>
            </a:endParaRPr>
          </a:p>
          <a:p>
            <a:pPr algn="ctr">
              <a:spcBef>
                <a:spcPct val="50000"/>
              </a:spcBef>
              <a:defRPr/>
            </a:pPr>
            <a:r>
              <a:rPr lang="en-US" altLang="en-US" dirty="0">
                <a:solidFill>
                  <a:srgbClr val="FFFF00"/>
                </a:solidFill>
              </a:rPr>
              <a:t>THEY ARE ALL LOOKING FOR SOMEONE TO </a:t>
            </a:r>
            <a:r>
              <a:rPr lang="en-US" altLang="en-US" sz="2800" u="sng" dirty="0">
                <a:solidFill>
                  <a:srgbClr val="FFFF00"/>
                </a:solidFill>
              </a:rPr>
              <a:t>MEET THEIR NEEDS</a:t>
            </a:r>
            <a:r>
              <a:rPr lang="en-US" altLang="en-US" dirty="0">
                <a:solidFill>
                  <a:srgbClr val="FFFF00"/>
                </a:solidFill>
              </a:rPr>
              <a:t> </a:t>
            </a:r>
            <a:r>
              <a:rPr lang="en-US" altLang="en-US" b="0" dirty="0">
                <a:solidFill>
                  <a:srgbClr val="FFFF00"/>
                </a:solidFill>
              </a:rPr>
              <a:t>                  </a:t>
            </a:r>
          </a:p>
          <a:p>
            <a:pPr>
              <a:spcBef>
                <a:spcPct val="50000"/>
              </a:spcBef>
              <a:defRPr/>
            </a:pPr>
            <a:r>
              <a:rPr lang="en-US" altLang="en-US" b="0" dirty="0">
                <a:solidFill>
                  <a:srgbClr val="FFFF00"/>
                </a:solidFill>
              </a:rPr>
              <a:t>  </a:t>
            </a:r>
          </a:p>
        </p:txBody>
      </p:sp>
    </p:spTree>
  </p:cSld>
  <p:clrMapOvr>
    <a:masterClrMapping/>
  </p:clrMapOvr>
  <p:transition spd="slow">
    <p:checker/>
    <p:sndAc>
      <p:stSnd>
        <p:snd r:embed="rId3" name="projctor.wav"/>
      </p:stSnd>
    </p:sndAc>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152400" y="139700"/>
            <a:ext cx="7048500" cy="9018588"/>
          </a:xfrm>
          <a:prstGeom prst="rect">
            <a:avLst/>
          </a:prstGeom>
          <a:gradFill rotWithShape="0">
            <a:gsLst>
              <a:gs pos="0">
                <a:srgbClr val="FFFF00"/>
              </a:gs>
              <a:gs pos="50000">
                <a:srgbClr val="FFFFFF"/>
              </a:gs>
              <a:gs pos="100000">
                <a:srgbClr val="FFFF00"/>
              </a:gs>
            </a:gsLst>
            <a:lin ang="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1031875" indent="-460375" defTabSz="920750">
              <a:spcBef>
                <a:spcPct val="20000"/>
              </a:spcBef>
              <a:buChar char="–"/>
              <a:defRPr sz="2800">
                <a:solidFill>
                  <a:schemeClr val="tx1"/>
                </a:solidFill>
                <a:latin typeface="Times New Roman" panose="02020603050405020304" pitchFamily="18" charset="0"/>
              </a:defRPr>
            </a:lvl2pPr>
            <a:lvl3pPr marL="1606550" indent="-460375" defTabSz="920750">
              <a:spcBef>
                <a:spcPct val="20000"/>
              </a:spcBef>
              <a:buChar char="•"/>
              <a:defRPr sz="2400">
                <a:solidFill>
                  <a:schemeClr val="tx1"/>
                </a:solidFill>
                <a:latin typeface="Times New Roman" panose="02020603050405020304" pitchFamily="18" charset="0"/>
              </a:defRPr>
            </a:lvl3pPr>
            <a:lvl4pPr marL="2176463" indent="-455613" defTabSz="920750">
              <a:spcBef>
                <a:spcPct val="20000"/>
              </a:spcBef>
              <a:buChar char="–"/>
              <a:defRPr sz="2000">
                <a:solidFill>
                  <a:schemeClr val="tx1"/>
                </a:solidFill>
                <a:latin typeface="Times New Roman" panose="02020603050405020304" pitchFamily="18" charset="0"/>
              </a:defRPr>
            </a:lvl4pPr>
            <a:lvl5pPr marL="2754313" indent="-463550" defTabSz="920750">
              <a:spcBef>
                <a:spcPct val="20000"/>
              </a:spcBef>
              <a:buChar char="»"/>
              <a:defRPr sz="2000">
                <a:solidFill>
                  <a:schemeClr val="tx1"/>
                </a:solidFill>
                <a:latin typeface="Times New Roman" panose="02020603050405020304" pitchFamily="18" charset="0"/>
              </a:defRPr>
            </a:lvl5pPr>
            <a:lvl6pPr marL="3211513" indent="-4635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668713" indent="-4635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125913" indent="-4635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583113" indent="-4635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600" dirty="0">
              <a:solidFill>
                <a:srgbClr val="800080"/>
              </a:solidFill>
            </a:endParaRPr>
          </a:p>
          <a:p>
            <a:pPr>
              <a:spcBef>
                <a:spcPct val="0"/>
              </a:spcBef>
              <a:buFontTx/>
              <a:buNone/>
            </a:pPr>
            <a:endParaRPr lang="en-US" altLang="en-US" sz="1000" dirty="0">
              <a:solidFill>
                <a:srgbClr val="800080"/>
              </a:solidFill>
            </a:endParaRPr>
          </a:p>
          <a:p>
            <a:pPr>
              <a:spcBef>
                <a:spcPct val="0"/>
              </a:spcBef>
              <a:buFontTx/>
              <a:buNone/>
            </a:pPr>
            <a:endParaRPr lang="en-US" altLang="en-US" sz="1000" dirty="0">
              <a:solidFill>
                <a:srgbClr val="800080"/>
              </a:solidFill>
            </a:endParaRPr>
          </a:p>
          <a:p>
            <a:pPr algn="ctr">
              <a:spcBef>
                <a:spcPct val="0"/>
              </a:spcBef>
              <a:buFontTx/>
              <a:buNone/>
            </a:pPr>
            <a:r>
              <a:rPr lang="en-US" altLang="en-US" sz="4000" dirty="0">
                <a:solidFill>
                  <a:srgbClr val="800080"/>
                </a:solidFill>
                <a:latin typeface="Algerian" panose="04020705040A02060702" pitchFamily="82" charset="0"/>
              </a:rPr>
              <a:t>THE HIGHEST PERCENTAGE OF NEW CONVERTS COME FROM:</a:t>
            </a:r>
          </a:p>
          <a:p>
            <a:pPr>
              <a:spcBef>
                <a:spcPct val="0"/>
              </a:spcBef>
              <a:buFontTx/>
              <a:buNone/>
            </a:pPr>
            <a:endParaRPr lang="en-US" altLang="en-US" sz="4000" dirty="0">
              <a:solidFill>
                <a:srgbClr val="800080"/>
              </a:solidFill>
              <a:latin typeface="Vinque" panose="020E0503000000020003" pitchFamily="34" charset="0"/>
            </a:endParaRPr>
          </a:p>
          <a:p>
            <a:pPr algn="ctr">
              <a:spcBef>
                <a:spcPct val="0"/>
              </a:spcBef>
              <a:buFontTx/>
              <a:buNone/>
            </a:pPr>
            <a:r>
              <a:rPr lang="en-US" altLang="en-US" dirty="0">
                <a:solidFill>
                  <a:srgbClr val="FF0000"/>
                </a:solidFill>
                <a:latin typeface="Algerian" panose="04020705040A02060702" pitchFamily="82" charset="0"/>
              </a:rPr>
              <a:t>1. </a:t>
            </a:r>
            <a:r>
              <a:rPr lang="en-US" altLang="en-US" sz="2800" dirty="0">
                <a:solidFill>
                  <a:srgbClr val="FF0000"/>
                </a:solidFill>
                <a:latin typeface="Algerian" panose="04020705040A02060702" pitchFamily="82" charset="0"/>
              </a:rPr>
              <a:t>PEOPLE WE HAVE ESTABLISHED A   RELATIONSHIP WITH AND INVITE</a:t>
            </a:r>
          </a:p>
          <a:p>
            <a:pPr>
              <a:spcBef>
                <a:spcPct val="0"/>
              </a:spcBef>
              <a:buFontTx/>
              <a:buNone/>
            </a:pPr>
            <a:r>
              <a:rPr lang="en-US" altLang="en-US" sz="2400" dirty="0">
                <a:solidFill>
                  <a:srgbClr val="800080"/>
                </a:solidFill>
              </a:rPr>
              <a:t> </a:t>
            </a:r>
          </a:p>
          <a:p>
            <a:pPr>
              <a:spcBef>
                <a:spcPct val="0"/>
              </a:spcBef>
              <a:buFontTx/>
              <a:buNone/>
            </a:pPr>
            <a:r>
              <a:rPr lang="en-US" altLang="en-US" sz="2800" dirty="0">
                <a:solidFill>
                  <a:srgbClr val="FF0000"/>
                </a:solidFill>
                <a:latin typeface="Algerian" panose="04020705040A02060702" pitchFamily="82" charset="0"/>
              </a:rPr>
              <a:t>    </a:t>
            </a:r>
            <a:r>
              <a:rPr lang="en-US" altLang="en-US" dirty="0">
                <a:solidFill>
                  <a:srgbClr val="0000FF"/>
                </a:solidFill>
                <a:latin typeface="Algerian" panose="04020705040A02060702" pitchFamily="82" charset="0"/>
              </a:rPr>
              <a:t>2. </a:t>
            </a:r>
            <a:r>
              <a:rPr lang="en-US" altLang="en-US" sz="2800" dirty="0">
                <a:solidFill>
                  <a:srgbClr val="0000FF"/>
                </a:solidFill>
                <a:latin typeface="Algerian" panose="04020705040A02060702" pitchFamily="82" charset="0"/>
              </a:rPr>
              <a:t>VISITORS TO THE CHURCH</a:t>
            </a:r>
          </a:p>
          <a:p>
            <a:pPr>
              <a:spcBef>
                <a:spcPct val="0"/>
              </a:spcBef>
              <a:buFontTx/>
              <a:buNone/>
            </a:pPr>
            <a:r>
              <a:rPr lang="en-US" altLang="en-US" dirty="0">
                <a:solidFill>
                  <a:srgbClr val="0000FF"/>
                </a:solidFill>
                <a:latin typeface="Algerian" panose="04020705040A02060702" pitchFamily="82" charset="0"/>
              </a:rPr>
              <a:t>        </a:t>
            </a:r>
            <a:r>
              <a:rPr lang="en-US" altLang="en-US" sz="1800" b="0" dirty="0">
                <a:solidFill>
                  <a:srgbClr val="0000FF"/>
                </a:solidFill>
                <a:latin typeface="Arial Black" panose="020B0A04020102020204" pitchFamily="34" charset="0"/>
              </a:rPr>
              <a:t>(Who come on their own, possibly from</a:t>
            </a:r>
          </a:p>
          <a:p>
            <a:pPr>
              <a:spcBef>
                <a:spcPct val="0"/>
              </a:spcBef>
              <a:buFontTx/>
              <a:buNone/>
            </a:pPr>
            <a:r>
              <a:rPr lang="en-US" altLang="en-US" sz="1800" b="0" dirty="0">
                <a:solidFill>
                  <a:srgbClr val="0000FF"/>
                </a:solidFill>
                <a:latin typeface="Arial Black" panose="020B0A04020102020204" pitchFamily="34" charset="0"/>
              </a:rPr>
              <a:t>           some advertisement or special program </a:t>
            </a:r>
          </a:p>
          <a:p>
            <a:pPr>
              <a:spcBef>
                <a:spcPct val="0"/>
              </a:spcBef>
              <a:buFontTx/>
              <a:buNone/>
            </a:pPr>
            <a:r>
              <a:rPr lang="en-US" altLang="en-US" sz="1800" b="0" dirty="0">
                <a:solidFill>
                  <a:srgbClr val="0000FF"/>
                </a:solidFill>
                <a:latin typeface="Arial Black" panose="020B0A04020102020204" pitchFamily="34" charset="0"/>
              </a:rPr>
              <a:t>           or promotion)</a:t>
            </a:r>
          </a:p>
          <a:p>
            <a:pPr>
              <a:spcBef>
                <a:spcPct val="0"/>
              </a:spcBef>
              <a:buFontTx/>
              <a:buNone/>
            </a:pPr>
            <a:endParaRPr lang="en-US" altLang="en-US" sz="2400" dirty="0">
              <a:solidFill>
                <a:schemeClr val="accent2"/>
              </a:solidFill>
            </a:endParaRPr>
          </a:p>
          <a:p>
            <a:pPr>
              <a:spcBef>
                <a:spcPct val="0"/>
              </a:spcBef>
              <a:buFontTx/>
              <a:buNone/>
            </a:pPr>
            <a:r>
              <a:rPr lang="en-US" altLang="en-US" sz="2800" dirty="0">
                <a:solidFill>
                  <a:srgbClr val="008000"/>
                </a:solidFill>
                <a:latin typeface="Algerian" panose="04020705040A02060702" pitchFamily="82" charset="0"/>
              </a:rPr>
              <a:t>   </a:t>
            </a:r>
            <a:r>
              <a:rPr lang="en-US" altLang="en-US" dirty="0">
                <a:solidFill>
                  <a:srgbClr val="006600"/>
                </a:solidFill>
                <a:latin typeface="Algerian" panose="04020705040A02060702" pitchFamily="82" charset="0"/>
              </a:rPr>
              <a:t>3. </a:t>
            </a:r>
            <a:r>
              <a:rPr lang="en-US" altLang="en-US" sz="2800" dirty="0">
                <a:solidFill>
                  <a:srgbClr val="006600"/>
                </a:solidFill>
                <a:latin typeface="Algerian" panose="04020705040A02060702" pitchFamily="82" charset="0"/>
              </a:rPr>
              <a:t>STRANGERS </a:t>
            </a:r>
            <a:r>
              <a:rPr lang="en-US" altLang="en-US" dirty="0">
                <a:solidFill>
                  <a:srgbClr val="006600"/>
                </a:solidFill>
                <a:latin typeface="Algerian" panose="04020705040A02060702" pitchFamily="82" charset="0"/>
              </a:rPr>
              <a:t> </a:t>
            </a:r>
          </a:p>
          <a:p>
            <a:pPr>
              <a:spcBef>
                <a:spcPct val="0"/>
              </a:spcBef>
              <a:buFontTx/>
              <a:buNone/>
            </a:pPr>
            <a:r>
              <a:rPr lang="en-US" altLang="en-US" dirty="0">
                <a:solidFill>
                  <a:srgbClr val="006600"/>
                </a:solidFill>
                <a:latin typeface="Algerian" panose="04020705040A02060702" pitchFamily="82" charset="0"/>
              </a:rPr>
              <a:t>       -</a:t>
            </a:r>
            <a:r>
              <a:rPr lang="en-US" altLang="en-US" sz="2800" dirty="0">
                <a:solidFill>
                  <a:srgbClr val="006600"/>
                </a:solidFill>
                <a:latin typeface="Algerian" panose="04020705040A02060702" pitchFamily="82" charset="0"/>
              </a:rPr>
              <a:t> KNOCKING COLD DOORS</a:t>
            </a:r>
          </a:p>
          <a:p>
            <a:pPr>
              <a:spcBef>
                <a:spcPct val="0"/>
              </a:spcBef>
              <a:buFontTx/>
              <a:buNone/>
            </a:pPr>
            <a:r>
              <a:rPr lang="en-US" altLang="en-US" sz="2400" dirty="0">
                <a:solidFill>
                  <a:srgbClr val="006600"/>
                </a:solidFill>
              </a:rPr>
              <a:t>             </a:t>
            </a:r>
            <a:r>
              <a:rPr lang="en-US" altLang="en-US" sz="1800" b="0" dirty="0">
                <a:solidFill>
                  <a:srgbClr val="006600"/>
                </a:solidFill>
                <a:latin typeface="Arial Black" panose="020B0A04020102020204" pitchFamily="34" charset="0"/>
              </a:rPr>
              <a:t>(Exception: God leading us to a door)</a:t>
            </a:r>
          </a:p>
          <a:p>
            <a:pPr>
              <a:spcBef>
                <a:spcPct val="0"/>
              </a:spcBef>
              <a:buFontTx/>
              <a:buNone/>
            </a:pPr>
            <a:endParaRPr lang="en-US" altLang="en-US" sz="1800" dirty="0">
              <a:solidFill>
                <a:srgbClr val="006600"/>
              </a:solidFill>
            </a:endParaRPr>
          </a:p>
          <a:p>
            <a:pPr>
              <a:spcBef>
                <a:spcPct val="0"/>
              </a:spcBef>
              <a:buFontTx/>
              <a:buNone/>
            </a:pPr>
            <a:endParaRPr lang="en-US" altLang="en-US" sz="1800" dirty="0">
              <a:solidFill>
                <a:srgbClr val="006600"/>
              </a:solidFill>
            </a:endParaRPr>
          </a:p>
          <a:p>
            <a:pPr>
              <a:spcBef>
                <a:spcPct val="0"/>
              </a:spcBef>
              <a:buFontTx/>
              <a:buNone/>
            </a:pPr>
            <a:endParaRPr lang="en-US" altLang="en-US" sz="1800" dirty="0">
              <a:solidFill>
                <a:srgbClr val="006600"/>
              </a:solidFill>
            </a:endParaRPr>
          </a:p>
          <a:p>
            <a:pPr>
              <a:spcBef>
                <a:spcPct val="0"/>
              </a:spcBef>
              <a:buFontTx/>
              <a:buNone/>
            </a:pPr>
            <a:endParaRPr lang="en-US" altLang="en-US" sz="1800" dirty="0">
              <a:solidFill>
                <a:srgbClr val="006600"/>
              </a:solidFill>
            </a:endParaRPr>
          </a:p>
          <a:p>
            <a:pPr>
              <a:spcBef>
                <a:spcPct val="0"/>
              </a:spcBef>
              <a:buFontTx/>
              <a:buNone/>
            </a:pPr>
            <a:endParaRPr lang="en-US" altLang="en-US" sz="1800" dirty="0">
              <a:solidFill>
                <a:srgbClr val="006600"/>
              </a:solidFill>
            </a:endParaRPr>
          </a:p>
        </p:txBody>
      </p:sp>
    </p:spTree>
  </p:cSld>
  <p:clrMapOvr>
    <a:masterClrMapping/>
  </p:clrMapOvr>
  <p:transition spd="slow">
    <p:checker/>
    <p:sndAc>
      <p:stSnd>
        <p:snd r:embed="rId3" name="projctor.wav"/>
      </p:stSnd>
    </p:sndAc>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Text Box 2"/>
          <p:cNvSpPr txBox="1">
            <a:spLocks noChangeArrowheads="1"/>
          </p:cNvSpPr>
          <p:nvPr/>
        </p:nvSpPr>
        <p:spPr bwMode="auto">
          <a:xfrm>
            <a:off x="228600" y="928688"/>
            <a:ext cx="6908800" cy="8291512"/>
          </a:xfrm>
          <a:prstGeom prst="rect">
            <a:avLst/>
          </a:prstGeom>
          <a:gradFill rotWithShape="0">
            <a:gsLst>
              <a:gs pos="0">
                <a:schemeClr val="tx1"/>
              </a:gs>
              <a:gs pos="50000">
                <a:srgbClr val="660066"/>
              </a:gs>
              <a:gs pos="100000">
                <a:schemeClr val="tx1"/>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algn="l" defTabSz="920750">
              <a:defRPr sz="2400">
                <a:solidFill>
                  <a:schemeClr val="tx1"/>
                </a:solidFill>
                <a:latin typeface="Times New Roman" panose="02020603050405020304" pitchFamily="18" charset="0"/>
              </a:defRPr>
            </a:lvl1pPr>
            <a:lvl2pPr marL="460375" algn="l" defTabSz="920750">
              <a:defRPr sz="2400">
                <a:solidFill>
                  <a:schemeClr val="tx1"/>
                </a:solidFill>
                <a:latin typeface="Times New Roman" panose="02020603050405020304" pitchFamily="18" charset="0"/>
              </a:defRPr>
            </a:lvl2pPr>
            <a:lvl3pPr marL="920750" algn="l" defTabSz="920750">
              <a:defRPr sz="2400">
                <a:solidFill>
                  <a:schemeClr val="tx1"/>
                </a:solidFill>
                <a:latin typeface="Times New Roman" panose="02020603050405020304" pitchFamily="18" charset="0"/>
              </a:defRPr>
            </a:lvl3pPr>
            <a:lvl4pPr marL="1381125" algn="l" defTabSz="920750">
              <a:defRPr sz="2400">
                <a:solidFill>
                  <a:schemeClr val="tx1"/>
                </a:solidFill>
                <a:latin typeface="Times New Roman" panose="02020603050405020304" pitchFamily="18" charset="0"/>
              </a:defRPr>
            </a:lvl4pPr>
            <a:lvl5pPr marL="1836738" algn="l" defTabSz="920750">
              <a:defRPr sz="2400">
                <a:solidFill>
                  <a:schemeClr val="tx1"/>
                </a:solidFill>
                <a:latin typeface="Times New Roman" panose="02020603050405020304" pitchFamily="18" charset="0"/>
              </a:defRPr>
            </a:lvl5pPr>
            <a:lvl6pPr marL="2293938" defTabSz="920750" eaLnBrk="0" fontAlgn="base" hangingPunct="0">
              <a:spcBef>
                <a:spcPct val="0"/>
              </a:spcBef>
              <a:spcAft>
                <a:spcPct val="0"/>
              </a:spcAft>
              <a:defRPr sz="2400">
                <a:solidFill>
                  <a:schemeClr val="tx1"/>
                </a:solidFill>
                <a:latin typeface="Times New Roman" panose="02020603050405020304" pitchFamily="18" charset="0"/>
              </a:defRPr>
            </a:lvl6pPr>
            <a:lvl7pPr marL="2751138" defTabSz="920750" eaLnBrk="0" fontAlgn="base" hangingPunct="0">
              <a:spcBef>
                <a:spcPct val="0"/>
              </a:spcBef>
              <a:spcAft>
                <a:spcPct val="0"/>
              </a:spcAft>
              <a:defRPr sz="2400">
                <a:solidFill>
                  <a:schemeClr val="tx1"/>
                </a:solidFill>
                <a:latin typeface="Times New Roman" panose="02020603050405020304" pitchFamily="18" charset="0"/>
              </a:defRPr>
            </a:lvl7pPr>
            <a:lvl8pPr marL="3208338" defTabSz="920750" eaLnBrk="0" fontAlgn="base" hangingPunct="0">
              <a:spcBef>
                <a:spcPct val="0"/>
              </a:spcBef>
              <a:spcAft>
                <a:spcPct val="0"/>
              </a:spcAft>
              <a:defRPr sz="2400">
                <a:solidFill>
                  <a:schemeClr val="tx1"/>
                </a:solidFill>
                <a:latin typeface="Times New Roman" panose="02020603050405020304" pitchFamily="18" charset="0"/>
              </a:defRPr>
            </a:lvl8pPr>
            <a:lvl9pPr marL="3665538" defTabSz="92075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altLang="en-US" dirty="0">
                <a:solidFill>
                  <a:srgbClr val="FFFF00"/>
                </a:solidFill>
              </a:rPr>
              <a:t>THE RELATIONAL CHURCH IS 15-20 TIMES THE AVERAGE ATTENDANCE</a:t>
            </a:r>
          </a:p>
          <a:p>
            <a:pPr>
              <a:spcBef>
                <a:spcPct val="50000"/>
              </a:spcBef>
              <a:defRPr/>
            </a:pPr>
            <a:r>
              <a:rPr lang="en-US" altLang="en-US" dirty="0">
                <a:solidFill>
                  <a:schemeClr val="bg1"/>
                </a:solidFill>
              </a:rPr>
              <a:t>MEMBERS INVITING  THOSE IN THEIR CIRCLE OF INFLUENCE THAT HAVE NEEDS.    EVERYONE HAS A CIRCLE OF 15-20 PEOPLE WITH WHOM THEY HAVE SOME LEVEL OF RELATIONSHIP</a:t>
            </a:r>
          </a:p>
          <a:p>
            <a:pPr>
              <a:spcBef>
                <a:spcPct val="50000"/>
              </a:spcBef>
              <a:defRPr/>
            </a:pPr>
            <a:r>
              <a:rPr lang="en-US" altLang="en-US" dirty="0">
                <a:solidFill>
                  <a:schemeClr val="bg1"/>
                </a:solidFill>
              </a:rPr>
              <a:t>SPECIAL EVENTS AT THE CHURCH</a:t>
            </a:r>
          </a:p>
          <a:p>
            <a:pPr>
              <a:spcBef>
                <a:spcPct val="50000"/>
              </a:spcBef>
              <a:defRPr/>
            </a:pPr>
            <a:r>
              <a:rPr lang="en-US" altLang="en-US" dirty="0">
                <a:solidFill>
                  <a:srgbClr val="FFFF00"/>
                </a:solidFill>
              </a:rPr>
              <a:t>THE LOVE OF GOD FLOWS THROUGH</a:t>
            </a:r>
            <a:r>
              <a:rPr lang="en-US" altLang="en-US" u="sng" dirty="0">
                <a:solidFill>
                  <a:srgbClr val="FFFF00"/>
                </a:solidFill>
              </a:rPr>
              <a:t> RELATIONSHIPS</a:t>
            </a:r>
            <a:r>
              <a:rPr lang="en-US" altLang="en-US" dirty="0">
                <a:solidFill>
                  <a:srgbClr val="FFFF00"/>
                </a:solidFill>
              </a:rPr>
              <a:t> !</a:t>
            </a:r>
          </a:p>
          <a:p>
            <a:pPr>
              <a:spcBef>
                <a:spcPct val="50000"/>
              </a:spcBef>
              <a:defRPr/>
            </a:pPr>
            <a:r>
              <a:rPr lang="en-US" altLang="en-US" dirty="0">
                <a:solidFill>
                  <a:srgbClr val="FFFF00"/>
                </a:solidFill>
              </a:rPr>
              <a:t>WE MUST BUILD </a:t>
            </a:r>
            <a:r>
              <a:rPr lang="en-US" altLang="en-US" u="sng" dirty="0">
                <a:solidFill>
                  <a:srgbClr val="FFFF00"/>
                </a:solidFill>
              </a:rPr>
              <a:t>RELATIONSHIPS </a:t>
            </a:r>
            <a:r>
              <a:rPr lang="en-US" altLang="en-US" dirty="0">
                <a:solidFill>
                  <a:srgbClr val="FFFF00"/>
                </a:solidFill>
              </a:rPr>
              <a:t>WITH PEOPLE IN NEED !</a:t>
            </a:r>
          </a:p>
          <a:p>
            <a:pPr>
              <a:spcBef>
                <a:spcPct val="50000"/>
              </a:spcBef>
              <a:defRPr/>
            </a:pPr>
            <a:r>
              <a:rPr lang="en-US" altLang="en-US" dirty="0">
                <a:solidFill>
                  <a:schemeClr val="bg1"/>
                </a:solidFill>
              </a:rPr>
              <a:t>THE ONLY CANDIDATES ARE THOSE WITH </a:t>
            </a:r>
            <a:r>
              <a:rPr lang="en-US" altLang="en-US" u="sng" dirty="0">
                <a:solidFill>
                  <a:schemeClr val="bg1"/>
                </a:solidFill>
              </a:rPr>
              <a:t>NEEDS</a:t>
            </a:r>
            <a:r>
              <a:rPr lang="en-US" altLang="en-US" dirty="0">
                <a:solidFill>
                  <a:schemeClr val="bg1"/>
                </a:solidFill>
              </a:rPr>
              <a:t> !</a:t>
            </a:r>
          </a:p>
          <a:p>
            <a:pPr>
              <a:spcBef>
                <a:spcPct val="50000"/>
              </a:spcBef>
              <a:defRPr/>
            </a:pPr>
            <a:r>
              <a:rPr lang="en-US" altLang="en-US" dirty="0">
                <a:solidFill>
                  <a:schemeClr val="bg1"/>
                </a:solidFill>
              </a:rPr>
              <a:t>SOUL WINNING IS MINISTERING TO PEOPLE WITH  </a:t>
            </a:r>
            <a:r>
              <a:rPr lang="en-US" altLang="en-US" u="sng" dirty="0">
                <a:solidFill>
                  <a:schemeClr val="bg1"/>
                </a:solidFill>
              </a:rPr>
              <a:t>NEEDS</a:t>
            </a:r>
            <a:r>
              <a:rPr lang="en-US" altLang="en-US" dirty="0">
                <a:solidFill>
                  <a:schemeClr val="bg1"/>
                </a:solidFill>
              </a:rPr>
              <a:t> !</a:t>
            </a:r>
          </a:p>
          <a:p>
            <a:pPr>
              <a:spcBef>
                <a:spcPct val="50000"/>
              </a:spcBef>
              <a:defRPr/>
            </a:pPr>
            <a:r>
              <a:rPr lang="en-US" altLang="en-US" dirty="0">
                <a:solidFill>
                  <a:schemeClr val="bg1"/>
                </a:solidFill>
              </a:rPr>
              <a:t>    - FIND A NEED &amp; FILL IT !</a:t>
            </a:r>
          </a:p>
          <a:p>
            <a:pPr>
              <a:spcBef>
                <a:spcPct val="50000"/>
              </a:spcBef>
              <a:defRPr/>
            </a:pPr>
            <a:r>
              <a:rPr lang="en-US" altLang="en-US" dirty="0">
                <a:solidFill>
                  <a:schemeClr val="bg1"/>
                </a:solidFill>
              </a:rPr>
              <a:t>    - FIND A HURT &amp; HEAL IT !</a:t>
            </a:r>
          </a:p>
          <a:p>
            <a:pPr>
              <a:spcBef>
                <a:spcPct val="50000"/>
              </a:spcBef>
              <a:defRPr/>
            </a:pPr>
            <a:r>
              <a:rPr lang="en-US" altLang="en-US" sz="400" dirty="0">
                <a:solidFill>
                  <a:srgbClr val="800080"/>
                </a:solidFill>
              </a:rPr>
              <a:t> </a:t>
            </a:r>
          </a:p>
        </p:txBody>
      </p:sp>
      <p:sp>
        <p:nvSpPr>
          <p:cNvPr id="312323" name="Text Box 3"/>
          <p:cNvSpPr txBox="1">
            <a:spLocks noChangeArrowheads="1"/>
          </p:cNvSpPr>
          <p:nvPr/>
        </p:nvSpPr>
        <p:spPr bwMode="auto">
          <a:xfrm>
            <a:off x="228600" y="153988"/>
            <a:ext cx="6934200" cy="641350"/>
          </a:xfrm>
          <a:prstGeom prst="rect">
            <a:avLst/>
          </a:prstGeom>
          <a:solidFill>
            <a:srgbClr val="660066"/>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r>
              <a:rPr lang="en-US" altLang="en-US" sz="2800" dirty="0">
                <a:latin typeface="Times New Roman" panose="02020603050405020304" pitchFamily="18" charset="0"/>
              </a:rPr>
              <a:t>HOW DO WE GET MORE VISITORS?</a:t>
            </a:r>
          </a:p>
          <a:p>
            <a:pPr algn="ctr">
              <a:spcBef>
                <a:spcPct val="50000"/>
              </a:spcBef>
            </a:pPr>
            <a:endParaRPr lang="en-US" altLang="en-US" sz="200" dirty="0">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Oval 2"/>
          <p:cNvSpPr>
            <a:spLocks noChangeArrowheads="1"/>
          </p:cNvSpPr>
          <p:nvPr/>
        </p:nvSpPr>
        <p:spPr bwMode="auto">
          <a:xfrm>
            <a:off x="685800" y="913607"/>
            <a:ext cx="6172200" cy="6324600"/>
          </a:xfrm>
          <a:prstGeom prst="ellipse">
            <a:avLst/>
          </a:prstGeom>
          <a:gradFill rotWithShape="0">
            <a:gsLst>
              <a:gs pos="0">
                <a:srgbClr val="760000"/>
              </a:gs>
              <a:gs pos="50000">
                <a:srgbClr val="FF0000"/>
              </a:gs>
              <a:gs pos="100000">
                <a:srgbClr val="760000"/>
              </a:gs>
            </a:gsLst>
            <a:lin ang="0" scaled="1"/>
          </a:gra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b="0" dirty="0"/>
          </a:p>
        </p:txBody>
      </p:sp>
      <p:sp>
        <p:nvSpPr>
          <p:cNvPr id="743427" name="Oval 3"/>
          <p:cNvSpPr>
            <a:spLocks noChangeArrowheads="1"/>
          </p:cNvSpPr>
          <p:nvPr/>
        </p:nvSpPr>
        <p:spPr bwMode="auto">
          <a:xfrm>
            <a:off x="1676400" y="1981200"/>
            <a:ext cx="4191000" cy="4200525"/>
          </a:xfrm>
          <a:prstGeom prst="ellipse">
            <a:avLst/>
          </a:prstGeom>
          <a:gradFill rotWithShape="0">
            <a:gsLst>
              <a:gs pos="0">
                <a:schemeClr val="accent2">
                  <a:gamma/>
                  <a:shade val="46275"/>
                  <a:invGamma/>
                </a:schemeClr>
              </a:gs>
              <a:gs pos="100000">
                <a:schemeClr val="accent2"/>
              </a:gs>
            </a:gsLst>
            <a:path path="shape">
              <a:fillToRect l="50000" t="50000" r="50000" b="50000"/>
            </a:path>
          </a:gra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algn="l" defTabSz="920750">
              <a:defRPr sz="2400">
                <a:solidFill>
                  <a:schemeClr val="tx1"/>
                </a:solidFill>
                <a:latin typeface="Times New Roman" panose="02020603050405020304" pitchFamily="18" charset="0"/>
              </a:defRPr>
            </a:lvl1pPr>
            <a:lvl2pPr marL="460375" algn="l" defTabSz="920750">
              <a:defRPr sz="2400">
                <a:solidFill>
                  <a:schemeClr val="tx1"/>
                </a:solidFill>
                <a:latin typeface="Times New Roman" panose="02020603050405020304" pitchFamily="18" charset="0"/>
              </a:defRPr>
            </a:lvl2pPr>
            <a:lvl3pPr marL="920750" algn="l" defTabSz="920750">
              <a:defRPr sz="2400">
                <a:solidFill>
                  <a:schemeClr val="tx1"/>
                </a:solidFill>
                <a:latin typeface="Times New Roman" panose="02020603050405020304" pitchFamily="18" charset="0"/>
              </a:defRPr>
            </a:lvl3pPr>
            <a:lvl4pPr marL="1381125" algn="l" defTabSz="920750">
              <a:defRPr sz="2400">
                <a:solidFill>
                  <a:schemeClr val="tx1"/>
                </a:solidFill>
                <a:latin typeface="Times New Roman" panose="02020603050405020304" pitchFamily="18" charset="0"/>
              </a:defRPr>
            </a:lvl4pPr>
            <a:lvl5pPr marL="1836738" algn="l" defTabSz="920750">
              <a:defRPr sz="2400">
                <a:solidFill>
                  <a:schemeClr val="tx1"/>
                </a:solidFill>
                <a:latin typeface="Times New Roman" panose="02020603050405020304" pitchFamily="18" charset="0"/>
              </a:defRPr>
            </a:lvl5pPr>
            <a:lvl6pPr marL="2293938" defTabSz="920750" eaLnBrk="0" fontAlgn="base" hangingPunct="0">
              <a:spcBef>
                <a:spcPct val="0"/>
              </a:spcBef>
              <a:spcAft>
                <a:spcPct val="0"/>
              </a:spcAft>
              <a:defRPr sz="2400">
                <a:solidFill>
                  <a:schemeClr val="tx1"/>
                </a:solidFill>
                <a:latin typeface="Times New Roman" panose="02020603050405020304" pitchFamily="18" charset="0"/>
              </a:defRPr>
            </a:lvl6pPr>
            <a:lvl7pPr marL="2751138" defTabSz="920750" eaLnBrk="0" fontAlgn="base" hangingPunct="0">
              <a:spcBef>
                <a:spcPct val="0"/>
              </a:spcBef>
              <a:spcAft>
                <a:spcPct val="0"/>
              </a:spcAft>
              <a:defRPr sz="2400">
                <a:solidFill>
                  <a:schemeClr val="tx1"/>
                </a:solidFill>
                <a:latin typeface="Times New Roman" panose="02020603050405020304" pitchFamily="18" charset="0"/>
              </a:defRPr>
            </a:lvl7pPr>
            <a:lvl8pPr marL="3208338" defTabSz="920750" eaLnBrk="0" fontAlgn="base" hangingPunct="0">
              <a:spcBef>
                <a:spcPct val="0"/>
              </a:spcBef>
              <a:spcAft>
                <a:spcPct val="0"/>
              </a:spcAft>
              <a:defRPr sz="2400">
                <a:solidFill>
                  <a:schemeClr val="tx1"/>
                </a:solidFill>
                <a:latin typeface="Times New Roman" panose="02020603050405020304" pitchFamily="18" charset="0"/>
              </a:defRPr>
            </a:lvl8pPr>
            <a:lvl9pPr marL="3665538" defTabSz="92075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en-US" altLang="en-US" b="0" dirty="0"/>
          </a:p>
        </p:txBody>
      </p:sp>
      <p:sp>
        <p:nvSpPr>
          <p:cNvPr id="314372" name="Text Box 4"/>
          <p:cNvSpPr txBox="1">
            <a:spLocks noChangeArrowheads="1"/>
          </p:cNvSpPr>
          <p:nvPr/>
        </p:nvSpPr>
        <p:spPr bwMode="auto">
          <a:xfrm>
            <a:off x="2286000" y="3536950"/>
            <a:ext cx="2971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dirty="0">
                <a:solidFill>
                  <a:schemeClr val="bg1"/>
                </a:solidFill>
              </a:rPr>
              <a:t>THOSE  THAT </a:t>
            </a:r>
          </a:p>
          <a:p>
            <a:pPr algn="ctr">
              <a:spcBef>
                <a:spcPct val="0"/>
              </a:spcBef>
              <a:buFontTx/>
              <a:buNone/>
            </a:pPr>
            <a:r>
              <a:rPr lang="en-US" altLang="en-US" sz="2400" dirty="0">
                <a:solidFill>
                  <a:schemeClr val="bg1"/>
                </a:solidFill>
              </a:rPr>
              <a:t>ATTEND  THE </a:t>
            </a:r>
          </a:p>
          <a:p>
            <a:pPr algn="ctr">
              <a:spcBef>
                <a:spcPct val="0"/>
              </a:spcBef>
              <a:buFontTx/>
              <a:buNone/>
            </a:pPr>
            <a:r>
              <a:rPr lang="en-US" altLang="en-US" sz="2400" dirty="0">
                <a:solidFill>
                  <a:schemeClr val="bg1"/>
                </a:solidFill>
              </a:rPr>
              <a:t>CHURCH</a:t>
            </a:r>
          </a:p>
        </p:txBody>
      </p:sp>
      <p:sp>
        <p:nvSpPr>
          <p:cNvPr id="314373" name="Text Box 5"/>
          <p:cNvSpPr txBox="1">
            <a:spLocks noChangeArrowheads="1"/>
          </p:cNvSpPr>
          <p:nvPr/>
        </p:nvSpPr>
        <p:spPr bwMode="auto">
          <a:xfrm>
            <a:off x="2533650" y="1219200"/>
            <a:ext cx="2495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solidFill>
                  <a:schemeClr val="bg1"/>
                </a:solidFill>
              </a:rPr>
              <a:t>THE RELATIONAL</a:t>
            </a:r>
          </a:p>
          <a:p>
            <a:pPr>
              <a:spcBef>
                <a:spcPct val="0"/>
              </a:spcBef>
              <a:buFontTx/>
              <a:buNone/>
            </a:pPr>
            <a:r>
              <a:rPr lang="en-US" altLang="en-US" sz="2000" dirty="0">
                <a:solidFill>
                  <a:schemeClr val="bg1"/>
                </a:solidFill>
              </a:rPr>
              <a:t>       CHURCH</a:t>
            </a:r>
          </a:p>
        </p:txBody>
      </p:sp>
      <p:sp>
        <p:nvSpPr>
          <p:cNvPr id="314374" name="Text Box 6"/>
          <p:cNvSpPr txBox="1">
            <a:spLocks noChangeArrowheads="1"/>
          </p:cNvSpPr>
          <p:nvPr/>
        </p:nvSpPr>
        <p:spPr bwMode="auto">
          <a:xfrm>
            <a:off x="3008313" y="6477000"/>
            <a:ext cx="1344612"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solidFill>
                  <a:schemeClr val="bg1"/>
                </a:solidFill>
              </a:rPr>
              <a:t>15 - 20 X</a:t>
            </a:r>
          </a:p>
        </p:txBody>
      </p:sp>
      <p:sp>
        <p:nvSpPr>
          <p:cNvPr id="314375" name="Text Box 7"/>
          <p:cNvSpPr txBox="1">
            <a:spLocks noChangeArrowheads="1"/>
          </p:cNvSpPr>
          <p:nvPr/>
        </p:nvSpPr>
        <p:spPr bwMode="auto">
          <a:xfrm>
            <a:off x="304800" y="243681"/>
            <a:ext cx="6821488" cy="51435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rgbClr val="FF0000"/>
                </a:solidFill>
                <a:latin typeface="Arial Black" panose="020B0A04020102020204" pitchFamily="34" charset="0"/>
              </a:rPr>
              <a:t> YOUR  PERSONAL  HARVEST  FIELD</a:t>
            </a:r>
          </a:p>
        </p:txBody>
      </p:sp>
      <p:sp>
        <p:nvSpPr>
          <p:cNvPr id="314376" name="Text Box 8"/>
          <p:cNvSpPr txBox="1">
            <a:spLocks noChangeArrowheads="1"/>
          </p:cNvSpPr>
          <p:nvPr/>
        </p:nvSpPr>
        <p:spPr bwMode="auto">
          <a:xfrm>
            <a:off x="1082675" y="7543800"/>
            <a:ext cx="5470525"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976313"/>
            <a:r>
              <a:rPr lang="en-US" altLang="en-US" sz="1600" b="0" dirty="0">
                <a:solidFill>
                  <a:srgbClr val="FF0000"/>
                </a:solidFill>
                <a:latin typeface="Arial Black" panose="020B0A04020102020204" pitchFamily="34" charset="0"/>
              </a:rPr>
              <a:t>- EVERYONE HAS 15-20 PEOPLE </a:t>
            </a:r>
          </a:p>
          <a:p>
            <a:pPr marL="976313"/>
            <a:r>
              <a:rPr lang="en-US" altLang="en-US" sz="1600" b="0" dirty="0">
                <a:solidFill>
                  <a:srgbClr val="FF0000"/>
                </a:solidFill>
                <a:latin typeface="Arial Black" panose="020B0A04020102020204" pitchFamily="34" charset="0"/>
              </a:rPr>
              <a:t>  IN THEIR CIRCLE OF INFLUENCE.</a:t>
            </a:r>
          </a:p>
          <a:p>
            <a:pPr marL="976313"/>
            <a:endParaRPr lang="en-US" altLang="en-US" sz="400" b="0" dirty="0">
              <a:solidFill>
                <a:srgbClr val="FF0000"/>
              </a:solidFill>
              <a:latin typeface="Arial Black" panose="020B0A04020102020204" pitchFamily="34" charset="0"/>
            </a:endParaRPr>
          </a:p>
          <a:p>
            <a:pPr marL="976313">
              <a:buFontTx/>
              <a:buChar char="-"/>
            </a:pPr>
            <a:r>
              <a:rPr lang="en-US" altLang="en-US" sz="1600" b="0" dirty="0">
                <a:solidFill>
                  <a:srgbClr val="FF0000"/>
                </a:solidFill>
                <a:latin typeface="Arial Black" panose="020B0A04020102020204" pitchFamily="34" charset="0"/>
              </a:rPr>
              <a:t> AT ANY ONE TIME THERE ARE AT </a:t>
            </a:r>
          </a:p>
          <a:p>
            <a:pPr marL="976313"/>
            <a:r>
              <a:rPr lang="en-US" altLang="en-US" sz="1600" b="0" dirty="0">
                <a:solidFill>
                  <a:srgbClr val="FF0000"/>
                </a:solidFill>
                <a:latin typeface="Arial Black" panose="020B0A04020102020204" pitchFamily="34" charset="0"/>
              </a:rPr>
              <a:t>  LEAST 2-3 PEOPLE WITH NEEDS.</a:t>
            </a:r>
          </a:p>
          <a:p>
            <a:pPr marL="976313"/>
            <a:endParaRPr lang="en-US" altLang="en-US" sz="400" b="0" dirty="0">
              <a:solidFill>
                <a:srgbClr val="FF0000"/>
              </a:solidFill>
              <a:latin typeface="Arial Black" panose="020B0A04020102020204" pitchFamily="34" charset="0"/>
            </a:endParaRPr>
          </a:p>
          <a:p>
            <a:pPr marL="976313"/>
            <a:r>
              <a:rPr lang="en-US" altLang="en-US" sz="1600" b="0" dirty="0">
                <a:solidFill>
                  <a:srgbClr val="FF0000"/>
                </a:solidFill>
                <a:latin typeface="Arial Black" panose="020B0A04020102020204" pitchFamily="34" charset="0"/>
              </a:rPr>
              <a:t>- A SELF-CONFESSED NEED IS THE </a:t>
            </a:r>
          </a:p>
          <a:p>
            <a:pPr marL="976313"/>
            <a:r>
              <a:rPr lang="en-US" altLang="en-US" sz="1600" b="0" dirty="0">
                <a:solidFill>
                  <a:srgbClr val="FF0000"/>
                </a:solidFill>
                <a:latin typeface="Arial Black" panose="020B0A04020102020204" pitchFamily="34" charset="0"/>
              </a:rPr>
              <a:t>  OPEN DOOR FOR SOUL WINNING.</a:t>
            </a:r>
          </a:p>
        </p:txBody>
      </p:sp>
    </p:spTree>
  </p:cSld>
  <p:clrMapOvr>
    <a:masterClrMapping/>
  </p:clrMapOvr>
  <p:transition spd="slow">
    <p:checker/>
    <p:sndAc>
      <p:stSnd>
        <p:snd r:embed="rId3" name="projctor.wav"/>
      </p:stSnd>
    </p:sndAc>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ext Box 2"/>
          <p:cNvSpPr txBox="1">
            <a:spLocks noChangeArrowheads="1"/>
          </p:cNvSpPr>
          <p:nvPr/>
        </p:nvSpPr>
        <p:spPr bwMode="auto">
          <a:xfrm>
            <a:off x="228600" y="196850"/>
            <a:ext cx="6858000" cy="8947150"/>
          </a:xfrm>
          <a:prstGeom prst="rect">
            <a:avLst/>
          </a:prstGeom>
          <a:gradFill rotWithShape="0">
            <a:gsLst>
              <a:gs pos="0">
                <a:srgbClr val="2F002F"/>
              </a:gs>
              <a:gs pos="50000">
                <a:srgbClr val="660066"/>
              </a:gs>
              <a:gs pos="100000">
                <a:srgbClr val="2F002F"/>
              </a:gs>
            </a:gsLst>
            <a:lin ang="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dirty="0">
              <a:solidFill>
                <a:schemeClr val="tx1"/>
              </a:solidFill>
              <a:latin typeface="Algerian" panose="04020705040A02060702" pitchFamily="82" charset="0"/>
            </a:endParaRPr>
          </a:p>
          <a:p>
            <a:pPr algn="ctr"/>
            <a:r>
              <a:rPr lang="en-US" altLang="en-US" sz="6000" b="0" dirty="0">
                <a:latin typeface="Arial Black" panose="020B0A04020102020204" pitchFamily="34" charset="0"/>
              </a:rPr>
              <a:t>Compassion</a:t>
            </a:r>
          </a:p>
          <a:p>
            <a:pPr algn="ctr"/>
            <a:r>
              <a:rPr lang="en-US" altLang="en-US" sz="6000" b="0" dirty="0">
                <a:latin typeface="Arial Black" panose="020B0A04020102020204" pitchFamily="34" charset="0"/>
              </a:rPr>
              <a:t>&amp;</a:t>
            </a:r>
          </a:p>
          <a:p>
            <a:pPr algn="ctr"/>
            <a:r>
              <a:rPr lang="en-US" altLang="en-US" sz="6000" b="0" dirty="0">
                <a:latin typeface="Arial Black" panose="020B0A04020102020204" pitchFamily="34" charset="0"/>
              </a:rPr>
              <a:t>Care</a:t>
            </a:r>
          </a:p>
          <a:p>
            <a:pPr algn="ctr"/>
            <a:r>
              <a:rPr lang="en-US" altLang="en-US" sz="6000" b="0" dirty="0">
                <a:latin typeface="Arial Black" panose="020B0A04020102020204" pitchFamily="34" charset="0"/>
              </a:rPr>
              <a:t>Ministry</a:t>
            </a:r>
          </a:p>
          <a:p>
            <a:pPr algn="ctr"/>
            <a:endParaRPr lang="en-US" altLang="en-US" sz="6000" dirty="0">
              <a:latin typeface="Algerian" panose="04020705040A02060702" pitchFamily="82" charset="0"/>
            </a:endParaRPr>
          </a:p>
          <a:p>
            <a:pPr algn="ctr"/>
            <a:r>
              <a:rPr lang="en-US" altLang="en-US" b="0" dirty="0">
                <a:latin typeface="Arial Black" panose="020B0A04020102020204" pitchFamily="34" charset="0"/>
              </a:rPr>
              <a:t>Is a Needs </a:t>
            </a:r>
          </a:p>
          <a:p>
            <a:pPr algn="ctr"/>
            <a:r>
              <a:rPr lang="en-US" altLang="en-US" b="0" dirty="0">
                <a:latin typeface="Arial Black" panose="020B0A04020102020204" pitchFamily="34" charset="0"/>
              </a:rPr>
              <a:t>Fulfillment Ministry</a:t>
            </a:r>
          </a:p>
          <a:p>
            <a:pPr algn="ctr"/>
            <a:endParaRPr lang="en-US" altLang="en-US" dirty="0">
              <a:latin typeface="Algerian" panose="04020705040A02060702" pitchFamily="82" charset="0"/>
            </a:endParaRPr>
          </a:p>
          <a:p>
            <a:pPr algn="ctr"/>
            <a:r>
              <a:rPr lang="en-US" altLang="en-US" b="0" dirty="0">
                <a:solidFill>
                  <a:srgbClr val="FFFF00"/>
                </a:solidFill>
                <a:latin typeface="Arial Black" panose="020B0A04020102020204" pitchFamily="34" charset="0"/>
              </a:rPr>
              <a:t>-</a:t>
            </a:r>
            <a:r>
              <a:rPr lang="en-US" altLang="en-US" sz="4800" b="0" dirty="0">
                <a:solidFill>
                  <a:srgbClr val="FFFF00"/>
                </a:solidFill>
                <a:latin typeface="Arial Black" panose="020B0A04020102020204" pitchFamily="34" charset="0"/>
              </a:rPr>
              <a:t> </a:t>
            </a:r>
            <a:r>
              <a:rPr lang="en-US" altLang="en-US" b="0" dirty="0">
                <a:solidFill>
                  <a:srgbClr val="FFFF00"/>
                </a:solidFill>
                <a:latin typeface="Arial Black" panose="020B0A04020102020204" pitchFamily="34" charset="0"/>
              </a:rPr>
              <a:t>Find a Need &amp; Fill It !</a:t>
            </a:r>
          </a:p>
          <a:p>
            <a:pPr algn="ctr"/>
            <a:endParaRPr lang="en-US" altLang="en-US" sz="1600" b="0" dirty="0">
              <a:solidFill>
                <a:srgbClr val="FFFF00"/>
              </a:solidFill>
              <a:latin typeface="Arial Black" panose="020B0A04020102020204" pitchFamily="34" charset="0"/>
            </a:endParaRPr>
          </a:p>
          <a:p>
            <a:pPr algn="ctr"/>
            <a:r>
              <a:rPr lang="en-US" altLang="en-US" b="0" dirty="0">
                <a:solidFill>
                  <a:srgbClr val="FFFF00"/>
                </a:solidFill>
                <a:latin typeface="Arial Black" panose="020B0A04020102020204" pitchFamily="34" charset="0"/>
              </a:rPr>
              <a:t> - Find a Hurt &amp; Heal It !</a:t>
            </a:r>
          </a:p>
          <a:p>
            <a:pPr algn="ctr"/>
            <a:endParaRPr lang="en-US" altLang="en-US" dirty="0">
              <a:solidFill>
                <a:schemeClr val="accent2"/>
              </a:solidFill>
              <a:latin typeface="Algerian" panose="04020705040A02060702" pitchFamily="82" charset="0"/>
            </a:endParaRPr>
          </a:p>
        </p:txBody>
      </p:sp>
    </p:spTree>
  </p:cSld>
  <p:clrMapOvr>
    <a:masterClrMapping/>
  </p:clrMapOvr>
  <p:transition spd="slow">
    <p:checker/>
    <p:sndAc>
      <p:stSnd>
        <p:snd r:embed="rId3" name="projctor.wav"/>
      </p:stSnd>
    </p:sndAc>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ext Box 2"/>
          <p:cNvSpPr txBox="1">
            <a:spLocks noChangeArrowheads="1"/>
          </p:cNvSpPr>
          <p:nvPr/>
        </p:nvSpPr>
        <p:spPr bwMode="auto">
          <a:xfrm>
            <a:off x="228600" y="206375"/>
            <a:ext cx="6858000" cy="8931275"/>
          </a:xfrm>
          <a:prstGeom prst="rect">
            <a:avLst/>
          </a:prstGeom>
          <a:gradFill rotWithShape="0">
            <a:gsLst>
              <a:gs pos="0">
                <a:srgbClr val="FFFF00"/>
              </a:gs>
              <a:gs pos="100000">
                <a:schemeClr val="bg1"/>
              </a:gs>
            </a:gsLst>
            <a:lin ang="27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4800" b="0" dirty="0">
                <a:solidFill>
                  <a:srgbClr val="FF0000"/>
                </a:solidFill>
                <a:latin typeface="Arial Black" panose="020B0A04020102020204" pitchFamily="34" charset="0"/>
                <a:cs typeface="Times New Roman" panose="02020603050405020304" pitchFamily="18" charset="0"/>
              </a:rPr>
              <a:t>COMPASSION</a:t>
            </a:r>
            <a:r>
              <a:rPr lang="en-US" altLang="en-US" sz="5400" b="0" dirty="0">
                <a:solidFill>
                  <a:srgbClr val="FF0000"/>
                </a:solidFill>
                <a:latin typeface="Arial Black" panose="020B0A04020102020204" pitchFamily="34" charset="0"/>
                <a:cs typeface="Times New Roman" panose="02020603050405020304" pitchFamily="18" charset="0"/>
              </a:rPr>
              <a:t> </a:t>
            </a:r>
          </a:p>
          <a:p>
            <a:pPr algn="ctr"/>
            <a:r>
              <a:rPr lang="en-US" altLang="en-US" sz="4800" b="0" dirty="0">
                <a:solidFill>
                  <a:srgbClr val="FF0000"/>
                </a:solidFill>
                <a:latin typeface="Arial Black" panose="020B0A04020102020204" pitchFamily="34" charset="0"/>
                <a:cs typeface="Times New Roman" panose="02020603050405020304" pitchFamily="18" charset="0"/>
              </a:rPr>
              <a:t>&amp;</a:t>
            </a:r>
          </a:p>
          <a:p>
            <a:pPr algn="ctr"/>
            <a:r>
              <a:rPr lang="en-US" altLang="en-US" sz="5400" dirty="0">
                <a:solidFill>
                  <a:srgbClr val="FF0000"/>
                </a:solidFill>
                <a:latin typeface="Algerian" panose="04020705040A02060702" pitchFamily="82" charset="0"/>
                <a:cs typeface="Times New Roman" panose="02020603050405020304" pitchFamily="18" charset="0"/>
              </a:rPr>
              <a:t> </a:t>
            </a:r>
            <a:r>
              <a:rPr lang="en-US" altLang="en-US" sz="4800" b="0" dirty="0">
                <a:solidFill>
                  <a:srgbClr val="FF0000"/>
                </a:solidFill>
                <a:latin typeface="Arial Black" panose="020B0A04020102020204" pitchFamily="34" charset="0"/>
                <a:cs typeface="Times New Roman" panose="02020603050405020304" pitchFamily="18" charset="0"/>
              </a:rPr>
              <a:t>CARE  MINISTRY</a:t>
            </a:r>
          </a:p>
          <a:p>
            <a:pPr algn="ctr"/>
            <a:endParaRPr lang="en-US" altLang="en-US" sz="3600" b="0" dirty="0">
              <a:solidFill>
                <a:schemeClr val="accent2"/>
              </a:solidFill>
              <a:latin typeface="Arial Black" panose="020B0A04020102020204" pitchFamily="34" charset="0"/>
              <a:cs typeface="Times New Roman" panose="02020603050405020304" pitchFamily="18" charset="0"/>
            </a:endParaRPr>
          </a:p>
          <a:p>
            <a:pPr algn="ctr"/>
            <a:r>
              <a:rPr lang="en-US" altLang="en-US" sz="2400" b="0" dirty="0">
                <a:solidFill>
                  <a:schemeClr val="accent2"/>
                </a:solidFill>
                <a:latin typeface="Arial Black" panose="020B0A04020102020204" pitchFamily="34" charset="0"/>
                <a:cs typeface="Times New Roman" panose="02020603050405020304" pitchFamily="18" charset="0"/>
              </a:rPr>
              <a:t>IS A NEEDS FULFILLMENT MINISTRY</a:t>
            </a:r>
            <a:endParaRPr lang="en-US" altLang="en-US" sz="2400" u="sng" dirty="0">
              <a:solidFill>
                <a:schemeClr val="accent2"/>
              </a:solidFill>
              <a:latin typeface="Times New Roman" panose="02020603050405020304" pitchFamily="18" charset="0"/>
              <a:cs typeface="Times New Roman" panose="02020603050405020304" pitchFamily="18" charset="0"/>
            </a:endParaRPr>
          </a:p>
          <a:p>
            <a:endParaRPr lang="en-US" altLang="en-US" sz="1800" dirty="0">
              <a:solidFill>
                <a:schemeClr val="tx1"/>
              </a:solidFill>
              <a:latin typeface="Times New Roman" panose="02020603050405020304" pitchFamily="18" charset="0"/>
              <a:cs typeface="Times New Roman" panose="02020603050405020304" pitchFamily="18" charset="0"/>
            </a:endParaRPr>
          </a:p>
          <a:p>
            <a:endParaRPr lang="en-US" altLang="en-US" sz="2400" dirty="0">
              <a:solidFill>
                <a:srgbClr val="FF0000"/>
              </a:solidFill>
              <a:latin typeface="Times New Roman" panose="02020603050405020304" pitchFamily="18" charset="0"/>
              <a:cs typeface="Times New Roman" panose="02020603050405020304" pitchFamily="18" charset="0"/>
            </a:endParaRPr>
          </a:p>
          <a:p>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400" b="0" dirty="0">
                <a:solidFill>
                  <a:srgbClr val="FF0000"/>
                </a:solidFill>
                <a:latin typeface="Arial Black" panose="020B0A04020102020204" pitchFamily="34" charset="0"/>
                <a:cs typeface="Times New Roman" panose="02020603050405020304" pitchFamily="18" charset="0"/>
              </a:rPr>
              <a:t>&gt;</a:t>
            </a:r>
            <a:r>
              <a:rPr lang="en-US" altLang="en-US" sz="2800" dirty="0">
                <a:solidFill>
                  <a:srgbClr val="FF0000"/>
                </a:solidFill>
                <a:latin typeface="Times New Roman" panose="02020603050405020304" pitchFamily="18" charset="0"/>
                <a:cs typeface="Times New Roman" panose="02020603050405020304" pitchFamily="18" charset="0"/>
              </a:rPr>
              <a:t>  CARING  FOR  VISITORS</a:t>
            </a:r>
            <a:endParaRPr lang="en-US" altLang="en-US" sz="2800" dirty="0">
              <a:solidFill>
                <a:schemeClr val="tx1"/>
              </a:solidFill>
              <a:latin typeface="Times New Roman" panose="02020603050405020304" pitchFamily="18" charset="0"/>
              <a:cs typeface="Times New Roman" panose="02020603050405020304" pitchFamily="18" charset="0"/>
            </a:endParaRPr>
          </a:p>
          <a:p>
            <a:r>
              <a:rPr lang="en-US" altLang="en-US" sz="800" dirty="0">
                <a:solidFill>
                  <a:srgbClr val="FF0000"/>
                </a:solidFill>
                <a:latin typeface="Times New Roman" panose="02020603050405020304" pitchFamily="18" charset="0"/>
                <a:cs typeface="Times New Roman" panose="02020603050405020304" pitchFamily="18" charset="0"/>
              </a:rPr>
              <a:t> </a:t>
            </a:r>
          </a:p>
          <a:p>
            <a:r>
              <a:rPr lang="en-US" altLang="en-US" sz="1800" dirty="0">
                <a:solidFill>
                  <a:srgbClr val="FF0000"/>
                </a:solidFill>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 VISITORS TO OUR CHURCH</a:t>
            </a:r>
            <a:endParaRPr lang="en-US" altLang="en-US" sz="2000" dirty="0">
              <a:solidFill>
                <a:schemeClr val="tx1"/>
              </a:solidFill>
              <a:latin typeface="Times New Roman" panose="02020603050405020304" pitchFamily="18" charset="0"/>
              <a:cs typeface="Times New Roman" panose="02020603050405020304" pitchFamily="18" charset="0"/>
            </a:endParaRPr>
          </a:p>
          <a:p>
            <a:r>
              <a:rPr lang="en-US" altLang="en-US" sz="1800" dirty="0">
                <a:solidFill>
                  <a:srgbClr val="FF0000"/>
                </a:solidFill>
                <a:latin typeface="Times New Roman" panose="02020603050405020304" pitchFamily="18" charset="0"/>
                <a:cs typeface="Times New Roman" panose="02020603050405020304" pitchFamily="18" charset="0"/>
              </a:rPr>
              <a:t>                      </a:t>
            </a:r>
            <a:r>
              <a:rPr lang="en-US" altLang="en-US" sz="1600" dirty="0">
                <a:solidFill>
                  <a:srgbClr val="FF0000"/>
                </a:solidFill>
                <a:latin typeface="Times New Roman" panose="02020603050405020304" pitchFamily="18" charset="0"/>
                <a:cs typeface="Times New Roman" panose="02020603050405020304" pitchFamily="18" charset="0"/>
              </a:rPr>
              <a:t>(CARE MINISTRY TEAMS)</a:t>
            </a:r>
          </a:p>
          <a:p>
            <a:endParaRPr lang="en-US" altLang="en-US" sz="800" dirty="0">
              <a:solidFill>
                <a:schemeClr val="tx1"/>
              </a:solidFill>
              <a:latin typeface="Times New Roman" panose="02020603050405020304" pitchFamily="18" charset="0"/>
              <a:cs typeface="Times New Roman" panose="02020603050405020304" pitchFamily="18" charset="0"/>
            </a:endParaRPr>
          </a:p>
          <a:p>
            <a:r>
              <a:rPr lang="en-US" altLang="en-US" sz="2000" dirty="0">
                <a:solidFill>
                  <a:srgbClr val="FF0000"/>
                </a:solidFill>
                <a:latin typeface="Times New Roman" panose="02020603050405020304" pitchFamily="18" charset="0"/>
                <a:cs typeface="Times New Roman" panose="02020603050405020304" pitchFamily="18" charset="0"/>
              </a:rPr>
              <a:t>          - VISITORS TO OUR HOMES  </a:t>
            </a:r>
            <a:endParaRPr lang="en-US" altLang="en-US" sz="2000" dirty="0">
              <a:solidFill>
                <a:schemeClr val="tx1"/>
              </a:solidFill>
              <a:latin typeface="Times New Roman" panose="02020603050405020304" pitchFamily="18" charset="0"/>
              <a:cs typeface="Times New Roman" panose="02020603050405020304" pitchFamily="18" charset="0"/>
            </a:endParaRPr>
          </a:p>
          <a:p>
            <a:r>
              <a:rPr lang="en-US" altLang="en-US" sz="1800" dirty="0">
                <a:solidFill>
                  <a:srgbClr val="FF0000"/>
                </a:solidFill>
                <a:latin typeface="Times New Roman" panose="02020603050405020304" pitchFamily="18" charset="0"/>
                <a:cs typeface="Times New Roman" panose="02020603050405020304" pitchFamily="18" charset="0"/>
              </a:rPr>
              <a:t>                      </a:t>
            </a:r>
            <a:r>
              <a:rPr lang="en-US" altLang="en-US" sz="1600" dirty="0">
                <a:solidFill>
                  <a:srgbClr val="FF0000"/>
                </a:solidFill>
                <a:latin typeface="Times New Roman" panose="02020603050405020304" pitchFamily="18" charset="0"/>
                <a:cs typeface="Times New Roman" panose="02020603050405020304" pitchFamily="18" charset="0"/>
              </a:rPr>
              <a:t>(HOME CARE GROUPS)</a:t>
            </a:r>
            <a:endParaRPr lang="en-US" altLang="en-US" sz="1600" dirty="0">
              <a:solidFill>
                <a:schemeClr val="tx1"/>
              </a:solidFill>
              <a:latin typeface="Times New Roman" panose="02020603050405020304" pitchFamily="18" charset="0"/>
              <a:cs typeface="Times New Roman" panose="02020603050405020304" pitchFamily="18" charset="0"/>
            </a:endParaRPr>
          </a:p>
          <a:p>
            <a:r>
              <a:rPr lang="en-US" altLang="en-US" sz="1800" dirty="0">
                <a:solidFill>
                  <a:srgbClr val="FF0000"/>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cs typeface="Times New Roman" panose="02020603050405020304" pitchFamily="18" charset="0"/>
            </a:endParaRPr>
          </a:p>
          <a:p>
            <a:r>
              <a:rPr lang="en-US" altLang="en-US" sz="1800" dirty="0">
                <a:solidFill>
                  <a:srgbClr val="FF0000"/>
                </a:solidFill>
                <a:latin typeface="Times New Roman" panose="02020603050405020304" pitchFamily="18" charset="0"/>
                <a:cs typeface="Times New Roman" panose="02020603050405020304" pitchFamily="18" charset="0"/>
              </a:rPr>
              <a:t>       </a:t>
            </a:r>
            <a:endParaRPr lang="en-US" altLang="en-US" sz="2400" dirty="0">
              <a:solidFill>
                <a:srgbClr val="FF0000"/>
              </a:solidFill>
              <a:latin typeface="Times New Roman" panose="02020603050405020304" pitchFamily="18" charset="0"/>
              <a:cs typeface="Times New Roman" panose="02020603050405020304" pitchFamily="18" charset="0"/>
            </a:endParaRPr>
          </a:p>
          <a:p>
            <a:r>
              <a:rPr lang="en-US" altLang="en-US" sz="2400" b="0" dirty="0">
                <a:solidFill>
                  <a:srgbClr val="FF0000"/>
                </a:solidFill>
                <a:latin typeface="Arial Black" panose="020B0A04020102020204" pitchFamily="34" charset="0"/>
              </a:rPr>
              <a:t>  </a:t>
            </a:r>
            <a:r>
              <a:rPr lang="en-US" altLang="en-US" sz="2400" b="0" dirty="0">
                <a:solidFill>
                  <a:schemeClr val="accent2"/>
                </a:solidFill>
                <a:latin typeface="Arial Black" panose="020B0A04020102020204" pitchFamily="34" charset="0"/>
              </a:rPr>
              <a:t>&gt;</a:t>
            </a:r>
            <a:r>
              <a:rPr lang="en-US" altLang="en-US" sz="2800" dirty="0">
                <a:solidFill>
                  <a:srgbClr val="0000FF"/>
                </a:solidFill>
                <a:latin typeface="Times New Roman" panose="02020603050405020304" pitchFamily="18" charset="0"/>
                <a:cs typeface="Times New Roman" panose="02020603050405020304" pitchFamily="18" charset="0"/>
              </a:rPr>
              <a:t>  CARING  FOR  NEW  CONVERTS</a:t>
            </a:r>
          </a:p>
          <a:p>
            <a:endParaRPr lang="en-US" altLang="en-US" sz="800" dirty="0">
              <a:solidFill>
                <a:schemeClr val="tx1"/>
              </a:solidFill>
              <a:latin typeface="Times New Roman" panose="02020603050405020304" pitchFamily="18" charset="0"/>
              <a:cs typeface="Times New Roman" panose="02020603050405020304" pitchFamily="18" charset="0"/>
            </a:endParaRPr>
          </a:p>
          <a:p>
            <a:pPr algn="ctr"/>
            <a:r>
              <a:rPr lang="en-US" altLang="en-US" sz="1800" dirty="0">
                <a:solidFill>
                  <a:srgbClr val="0000FF"/>
                </a:solidFill>
                <a:latin typeface="Times New Roman" panose="02020603050405020304" pitchFamily="18" charset="0"/>
                <a:cs typeface="Times New Roman" panose="02020603050405020304" pitchFamily="18" charset="0"/>
              </a:rPr>
              <a:t>           UNTIL THEY ARE ESTABLISHED AND BECOME       </a:t>
            </a:r>
          </a:p>
          <a:p>
            <a:pPr algn="ctr"/>
            <a:r>
              <a:rPr lang="en-US" altLang="en-US" sz="1800" dirty="0">
                <a:solidFill>
                  <a:srgbClr val="0000FF"/>
                </a:solidFill>
                <a:latin typeface="Times New Roman" panose="02020603050405020304" pitchFamily="18" charset="0"/>
                <a:cs typeface="Times New Roman" panose="02020603050405020304" pitchFamily="18" charset="0"/>
              </a:rPr>
              <a:t>           DISCIPLES WORKING IN THE CHURCH</a:t>
            </a:r>
          </a:p>
          <a:p>
            <a:pPr algn="ctr"/>
            <a:r>
              <a:rPr lang="en-US" altLang="en-US" sz="1600" dirty="0">
                <a:solidFill>
                  <a:srgbClr val="0000FF"/>
                </a:solidFill>
                <a:latin typeface="Times New Roman" panose="02020603050405020304" pitchFamily="18" charset="0"/>
                <a:cs typeface="Times New Roman" panose="02020603050405020304" pitchFamily="18" charset="0"/>
              </a:rPr>
              <a:t>           (MENTOR – ONE-ON-ONE)</a:t>
            </a:r>
          </a:p>
          <a:p>
            <a:endParaRPr lang="en-US" altLang="en-US" sz="1800" dirty="0">
              <a:solidFill>
                <a:schemeClr val="tx1"/>
              </a:solidFill>
              <a:latin typeface="Times New Roman" panose="02020603050405020304" pitchFamily="18" charset="0"/>
            </a:endParaRPr>
          </a:p>
          <a:p>
            <a:endParaRPr lang="en-US" altLang="en-US" sz="1800" dirty="0">
              <a:solidFill>
                <a:schemeClr val="tx1"/>
              </a:solidFill>
              <a:latin typeface="Times New Roman" panose="02020603050405020304" pitchFamily="18" charset="0"/>
            </a:endParaRPr>
          </a:p>
          <a:p>
            <a:endParaRPr lang="en-US" altLang="en-US" sz="1800" dirty="0">
              <a:solidFill>
                <a:schemeClr val="tx1"/>
              </a:solidFill>
              <a:latin typeface="Times New Roman" panose="02020603050405020304" pitchFamily="18" charset="0"/>
            </a:endParaRPr>
          </a:p>
          <a:p>
            <a:endParaRPr lang="en-US" altLang="en-US" sz="1800" dirty="0">
              <a:solidFill>
                <a:schemeClr val="tx1"/>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ChangeArrowheads="1"/>
          </p:cNvSpPr>
          <p:nvPr/>
        </p:nvSpPr>
        <p:spPr bwMode="auto">
          <a:xfrm>
            <a:off x="152400" y="152400"/>
            <a:ext cx="7010400" cy="9028113"/>
          </a:xfrm>
          <a:prstGeom prst="rect">
            <a:avLst/>
          </a:prstGeom>
          <a:gradFill rotWithShape="0">
            <a:gsLst>
              <a:gs pos="0">
                <a:schemeClr val="tx1"/>
              </a:gs>
              <a:gs pos="50000">
                <a:srgbClr val="660066"/>
              </a:gs>
              <a:gs pos="100000">
                <a:schemeClr val="tx1"/>
              </a:gs>
            </a:gsLst>
            <a:lin ang="0" scaled="1"/>
          </a:gradFill>
          <a:ln w="762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28466" tIns="0" rIns="0" bIns="0">
            <a:spAutoFit/>
          </a:bodyPr>
          <a:lstStyle>
            <a:lvl1pPr indent="-228600" algn="l">
              <a:tabLst>
                <a:tab pos="457200" algn="l"/>
              </a:tabLst>
              <a:defRPr sz="2400">
                <a:solidFill>
                  <a:schemeClr val="tx1"/>
                </a:solidFill>
                <a:latin typeface="Times New Roman" panose="02020603050405020304" pitchFamily="18" charset="0"/>
              </a:defRPr>
            </a:lvl1pPr>
            <a:lvl2pPr algn="l">
              <a:tabLst>
                <a:tab pos="457200" algn="l"/>
              </a:tabLst>
              <a:defRPr sz="2400">
                <a:solidFill>
                  <a:schemeClr val="tx1"/>
                </a:solidFill>
                <a:latin typeface="Times New Roman" panose="02020603050405020304" pitchFamily="18" charset="0"/>
              </a:defRPr>
            </a:lvl2pPr>
            <a:lvl3pPr algn="l">
              <a:tabLst>
                <a:tab pos="457200" algn="l"/>
              </a:tabLst>
              <a:defRPr sz="2400">
                <a:solidFill>
                  <a:schemeClr val="tx1"/>
                </a:solidFill>
                <a:latin typeface="Times New Roman" panose="02020603050405020304" pitchFamily="18" charset="0"/>
              </a:defRPr>
            </a:lvl3pPr>
            <a:lvl4pPr algn="l">
              <a:tabLst>
                <a:tab pos="457200" algn="l"/>
              </a:tabLst>
              <a:defRPr sz="2400">
                <a:solidFill>
                  <a:schemeClr val="tx1"/>
                </a:solidFill>
                <a:latin typeface="Times New Roman" panose="02020603050405020304" pitchFamily="18" charset="0"/>
              </a:defRPr>
            </a:lvl4pPr>
            <a:lvl5pPr algn="l">
              <a:tabLst>
                <a:tab pos="4572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9pPr>
          </a:lstStyle>
          <a:p>
            <a:pPr algn="ctr">
              <a:defRPr/>
            </a:pPr>
            <a:r>
              <a:rPr lang="en-US" altLang="en-US" sz="5400" dirty="0">
                <a:solidFill>
                  <a:srgbClr val="FFFF00"/>
                </a:solidFill>
                <a:latin typeface="Algerian" panose="04020705040A02060702" pitchFamily="82" charset="0"/>
                <a:cs typeface="Times New Roman" panose="02020603050405020304" pitchFamily="18" charset="0"/>
              </a:rPr>
              <a:t>THE   HARVEST </a:t>
            </a:r>
          </a:p>
          <a:p>
            <a:pPr algn="ctr">
              <a:defRPr/>
            </a:pPr>
            <a:r>
              <a:rPr lang="en-US" altLang="en-US" sz="5400" dirty="0">
                <a:solidFill>
                  <a:srgbClr val="FFFF00"/>
                </a:solidFill>
                <a:latin typeface="Algerian" panose="04020705040A02060702" pitchFamily="82" charset="0"/>
                <a:cs typeface="Times New Roman" panose="02020603050405020304" pitchFamily="18" charset="0"/>
              </a:rPr>
              <a:t>IS   THE   VISITOR</a:t>
            </a:r>
          </a:p>
          <a:p>
            <a:pPr>
              <a:defRPr/>
            </a:pPr>
            <a:r>
              <a:rPr lang="en-US" altLang="en-US" sz="1600" dirty="0">
                <a:solidFill>
                  <a:srgbClr val="FFFF00"/>
                </a:solidFill>
                <a:latin typeface="Algerian" panose="04020705040A02060702" pitchFamily="82" charset="0"/>
                <a:cs typeface="Times New Roman" panose="02020603050405020304" pitchFamily="18" charset="0"/>
              </a:rPr>
              <a:t> </a:t>
            </a:r>
          </a:p>
          <a:p>
            <a:pPr>
              <a:defRPr/>
            </a:pPr>
            <a:r>
              <a:rPr lang="en-US" altLang="en-US" sz="1600" dirty="0">
                <a:solidFill>
                  <a:schemeClr val="bg1"/>
                </a:solidFill>
                <a:cs typeface="Times New Roman" panose="02020603050405020304" pitchFamily="18" charset="0"/>
              </a:rPr>
              <a:t> </a:t>
            </a:r>
          </a:p>
          <a:p>
            <a:pPr>
              <a:defRPr/>
            </a:pPr>
            <a:endParaRPr lang="en-US" altLang="en-US" sz="1200" dirty="0">
              <a:solidFill>
                <a:schemeClr val="bg1"/>
              </a:solidFill>
              <a:cs typeface="Times New Roman" panose="02020603050405020304" pitchFamily="18" charset="0"/>
            </a:endParaRPr>
          </a:p>
          <a:p>
            <a:pPr>
              <a:defRPr/>
            </a:pPr>
            <a:r>
              <a:rPr lang="en-US" altLang="en-US" sz="3200" b="0" dirty="0">
                <a:solidFill>
                  <a:schemeClr val="bg1"/>
                </a:solidFill>
                <a:cs typeface="Times New Roman" panose="02020603050405020304" pitchFamily="18" charset="0"/>
              </a:rPr>
              <a:t>    </a:t>
            </a:r>
            <a:r>
              <a:rPr lang="en-US" altLang="en-US" sz="3200" b="0" dirty="0">
                <a:solidFill>
                  <a:schemeClr val="bg1"/>
                </a:solidFill>
                <a:latin typeface="Arial Black" panose="020B0A04020102020204" pitchFamily="34" charset="0"/>
                <a:cs typeface="Times New Roman" panose="02020603050405020304" pitchFamily="18" charset="0"/>
              </a:rPr>
              <a:t>&gt;</a:t>
            </a:r>
            <a:r>
              <a:rPr lang="en-US" altLang="en-US" sz="3200" b="0" dirty="0">
                <a:solidFill>
                  <a:schemeClr val="bg1"/>
                </a:solidFill>
                <a:cs typeface="Times New Roman" panose="02020603050405020304" pitchFamily="18" charset="0"/>
              </a:rPr>
              <a:t> </a:t>
            </a:r>
            <a:r>
              <a:rPr lang="en-US" altLang="en-US" sz="2200" dirty="0">
                <a:solidFill>
                  <a:schemeClr val="bg1"/>
                </a:solidFill>
                <a:cs typeface="Times New Roman" panose="02020603050405020304" pitchFamily="18" charset="0"/>
              </a:rPr>
              <a:t>VISITORS  ARE  MIRACLES  DISGUISED  AS </a:t>
            </a:r>
          </a:p>
          <a:p>
            <a:pPr>
              <a:defRPr/>
            </a:pPr>
            <a:r>
              <a:rPr lang="en-US" altLang="en-US" sz="2200" dirty="0">
                <a:solidFill>
                  <a:schemeClr val="bg1"/>
                </a:solidFill>
                <a:cs typeface="Times New Roman" panose="02020603050405020304" pitchFamily="18" charset="0"/>
              </a:rPr>
              <a:t>            NEEDS</a:t>
            </a:r>
          </a:p>
          <a:p>
            <a:pPr>
              <a:defRPr/>
            </a:pPr>
            <a:r>
              <a:rPr lang="en-US" altLang="en-US" sz="2200" dirty="0">
                <a:solidFill>
                  <a:schemeClr val="bg1"/>
                </a:solidFill>
                <a:cs typeface="Times New Roman" panose="02020603050405020304" pitchFamily="18" charset="0"/>
              </a:rPr>
              <a:t> </a:t>
            </a:r>
          </a:p>
          <a:p>
            <a:pPr>
              <a:defRPr/>
            </a:pPr>
            <a:r>
              <a:rPr lang="en-US" altLang="en-US" sz="3200" b="0" dirty="0">
                <a:solidFill>
                  <a:schemeClr val="bg1"/>
                </a:solidFill>
                <a:cs typeface="Times New Roman" panose="02020603050405020304" pitchFamily="18" charset="0"/>
              </a:rPr>
              <a:t>    </a:t>
            </a:r>
            <a:r>
              <a:rPr lang="en-US" altLang="en-US" sz="3200" b="0" dirty="0">
                <a:solidFill>
                  <a:schemeClr val="bg1"/>
                </a:solidFill>
                <a:latin typeface="Arial Black" panose="020B0A04020102020204" pitchFamily="34" charset="0"/>
                <a:cs typeface="Times New Roman" panose="02020603050405020304" pitchFamily="18" charset="0"/>
              </a:rPr>
              <a:t>&gt;</a:t>
            </a:r>
            <a:r>
              <a:rPr lang="en-US" altLang="en-US" sz="3200" b="0" dirty="0">
                <a:solidFill>
                  <a:schemeClr val="bg1"/>
                </a:solidFill>
                <a:cs typeface="Times New Roman" panose="02020603050405020304" pitchFamily="18" charset="0"/>
              </a:rPr>
              <a:t> </a:t>
            </a:r>
            <a:r>
              <a:rPr lang="en-US" altLang="en-US" sz="2200" dirty="0">
                <a:solidFill>
                  <a:schemeClr val="bg1"/>
                </a:solidFill>
                <a:cs typeface="Times New Roman" panose="02020603050405020304" pitchFamily="18" charset="0"/>
              </a:rPr>
              <a:t>VISITORS  ARE  DIVINE  APPOINTMENTS</a:t>
            </a:r>
          </a:p>
          <a:p>
            <a:pPr>
              <a:defRPr/>
            </a:pPr>
            <a:endParaRPr lang="en-US" altLang="en-US" sz="2200" dirty="0">
              <a:solidFill>
                <a:schemeClr val="bg1"/>
              </a:solidFill>
              <a:cs typeface="Times New Roman" panose="02020603050405020304" pitchFamily="18" charset="0"/>
            </a:endParaRPr>
          </a:p>
          <a:p>
            <a:pPr>
              <a:defRPr/>
            </a:pPr>
            <a:r>
              <a:rPr lang="en-US" altLang="en-US" sz="3200" b="0" dirty="0">
                <a:solidFill>
                  <a:schemeClr val="bg1"/>
                </a:solidFill>
                <a:cs typeface="Times New Roman" panose="02020603050405020304" pitchFamily="18" charset="0"/>
              </a:rPr>
              <a:t>    </a:t>
            </a:r>
            <a:r>
              <a:rPr lang="en-US" altLang="en-US" sz="3200" b="0" dirty="0">
                <a:solidFill>
                  <a:schemeClr val="bg1"/>
                </a:solidFill>
                <a:latin typeface="Arial Black" panose="020B0A04020102020204" pitchFamily="34" charset="0"/>
                <a:cs typeface="Times New Roman" panose="02020603050405020304" pitchFamily="18" charset="0"/>
              </a:rPr>
              <a:t>&gt;</a:t>
            </a:r>
            <a:r>
              <a:rPr lang="en-US" altLang="en-US" sz="3200" b="0" dirty="0">
                <a:solidFill>
                  <a:schemeClr val="bg1"/>
                </a:solidFill>
                <a:cs typeface="Times New Roman" panose="02020603050405020304" pitchFamily="18" charset="0"/>
              </a:rPr>
              <a:t> </a:t>
            </a:r>
            <a:r>
              <a:rPr lang="en-US" altLang="en-US" sz="2200" dirty="0">
                <a:solidFill>
                  <a:schemeClr val="bg1"/>
                </a:solidFill>
                <a:cs typeface="Times New Roman" panose="02020603050405020304" pitchFamily="18" charset="0"/>
              </a:rPr>
              <a:t>VISITORS  ARE  THE  RIPE  HARVEST</a:t>
            </a:r>
          </a:p>
          <a:p>
            <a:pPr>
              <a:defRPr/>
            </a:pPr>
            <a:r>
              <a:rPr lang="en-US" altLang="en-US" sz="1600" dirty="0">
                <a:cs typeface="Times New Roman" panose="02020603050405020304" pitchFamily="18" charset="0"/>
              </a:rPr>
              <a:t>  </a:t>
            </a:r>
            <a:endParaRPr lang="en-US" altLang="en-US" sz="1200" dirty="0">
              <a:cs typeface="Times New Roman" panose="02020603050405020304" pitchFamily="18" charset="0"/>
            </a:endParaRPr>
          </a:p>
          <a:p>
            <a:pPr>
              <a:defRPr/>
            </a:pPr>
            <a:r>
              <a:rPr lang="en-US" altLang="en-US" sz="1600" dirty="0">
                <a:cs typeface="Times New Roman" panose="02020603050405020304" pitchFamily="18" charset="0"/>
              </a:rPr>
              <a:t> </a:t>
            </a:r>
          </a:p>
          <a:p>
            <a:pPr>
              <a:defRPr/>
            </a:pPr>
            <a:endParaRPr lang="en-US" altLang="en-US" sz="1600" dirty="0">
              <a:cs typeface="Times New Roman" panose="02020603050405020304" pitchFamily="18" charset="0"/>
            </a:endParaRPr>
          </a:p>
          <a:p>
            <a:pPr>
              <a:defRPr/>
            </a:pPr>
            <a:endParaRPr lang="en-US" altLang="en-US" sz="1000" dirty="0">
              <a:cs typeface="Times New Roman" panose="02020603050405020304" pitchFamily="18" charset="0"/>
            </a:endParaRPr>
          </a:p>
          <a:p>
            <a:pPr>
              <a:defRPr/>
            </a:pPr>
            <a:endParaRPr lang="en-US" altLang="en-US" sz="1600" dirty="0">
              <a:cs typeface="Times New Roman" panose="02020603050405020304" pitchFamily="18" charset="0"/>
            </a:endParaRPr>
          </a:p>
          <a:p>
            <a:pPr>
              <a:defRPr/>
            </a:pPr>
            <a:endParaRPr lang="en-US" altLang="en-US" sz="1000" dirty="0">
              <a:cs typeface="Times New Roman" panose="02020603050405020304" pitchFamily="18" charset="0"/>
            </a:endParaRPr>
          </a:p>
          <a:p>
            <a:pPr algn="ctr">
              <a:defRPr/>
            </a:pPr>
            <a:r>
              <a:rPr lang="en-US" altLang="en-US" sz="3600" dirty="0">
                <a:solidFill>
                  <a:srgbClr val="FFFF00"/>
                </a:solidFill>
                <a:cs typeface="Times New Roman" panose="02020603050405020304" pitchFamily="18" charset="0"/>
              </a:rPr>
              <a:t>EVERY  VISITOR’S </a:t>
            </a:r>
          </a:p>
          <a:p>
            <a:pPr algn="ctr">
              <a:defRPr/>
            </a:pPr>
            <a:r>
              <a:rPr lang="en-US" altLang="en-US" sz="3600" dirty="0">
                <a:solidFill>
                  <a:srgbClr val="FFFF00"/>
                </a:solidFill>
                <a:cs typeface="Times New Roman" panose="02020603050405020304" pitchFamily="18" charset="0"/>
              </a:rPr>
              <a:t>QUESTION:</a:t>
            </a:r>
            <a:endParaRPr lang="en-US" altLang="en-US" sz="2000" dirty="0">
              <a:solidFill>
                <a:srgbClr val="FFFF00"/>
              </a:solidFill>
              <a:cs typeface="Times New Roman" panose="02020603050405020304" pitchFamily="18" charset="0"/>
            </a:endParaRPr>
          </a:p>
          <a:p>
            <a:pPr algn="ctr">
              <a:defRPr/>
            </a:pPr>
            <a:endParaRPr lang="en-US" altLang="en-US" sz="800" dirty="0">
              <a:solidFill>
                <a:srgbClr val="FFFF00"/>
              </a:solidFill>
              <a:cs typeface="Times New Roman" panose="02020603050405020304" pitchFamily="18" charset="0"/>
            </a:endParaRPr>
          </a:p>
          <a:p>
            <a:pPr algn="ctr">
              <a:defRPr/>
            </a:pPr>
            <a:r>
              <a:rPr lang="en-US" altLang="en-US" sz="3600" dirty="0">
                <a:solidFill>
                  <a:srgbClr val="FFFF00"/>
                </a:solidFill>
                <a:cs typeface="Times New Roman" panose="02020603050405020304" pitchFamily="18" charset="0"/>
              </a:rPr>
              <a:t>“</a:t>
            </a:r>
            <a:r>
              <a:rPr lang="en-US" altLang="en-US" sz="3400" dirty="0">
                <a:solidFill>
                  <a:srgbClr val="FFFF00"/>
                </a:solidFill>
                <a:cs typeface="Times New Roman" panose="02020603050405020304" pitchFamily="18" charset="0"/>
              </a:rPr>
              <a:t>CAN YOU MEET MY NEEDS?”</a:t>
            </a:r>
          </a:p>
          <a:p>
            <a:pPr algn="ctr">
              <a:defRPr/>
            </a:pPr>
            <a:endParaRPr lang="en-US" altLang="en-US" sz="1100" dirty="0"/>
          </a:p>
          <a:p>
            <a:pPr>
              <a:defRPr/>
            </a:pPr>
            <a:endParaRPr lang="en-US" altLang="en-US" sz="1100" dirty="0"/>
          </a:p>
          <a:p>
            <a:pPr>
              <a:defRPr/>
            </a:pPr>
            <a:endParaRPr lang="en-US" altLang="en-US" sz="1100" dirty="0"/>
          </a:p>
          <a:p>
            <a:pPr>
              <a:defRPr/>
            </a:pPr>
            <a:endParaRPr lang="en-US" altLang="en-US" sz="1100" dirty="0"/>
          </a:p>
          <a:p>
            <a:pPr>
              <a:defRPr/>
            </a:pPr>
            <a:endParaRPr lang="en-US" altLang="en-US" sz="1100" dirty="0"/>
          </a:p>
          <a:p>
            <a:pPr>
              <a:defRPr/>
            </a:pPr>
            <a:endParaRPr lang="en-US" altLang="en-US" sz="1800" b="0" dirty="0"/>
          </a:p>
        </p:txBody>
      </p:sp>
    </p:spTree>
  </p:cSld>
  <p:clrMapOvr>
    <a:masterClrMapping/>
  </p:clrMapOvr>
  <p:transition spd="slow">
    <p:checker/>
    <p:sndAc>
      <p:stSnd>
        <p:snd r:embed="rId3" name="projctor.wav"/>
      </p:stSnd>
    </p:sndAc>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ext Box 2050"/>
          <p:cNvSpPr txBox="1">
            <a:spLocks noChangeArrowheads="1"/>
          </p:cNvSpPr>
          <p:nvPr/>
        </p:nvSpPr>
        <p:spPr bwMode="auto">
          <a:xfrm>
            <a:off x="304800" y="215900"/>
            <a:ext cx="6705600" cy="8912225"/>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b="0" dirty="0">
                <a:solidFill>
                  <a:srgbClr val="800080"/>
                </a:solidFill>
                <a:latin typeface="Arial Black" panose="020B0A04020102020204" pitchFamily="34" charset="0"/>
                <a:cs typeface="Times New Roman" panose="02020603050405020304" pitchFamily="18" charset="0"/>
              </a:rPr>
              <a:t>    </a:t>
            </a:r>
          </a:p>
          <a:p>
            <a:r>
              <a:rPr lang="en-US" altLang="en-US" b="0" dirty="0">
                <a:solidFill>
                  <a:srgbClr val="800080"/>
                </a:solidFill>
                <a:latin typeface="Arial Black" panose="020B0A04020102020204" pitchFamily="34" charset="0"/>
                <a:cs typeface="Times New Roman" panose="02020603050405020304" pitchFamily="18" charset="0"/>
              </a:rPr>
              <a:t>  </a:t>
            </a:r>
            <a:r>
              <a:rPr lang="en-US" altLang="en-US" b="0" dirty="0">
                <a:latin typeface="Arial Black" panose="020B0A04020102020204" pitchFamily="34" charset="0"/>
                <a:cs typeface="Times New Roman" panose="02020603050405020304" pitchFamily="18" charset="0"/>
              </a:rPr>
              <a:t>THE   MINISTRY   OF</a:t>
            </a:r>
          </a:p>
          <a:p>
            <a:r>
              <a:rPr lang="en-US" altLang="en-US" b="0" dirty="0">
                <a:latin typeface="Arial Black" panose="020B0A04020102020204" pitchFamily="34" charset="0"/>
                <a:cs typeface="Times New Roman" panose="02020603050405020304" pitchFamily="18" charset="0"/>
              </a:rPr>
              <a:t>      THE   BELIEVER</a:t>
            </a:r>
          </a:p>
          <a:p>
            <a:endParaRPr lang="en-US" altLang="en-US" sz="2800" b="0" dirty="0">
              <a:latin typeface="Arial Black" panose="020B0A04020102020204" pitchFamily="34" charset="0"/>
              <a:cs typeface="Times New Roman" panose="02020603050405020304" pitchFamily="18" charset="0"/>
            </a:endParaRPr>
          </a:p>
          <a:p>
            <a:endParaRPr lang="en-US" altLang="en-US" sz="2800" b="0" dirty="0">
              <a:solidFill>
                <a:srgbClr val="800080"/>
              </a:solidFill>
              <a:latin typeface="Arial Black" panose="020B0A04020102020204" pitchFamily="34" charset="0"/>
              <a:cs typeface="Times New Roman" panose="02020603050405020304" pitchFamily="18" charset="0"/>
            </a:endParaRPr>
          </a:p>
          <a:p>
            <a:r>
              <a:rPr lang="en-US" altLang="en-US" sz="2200" b="0" dirty="0">
                <a:solidFill>
                  <a:srgbClr val="FFFF00"/>
                </a:solidFill>
                <a:latin typeface="Arial Black" panose="020B0A04020102020204" pitchFamily="34" charset="0"/>
                <a:cs typeface="Times New Roman" panose="02020603050405020304" pitchFamily="18" charset="0"/>
              </a:rPr>
              <a:t>    </a:t>
            </a:r>
            <a:r>
              <a:rPr lang="en-US" altLang="en-US" sz="2200" dirty="0">
                <a:solidFill>
                  <a:srgbClr val="FFFF00"/>
                </a:solidFill>
                <a:latin typeface="Times New Roman" panose="02020603050405020304" pitchFamily="18" charset="0"/>
                <a:cs typeface="Times New Roman" panose="02020603050405020304" pitchFamily="18" charset="0"/>
              </a:rPr>
              <a:t>1.</a:t>
            </a:r>
            <a:r>
              <a:rPr lang="en-US" altLang="en-US" sz="2200" dirty="0">
                <a:solidFill>
                  <a:srgbClr val="FFFF00"/>
                </a:solidFill>
                <a:latin typeface="Arial Black" panose="020B0A04020102020204" pitchFamily="34" charset="0"/>
                <a:cs typeface="Times New Roman" panose="02020603050405020304" pitchFamily="18" charset="0"/>
              </a:rPr>
              <a:t>  </a:t>
            </a:r>
            <a:r>
              <a:rPr lang="en-US" altLang="en-US" sz="2400" dirty="0">
                <a:solidFill>
                  <a:srgbClr val="FFFF00"/>
                </a:solidFill>
                <a:latin typeface="Times New Roman" panose="02020603050405020304" pitchFamily="18" charset="0"/>
                <a:cs typeface="Times New Roman" panose="02020603050405020304" pitchFamily="18" charset="0"/>
              </a:rPr>
              <a:t>MY AVAILABILITY GIVES GOD  </a:t>
            </a:r>
          </a:p>
          <a:p>
            <a:r>
              <a:rPr lang="en-US" altLang="en-US" sz="2400" dirty="0">
                <a:solidFill>
                  <a:srgbClr val="FFFF00"/>
                </a:solidFill>
                <a:latin typeface="Times New Roman" panose="02020603050405020304" pitchFamily="18" charset="0"/>
                <a:cs typeface="Times New Roman" panose="02020603050405020304" pitchFamily="18" charset="0"/>
              </a:rPr>
              <a:t>          OPPORTUNITY TO DO A MIRACLE </a:t>
            </a:r>
          </a:p>
          <a:p>
            <a:r>
              <a:rPr lang="en-US" altLang="en-US" sz="2400" dirty="0">
                <a:solidFill>
                  <a:srgbClr val="FFFF00"/>
                </a:solidFill>
                <a:latin typeface="Times New Roman" panose="02020603050405020304" pitchFamily="18" charset="0"/>
                <a:cs typeface="Times New Roman" panose="02020603050405020304" pitchFamily="18" charset="0"/>
              </a:rPr>
              <a:t>          THROUGH ME</a:t>
            </a:r>
          </a:p>
          <a:p>
            <a:endParaRPr lang="en-US" altLang="en-US" sz="3600" dirty="0">
              <a:solidFill>
                <a:srgbClr val="FFFF00"/>
              </a:solidFill>
              <a:latin typeface="Times New Roman" panose="02020603050405020304" pitchFamily="18" charset="0"/>
              <a:cs typeface="Times New Roman" panose="02020603050405020304" pitchFamily="18" charset="0"/>
            </a:endParaRPr>
          </a:p>
          <a:p>
            <a:r>
              <a:rPr lang="en-US" altLang="en-US" sz="2400" dirty="0">
                <a:solidFill>
                  <a:srgbClr val="FFFF00"/>
                </a:solidFill>
                <a:latin typeface="Times New Roman" panose="02020603050405020304" pitchFamily="18" charset="0"/>
                <a:cs typeface="Times New Roman" panose="02020603050405020304" pitchFamily="18" charset="0"/>
              </a:rPr>
              <a:t>     2.  I AM A MIRACLE WAITING TO </a:t>
            </a:r>
          </a:p>
          <a:p>
            <a:r>
              <a:rPr lang="en-US" altLang="en-US" sz="2400" dirty="0">
                <a:solidFill>
                  <a:srgbClr val="FFFF00"/>
                </a:solidFill>
                <a:latin typeface="Times New Roman" panose="02020603050405020304" pitchFamily="18" charset="0"/>
                <a:cs typeface="Times New Roman" panose="02020603050405020304" pitchFamily="18" charset="0"/>
              </a:rPr>
              <a:t>          HAPPEN</a:t>
            </a:r>
          </a:p>
          <a:p>
            <a:endParaRPr lang="en-US" altLang="en-US" sz="3600" dirty="0">
              <a:solidFill>
                <a:srgbClr val="FFFF00"/>
              </a:solidFill>
              <a:latin typeface="Times New Roman" panose="02020603050405020304" pitchFamily="18" charset="0"/>
              <a:cs typeface="Times New Roman" panose="02020603050405020304" pitchFamily="18" charset="0"/>
            </a:endParaRPr>
          </a:p>
          <a:p>
            <a:r>
              <a:rPr lang="en-US" altLang="en-US" sz="2400" dirty="0">
                <a:solidFill>
                  <a:srgbClr val="FFFF00"/>
                </a:solidFill>
                <a:latin typeface="Times New Roman" panose="02020603050405020304" pitchFamily="18" charset="0"/>
                <a:cs typeface="Times New Roman" panose="02020603050405020304" pitchFamily="18" charset="0"/>
              </a:rPr>
              <a:t>     3. THE LOVE OF GOD FLOWING </a:t>
            </a:r>
          </a:p>
          <a:p>
            <a:r>
              <a:rPr lang="en-US" altLang="en-US" sz="2400" dirty="0">
                <a:solidFill>
                  <a:srgbClr val="FFFF00"/>
                </a:solidFill>
                <a:latin typeface="Times New Roman" panose="02020603050405020304" pitchFamily="18" charset="0"/>
                <a:cs typeface="Times New Roman" panose="02020603050405020304" pitchFamily="18" charset="0"/>
              </a:rPr>
              <a:t>         THROUGH ME TO SOMEONE IN NEED</a:t>
            </a:r>
          </a:p>
          <a:p>
            <a:r>
              <a:rPr lang="en-US" altLang="en-US" sz="3600" dirty="0">
                <a:solidFill>
                  <a:srgbClr val="FFFF00"/>
                </a:solidFill>
                <a:latin typeface="Times New Roman" panose="02020603050405020304" pitchFamily="18" charset="0"/>
                <a:cs typeface="Times New Roman" panose="02020603050405020304" pitchFamily="18" charset="0"/>
              </a:rPr>
              <a:t> </a:t>
            </a:r>
          </a:p>
          <a:p>
            <a:r>
              <a:rPr lang="en-US" altLang="en-US" sz="2400" dirty="0">
                <a:solidFill>
                  <a:srgbClr val="FFFF00"/>
                </a:solidFill>
                <a:latin typeface="Times New Roman" panose="02020603050405020304" pitchFamily="18" charset="0"/>
                <a:cs typeface="Times New Roman" panose="02020603050405020304" pitchFamily="18" charset="0"/>
              </a:rPr>
              <a:t>     4.  THE LOVE OF GOD FLOWS </a:t>
            </a:r>
          </a:p>
          <a:p>
            <a:r>
              <a:rPr lang="en-US" altLang="en-US" sz="2400" dirty="0">
                <a:solidFill>
                  <a:srgbClr val="FFFF00"/>
                </a:solidFill>
                <a:latin typeface="Times New Roman" panose="02020603050405020304" pitchFamily="18" charset="0"/>
                <a:cs typeface="Times New Roman" panose="02020603050405020304" pitchFamily="18" charset="0"/>
              </a:rPr>
              <a:t>          THROUGH RELATIONSHIPS WITH</a:t>
            </a:r>
          </a:p>
          <a:p>
            <a:r>
              <a:rPr lang="en-US" altLang="en-US" sz="2400" dirty="0">
                <a:solidFill>
                  <a:srgbClr val="FFFF00"/>
                </a:solidFill>
                <a:latin typeface="Times New Roman" panose="02020603050405020304" pitchFamily="18" charset="0"/>
                <a:cs typeface="Times New Roman" panose="02020603050405020304" pitchFamily="18" charset="0"/>
              </a:rPr>
              <a:t>          PEOPLE</a:t>
            </a:r>
            <a:r>
              <a:rPr lang="en-US" altLang="en-US" sz="2400" dirty="0">
                <a:solidFill>
                  <a:srgbClr val="FFFF00"/>
                </a:solidFill>
                <a:latin typeface="Times New Roman" panose="02020603050405020304" pitchFamily="18" charset="0"/>
              </a:rPr>
              <a:t> </a:t>
            </a:r>
            <a:endParaRPr lang="en-US" altLang="en-US" sz="3200" dirty="0">
              <a:solidFill>
                <a:srgbClr val="FFFF00"/>
              </a:solidFill>
              <a:latin typeface="Times New Roman" panose="02020603050405020304" pitchFamily="18" charset="0"/>
            </a:endParaRPr>
          </a:p>
          <a:p>
            <a:endParaRPr lang="en-US" altLang="en-US" sz="5000" dirty="0">
              <a:solidFill>
                <a:srgbClr val="FFFF00"/>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ext Box 1026"/>
          <p:cNvSpPr txBox="1">
            <a:spLocks noChangeArrowheads="1"/>
          </p:cNvSpPr>
          <p:nvPr/>
        </p:nvSpPr>
        <p:spPr bwMode="auto">
          <a:xfrm>
            <a:off x="3260725" y="279400"/>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sp>
        <p:nvSpPr>
          <p:cNvPr id="324611" name="Text Box 1028"/>
          <p:cNvSpPr txBox="1">
            <a:spLocks noChangeArrowheads="1"/>
          </p:cNvSpPr>
          <p:nvPr/>
        </p:nvSpPr>
        <p:spPr bwMode="auto">
          <a:xfrm>
            <a:off x="228600" y="153066"/>
            <a:ext cx="6781800" cy="5924675"/>
          </a:xfrm>
          <a:prstGeom prst="rect">
            <a:avLst/>
          </a:prstGeom>
          <a:gradFill rotWithShape="0">
            <a:gsLst>
              <a:gs pos="0">
                <a:srgbClr val="FF0000"/>
              </a:gs>
              <a:gs pos="100000">
                <a:srgbClr val="7600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000" dirty="0">
                <a:solidFill>
                  <a:srgbClr val="800080"/>
                </a:solidFill>
                <a:latin typeface="Arial Black" panose="020B0A04020102020204" pitchFamily="34" charset="0"/>
                <a:cs typeface="Times New Roman" panose="02020603050405020304" pitchFamily="18" charset="0"/>
              </a:rPr>
              <a:t> </a:t>
            </a:r>
          </a:p>
          <a:p>
            <a:endParaRPr lang="en-US" altLang="en-US" sz="800" dirty="0">
              <a:solidFill>
                <a:srgbClr val="FFFFFF"/>
              </a:solidFill>
              <a:latin typeface="Arial Black" panose="020B0A04020102020204" pitchFamily="34" charset="0"/>
              <a:cs typeface="Times New Roman" panose="02020603050405020304" pitchFamily="18" charset="0"/>
            </a:endParaRPr>
          </a:p>
          <a:p>
            <a:pPr algn="ctr"/>
            <a:r>
              <a:rPr lang="en-US" altLang="en-US" sz="2800" dirty="0">
                <a:solidFill>
                  <a:srgbClr val="FFFFFF"/>
                </a:solidFill>
                <a:latin typeface="Arial Black" panose="020B0A04020102020204" pitchFamily="34" charset="0"/>
                <a:cs typeface="Times New Roman" panose="02020603050405020304" pitchFamily="18" charset="0"/>
              </a:rPr>
              <a:t>VISION  OF  THE  COMPASSION AND CARE MINISTRY</a:t>
            </a:r>
          </a:p>
          <a:p>
            <a:endParaRPr lang="en-US" altLang="en-US" sz="1000" dirty="0">
              <a:solidFill>
                <a:srgbClr val="FFFFFF"/>
              </a:solidFill>
              <a:latin typeface="Arial Black" panose="020B0A04020102020204" pitchFamily="34" charset="0"/>
              <a:cs typeface="Times New Roman" panose="02020603050405020304" pitchFamily="18" charset="0"/>
            </a:endParaRPr>
          </a:p>
          <a:p>
            <a:endParaRPr lang="en-US" altLang="en-US" sz="1200" dirty="0">
              <a:solidFill>
                <a:srgbClr val="FFFFFF"/>
              </a:solidFill>
              <a:latin typeface="Times New Roman" panose="02020603050405020304" pitchFamily="18" charset="0"/>
              <a:cs typeface="Times New Roman" panose="02020603050405020304" pitchFamily="18" charset="0"/>
            </a:endParaRPr>
          </a:p>
          <a:p>
            <a:pPr marL="173038" indent="-173038"/>
            <a:r>
              <a:rPr lang="en-US" altLang="en-US" sz="2000" b="0" dirty="0">
                <a:solidFill>
                  <a:srgbClr val="FFFFFF"/>
                </a:solidFill>
                <a:latin typeface="Times New Roman" panose="02020603050405020304" pitchFamily="18" charset="0"/>
                <a:cs typeface="Times New Roman" panose="02020603050405020304" pitchFamily="18" charset="0"/>
              </a:rPr>
              <a:t>- </a:t>
            </a:r>
            <a:r>
              <a:rPr lang="en-US" altLang="en-US" sz="2400" dirty="0">
                <a:solidFill>
                  <a:srgbClr val="FFFFFF"/>
                </a:solidFill>
                <a:latin typeface="Times New Roman" panose="02020603050405020304" pitchFamily="18" charset="0"/>
                <a:cs typeface="Times New Roman" panose="02020603050405020304" pitchFamily="18" charset="0"/>
              </a:rPr>
              <a:t>THE FOCUS OF CARE MINISTRY IS TO     DEVELOP AND  MOBILIZE THE MEMBERS OF YOUR CHURCH TO MINISTRY.</a:t>
            </a:r>
          </a:p>
          <a:p>
            <a:r>
              <a:rPr lang="en-US" altLang="en-US" sz="2400" dirty="0">
                <a:solidFill>
                  <a:srgbClr val="FFFFFF"/>
                </a:solidFill>
                <a:latin typeface="Times New Roman" panose="02020603050405020304" pitchFamily="18" charset="0"/>
                <a:cs typeface="Times New Roman" panose="02020603050405020304" pitchFamily="18" charset="0"/>
              </a:rPr>
              <a:t> </a:t>
            </a:r>
          </a:p>
          <a:p>
            <a:r>
              <a:rPr lang="en-US" altLang="en-US" sz="2400" b="0" dirty="0">
                <a:solidFill>
                  <a:srgbClr val="FFFFFF"/>
                </a:solidFill>
                <a:latin typeface="Times New Roman" panose="02020603050405020304" pitchFamily="18" charset="0"/>
                <a:cs typeface="Times New Roman" panose="02020603050405020304" pitchFamily="18" charset="0"/>
              </a:rPr>
              <a:t>-  </a:t>
            </a:r>
            <a:r>
              <a:rPr lang="en-US" altLang="en-US" sz="2400" dirty="0">
                <a:solidFill>
                  <a:srgbClr val="FFFFFF"/>
                </a:solidFill>
                <a:latin typeface="Times New Roman" panose="02020603050405020304" pitchFamily="18" charset="0"/>
                <a:cs typeface="Times New Roman" panose="02020603050405020304" pitchFamily="18" charset="0"/>
              </a:rPr>
              <a:t>EVERYONE A MINISTER.</a:t>
            </a:r>
          </a:p>
          <a:p>
            <a:r>
              <a:rPr lang="en-US" altLang="en-US" sz="2400" dirty="0">
                <a:solidFill>
                  <a:srgbClr val="FFFFFF"/>
                </a:solidFill>
                <a:latin typeface="Times New Roman" panose="02020603050405020304" pitchFamily="18" charset="0"/>
                <a:cs typeface="Times New Roman" panose="02020603050405020304" pitchFamily="18" charset="0"/>
              </a:rPr>
              <a:t> </a:t>
            </a:r>
          </a:p>
          <a:p>
            <a:r>
              <a:rPr lang="en-US" altLang="en-US" sz="2400" b="0" dirty="0">
                <a:solidFill>
                  <a:srgbClr val="FFFFFF"/>
                </a:solidFill>
                <a:latin typeface="Times New Roman" panose="02020603050405020304" pitchFamily="18" charset="0"/>
                <a:cs typeface="Times New Roman" panose="02020603050405020304" pitchFamily="18" charset="0"/>
              </a:rPr>
              <a:t>-  </a:t>
            </a:r>
            <a:r>
              <a:rPr lang="en-US" altLang="en-US" sz="2400" dirty="0">
                <a:solidFill>
                  <a:srgbClr val="FFFFFF"/>
                </a:solidFill>
                <a:latin typeface="Times New Roman" panose="02020603050405020304" pitchFamily="18" charset="0"/>
                <a:cs typeface="Times New Roman" panose="02020603050405020304" pitchFamily="18" charset="0"/>
              </a:rPr>
              <a:t>THE CHURCH WILL EXPERIENCE A </a:t>
            </a:r>
          </a:p>
          <a:p>
            <a:pPr marL="284163"/>
            <a:r>
              <a:rPr lang="en-US" altLang="en-US" sz="2400" dirty="0">
                <a:solidFill>
                  <a:srgbClr val="FFFFFF"/>
                </a:solidFill>
                <a:latin typeface="Times New Roman" panose="02020603050405020304" pitchFamily="18" charset="0"/>
                <a:cs typeface="Times New Roman" panose="02020603050405020304" pitchFamily="18" charset="0"/>
              </a:rPr>
              <a:t>CONGREGATIONAL  PARADIGM SHIFT  TO INCREASED LAY</a:t>
            </a:r>
            <a:r>
              <a:rPr lang="en-US" altLang="en-US" sz="2400" b="0" dirty="0">
                <a:solidFill>
                  <a:srgbClr val="FFFFFF"/>
                </a:solidFill>
                <a:latin typeface="Arial Black" panose="020B0A04020102020204" pitchFamily="34" charset="0"/>
                <a:cs typeface="Times New Roman" panose="02020603050405020304" pitchFamily="18" charset="0"/>
              </a:rPr>
              <a:t>-</a:t>
            </a:r>
            <a:r>
              <a:rPr lang="en-US" altLang="en-US" sz="2400" dirty="0">
                <a:solidFill>
                  <a:srgbClr val="FFFFFF"/>
                </a:solidFill>
                <a:latin typeface="Times New Roman" panose="02020603050405020304" pitchFamily="18" charset="0"/>
                <a:cs typeface="Times New Roman" panose="02020603050405020304" pitchFamily="18" charset="0"/>
              </a:rPr>
              <a:t>LED MINISTRY PARTICIPATION AND GROWTH    </a:t>
            </a:r>
          </a:p>
          <a:p>
            <a:pPr marL="284163"/>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b="0" dirty="0">
                <a:solidFill>
                  <a:srgbClr val="FFFFFF"/>
                </a:solidFill>
                <a:latin typeface="Arial Black" panose="020B0A04020102020204" pitchFamily="34" charset="0"/>
                <a:cs typeface="Times New Roman" panose="02020603050405020304" pitchFamily="18" charset="0"/>
              </a:rPr>
              <a:t>--</a:t>
            </a:r>
            <a:r>
              <a:rPr lang="en-US" altLang="en-US" sz="2400" dirty="0">
                <a:solidFill>
                  <a:srgbClr val="FFFFFF"/>
                </a:solidFill>
                <a:latin typeface="Times New Roman" panose="02020603050405020304" pitchFamily="18" charset="0"/>
                <a:cs typeface="Times New Roman" panose="02020603050405020304" pitchFamily="18" charset="0"/>
              </a:rPr>
              <a:t>  IMPACTING  OUTREACH.</a:t>
            </a:r>
          </a:p>
          <a:p>
            <a:endParaRPr lang="en-US" altLang="en-US" sz="1000" dirty="0">
              <a:solidFill>
                <a:srgbClr val="FFFFFF"/>
              </a:solidFill>
              <a:latin typeface="Times New Roman" panose="02020603050405020304" pitchFamily="18" charset="0"/>
            </a:endParaRPr>
          </a:p>
          <a:p>
            <a:endParaRPr lang="en-US" altLang="en-US" sz="900" dirty="0">
              <a:solidFill>
                <a:srgbClr val="FFFFFF"/>
              </a:solidFill>
              <a:latin typeface="Times New Roman" panose="02020603050405020304" pitchFamily="18" charset="0"/>
            </a:endParaRPr>
          </a:p>
        </p:txBody>
      </p:sp>
      <p:sp>
        <p:nvSpPr>
          <p:cNvPr id="324612" name="Text Box 1029"/>
          <p:cNvSpPr txBox="1">
            <a:spLocks noChangeArrowheads="1"/>
          </p:cNvSpPr>
          <p:nvPr/>
        </p:nvSpPr>
        <p:spPr bwMode="auto">
          <a:xfrm>
            <a:off x="228600" y="6174258"/>
            <a:ext cx="6781800" cy="3003550"/>
          </a:xfrm>
          <a:prstGeom prst="rect">
            <a:avLst/>
          </a:prstGeom>
          <a:gradFill rotWithShape="0">
            <a:gsLst>
              <a:gs pos="0">
                <a:srgbClr val="0000FF"/>
              </a:gs>
              <a:gs pos="100000">
                <a:srgbClr val="000076"/>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000" b="0" dirty="0">
              <a:solidFill>
                <a:srgbClr val="FFFFFF"/>
              </a:solidFill>
              <a:latin typeface="Arial Black" panose="020B0A04020102020204" pitchFamily="34" charset="0"/>
              <a:cs typeface="Times New Roman" panose="02020603050405020304" pitchFamily="18" charset="0"/>
            </a:endParaRPr>
          </a:p>
          <a:p>
            <a:pPr algn="ctr"/>
            <a:r>
              <a:rPr lang="en-US" altLang="en-US" sz="2400" b="0" dirty="0">
                <a:solidFill>
                  <a:srgbClr val="FFFFFF"/>
                </a:solidFill>
                <a:latin typeface="Arial Black" panose="020B0A04020102020204" pitchFamily="34" charset="0"/>
                <a:cs typeface="Times New Roman" panose="02020603050405020304" pitchFamily="18" charset="0"/>
              </a:rPr>
              <a:t>THREE-FOLD PURPOSE OF THE </a:t>
            </a:r>
            <a:endParaRPr lang="en-US" altLang="en-US" sz="2400" b="0" dirty="0">
              <a:solidFill>
                <a:srgbClr val="FFFFFF"/>
              </a:solidFill>
              <a:latin typeface="Times New Roman" panose="02020603050405020304" pitchFamily="18" charset="0"/>
              <a:cs typeface="Times New Roman" panose="02020603050405020304" pitchFamily="18" charset="0"/>
            </a:endParaRPr>
          </a:p>
          <a:p>
            <a:pPr algn="ctr"/>
            <a:r>
              <a:rPr lang="en-US" altLang="en-US" sz="2400" b="0" dirty="0">
                <a:solidFill>
                  <a:srgbClr val="FFFFFF"/>
                </a:solidFill>
                <a:latin typeface="Arial Black" panose="020B0A04020102020204" pitchFamily="34" charset="0"/>
                <a:cs typeface="Times New Roman" panose="02020603050405020304" pitchFamily="18" charset="0"/>
              </a:rPr>
              <a:t>CARE MINISTRY</a:t>
            </a:r>
            <a:endParaRPr lang="en-US" altLang="en-US" sz="2400" b="0" dirty="0">
              <a:solidFill>
                <a:srgbClr val="FFFFFF"/>
              </a:solidFill>
              <a:latin typeface="Times New Roman" panose="02020603050405020304" pitchFamily="18" charset="0"/>
              <a:cs typeface="Times New Roman" panose="02020603050405020304" pitchFamily="18" charset="0"/>
            </a:endParaRPr>
          </a:p>
          <a:p>
            <a:endParaRPr lang="en-US" altLang="en-US" sz="2400" dirty="0">
              <a:solidFill>
                <a:srgbClr val="FFFFFF"/>
              </a:solidFill>
              <a:latin typeface="Times New Roman" panose="02020603050405020304" pitchFamily="18" charset="0"/>
              <a:cs typeface="Times New Roman" panose="02020603050405020304" pitchFamily="18" charset="0"/>
            </a:endParaRPr>
          </a:p>
          <a:p>
            <a:r>
              <a:rPr lang="en-US" altLang="en-US" sz="1600" dirty="0">
                <a:solidFill>
                  <a:srgbClr val="FFFFFF"/>
                </a:solidFill>
                <a:latin typeface="Times New Roman" panose="02020603050405020304" pitchFamily="18" charset="0"/>
                <a:cs typeface="Times New Roman" panose="02020603050405020304" pitchFamily="18" charset="0"/>
              </a:rPr>
              <a:t>      </a:t>
            </a:r>
            <a:r>
              <a:rPr lang="en-US" altLang="en-US" sz="1800" b="0" dirty="0">
                <a:solidFill>
                  <a:srgbClr val="FFFFFF"/>
                </a:solidFill>
                <a:latin typeface="Arial Black" panose="020B0A04020102020204" pitchFamily="34" charset="0"/>
                <a:cs typeface="Times New Roman" panose="02020603050405020304" pitchFamily="18" charset="0"/>
              </a:rPr>
              <a:t>1.  RENEW THE MINISTRY OF THE BELIEVER</a:t>
            </a:r>
          </a:p>
          <a:p>
            <a:r>
              <a:rPr lang="en-US" altLang="en-US" sz="1600" b="0" dirty="0">
                <a:solidFill>
                  <a:srgbClr val="FFFFFF"/>
                </a:solidFill>
                <a:latin typeface="Arial Black" panose="020B0A04020102020204" pitchFamily="34" charset="0"/>
                <a:cs typeface="Times New Roman" panose="02020603050405020304" pitchFamily="18" charset="0"/>
              </a:rPr>
              <a:t> </a:t>
            </a:r>
            <a:endParaRPr lang="en-US" altLang="en-US" sz="1200" b="0" dirty="0">
              <a:solidFill>
                <a:srgbClr val="FFFFFF"/>
              </a:solidFill>
              <a:latin typeface="Arial Black" panose="020B0A04020102020204" pitchFamily="34" charset="0"/>
              <a:cs typeface="Times New Roman" panose="02020603050405020304" pitchFamily="18" charset="0"/>
            </a:endParaRPr>
          </a:p>
          <a:p>
            <a:r>
              <a:rPr lang="en-US" altLang="en-US" sz="1200" b="0" dirty="0">
                <a:solidFill>
                  <a:srgbClr val="FFFFFF"/>
                </a:solidFill>
                <a:latin typeface="Arial Black" panose="020B0A04020102020204" pitchFamily="34" charset="0"/>
                <a:cs typeface="Times New Roman" panose="02020603050405020304" pitchFamily="18" charset="0"/>
              </a:rPr>
              <a:t>     </a:t>
            </a:r>
            <a:r>
              <a:rPr lang="en-US" altLang="en-US" sz="700" b="0" dirty="0">
                <a:solidFill>
                  <a:srgbClr val="FFFFFF"/>
                </a:solidFill>
                <a:latin typeface="Arial Black" panose="020B0A04020102020204" pitchFamily="34" charset="0"/>
                <a:cs typeface="Times New Roman" panose="02020603050405020304" pitchFamily="18" charset="0"/>
              </a:rPr>
              <a:t>   </a:t>
            </a:r>
            <a:r>
              <a:rPr lang="en-US" altLang="en-US" sz="1800" b="0" dirty="0">
                <a:solidFill>
                  <a:srgbClr val="FFFFFF"/>
                </a:solidFill>
                <a:latin typeface="Arial Black" panose="020B0A04020102020204" pitchFamily="34" charset="0"/>
                <a:cs typeface="Times New Roman" panose="02020603050405020304" pitchFamily="18" charset="0"/>
              </a:rPr>
              <a:t>2.  GATHER THE HARVEST OF THE CHURCH</a:t>
            </a:r>
          </a:p>
          <a:p>
            <a:endParaRPr lang="en-US" altLang="en-US" sz="1800" b="0" dirty="0">
              <a:solidFill>
                <a:srgbClr val="FFFFFF"/>
              </a:solidFill>
              <a:latin typeface="Arial Black" panose="020B0A04020102020204" pitchFamily="34" charset="0"/>
              <a:cs typeface="Times New Roman" panose="02020603050405020304" pitchFamily="18" charset="0"/>
            </a:endParaRPr>
          </a:p>
          <a:p>
            <a:r>
              <a:rPr lang="en-US" altLang="en-US" sz="1600" b="0" dirty="0">
                <a:solidFill>
                  <a:srgbClr val="FFFFFF"/>
                </a:solidFill>
                <a:latin typeface="Arial Black" panose="020B0A04020102020204" pitchFamily="34" charset="0"/>
                <a:cs typeface="Times New Roman" panose="02020603050405020304" pitchFamily="18" charset="0"/>
              </a:rPr>
              <a:t>     </a:t>
            </a:r>
            <a:r>
              <a:rPr lang="en-US" altLang="en-US" sz="1800" b="0" dirty="0">
                <a:solidFill>
                  <a:srgbClr val="FFFFFF"/>
                </a:solidFill>
                <a:latin typeface="Arial Black" panose="020B0A04020102020204" pitchFamily="34" charset="0"/>
                <a:cs typeface="Times New Roman" panose="02020603050405020304" pitchFamily="18" charset="0"/>
              </a:rPr>
              <a:t>3.  REVIVE THE CHURCH</a:t>
            </a:r>
            <a:r>
              <a:rPr lang="en-US" altLang="en-US" sz="1800" b="0" dirty="0">
                <a:solidFill>
                  <a:srgbClr val="FFFFFF"/>
                </a:solidFill>
                <a:latin typeface="Arial Black" panose="020B0A04020102020204" pitchFamily="34" charset="0"/>
              </a:rPr>
              <a:t> </a:t>
            </a:r>
          </a:p>
          <a:p>
            <a:endParaRPr lang="en-US" altLang="en-US" sz="800" b="0" dirty="0">
              <a:solidFill>
                <a:srgbClr val="FFFFFF"/>
              </a:solidFill>
              <a:latin typeface="Arial Black" panose="020B0A04020102020204" pitchFamily="34" charset="0"/>
            </a:endParaRPr>
          </a:p>
          <a:p>
            <a:endParaRPr lang="en-US" altLang="en-US" sz="800" dirty="0">
              <a:solidFill>
                <a:srgbClr val="FFFFFF"/>
              </a:solidFill>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608935" y="2986881"/>
            <a:ext cx="5977277" cy="1908215"/>
          </a:xfrm>
          <a:prstGeom prst="rect">
            <a:avLst/>
          </a:prstGeom>
          <a:noFill/>
        </p:spPr>
        <p:txBody>
          <a:bodyPr wrap="none" rtlCol="0">
            <a:spAutoFit/>
          </a:bodyPr>
          <a:lstStyle/>
          <a:p>
            <a:pPr algn="ctr"/>
            <a:r>
              <a:rPr lang="en-US" dirty="0">
                <a:solidFill>
                  <a:schemeClr val="tx1"/>
                </a:solidFill>
              </a:rPr>
              <a:t>Section B</a:t>
            </a:r>
          </a:p>
          <a:p>
            <a:pPr algn="ctr"/>
            <a:endParaRPr lang="en-US" sz="1000" dirty="0">
              <a:solidFill>
                <a:schemeClr val="tx1"/>
              </a:solidFill>
            </a:endParaRPr>
          </a:p>
          <a:p>
            <a:pPr algn="ctr"/>
            <a:r>
              <a:rPr lang="en-US" sz="3600" dirty="0">
                <a:solidFill>
                  <a:schemeClr val="tx1"/>
                </a:solidFill>
              </a:rPr>
              <a:t>Dominion</a:t>
            </a:r>
          </a:p>
          <a:p>
            <a:pPr algn="ctr"/>
            <a:r>
              <a:rPr lang="en-US" sz="3200" dirty="0">
                <a:solidFill>
                  <a:schemeClr val="tx1"/>
                </a:solidFill>
              </a:rPr>
              <a:t>Doing God’s Will &amp; Work</a:t>
            </a:r>
          </a:p>
        </p:txBody>
      </p:sp>
    </p:spTree>
    <p:extLst>
      <p:ext uri="{BB962C8B-B14F-4D97-AF65-F5344CB8AC3E}">
        <p14:creationId xmlns:p14="http://schemas.microsoft.com/office/powerpoint/2010/main" val="2451747849"/>
      </p:ext>
    </p:extLst>
  </p:cSld>
  <p:clrMapOvr>
    <a:masterClrMapping/>
  </p:clrMapOvr>
  <p:transition spd="slow">
    <p:checker/>
    <p:sndAc>
      <p:stSnd>
        <p:snd r:embed="rId2" name="projctor.wav"/>
      </p:stSnd>
    </p:sndAc>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Text Box 2"/>
          <p:cNvSpPr txBox="1">
            <a:spLocks noChangeArrowheads="1"/>
          </p:cNvSpPr>
          <p:nvPr/>
        </p:nvSpPr>
        <p:spPr bwMode="auto">
          <a:xfrm>
            <a:off x="304800" y="304800"/>
            <a:ext cx="685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endParaRPr lang="en-US" altLang="en-US" sz="3600" dirty="0">
              <a:solidFill>
                <a:schemeClr val="tx1"/>
              </a:solidFill>
              <a:latin typeface="Times New Roman" panose="02020603050405020304" pitchFamily="18" charset="0"/>
            </a:endParaRPr>
          </a:p>
        </p:txBody>
      </p:sp>
      <p:sp>
        <p:nvSpPr>
          <p:cNvPr id="326659" name="Text Box 3"/>
          <p:cNvSpPr txBox="1">
            <a:spLocks noChangeArrowheads="1"/>
          </p:cNvSpPr>
          <p:nvPr/>
        </p:nvSpPr>
        <p:spPr bwMode="auto">
          <a:xfrm>
            <a:off x="304800" y="711200"/>
            <a:ext cx="6781800" cy="8494713"/>
          </a:xfrm>
          <a:prstGeom prst="rect">
            <a:avLst/>
          </a:prstGeom>
          <a:gradFill rotWithShape="0">
            <a:gsLst>
              <a:gs pos="0">
                <a:srgbClr val="2F002F"/>
              </a:gs>
              <a:gs pos="50000">
                <a:srgbClr val="660066"/>
              </a:gs>
              <a:gs pos="100000">
                <a:srgbClr val="2F002F"/>
              </a:gs>
            </a:gsLst>
            <a:lin ang="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endParaRPr lang="en-US" altLang="en-US" sz="200" b="0" u="sng" dirty="0">
              <a:latin typeface="Arial Black" panose="020B0A04020102020204" pitchFamily="34" charset="0"/>
              <a:cs typeface="Times New Roman" panose="02020603050405020304" pitchFamily="18" charset="0"/>
            </a:endParaRPr>
          </a:p>
          <a:p>
            <a:pPr>
              <a:spcBef>
                <a:spcPct val="50000"/>
              </a:spcBef>
            </a:pPr>
            <a:r>
              <a:rPr lang="en-US" altLang="en-US" sz="1400" dirty="0">
                <a:latin typeface="Times New Roman" panose="02020603050405020304" pitchFamily="18" charset="0"/>
                <a:cs typeface="Times New Roman" panose="02020603050405020304" pitchFamily="18" charset="0"/>
              </a:rPr>
              <a:t>1. </a:t>
            </a:r>
            <a:r>
              <a:rPr lang="en-US" altLang="en-US" sz="1400" u="sng" dirty="0">
                <a:latin typeface="Times New Roman" panose="02020603050405020304" pitchFamily="18" charset="0"/>
                <a:cs typeface="Times New Roman" panose="02020603050405020304" pitchFamily="18" charset="0"/>
              </a:rPr>
              <a:t>THE  MINISTRY  OF  THE  BELIEVER:</a:t>
            </a:r>
            <a:endParaRPr lang="en-US" altLang="en-US" sz="1400" dirty="0">
              <a:latin typeface="Times New Roman" panose="02020603050405020304" pitchFamily="18" charset="0"/>
              <a:cs typeface="Times New Roman" panose="02020603050405020304" pitchFamily="18" charset="0"/>
            </a:endParaRPr>
          </a:p>
          <a:p>
            <a:pPr>
              <a:spcBef>
                <a:spcPct val="50000"/>
              </a:spcBef>
            </a:pPr>
            <a:r>
              <a:rPr lang="en-US" altLang="en-US" sz="1400" dirty="0">
                <a:latin typeface="Times New Roman" panose="02020603050405020304" pitchFamily="18" charset="0"/>
                <a:cs typeface="Times New Roman" panose="02020603050405020304" pitchFamily="18" charset="0"/>
              </a:rPr>
              <a:t>     -  YOU ARE A MIRACLE WAITING TO HAPPEN.</a:t>
            </a:r>
          </a:p>
          <a:p>
            <a:pPr>
              <a:spcBef>
                <a:spcPct val="50000"/>
              </a:spcBef>
            </a:pPr>
            <a:r>
              <a:rPr lang="en-US" altLang="en-US" sz="1400" dirty="0">
                <a:latin typeface="Times New Roman" panose="02020603050405020304" pitchFamily="18" charset="0"/>
                <a:cs typeface="Times New Roman" panose="02020603050405020304" pitchFamily="18" charset="0"/>
              </a:rPr>
              <a:t>     -  ONLY BY EQUIPPING THE SAINTS TO DO THE WORK OF MINISTRY  </a:t>
            </a:r>
          </a:p>
          <a:p>
            <a:pPr>
              <a:spcBef>
                <a:spcPct val="50000"/>
              </a:spcBef>
            </a:pPr>
            <a:r>
              <a:rPr lang="en-US" altLang="en-US" sz="1400" dirty="0">
                <a:latin typeface="Times New Roman" panose="02020603050405020304" pitchFamily="18" charset="0"/>
                <a:cs typeface="Times New Roman" panose="02020603050405020304" pitchFamily="18" charset="0"/>
              </a:rPr>
              <a:t>         WILL THE CHURCH GATHER THE HARVEST.</a:t>
            </a:r>
          </a:p>
          <a:p>
            <a:pPr>
              <a:spcBef>
                <a:spcPct val="50000"/>
              </a:spcBef>
            </a:pPr>
            <a:r>
              <a:rPr lang="en-US" altLang="en-US" sz="1400" dirty="0">
                <a:solidFill>
                  <a:srgbClr val="FFFF00"/>
                </a:solidFill>
                <a:latin typeface="Times New Roman" panose="02020603050405020304" pitchFamily="18" charset="0"/>
                <a:cs typeface="Times New Roman" panose="02020603050405020304" pitchFamily="18" charset="0"/>
              </a:rPr>
              <a:t>2.  </a:t>
            </a:r>
            <a:r>
              <a:rPr lang="en-US" altLang="en-US" sz="1400" u="sng" dirty="0">
                <a:solidFill>
                  <a:srgbClr val="FFFF00"/>
                </a:solidFill>
                <a:latin typeface="Times New Roman" panose="02020603050405020304" pitchFamily="18" charset="0"/>
                <a:cs typeface="Times New Roman" panose="02020603050405020304" pitchFamily="18" charset="0"/>
              </a:rPr>
              <a:t>AVAILABILITY</a:t>
            </a:r>
            <a:r>
              <a:rPr lang="en-US" altLang="en-US" sz="1400" dirty="0">
                <a:solidFill>
                  <a:srgbClr val="FFFF00"/>
                </a:solidFill>
                <a:latin typeface="Times New Roman" panose="02020603050405020304" pitchFamily="18" charset="0"/>
                <a:cs typeface="Times New Roman" panose="02020603050405020304" pitchFamily="18" charset="0"/>
              </a:rPr>
              <a:t>:</a:t>
            </a:r>
          </a:p>
          <a:p>
            <a:pPr>
              <a:spcBef>
                <a:spcPct val="50000"/>
              </a:spcBef>
            </a:pPr>
            <a:r>
              <a:rPr lang="en-US" altLang="en-US" sz="1400" dirty="0">
                <a:solidFill>
                  <a:srgbClr val="FFFF00"/>
                </a:solidFill>
                <a:latin typeface="Times New Roman" panose="02020603050405020304" pitchFamily="18" charset="0"/>
                <a:cs typeface="Times New Roman" panose="02020603050405020304" pitchFamily="18" charset="0"/>
              </a:rPr>
              <a:t>     -  MY AVAILABILITY GIVES GOD OPPORTUNITY TO DO A MIRACLE </a:t>
            </a:r>
          </a:p>
          <a:p>
            <a:pPr>
              <a:spcBef>
                <a:spcPct val="50000"/>
              </a:spcBef>
            </a:pPr>
            <a:r>
              <a:rPr lang="en-US" altLang="en-US" sz="1400" dirty="0">
                <a:solidFill>
                  <a:srgbClr val="FFFF00"/>
                </a:solidFill>
                <a:latin typeface="Times New Roman" panose="02020603050405020304" pitchFamily="18" charset="0"/>
                <a:cs typeface="Times New Roman" panose="02020603050405020304" pitchFamily="18" charset="0"/>
              </a:rPr>
              <a:t>        THROUGH ME.</a:t>
            </a:r>
          </a:p>
          <a:p>
            <a:pPr>
              <a:spcBef>
                <a:spcPct val="50000"/>
              </a:spcBef>
            </a:pPr>
            <a:r>
              <a:rPr lang="en-US" altLang="en-US" sz="1400" dirty="0">
                <a:latin typeface="Times New Roman" panose="02020603050405020304" pitchFamily="18" charset="0"/>
                <a:cs typeface="Times New Roman" panose="02020603050405020304" pitchFamily="18" charset="0"/>
              </a:rPr>
              <a:t>3.  </a:t>
            </a:r>
            <a:r>
              <a:rPr lang="en-US" altLang="en-US" sz="1400" u="sng" dirty="0">
                <a:latin typeface="Times New Roman" panose="02020603050405020304" pitchFamily="18" charset="0"/>
                <a:cs typeface="Times New Roman" panose="02020603050405020304" pitchFamily="18" charset="0"/>
              </a:rPr>
              <a:t>NEEDS  FULFILLMENT  MINISTRY:</a:t>
            </a:r>
            <a:endParaRPr lang="en-US" altLang="en-US" sz="1400" dirty="0">
              <a:latin typeface="Times New Roman" panose="02020603050405020304" pitchFamily="18" charset="0"/>
              <a:cs typeface="Times New Roman" panose="02020603050405020304" pitchFamily="18" charset="0"/>
            </a:endParaRPr>
          </a:p>
          <a:p>
            <a:pPr>
              <a:spcBef>
                <a:spcPct val="50000"/>
              </a:spcBef>
            </a:pPr>
            <a:r>
              <a:rPr lang="en-US" altLang="en-US" sz="1400" dirty="0">
                <a:latin typeface="Times New Roman" panose="02020603050405020304" pitchFamily="18" charset="0"/>
                <a:cs typeface="Times New Roman" panose="02020603050405020304" pitchFamily="18" charset="0"/>
              </a:rPr>
              <a:t>     -  VISITORS ARE NOT VISITORS, THEY ARE MIRACLES DISGUISED </a:t>
            </a:r>
          </a:p>
          <a:p>
            <a:pPr>
              <a:spcBef>
                <a:spcPct val="50000"/>
              </a:spcBef>
            </a:pPr>
            <a:r>
              <a:rPr lang="en-US" altLang="en-US" sz="1400" dirty="0">
                <a:latin typeface="Times New Roman" panose="02020603050405020304" pitchFamily="18" charset="0"/>
                <a:cs typeface="Times New Roman" panose="02020603050405020304" pitchFamily="18" charset="0"/>
              </a:rPr>
              <a:t>        AS NEEDS.</a:t>
            </a:r>
          </a:p>
          <a:p>
            <a:pPr>
              <a:spcBef>
                <a:spcPct val="50000"/>
              </a:spcBef>
            </a:pPr>
            <a:r>
              <a:rPr lang="en-US" altLang="en-US" sz="1400" dirty="0">
                <a:solidFill>
                  <a:srgbClr val="FFFF00"/>
                </a:solidFill>
                <a:latin typeface="Times New Roman" panose="02020603050405020304" pitchFamily="18" charset="0"/>
                <a:cs typeface="Times New Roman" panose="02020603050405020304" pitchFamily="18" charset="0"/>
              </a:rPr>
              <a:t>4.  </a:t>
            </a:r>
            <a:r>
              <a:rPr lang="en-US" altLang="en-US" sz="1400" u="sng" dirty="0">
                <a:solidFill>
                  <a:srgbClr val="FFFF00"/>
                </a:solidFill>
                <a:latin typeface="Times New Roman" panose="02020603050405020304" pitchFamily="18" charset="0"/>
                <a:cs typeface="Times New Roman" panose="02020603050405020304" pitchFamily="18" charset="0"/>
              </a:rPr>
              <a:t>RELATIONSHIPS:</a:t>
            </a:r>
            <a:endParaRPr lang="en-US" altLang="en-US" sz="1400" dirty="0">
              <a:solidFill>
                <a:srgbClr val="FFFF00"/>
              </a:solidFill>
              <a:latin typeface="Times New Roman" panose="02020603050405020304" pitchFamily="18" charset="0"/>
              <a:cs typeface="Times New Roman" panose="02020603050405020304" pitchFamily="18" charset="0"/>
            </a:endParaRPr>
          </a:p>
          <a:p>
            <a:pPr>
              <a:spcBef>
                <a:spcPct val="50000"/>
              </a:spcBef>
            </a:pPr>
            <a:r>
              <a:rPr lang="en-US" altLang="en-US" sz="1400" dirty="0">
                <a:solidFill>
                  <a:srgbClr val="FFFF00"/>
                </a:solidFill>
                <a:latin typeface="Times New Roman" panose="02020603050405020304" pitchFamily="18" charset="0"/>
                <a:cs typeface="Times New Roman" panose="02020603050405020304" pitchFamily="18" charset="0"/>
              </a:rPr>
              <a:t>     -  HEARTFELT NEEDS ARE MET THROUGH RELATIONSHIPS.</a:t>
            </a:r>
          </a:p>
          <a:p>
            <a:pPr>
              <a:spcBef>
                <a:spcPct val="50000"/>
              </a:spcBef>
            </a:pPr>
            <a:r>
              <a:rPr lang="en-US" altLang="en-US" sz="1400" dirty="0">
                <a:solidFill>
                  <a:srgbClr val="FFFF00"/>
                </a:solidFill>
                <a:latin typeface="Times New Roman" panose="02020603050405020304" pitchFamily="18" charset="0"/>
                <a:cs typeface="Times New Roman" panose="02020603050405020304" pitchFamily="18" charset="0"/>
              </a:rPr>
              <a:t>     -  VISITORS ARE LOOKING FOR RELATIONSHIPS (FRIENDS).</a:t>
            </a:r>
          </a:p>
          <a:p>
            <a:pPr>
              <a:spcBef>
                <a:spcPct val="50000"/>
              </a:spcBef>
            </a:pPr>
            <a:r>
              <a:rPr lang="en-US" altLang="en-US" sz="1400" dirty="0">
                <a:solidFill>
                  <a:srgbClr val="FFFF00"/>
                </a:solidFill>
                <a:latin typeface="Times New Roman" panose="02020603050405020304" pitchFamily="18" charset="0"/>
                <a:cs typeface="Times New Roman" panose="02020603050405020304" pitchFamily="18" charset="0"/>
              </a:rPr>
              <a:t>         (If they do not make friends in the first month, they’re out the back door)</a:t>
            </a:r>
          </a:p>
          <a:p>
            <a:pPr>
              <a:spcBef>
                <a:spcPct val="50000"/>
              </a:spcBef>
            </a:pPr>
            <a:r>
              <a:rPr lang="en-US" altLang="en-US" sz="1400" dirty="0">
                <a:latin typeface="Times New Roman" panose="02020603050405020304" pitchFamily="18" charset="0"/>
                <a:cs typeface="Times New Roman" panose="02020603050405020304" pitchFamily="18" charset="0"/>
              </a:rPr>
              <a:t>5.  </a:t>
            </a:r>
            <a:r>
              <a:rPr lang="en-US" altLang="en-US" sz="1400" u="sng" dirty="0">
                <a:latin typeface="Times New Roman" panose="02020603050405020304" pitchFamily="18" charset="0"/>
                <a:cs typeface="Times New Roman" panose="02020603050405020304" pitchFamily="18" charset="0"/>
              </a:rPr>
              <a:t>TRAINING:</a:t>
            </a:r>
            <a:endParaRPr lang="en-US" altLang="en-US" sz="1400" dirty="0">
              <a:latin typeface="Times New Roman" panose="02020603050405020304" pitchFamily="18" charset="0"/>
              <a:cs typeface="Times New Roman" panose="02020603050405020304" pitchFamily="18" charset="0"/>
            </a:endParaRPr>
          </a:p>
          <a:p>
            <a:pPr>
              <a:spcBef>
                <a:spcPct val="50000"/>
              </a:spcBef>
            </a:pPr>
            <a:r>
              <a:rPr lang="en-US" altLang="en-US" sz="1400" dirty="0">
                <a:latin typeface="Times New Roman" panose="02020603050405020304" pitchFamily="18" charset="0"/>
                <a:cs typeface="Times New Roman" panose="02020603050405020304" pitchFamily="18" charset="0"/>
              </a:rPr>
              <a:t>     -  TRAINING PRODUCES COMPETENCE, COMPETENCE PRODUCES </a:t>
            </a:r>
          </a:p>
          <a:p>
            <a:pPr>
              <a:spcBef>
                <a:spcPct val="50000"/>
              </a:spcBef>
            </a:pPr>
            <a:r>
              <a:rPr lang="en-US" altLang="en-US" sz="1400" dirty="0">
                <a:latin typeface="Times New Roman" panose="02020603050405020304" pitchFamily="18" charset="0"/>
                <a:cs typeface="Times New Roman" panose="02020603050405020304" pitchFamily="18" charset="0"/>
              </a:rPr>
              <a:t>        CONFIDENCE, AND CONFIDENCE PRODUCES SUCCESS.</a:t>
            </a:r>
          </a:p>
          <a:p>
            <a:pPr>
              <a:spcBef>
                <a:spcPct val="50000"/>
              </a:spcBef>
            </a:pPr>
            <a:r>
              <a:rPr lang="en-US" altLang="en-US" sz="1400" dirty="0">
                <a:solidFill>
                  <a:srgbClr val="FFFF00"/>
                </a:solidFill>
                <a:latin typeface="Times New Roman" panose="02020603050405020304" pitchFamily="18" charset="0"/>
                <a:cs typeface="Times New Roman" panose="02020603050405020304" pitchFamily="18" charset="0"/>
              </a:rPr>
              <a:t>6.  </a:t>
            </a:r>
            <a:r>
              <a:rPr lang="en-US" altLang="en-US" sz="1400" u="sng" dirty="0">
                <a:solidFill>
                  <a:srgbClr val="FFFF00"/>
                </a:solidFill>
                <a:latin typeface="Times New Roman" panose="02020603050405020304" pitchFamily="18" charset="0"/>
                <a:cs typeface="Times New Roman" panose="02020603050405020304" pitchFamily="18" charset="0"/>
              </a:rPr>
              <a:t>TEAM  MINISTRY:</a:t>
            </a:r>
            <a:endParaRPr lang="en-US" altLang="en-US" sz="1400" dirty="0">
              <a:solidFill>
                <a:srgbClr val="FFFF00"/>
              </a:solidFill>
              <a:latin typeface="Times New Roman" panose="02020603050405020304" pitchFamily="18" charset="0"/>
              <a:cs typeface="Times New Roman" panose="02020603050405020304" pitchFamily="18" charset="0"/>
            </a:endParaRPr>
          </a:p>
          <a:p>
            <a:pPr>
              <a:spcBef>
                <a:spcPct val="50000"/>
              </a:spcBef>
            </a:pPr>
            <a:r>
              <a:rPr lang="en-US" altLang="en-US" sz="1400" dirty="0">
                <a:solidFill>
                  <a:srgbClr val="FFFF00"/>
                </a:solidFill>
                <a:latin typeface="Times New Roman" panose="02020603050405020304" pitchFamily="18" charset="0"/>
                <a:cs typeface="Times New Roman" panose="02020603050405020304" pitchFamily="18" charset="0"/>
              </a:rPr>
              <a:t>     -  SOUL WINNING IS A DIFFICULT TASK FOR ONE PERSON -</a:t>
            </a:r>
          </a:p>
          <a:p>
            <a:pPr>
              <a:spcBef>
                <a:spcPct val="50000"/>
              </a:spcBef>
            </a:pPr>
            <a:r>
              <a:rPr lang="en-US" altLang="en-US" sz="1400" dirty="0">
                <a:solidFill>
                  <a:srgbClr val="FFFF00"/>
                </a:solidFill>
                <a:latin typeface="Times New Roman" panose="02020603050405020304" pitchFamily="18" charset="0"/>
                <a:cs typeface="Times New Roman" panose="02020603050405020304" pitchFamily="18" charset="0"/>
              </a:rPr>
              <a:t>         LET’S MAKE IT A TEAM EFFORT.</a:t>
            </a:r>
          </a:p>
          <a:p>
            <a:pPr>
              <a:spcBef>
                <a:spcPct val="50000"/>
              </a:spcBef>
            </a:pPr>
            <a:r>
              <a:rPr lang="en-US" altLang="en-US" sz="1400" dirty="0">
                <a:latin typeface="Times New Roman" panose="02020603050405020304" pitchFamily="18" charset="0"/>
                <a:cs typeface="Times New Roman" panose="02020603050405020304" pitchFamily="18" charset="0"/>
              </a:rPr>
              <a:t>7.  </a:t>
            </a:r>
            <a:r>
              <a:rPr lang="en-US" altLang="en-US" sz="1400" u="sng" dirty="0">
                <a:latin typeface="Times New Roman" panose="02020603050405020304" pitchFamily="18" charset="0"/>
                <a:cs typeface="Times New Roman" panose="02020603050405020304" pitchFamily="18" charset="0"/>
              </a:rPr>
              <a:t>DISCIPLESHIP:</a:t>
            </a:r>
            <a:endParaRPr lang="en-US" altLang="en-US" sz="1400" dirty="0">
              <a:latin typeface="Times New Roman" panose="02020603050405020304" pitchFamily="18" charset="0"/>
              <a:cs typeface="Times New Roman" panose="02020603050405020304" pitchFamily="18" charset="0"/>
            </a:endParaRPr>
          </a:p>
          <a:p>
            <a:pPr>
              <a:spcBef>
                <a:spcPct val="50000"/>
              </a:spcBef>
            </a:pPr>
            <a:r>
              <a:rPr lang="en-US" altLang="en-US" sz="1400" dirty="0">
                <a:latin typeface="Times New Roman" panose="02020603050405020304" pitchFamily="18" charset="0"/>
                <a:cs typeface="Times New Roman" panose="02020603050405020304" pitchFamily="18" charset="0"/>
              </a:rPr>
              <a:t>     -  OUR GOAL IS NOT JUST RETENTION - IT IS MAKING DISCIPLES.</a:t>
            </a:r>
          </a:p>
          <a:p>
            <a:pPr>
              <a:spcBef>
                <a:spcPct val="50000"/>
              </a:spcBef>
            </a:pPr>
            <a:r>
              <a:rPr lang="en-US" altLang="en-US" sz="1400" dirty="0">
                <a:solidFill>
                  <a:srgbClr val="FFFF00"/>
                </a:solidFill>
                <a:latin typeface="Times New Roman" panose="02020603050405020304" pitchFamily="18" charset="0"/>
                <a:cs typeface="Times New Roman" panose="02020603050405020304" pitchFamily="18" charset="0"/>
              </a:rPr>
              <a:t>8.  </a:t>
            </a:r>
            <a:r>
              <a:rPr lang="en-US" altLang="en-US" sz="1400" u="sng" dirty="0">
                <a:solidFill>
                  <a:srgbClr val="FFFF00"/>
                </a:solidFill>
                <a:latin typeface="Times New Roman" panose="02020603050405020304" pitchFamily="18" charset="0"/>
                <a:cs typeface="Times New Roman" panose="02020603050405020304" pitchFamily="18" charset="0"/>
              </a:rPr>
              <a:t>VISION:</a:t>
            </a:r>
            <a:endParaRPr lang="en-US" altLang="en-US" sz="1400" dirty="0">
              <a:solidFill>
                <a:srgbClr val="FFFF00"/>
              </a:solidFill>
              <a:latin typeface="Times New Roman" panose="02020603050405020304" pitchFamily="18" charset="0"/>
              <a:cs typeface="Times New Roman" panose="02020603050405020304" pitchFamily="18" charset="0"/>
            </a:endParaRPr>
          </a:p>
          <a:p>
            <a:pPr>
              <a:spcBef>
                <a:spcPct val="50000"/>
              </a:spcBef>
            </a:pPr>
            <a:r>
              <a:rPr lang="en-US" altLang="en-US" sz="1400" dirty="0">
                <a:solidFill>
                  <a:srgbClr val="FFFF00"/>
                </a:solidFill>
                <a:latin typeface="Times New Roman" panose="02020603050405020304" pitchFamily="18" charset="0"/>
                <a:cs typeface="Times New Roman" panose="02020603050405020304" pitchFamily="18" charset="0"/>
              </a:rPr>
              <a:t>     -  VISION PRODUCES FAITH,</a:t>
            </a:r>
          </a:p>
          <a:p>
            <a:pPr>
              <a:spcBef>
                <a:spcPct val="50000"/>
              </a:spcBef>
            </a:pPr>
            <a:r>
              <a:rPr lang="en-US" altLang="en-US" sz="1400" dirty="0">
                <a:solidFill>
                  <a:srgbClr val="FFFF00"/>
                </a:solidFill>
                <a:latin typeface="Times New Roman" panose="02020603050405020304" pitchFamily="18" charset="0"/>
                <a:cs typeface="Times New Roman" panose="02020603050405020304" pitchFamily="18" charset="0"/>
              </a:rPr>
              <a:t>             -  FAITH PRODUCES PASSION,</a:t>
            </a:r>
          </a:p>
          <a:p>
            <a:pPr>
              <a:spcBef>
                <a:spcPct val="50000"/>
              </a:spcBef>
            </a:pPr>
            <a:r>
              <a:rPr lang="en-US" altLang="en-US" sz="1400" dirty="0">
                <a:solidFill>
                  <a:srgbClr val="FFFF00"/>
                </a:solidFill>
                <a:latin typeface="Times New Roman" panose="02020603050405020304" pitchFamily="18" charset="0"/>
                <a:cs typeface="Times New Roman" panose="02020603050405020304" pitchFamily="18" charset="0"/>
              </a:rPr>
              <a:t>                     -  PASSION PRODUCES COMMITMENT.  </a:t>
            </a:r>
          </a:p>
        </p:txBody>
      </p:sp>
      <p:sp>
        <p:nvSpPr>
          <p:cNvPr id="326660" name="Text Box 4"/>
          <p:cNvSpPr txBox="1">
            <a:spLocks noChangeArrowheads="1"/>
          </p:cNvSpPr>
          <p:nvPr/>
        </p:nvSpPr>
        <p:spPr bwMode="auto">
          <a:xfrm>
            <a:off x="304800" y="76200"/>
            <a:ext cx="6781800" cy="533400"/>
          </a:xfrm>
          <a:prstGeom prst="rect">
            <a:avLst/>
          </a:prstGeom>
          <a:solidFill>
            <a:schemeClr val="tx1"/>
          </a:solidFill>
          <a:ln w="762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r>
              <a:rPr lang="en-US" altLang="en-US" sz="2400" b="0" dirty="0">
                <a:latin typeface="Arial Black" panose="020B0A04020102020204" pitchFamily="34" charset="0"/>
                <a:cs typeface="Times New Roman" panose="02020603050405020304" pitchFamily="18" charset="0"/>
              </a:rPr>
              <a:t>VALUES  OF  THE  CARE  MINISTRY</a:t>
            </a:r>
            <a:endParaRPr lang="en-US" altLang="en-US" sz="400" b="0" dirty="0">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3"/>
          <p:cNvSpPr>
            <a:spLocks noChangeArrowheads="1"/>
          </p:cNvSpPr>
          <p:nvPr/>
        </p:nvSpPr>
        <p:spPr bwMode="auto">
          <a:xfrm>
            <a:off x="228600" y="5438775"/>
            <a:ext cx="6915150" cy="1701800"/>
          </a:xfrm>
          <a:prstGeom prst="rect">
            <a:avLst/>
          </a:prstGeom>
          <a:solidFill>
            <a:srgbClr val="FFFF00"/>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u="sng" dirty="0">
              <a:solidFill>
                <a:schemeClr val="tx1"/>
              </a:solidFill>
              <a:latin typeface="Times New Roman" panose="02020603050405020304" pitchFamily="18" charset="0"/>
              <a:cs typeface="Times New Roman" panose="02020603050405020304" pitchFamily="18" charset="0"/>
            </a:endParaRPr>
          </a:p>
          <a:p>
            <a:pPr algn="ctr"/>
            <a:endParaRPr lang="en-US" altLang="en-US" sz="800" dirty="0">
              <a:solidFill>
                <a:srgbClr val="800080"/>
              </a:solidFill>
              <a:latin typeface="Times New Roman" panose="02020603050405020304" pitchFamily="18" charset="0"/>
              <a:cs typeface="Times New Roman" panose="02020603050405020304" pitchFamily="18" charset="0"/>
            </a:endParaRPr>
          </a:p>
          <a:p>
            <a:pPr algn="ctr"/>
            <a:r>
              <a:rPr lang="en-US" altLang="en-US" sz="2200" b="0" dirty="0">
                <a:solidFill>
                  <a:srgbClr val="660066"/>
                </a:solidFill>
                <a:latin typeface="Arial Black" panose="020B0A04020102020204" pitchFamily="34" charset="0"/>
                <a:cs typeface="Times New Roman" panose="02020603050405020304" pitchFamily="18" charset="0"/>
              </a:rPr>
              <a:t>THE CHURCH THAT MEETS THE </a:t>
            </a:r>
          </a:p>
          <a:p>
            <a:pPr algn="ctr"/>
            <a:r>
              <a:rPr lang="en-US" altLang="en-US" sz="2200" b="0" dirty="0">
                <a:solidFill>
                  <a:srgbClr val="660066"/>
                </a:solidFill>
                <a:latin typeface="Arial Black" panose="020B0A04020102020204" pitchFamily="34" charset="0"/>
                <a:cs typeface="Times New Roman" panose="02020603050405020304" pitchFamily="18" charset="0"/>
              </a:rPr>
              <a:t>NEEDS OF THE VISITOR WILL BE</a:t>
            </a:r>
          </a:p>
          <a:p>
            <a:pPr algn="ctr"/>
            <a:r>
              <a:rPr lang="en-US" altLang="en-US" sz="2200" b="0" dirty="0">
                <a:solidFill>
                  <a:srgbClr val="660066"/>
                </a:solidFill>
                <a:latin typeface="Arial Black" panose="020B0A04020102020204" pitchFamily="34" charset="0"/>
                <a:cs typeface="Times New Roman" panose="02020603050405020304" pitchFamily="18" charset="0"/>
              </a:rPr>
              <a:t>THE CHURCH THAT GROWS !</a:t>
            </a:r>
          </a:p>
          <a:p>
            <a:pPr algn="ctr"/>
            <a:endParaRPr lang="en-US" altLang="en-US" sz="1400" b="0" dirty="0">
              <a:solidFill>
                <a:srgbClr val="660066"/>
              </a:solidFill>
              <a:latin typeface="Arial Black" panose="020B0A04020102020204" pitchFamily="34" charset="0"/>
              <a:cs typeface="Times New Roman" panose="02020603050405020304" pitchFamily="18" charset="0"/>
            </a:endParaRPr>
          </a:p>
          <a:p>
            <a:pPr algn="ctr"/>
            <a:endParaRPr lang="en-US" altLang="en-US" sz="800" dirty="0">
              <a:solidFill>
                <a:srgbClr val="800080"/>
              </a:solidFill>
              <a:latin typeface="Times New Roman" panose="02020603050405020304" pitchFamily="18" charset="0"/>
            </a:endParaRPr>
          </a:p>
        </p:txBody>
      </p:sp>
      <p:sp>
        <p:nvSpPr>
          <p:cNvPr id="328707" name="Rectangle 4"/>
          <p:cNvSpPr>
            <a:spLocks noChangeArrowheads="1"/>
          </p:cNvSpPr>
          <p:nvPr/>
        </p:nvSpPr>
        <p:spPr bwMode="auto">
          <a:xfrm>
            <a:off x="0" y="6008688"/>
            <a:ext cx="7315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600" u="sng" dirty="0">
              <a:solidFill>
                <a:schemeClr val="tx1"/>
              </a:solidFill>
              <a:latin typeface="Times New Roman" panose="02020603050405020304" pitchFamily="18" charset="0"/>
              <a:cs typeface="Times New Roman" panose="02020603050405020304" pitchFamily="18" charset="0"/>
            </a:endParaRPr>
          </a:p>
          <a:p>
            <a:endParaRPr lang="en-US" altLang="en-US" sz="2400" b="0" dirty="0">
              <a:solidFill>
                <a:schemeClr val="tx1"/>
              </a:solidFill>
              <a:latin typeface="Times New Roman" panose="02020603050405020304" pitchFamily="18" charset="0"/>
            </a:endParaRPr>
          </a:p>
        </p:txBody>
      </p:sp>
      <p:sp>
        <p:nvSpPr>
          <p:cNvPr id="328708" name="Rectangle 5"/>
          <p:cNvSpPr>
            <a:spLocks noChangeArrowheads="1"/>
          </p:cNvSpPr>
          <p:nvPr/>
        </p:nvSpPr>
        <p:spPr bwMode="auto">
          <a:xfrm>
            <a:off x="228600" y="7277100"/>
            <a:ext cx="6934200" cy="1885950"/>
          </a:xfrm>
          <a:prstGeom prst="rect">
            <a:avLst/>
          </a:prstGeom>
          <a:gradFill rotWithShape="0">
            <a:gsLst>
              <a:gs pos="0">
                <a:srgbClr val="FF0000"/>
              </a:gs>
              <a:gs pos="100000">
                <a:srgbClr val="7600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dirty="0">
                <a:solidFill>
                  <a:schemeClr val="tx1"/>
                </a:solidFill>
                <a:latin typeface="Times New Roman" panose="02020603050405020304" pitchFamily="18" charset="0"/>
                <a:cs typeface="Times New Roman" panose="02020603050405020304" pitchFamily="18" charset="0"/>
              </a:rPr>
              <a:t> </a:t>
            </a:r>
            <a:endParaRPr lang="en-US" altLang="en-US" sz="1200" dirty="0">
              <a:solidFill>
                <a:schemeClr val="tx1"/>
              </a:solidFill>
              <a:latin typeface="Times New Roman" panose="02020603050405020304" pitchFamily="18" charset="0"/>
              <a:cs typeface="Times New Roman" panose="02020603050405020304" pitchFamily="18" charset="0"/>
            </a:endParaRPr>
          </a:p>
          <a:p>
            <a:pPr algn="ctr"/>
            <a:endParaRPr lang="en-US" altLang="en-US" sz="800" dirty="0">
              <a:solidFill>
                <a:srgbClr val="FFFF00"/>
              </a:solidFill>
              <a:latin typeface="Times New Roman" panose="02020603050405020304" pitchFamily="18" charset="0"/>
              <a:cs typeface="Times New Roman" panose="02020603050405020304" pitchFamily="18" charset="0"/>
            </a:endParaRPr>
          </a:p>
          <a:p>
            <a:pPr algn="ctr"/>
            <a:r>
              <a:rPr lang="en-US" altLang="en-US" sz="3200" dirty="0">
                <a:solidFill>
                  <a:srgbClr val="FFFF00"/>
                </a:solidFill>
                <a:latin typeface="Times New Roman" panose="02020603050405020304" pitchFamily="18" charset="0"/>
                <a:cs typeface="Times New Roman" panose="02020603050405020304" pitchFamily="18" charset="0"/>
              </a:rPr>
              <a:t>EVERY  VISITOR’S  QUESTION:</a:t>
            </a:r>
            <a:r>
              <a:rPr lang="en-US" altLang="en-US" sz="1400" dirty="0">
                <a:solidFill>
                  <a:srgbClr val="FFFF00"/>
                </a:solidFill>
                <a:latin typeface="Times New Roman" panose="02020603050405020304" pitchFamily="18" charset="0"/>
                <a:cs typeface="Times New Roman" panose="02020603050405020304" pitchFamily="18" charset="0"/>
              </a:rPr>
              <a:t>  </a:t>
            </a:r>
          </a:p>
          <a:p>
            <a:pPr algn="ctr"/>
            <a:r>
              <a:rPr lang="en-US" altLang="en-US" sz="1000" dirty="0">
                <a:solidFill>
                  <a:srgbClr val="FFFF00"/>
                </a:solidFill>
                <a:latin typeface="Times New Roman" panose="02020603050405020304" pitchFamily="18" charset="0"/>
                <a:cs typeface="Times New Roman" panose="02020603050405020304" pitchFamily="18" charset="0"/>
              </a:rPr>
              <a:t> </a:t>
            </a:r>
          </a:p>
          <a:p>
            <a:pPr algn="ctr"/>
            <a:r>
              <a:rPr lang="en-US" altLang="en-US" sz="3200" dirty="0">
                <a:solidFill>
                  <a:srgbClr val="FFFF00"/>
                </a:solidFill>
                <a:latin typeface="Times New Roman" panose="02020603050405020304" pitchFamily="18" charset="0"/>
                <a:cs typeface="Times New Roman" panose="02020603050405020304" pitchFamily="18" charset="0"/>
              </a:rPr>
              <a:t>“CAN  YOU  MEET  MY  NEEDS?”</a:t>
            </a:r>
          </a:p>
          <a:p>
            <a:pPr algn="ctr"/>
            <a:endParaRPr lang="en-US" altLang="en-US" sz="1400" dirty="0">
              <a:solidFill>
                <a:srgbClr val="FFFF00"/>
              </a:solidFill>
              <a:latin typeface="Times New Roman" panose="02020603050405020304" pitchFamily="18" charset="0"/>
              <a:cs typeface="Times New Roman" panose="02020603050405020304" pitchFamily="18" charset="0"/>
            </a:endParaRPr>
          </a:p>
          <a:p>
            <a:endParaRPr lang="en-US" altLang="en-US" sz="800" b="0" dirty="0">
              <a:solidFill>
                <a:srgbClr val="FFFF00"/>
              </a:solidFill>
              <a:latin typeface="Times New Roman" panose="02020603050405020304" pitchFamily="18" charset="0"/>
            </a:endParaRPr>
          </a:p>
        </p:txBody>
      </p:sp>
      <p:sp>
        <p:nvSpPr>
          <p:cNvPr id="328709" name="Text Box 6"/>
          <p:cNvSpPr txBox="1">
            <a:spLocks noChangeArrowheads="1"/>
          </p:cNvSpPr>
          <p:nvPr/>
        </p:nvSpPr>
        <p:spPr bwMode="auto">
          <a:xfrm>
            <a:off x="192088" y="228600"/>
            <a:ext cx="6934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sp>
        <p:nvSpPr>
          <p:cNvPr id="328710" name="Text Box 8"/>
          <p:cNvSpPr txBox="1">
            <a:spLocks noChangeArrowheads="1"/>
          </p:cNvSpPr>
          <p:nvPr/>
        </p:nvSpPr>
        <p:spPr bwMode="auto">
          <a:xfrm>
            <a:off x="257175" y="152400"/>
            <a:ext cx="6858000" cy="5151438"/>
          </a:xfrm>
          <a:prstGeom prst="rect">
            <a:avLst/>
          </a:prstGeom>
          <a:gradFill rotWithShape="0">
            <a:gsLst>
              <a:gs pos="0">
                <a:srgbClr val="2F002F"/>
              </a:gs>
              <a:gs pos="100000">
                <a:srgbClr val="660066"/>
              </a:gs>
            </a:gsLst>
            <a:lin ang="5400000" scaled="1"/>
          </a:gra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latin typeface="Arial Black" panose="020B0A04020102020204" pitchFamily="34" charset="0"/>
                <a:cs typeface="Times New Roman" panose="02020603050405020304" pitchFamily="18" charset="0"/>
              </a:rPr>
              <a:t>SEVEN-FOLD VISION OF THE VISITOR</a:t>
            </a:r>
            <a:endParaRPr lang="en-US" altLang="en-US" sz="2400" dirty="0">
              <a:latin typeface="Times New Roman" panose="02020603050405020304" pitchFamily="18" charset="0"/>
              <a:cs typeface="Times New Roman" panose="02020603050405020304" pitchFamily="18" charset="0"/>
            </a:endParaRPr>
          </a:p>
          <a:p>
            <a:pPr algn="ctr"/>
            <a:endParaRPr lang="en-US" altLang="en-US" sz="1600" dirty="0">
              <a:latin typeface="Times New Roman" panose="02020603050405020304" pitchFamily="18" charset="0"/>
              <a:cs typeface="Times New Roman" panose="02020603050405020304" pitchFamily="18" charset="0"/>
            </a:endParaRPr>
          </a:p>
          <a:p>
            <a:pPr algn="ctr"/>
            <a:endParaRPr lang="en-US" altLang="en-US" sz="1000" dirty="0">
              <a:latin typeface="Times New Roman" panose="02020603050405020304" pitchFamily="18" charset="0"/>
              <a:cs typeface="Times New Roman" panose="02020603050405020304" pitchFamily="18" charset="0"/>
            </a:endParaRPr>
          </a:p>
          <a:p>
            <a:r>
              <a:rPr lang="en-US" altLang="en-US" sz="1800" dirty="0">
                <a:latin typeface="Times New Roman" panose="02020603050405020304" pitchFamily="18" charset="0"/>
                <a:cs typeface="Times New Roman" panose="02020603050405020304" pitchFamily="18" charset="0"/>
              </a:rPr>
              <a:t>1.    GOD CALLS THEM “</a:t>
            </a:r>
            <a:r>
              <a:rPr lang="en-US" altLang="en-US" sz="1800" u="sng" dirty="0">
                <a:latin typeface="Times New Roman" panose="02020603050405020304" pitchFamily="18" charset="0"/>
                <a:cs typeface="Times New Roman" panose="02020603050405020304" pitchFamily="18" charset="0"/>
              </a:rPr>
              <a:t>MY FLOCK</a:t>
            </a:r>
            <a:r>
              <a:rPr lang="en-US" altLang="en-US" sz="1800" dirty="0">
                <a:latin typeface="Times New Roman" panose="02020603050405020304" pitchFamily="18" charset="0"/>
                <a:cs typeface="Times New Roman" panose="02020603050405020304" pitchFamily="18" charset="0"/>
              </a:rPr>
              <a:t>”</a:t>
            </a:r>
          </a:p>
          <a:p>
            <a:r>
              <a:rPr lang="en-US" altLang="en-US" sz="2000" dirty="0">
                <a:latin typeface="Times New Roman" panose="02020603050405020304" pitchFamily="18" charset="0"/>
                <a:cs typeface="Times New Roman" panose="02020603050405020304" pitchFamily="18" charset="0"/>
              </a:rPr>
              <a:t> </a:t>
            </a:r>
          </a:p>
          <a:p>
            <a:r>
              <a:rPr lang="en-US" altLang="en-US" sz="1800" dirty="0">
                <a:latin typeface="Times New Roman" panose="02020603050405020304" pitchFamily="18" charset="0"/>
                <a:cs typeface="Times New Roman" panose="02020603050405020304" pitchFamily="18" charset="0"/>
              </a:rPr>
              <a:t>2.    VISITORS ARE </a:t>
            </a:r>
            <a:r>
              <a:rPr lang="en-US" altLang="en-US" sz="1800" u="sng" dirty="0">
                <a:latin typeface="Times New Roman" panose="02020603050405020304" pitchFamily="18" charset="0"/>
                <a:cs typeface="Times New Roman" panose="02020603050405020304" pitchFamily="18" charset="0"/>
              </a:rPr>
              <a:t>MIRACLES</a:t>
            </a:r>
            <a:r>
              <a:rPr lang="en-US" altLang="en-US" sz="1800" dirty="0">
                <a:latin typeface="Times New Roman" panose="02020603050405020304" pitchFamily="18" charset="0"/>
                <a:cs typeface="Times New Roman" panose="02020603050405020304" pitchFamily="18" charset="0"/>
              </a:rPr>
              <a:t> DISGUISED AS NEEDS</a:t>
            </a:r>
          </a:p>
          <a:p>
            <a:r>
              <a:rPr lang="en-US" altLang="en-US" sz="2000" dirty="0">
                <a:latin typeface="Times New Roman" panose="02020603050405020304" pitchFamily="18" charset="0"/>
                <a:cs typeface="Times New Roman" panose="02020603050405020304" pitchFamily="18" charset="0"/>
              </a:rPr>
              <a:t> </a:t>
            </a:r>
          </a:p>
          <a:p>
            <a:r>
              <a:rPr lang="en-US" altLang="en-US" sz="1800" dirty="0">
                <a:latin typeface="Times New Roman" panose="02020603050405020304" pitchFamily="18" charset="0"/>
                <a:cs typeface="Times New Roman" panose="02020603050405020304" pitchFamily="18" charset="0"/>
              </a:rPr>
              <a:t>3.    VISITORS ARE </a:t>
            </a:r>
            <a:r>
              <a:rPr lang="en-US" altLang="en-US" sz="1800" u="sng" dirty="0">
                <a:latin typeface="Times New Roman" panose="02020603050405020304" pitchFamily="18" charset="0"/>
                <a:cs typeface="Times New Roman" panose="02020603050405020304" pitchFamily="18" charset="0"/>
              </a:rPr>
              <a:t>DIVINE APPOINTMENTS</a:t>
            </a:r>
            <a:endParaRPr lang="en-US" altLang="en-US" sz="1800" dirty="0">
              <a:latin typeface="Times New Roman" panose="02020603050405020304" pitchFamily="18" charset="0"/>
              <a:cs typeface="Times New Roman" panose="02020603050405020304" pitchFamily="18" charset="0"/>
            </a:endParaRPr>
          </a:p>
          <a:p>
            <a:r>
              <a:rPr lang="en-US" altLang="en-US" sz="2000" dirty="0">
                <a:latin typeface="Times New Roman" panose="02020603050405020304" pitchFamily="18" charset="0"/>
                <a:cs typeface="Times New Roman" panose="02020603050405020304" pitchFamily="18" charset="0"/>
              </a:rPr>
              <a:t> </a:t>
            </a:r>
          </a:p>
          <a:p>
            <a:r>
              <a:rPr lang="en-US" altLang="en-US" sz="1800" dirty="0">
                <a:latin typeface="Times New Roman" panose="02020603050405020304" pitchFamily="18" charset="0"/>
                <a:cs typeface="Times New Roman" panose="02020603050405020304" pitchFamily="18" charset="0"/>
              </a:rPr>
              <a:t>4.    VISITORS ARE THE </a:t>
            </a:r>
            <a:r>
              <a:rPr lang="en-US" altLang="en-US" sz="1800" u="sng" dirty="0">
                <a:latin typeface="Times New Roman" panose="02020603050405020304" pitchFamily="18" charset="0"/>
                <a:cs typeface="Times New Roman" panose="02020603050405020304" pitchFamily="18" charset="0"/>
              </a:rPr>
              <a:t>BEST FRIENDS</a:t>
            </a:r>
            <a:r>
              <a:rPr lang="en-US" altLang="en-US" sz="1800" dirty="0">
                <a:latin typeface="Times New Roman" panose="02020603050405020304" pitchFamily="18" charset="0"/>
                <a:cs typeface="Times New Roman" panose="02020603050405020304" pitchFamily="18" charset="0"/>
              </a:rPr>
              <a:t> YOU’VE BEEN     </a:t>
            </a:r>
            <a:r>
              <a:rPr lang="en-US" altLang="en-US" sz="100"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       </a:t>
            </a:r>
            <a:r>
              <a:rPr lang="en-US" altLang="en-US" sz="100"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                </a:t>
            </a:r>
            <a:r>
              <a:rPr lang="en-US" altLang="en-US" sz="100"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       LOOKING   FOR</a:t>
            </a:r>
          </a:p>
          <a:p>
            <a:r>
              <a:rPr lang="en-US" altLang="en-US" sz="2000" dirty="0">
                <a:latin typeface="Times New Roman" panose="02020603050405020304" pitchFamily="18" charset="0"/>
                <a:cs typeface="Times New Roman" panose="02020603050405020304" pitchFamily="18" charset="0"/>
              </a:rPr>
              <a:t> </a:t>
            </a:r>
          </a:p>
          <a:p>
            <a:r>
              <a:rPr lang="en-US" altLang="en-US" sz="1800" dirty="0">
                <a:latin typeface="Times New Roman" panose="02020603050405020304" pitchFamily="18" charset="0"/>
                <a:cs typeface="Times New Roman" panose="02020603050405020304" pitchFamily="18" charset="0"/>
              </a:rPr>
              <a:t>5.    VISITORS ARE THE </a:t>
            </a:r>
            <a:r>
              <a:rPr lang="en-US" altLang="en-US" sz="1800" u="sng" dirty="0">
                <a:latin typeface="Times New Roman" panose="02020603050405020304" pitchFamily="18" charset="0"/>
                <a:cs typeface="Times New Roman" panose="02020603050405020304" pitchFamily="18" charset="0"/>
              </a:rPr>
              <a:t>FUTURE</a:t>
            </a:r>
            <a:r>
              <a:rPr lang="en-US" altLang="en-US" sz="1800" dirty="0">
                <a:latin typeface="Times New Roman" panose="02020603050405020304" pitchFamily="18" charset="0"/>
                <a:cs typeface="Times New Roman" panose="02020603050405020304" pitchFamily="18" charset="0"/>
              </a:rPr>
              <a:t> CHURCH</a:t>
            </a:r>
          </a:p>
          <a:p>
            <a:r>
              <a:rPr lang="en-US" altLang="en-US" sz="2000" dirty="0">
                <a:latin typeface="Times New Roman" panose="02020603050405020304" pitchFamily="18" charset="0"/>
                <a:cs typeface="Times New Roman" panose="02020603050405020304" pitchFamily="18" charset="0"/>
              </a:rPr>
              <a:t> </a:t>
            </a:r>
          </a:p>
          <a:p>
            <a:r>
              <a:rPr lang="en-US" altLang="en-US" sz="1800" dirty="0">
                <a:latin typeface="Times New Roman" panose="02020603050405020304" pitchFamily="18" charset="0"/>
                <a:cs typeface="Times New Roman" panose="02020603050405020304" pitchFamily="18" charset="0"/>
              </a:rPr>
              <a:t>6.    VISITORS ARE </a:t>
            </a:r>
            <a:r>
              <a:rPr lang="en-US" altLang="en-US" sz="1800" u="sng" dirty="0">
                <a:latin typeface="Times New Roman" panose="02020603050405020304" pitchFamily="18" charset="0"/>
                <a:cs typeface="Times New Roman" panose="02020603050405020304" pitchFamily="18" charset="0"/>
              </a:rPr>
              <a:t>FIRST-TIME ATTENDERS</a:t>
            </a:r>
            <a:endParaRPr lang="en-US" altLang="en-US" sz="1800" dirty="0">
              <a:latin typeface="Times New Roman" panose="02020603050405020304" pitchFamily="18" charset="0"/>
              <a:cs typeface="Times New Roman" panose="02020603050405020304" pitchFamily="18" charset="0"/>
            </a:endParaRPr>
          </a:p>
          <a:p>
            <a:r>
              <a:rPr lang="en-US" altLang="en-US" sz="2000" dirty="0">
                <a:latin typeface="Times New Roman" panose="02020603050405020304" pitchFamily="18" charset="0"/>
                <a:cs typeface="Times New Roman" panose="02020603050405020304" pitchFamily="18" charset="0"/>
              </a:rPr>
              <a:t> </a:t>
            </a:r>
          </a:p>
          <a:p>
            <a:r>
              <a:rPr lang="en-US" altLang="en-US" sz="1800" dirty="0">
                <a:latin typeface="Times New Roman" panose="02020603050405020304" pitchFamily="18" charset="0"/>
                <a:cs typeface="Times New Roman" panose="02020603050405020304" pitchFamily="18" charset="0"/>
              </a:rPr>
              <a:t>7.    VISITORS ARE </a:t>
            </a:r>
            <a:r>
              <a:rPr lang="en-US" altLang="en-US" sz="1800" u="sng" dirty="0">
                <a:latin typeface="Times New Roman" panose="02020603050405020304" pitchFamily="18" charset="0"/>
                <a:cs typeface="Times New Roman" panose="02020603050405020304" pitchFamily="18" charset="0"/>
              </a:rPr>
              <a:t>RIPE FRUIT</a:t>
            </a:r>
          </a:p>
          <a:p>
            <a:endParaRPr lang="en-US" altLang="en-US" sz="800" u="sng" dirty="0">
              <a:latin typeface="Times New Roman" panose="02020603050405020304" pitchFamily="18" charset="0"/>
              <a:cs typeface="Times New Roman" panose="02020603050405020304" pitchFamily="18" charset="0"/>
            </a:endParaRPr>
          </a:p>
          <a:p>
            <a:endParaRPr lang="en-US" altLang="en-US" sz="600" u="sng" dirty="0">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ext Box 3"/>
          <p:cNvSpPr txBox="1">
            <a:spLocks noChangeArrowheads="1"/>
          </p:cNvSpPr>
          <p:nvPr/>
        </p:nvSpPr>
        <p:spPr bwMode="auto">
          <a:xfrm>
            <a:off x="304800" y="2057400"/>
            <a:ext cx="6629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4800" dirty="0">
              <a:solidFill>
                <a:schemeClr val="tx1"/>
              </a:solidFill>
              <a:latin typeface="Times New Roman" panose="02020603050405020304" pitchFamily="18" charset="0"/>
            </a:endParaRPr>
          </a:p>
        </p:txBody>
      </p:sp>
      <p:sp>
        <p:nvSpPr>
          <p:cNvPr id="330755" name="Text Box 4"/>
          <p:cNvSpPr txBox="1">
            <a:spLocks noChangeArrowheads="1"/>
          </p:cNvSpPr>
          <p:nvPr/>
        </p:nvSpPr>
        <p:spPr bwMode="auto">
          <a:xfrm>
            <a:off x="3260725" y="1651000"/>
            <a:ext cx="3444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sp>
        <p:nvSpPr>
          <p:cNvPr id="753669" name="Text Box 5"/>
          <p:cNvSpPr txBox="1">
            <a:spLocks noChangeArrowheads="1"/>
          </p:cNvSpPr>
          <p:nvPr/>
        </p:nvSpPr>
        <p:spPr bwMode="auto">
          <a:xfrm>
            <a:off x="152400" y="152400"/>
            <a:ext cx="7010400" cy="9134475"/>
          </a:xfrm>
          <a:prstGeom prst="rect">
            <a:avLst/>
          </a:prstGeom>
          <a:gradFill rotWithShape="0">
            <a:gsLst>
              <a:gs pos="0">
                <a:schemeClr val="accent2"/>
              </a:gs>
              <a:gs pos="50000">
                <a:srgbClr val="FF0000"/>
              </a:gs>
              <a:gs pos="100000">
                <a:schemeClr val="accent2"/>
              </a:gs>
            </a:gsLst>
            <a:lin ang="0" scaled="1"/>
          </a:gra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p>
            <a:pPr>
              <a:defRPr/>
            </a:pPr>
            <a:endParaRPr lang="en-US" altLang="en-US" sz="2000" b="0" u="sng" dirty="0">
              <a:solidFill>
                <a:schemeClr val="tx1"/>
              </a:solidFill>
              <a:latin typeface="Arial Black" panose="020B0A04020102020204" pitchFamily="34" charset="0"/>
              <a:cs typeface="Times New Roman" panose="02020603050405020304" pitchFamily="18" charset="0"/>
            </a:endParaRPr>
          </a:p>
          <a:p>
            <a:pPr>
              <a:defRPr/>
            </a:pPr>
            <a:endParaRPr lang="en-US" altLang="en-US" sz="2400" b="0" u="sng" dirty="0">
              <a:solidFill>
                <a:schemeClr val="tx1"/>
              </a:solidFill>
              <a:latin typeface="Arial Black" panose="020B0A04020102020204" pitchFamily="34" charset="0"/>
              <a:cs typeface="Times New Roman" panose="02020603050405020304" pitchFamily="18" charset="0"/>
            </a:endParaRPr>
          </a:p>
          <a:p>
            <a:pPr algn="ctr">
              <a:defRPr/>
            </a:pPr>
            <a:r>
              <a:rPr lang="en-US" altLang="en-US" b="0" dirty="0">
                <a:latin typeface="Arial Black" panose="020B0A04020102020204" pitchFamily="34" charset="0"/>
                <a:cs typeface="Times New Roman" panose="02020603050405020304" pitchFamily="18" charset="0"/>
              </a:rPr>
              <a:t>THE  SEVEN CONDITIONS  OF  THE VISITOR</a:t>
            </a:r>
          </a:p>
          <a:p>
            <a:pPr>
              <a:defRPr/>
            </a:pPr>
            <a:endParaRPr lang="en-US" altLang="en-US" b="0" dirty="0">
              <a:latin typeface="Times New Roman" panose="02020603050405020304" pitchFamily="18" charset="0"/>
              <a:cs typeface="Times New Roman" panose="02020603050405020304" pitchFamily="18" charset="0"/>
            </a:endParaRPr>
          </a:p>
          <a:p>
            <a:pPr>
              <a:defRPr/>
            </a:pPr>
            <a:r>
              <a:rPr lang="en-US" altLang="en-US" sz="2200" dirty="0">
                <a:solidFill>
                  <a:schemeClr val="tx1"/>
                </a:solidFill>
                <a:latin typeface="Times New Roman" panose="02020603050405020304" pitchFamily="18" charset="0"/>
                <a:cs typeface="Times New Roman" panose="02020603050405020304" pitchFamily="18" charset="0"/>
              </a:rPr>
              <a:t> </a:t>
            </a:r>
            <a:r>
              <a:rPr lang="en-US" altLang="en-US" sz="700" dirty="0">
                <a:solidFill>
                  <a:srgbClr val="0000FF"/>
                </a:solidFill>
                <a:latin typeface="Times New Roman" panose="02020603050405020304" pitchFamily="18" charset="0"/>
                <a:cs typeface="Times New Roman" panose="02020603050405020304" pitchFamily="18" charset="0"/>
              </a:rPr>
              <a:t>  </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3600" dirty="0">
                <a:solidFill>
                  <a:srgbClr val="FFFF00"/>
                </a:solidFill>
                <a:latin typeface="Times New Roman" panose="02020603050405020304" pitchFamily="18" charset="0"/>
                <a:cs typeface="Times New Roman" panose="02020603050405020304" pitchFamily="18" charset="0"/>
              </a:rPr>
              <a:t>1.</a:t>
            </a:r>
            <a:r>
              <a:rPr lang="en-US" altLang="en-US" sz="2000" dirty="0">
                <a:solidFill>
                  <a:srgbClr val="FFFF00"/>
                </a:solidFill>
                <a:latin typeface="Times New Roman" panose="02020603050405020304" pitchFamily="18" charset="0"/>
                <a:cs typeface="Times New Roman" panose="02020603050405020304" pitchFamily="18" charset="0"/>
              </a:rPr>
              <a:t> </a:t>
            </a:r>
            <a:r>
              <a:rPr lang="en-US" altLang="en-US" sz="3600" dirty="0">
                <a:solidFill>
                  <a:srgbClr val="FFFF00"/>
                </a:solidFill>
                <a:latin typeface="Times New Roman" panose="02020603050405020304" pitchFamily="18" charset="0"/>
                <a:cs typeface="Times New Roman" panose="02020603050405020304" pitchFamily="18" charset="0"/>
              </a:rPr>
              <a:t>DISCOURAGED</a:t>
            </a:r>
          </a:p>
          <a:p>
            <a:pPr>
              <a:defRPr/>
            </a:pPr>
            <a:endParaRPr lang="en-US" altLang="en-US" sz="1000" dirty="0">
              <a:solidFill>
                <a:srgbClr val="FFFF00"/>
              </a:solidFill>
              <a:latin typeface="Times New Roman" panose="02020603050405020304" pitchFamily="18" charset="0"/>
              <a:cs typeface="Times New Roman" panose="02020603050405020304" pitchFamily="18" charset="0"/>
            </a:endParaRPr>
          </a:p>
          <a:p>
            <a:pPr>
              <a:defRPr/>
            </a:pPr>
            <a:r>
              <a:rPr lang="en-US" altLang="en-US" sz="3600" dirty="0">
                <a:solidFill>
                  <a:srgbClr val="FFFF00"/>
                </a:solidFill>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2. CONFUSED</a:t>
            </a:r>
          </a:p>
          <a:p>
            <a:pPr>
              <a:defRPr/>
            </a:pPr>
            <a:endParaRPr lang="en-US" altLang="en-US" sz="1000" dirty="0">
              <a:solidFill>
                <a:srgbClr val="FFFF00"/>
              </a:solidFill>
              <a:latin typeface="Times New Roman" panose="02020603050405020304" pitchFamily="18" charset="0"/>
              <a:cs typeface="Times New Roman" panose="02020603050405020304" pitchFamily="18" charset="0"/>
            </a:endParaRPr>
          </a:p>
          <a:p>
            <a:pPr>
              <a:defRPr/>
            </a:pPr>
            <a:r>
              <a:rPr lang="en-US" altLang="en-US" sz="3600" dirty="0">
                <a:solidFill>
                  <a:srgbClr val="FFFF00"/>
                </a:solidFill>
                <a:latin typeface="Times New Roman" panose="02020603050405020304" pitchFamily="18" charset="0"/>
                <a:cs typeface="Times New Roman" panose="02020603050405020304" pitchFamily="18" charset="0"/>
              </a:rPr>
              <a:t>  3. CONDEMNED</a:t>
            </a:r>
          </a:p>
          <a:p>
            <a:pPr>
              <a:defRPr/>
            </a:pPr>
            <a:endParaRPr lang="en-US" altLang="en-US" sz="1000" dirty="0">
              <a:solidFill>
                <a:srgbClr val="FFFF00"/>
              </a:solidFill>
              <a:latin typeface="Times New Roman" panose="02020603050405020304" pitchFamily="18" charset="0"/>
              <a:cs typeface="Times New Roman" panose="02020603050405020304" pitchFamily="18" charset="0"/>
            </a:endParaRPr>
          </a:p>
          <a:p>
            <a:pPr>
              <a:defRPr/>
            </a:pPr>
            <a:r>
              <a:rPr lang="en-US" altLang="en-US" sz="3600" dirty="0">
                <a:solidFill>
                  <a:srgbClr val="FFFF00"/>
                </a:solidFill>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4. LONELY</a:t>
            </a:r>
            <a:r>
              <a:rPr lang="en-US" altLang="en-US" sz="3600" dirty="0">
                <a:solidFill>
                  <a:srgbClr val="FFFF00"/>
                </a:solidFill>
                <a:latin typeface="Times New Roman" panose="02020603050405020304" pitchFamily="18" charset="0"/>
                <a:cs typeface="Times New Roman" panose="02020603050405020304" pitchFamily="18" charset="0"/>
              </a:rPr>
              <a:t>  </a:t>
            </a:r>
          </a:p>
          <a:p>
            <a:pPr>
              <a:defRPr/>
            </a:pPr>
            <a:endParaRPr lang="en-US" altLang="en-US" sz="1000" dirty="0">
              <a:solidFill>
                <a:srgbClr val="FFFF00"/>
              </a:solidFill>
              <a:latin typeface="Times New Roman" panose="02020603050405020304" pitchFamily="18" charset="0"/>
              <a:cs typeface="Times New Roman" panose="02020603050405020304" pitchFamily="18" charset="0"/>
            </a:endParaRPr>
          </a:p>
          <a:p>
            <a:pPr>
              <a:defRPr/>
            </a:pPr>
            <a:r>
              <a:rPr lang="en-US" altLang="en-US" sz="3600" dirty="0">
                <a:solidFill>
                  <a:srgbClr val="FFFF00"/>
                </a:solidFill>
                <a:latin typeface="Times New Roman" panose="02020603050405020304" pitchFamily="18" charset="0"/>
                <a:cs typeface="Times New Roman" panose="02020603050405020304" pitchFamily="18" charset="0"/>
              </a:rPr>
              <a:t>  5. HURT AND WOUNDED</a:t>
            </a:r>
          </a:p>
          <a:p>
            <a:pPr>
              <a:defRPr/>
            </a:pPr>
            <a:endParaRPr lang="en-US" altLang="en-US" sz="1000" dirty="0">
              <a:solidFill>
                <a:srgbClr val="FFFF00"/>
              </a:solidFill>
              <a:latin typeface="Times New Roman" panose="02020603050405020304" pitchFamily="18" charset="0"/>
              <a:cs typeface="Times New Roman" panose="02020603050405020304" pitchFamily="18" charset="0"/>
            </a:endParaRPr>
          </a:p>
          <a:p>
            <a:pPr>
              <a:defRPr/>
            </a:pPr>
            <a:r>
              <a:rPr lang="en-US" altLang="en-US" sz="3600" dirty="0">
                <a:solidFill>
                  <a:srgbClr val="FFFF00"/>
                </a:solidFill>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6. WEAK AND VULNERABLE</a:t>
            </a:r>
          </a:p>
          <a:p>
            <a:pPr>
              <a:defRPr/>
            </a:pPr>
            <a:endParaRPr lang="en-US" altLang="en-US" sz="1000" dirty="0">
              <a:solidFill>
                <a:srgbClr val="FFFF00"/>
              </a:solidFill>
              <a:latin typeface="Times New Roman" panose="02020603050405020304" pitchFamily="18" charset="0"/>
              <a:cs typeface="Times New Roman" panose="02020603050405020304" pitchFamily="18" charset="0"/>
            </a:endParaRPr>
          </a:p>
          <a:p>
            <a:pPr>
              <a:defRPr/>
            </a:pPr>
            <a:r>
              <a:rPr lang="en-US" altLang="en-US" sz="3600" dirty="0">
                <a:solidFill>
                  <a:srgbClr val="FFFF00"/>
                </a:solidFill>
                <a:latin typeface="Times New Roman" panose="02020603050405020304" pitchFamily="18" charset="0"/>
                <a:cs typeface="Times New Roman" panose="02020603050405020304" pitchFamily="18" charset="0"/>
              </a:rPr>
              <a:t>  7. HUNGRY FOR GOD</a:t>
            </a:r>
          </a:p>
          <a:p>
            <a:pPr>
              <a:defRPr/>
            </a:pPr>
            <a:endParaRPr lang="en-US" altLang="en-US" sz="3600" dirty="0">
              <a:solidFill>
                <a:srgbClr val="FFFF00"/>
              </a:solidFill>
              <a:latin typeface="Times New Roman" panose="02020603050405020304" pitchFamily="18" charset="0"/>
            </a:endParaRPr>
          </a:p>
          <a:p>
            <a:pPr>
              <a:defRPr/>
            </a:pPr>
            <a:endParaRPr lang="en-US" altLang="en-US" sz="3600" dirty="0">
              <a:solidFill>
                <a:srgbClr val="FFFF00"/>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a:off x="228600" y="719138"/>
            <a:ext cx="6858000" cy="1338262"/>
          </a:xfrm>
          <a:prstGeom prst="rect">
            <a:avLst/>
          </a:prstGeom>
          <a:gradFill rotWithShape="0">
            <a:gsLst>
              <a:gs pos="0">
                <a:srgbClr val="2F002F"/>
              </a:gs>
              <a:gs pos="50000">
                <a:srgbClr val="660066"/>
              </a:gs>
              <a:gs pos="100000">
                <a:srgbClr val="2F002F"/>
              </a:gs>
            </a:gsLst>
            <a:lin ang="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dirty="0">
                <a:solidFill>
                  <a:schemeClr val="bg1"/>
                </a:solidFill>
              </a:rPr>
              <a:t>1.  </a:t>
            </a:r>
            <a:r>
              <a:rPr lang="en-US" altLang="en-US" sz="2400" u="sng" dirty="0">
                <a:solidFill>
                  <a:schemeClr val="bg1"/>
                </a:solidFill>
              </a:rPr>
              <a:t>MOTIVATING  NEED:</a:t>
            </a:r>
            <a:r>
              <a:rPr lang="en-US" altLang="en-US" sz="2000" dirty="0">
                <a:solidFill>
                  <a:schemeClr val="bg1"/>
                </a:solidFill>
              </a:rPr>
              <a:t> </a:t>
            </a:r>
          </a:p>
          <a:p>
            <a:pPr>
              <a:spcBef>
                <a:spcPct val="50000"/>
              </a:spcBef>
              <a:buFontTx/>
              <a:buNone/>
            </a:pPr>
            <a:r>
              <a:rPr lang="en-US" altLang="en-US" sz="2000" dirty="0">
                <a:solidFill>
                  <a:schemeClr val="bg1"/>
                </a:solidFill>
              </a:rPr>
              <a:t>   -  THE REASON THEY CAME TO CHURCH</a:t>
            </a:r>
          </a:p>
          <a:p>
            <a:pPr>
              <a:spcBef>
                <a:spcPct val="50000"/>
              </a:spcBef>
              <a:buFontTx/>
              <a:buNone/>
            </a:pPr>
            <a:r>
              <a:rPr lang="en-US" altLang="en-US" sz="1600" dirty="0">
                <a:solidFill>
                  <a:schemeClr val="bg1"/>
                </a:solidFill>
              </a:rPr>
              <a:t>        (IF THESE NEEDS ARE MET, THEY WILL RETURN)</a:t>
            </a:r>
            <a:endParaRPr lang="en-US" altLang="en-US" sz="2000" dirty="0">
              <a:solidFill>
                <a:schemeClr val="bg1"/>
              </a:solidFill>
            </a:endParaRPr>
          </a:p>
        </p:txBody>
      </p:sp>
      <p:sp>
        <p:nvSpPr>
          <p:cNvPr id="332803" name="Text Box 3"/>
          <p:cNvSpPr txBox="1">
            <a:spLocks noChangeArrowheads="1"/>
          </p:cNvSpPr>
          <p:nvPr/>
        </p:nvSpPr>
        <p:spPr bwMode="auto">
          <a:xfrm>
            <a:off x="228600" y="2224088"/>
            <a:ext cx="6858000" cy="2709862"/>
          </a:xfrm>
          <a:prstGeom prst="rect">
            <a:avLst/>
          </a:prstGeom>
          <a:gradFill rotWithShape="0">
            <a:gsLst>
              <a:gs pos="0">
                <a:srgbClr val="002F00"/>
              </a:gs>
              <a:gs pos="50000">
                <a:srgbClr val="006600"/>
              </a:gs>
              <a:gs pos="100000">
                <a:srgbClr val="002F00"/>
              </a:gs>
            </a:gsLst>
            <a:lin ang="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2400" dirty="0">
                <a:latin typeface="Times New Roman" panose="02020603050405020304" pitchFamily="18" charset="0"/>
              </a:rPr>
              <a:t>2.  </a:t>
            </a:r>
            <a:r>
              <a:rPr lang="en-US" altLang="en-US" sz="2400" u="sng" dirty="0">
                <a:latin typeface="Times New Roman" panose="02020603050405020304" pitchFamily="18" charset="0"/>
              </a:rPr>
              <a:t>UNIVERSAL  HEARTFELT  NEEDS:</a:t>
            </a:r>
            <a:r>
              <a:rPr lang="en-US" altLang="en-US" sz="2400" dirty="0">
                <a:latin typeface="Times New Roman" panose="02020603050405020304" pitchFamily="18" charset="0"/>
              </a:rPr>
              <a:t> </a:t>
            </a:r>
          </a:p>
          <a:p>
            <a:pPr>
              <a:spcBef>
                <a:spcPct val="50000"/>
              </a:spcBef>
            </a:pPr>
            <a:r>
              <a:rPr lang="en-US" altLang="en-US" sz="1800" dirty="0">
                <a:latin typeface="Times New Roman" panose="02020603050405020304" pitchFamily="18" charset="0"/>
              </a:rPr>
              <a:t>   </a:t>
            </a:r>
            <a:r>
              <a:rPr lang="en-US" altLang="en-US" sz="2000" dirty="0">
                <a:latin typeface="Times New Roman" panose="02020603050405020304" pitchFamily="18" charset="0"/>
              </a:rPr>
              <a:t>- THE NEED TO BE ACCEPTED</a:t>
            </a:r>
          </a:p>
          <a:p>
            <a:pPr>
              <a:spcBef>
                <a:spcPct val="50000"/>
              </a:spcBef>
            </a:pPr>
            <a:r>
              <a:rPr lang="en-US" altLang="en-US" sz="2000" dirty="0">
                <a:latin typeface="Times New Roman" panose="02020603050405020304" pitchFamily="18" charset="0"/>
              </a:rPr>
              <a:t>   - THE NEED TO BE APPRECIATED</a:t>
            </a:r>
          </a:p>
          <a:p>
            <a:pPr>
              <a:spcBef>
                <a:spcPct val="50000"/>
              </a:spcBef>
            </a:pPr>
            <a:r>
              <a:rPr lang="en-US" altLang="en-US" sz="2000" dirty="0">
                <a:latin typeface="Times New Roman" panose="02020603050405020304" pitchFamily="18" charset="0"/>
              </a:rPr>
              <a:t>   - THE NEED TO BE NEEDED</a:t>
            </a:r>
          </a:p>
          <a:p>
            <a:pPr>
              <a:spcBef>
                <a:spcPct val="50000"/>
              </a:spcBef>
            </a:pPr>
            <a:r>
              <a:rPr lang="en-US" altLang="en-US" sz="2000" dirty="0">
                <a:latin typeface="Times New Roman" panose="02020603050405020304" pitchFamily="18" charset="0"/>
              </a:rPr>
              <a:t>   - THE NEED TO BELONG</a:t>
            </a:r>
          </a:p>
          <a:p>
            <a:pPr>
              <a:spcBef>
                <a:spcPct val="50000"/>
              </a:spcBef>
            </a:pPr>
            <a:r>
              <a:rPr lang="en-US" altLang="en-US" sz="1600" dirty="0">
                <a:latin typeface="Times New Roman" panose="02020603050405020304" pitchFamily="18" charset="0"/>
              </a:rPr>
              <a:t>       (IF THESE NEEDS ARE MET, THEY WILL BE RETAINED)</a:t>
            </a:r>
            <a:endParaRPr lang="en-US" altLang="en-US" sz="2000" dirty="0">
              <a:latin typeface="Times New Roman" panose="02020603050405020304" pitchFamily="18" charset="0"/>
            </a:endParaRPr>
          </a:p>
        </p:txBody>
      </p:sp>
      <p:sp>
        <p:nvSpPr>
          <p:cNvPr id="332804" name="Text Box 4"/>
          <p:cNvSpPr txBox="1">
            <a:spLocks noChangeArrowheads="1"/>
          </p:cNvSpPr>
          <p:nvPr/>
        </p:nvSpPr>
        <p:spPr bwMode="auto">
          <a:xfrm>
            <a:off x="228600" y="5119688"/>
            <a:ext cx="6858000" cy="3624262"/>
          </a:xfrm>
          <a:prstGeom prst="rect">
            <a:avLst/>
          </a:prstGeom>
          <a:gradFill rotWithShape="0">
            <a:gsLst>
              <a:gs pos="0">
                <a:srgbClr val="760000"/>
              </a:gs>
              <a:gs pos="50000">
                <a:srgbClr val="FF0000"/>
              </a:gs>
              <a:gs pos="100000">
                <a:srgbClr val="760000"/>
              </a:gs>
            </a:gsLst>
            <a:lin ang="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2400" dirty="0">
                <a:latin typeface="Times New Roman" panose="02020603050405020304" pitchFamily="18" charset="0"/>
              </a:rPr>
              <a:t>3.  </a:t>
            </a:r>
            <a:r>
              <a:rPr lang="en-US" altLang="en-US" sz="2400" u="sng" dirty="0">
                <a:latin typeface="Times New Roman" panose="02020603050405020304" pitchFamily="18" charset="0"/>
              </a:rPr>
              <a:t>LIFE  FULFILLMENT  NEEDS:</a:t>
            </a:r>
            <a:endParaRPr lang="en-US" altLang="en-US" sz="2400" dirty="0">
              <a:latin typeface="Times New Roman" panose="02020603050405020304" pitchFamily="18" charset="0"/>
            </a:endParaRPr>
          </a:p>
          <a:p>
            <a:pPr>
              <a:spcBef>
                <a:spcPct val="50000"/>
              </a:spcBef>
            </a:pPr>
            <a:r>
              <a:rPr lang="en-US" altLang="en-US" sz="2400" dirty="0">
                <a:latin typeface="Times New Roman" panose="02020603050405020304" pitchFamily="18" charset="0"/>
              </a:rPr>
              <a:t>   </a:t>
            </a:r>
            <a:r>
              <a:rPr lang="en-US" altLang="en-US" sz="2000" dirty="0">
                <a:latin typeface="Times New Roman" panose="02020603050405020304" pitchFamily="18" charset="0"/>
              </a:rPr>
              <a:t>- MY LIFE HAS PURPOSE</a:t>
            </a:r>
          </a:p>
          <a:p>
            <a:pPr>
              <a:spcBef>
                <a:spcPct val="50000"/>
              </a:spcBef>
            </a:pPr>
            <a:r>
              <a:rPr lang="en-US" altLang="en-US" sz="2000" dirty="0">
                <a:latin typeface="Times New Roman" panose="02020603050405020304" pitchFamily="18" charset="0"/>
              </a:rPr>
              <a:t>   - MY LIFE HAS DIRECTION</a:t>
            </a:r>
          </a:p>
          <a:p>
            <a:pPr>
              <a:spcBef>
                <a:spcPct val="50000"/>
              </a:spcBef>
            </a:pPr>
            <a:r>
              <a:rPr lang="en-US" altLang="en-US" sz="2000" dirty="0">
                <a:latin typeface="Times New Roman" panose="02020603050405020304" pitchFamily="18" charset="0"/>
              </a:rPr>
              <a:t>   - MY LIFE HAS IMPROVED</a:t>
            </a:r>
          </a:p>
          <a:p>
            <a:pPr>
              <a:spcBef>
                <a:spcPct val="50000"/>
              </a:spcBef>
            </a:pPr>
            <a:r>
              <a:rPr lang="en-US" altLang="en-US" sz="2000" dirty="0">
                <a:latin typeface="Times New Roman" panose="02020603050405020304" pitchFamily="18" charset="0"/>
              </a:rPr>
              <a:t>   - MY LIFE HAS VALUE</a:t>
            </a:r>
          </a:p>
          <a:p>
            <a:pPr>
              <a:spcBef>
                <a:spcPct val="50000"/>
              </a:spcBef>
            </a:pPr>
            <a:r>
              <a:rPr lang="en-US" altLang="en-US" sz="2000" dirty="0">
                <a:latin typeface="Times New Roman" panose="02020603050405020304" pitchFamily="18" charset="0"/>
              </a:rPr>
              <a:t>   - MY LIFE HAS A BETTER PICTURE</a:t>
            </a:r>
          </a:p>
          <a:p>
            <a:pPr>
              <a:spcBef>
                <a:spcPct val="50000"/>
              </a:spcBef>
            </a:pPr>
            <a:r>
              <a:rPr lang="en-US" altLang="en-US" sz="1600" dirty="0">
                <a:latin typeface="Times New Roman" panose="02020603050405020304" pitchFamily="18" charset="0"/>
              </a:rPr>
              <a:t>      (IF THESE NEEDS ARE FULFILLED, THEY WILL BECOME </a:t>
            </a:r>
          </a:p>
          <a:p>
            <a:pPr>
              <a:spcBef>
                <a:spcPct val="50000"/>
              </a:spcBef>
            </a:pPr>
            <a:r>
              <a:rPr lang="en-US" altLang="en-US" sz="1600" dirty="0">
                <a:latin typeface="Times New Roman" panose="02020603050405020304" pitchFamily="18" charset="0"/>
              </a:rPr>
              <a:t>       DISCIPLES  AND INVEST IN THE CHURCH)</a:t>
            </a:r>
            <a:endParaRPr lang="en-US" altLang="en-US" sz="4800" dirty="0">
              <a:latin typeface="Times New Roman" panose="02020603050405020304" pitchFamily="18" charset="0"/>
            </a:endParaRPr>
          </a:p>
        </p:txBody>
      </p:sp>
      <p:sp>
        <p:nvSpPr>
          <p:cNvPr id="332805" name="Text Box 5"/>
          <p:cNvSpPr txBox="1">
            <a:spLocks noChangeArrowheads="1"/>
          </p:cNvSpPr>
          <p:nvPr/>
        </p:nvSpPr>
        <p:spPr bwMode="auto">
          <a:xfrm>
            <a:off x="123825" y="8915400"/>
            <a:ext cx="716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1400" b="0" dirty="0">
                <a:solidFill>
                  <a:srgbClr val="660066"/>
                </a:solidFill>
                <a:latin typeface="Arial Black" panose="020B0A04020102020204" pitchFamily="34" charset="0"/>
              </a:rPr>
              <a:t>IMPACT MINISTRY</a:t>
            </a:r>
            <a:r>
              <a:rPr lang="en-US" altLang="en-US" sz="1400" b="0" dirty="0">
                <a:solidFill>
                  <a:srgbClr val="00FF00"/>
                </a:solidFill>
                <a:latin typeface="Arial Black" panose="020B0A04020102020204" pitchFamily="34" charset="0"/>
              </a:rPr>
              <a:t>  </a:t>
            </a:r>
            <a:r>
              <a:rPr lang="en-US" altLang="en-US" sz="1400" b="0" dirty="0">
                <a:solidFill>
                  <a:schemeClr val="tx1"/>
                </a:solidFill>
                <a:latin typeface="Arial Black" panose="020B0A04020102020204" pitchFamily="34" charset="0"/>
              </a:rPr>
              <a:t>*</a:t>
            </a:r>
            <a:r>
              <a:rPr lang="en-US" altLang="en-US" sz="1400" b="0" dirty="0">
                <a:solidFill>
                  <a:srgbClr val="00FF00"/>
                </a:solidFill>
                <a:latin typeface="Arial Black" panose="020B0A04020102020204" pitchFamily="34" charset="0"/>
              </a:rPr>
              <a:t>  </a:t>
            </a:r>
            <a:r>
              <a:rPr lang="en-US" altLang="en-US" sz="1400" b="0" dirty="0">
                <a:solidFill>
                  <a:srgbClr val="006600"/>
                </a:solidFill>
                <a:latin typeface="Arial Black" panose="020B0A04020102020204" pitchFamily="34" charset="0"/>
              </a:rPr>
              <a:t>PURSUIT MINISTRY</a:t>
            </a:r>
            <a:r>
              <a:rPr lang="en-US" altLang="en-US" sz="1400" b="0" dirty="0">
                <a:solidFill>
                  <a:srgbClr val="0000FF"/>
                </a:solidFill>
                <a:latin typeface="Arial Black" panose="020B0A04020102020204" pitchFamily="34" charset="0"/>
              </a:rPr>
              <a:t>  </a:t>
            </a:r>
            <a:r>
              <a:rPr lang="en-US" altLang="en-US" sz="1400" b="0" dirty="0">
                <a:solidFill>
                  <a:schemeClr val="tx1"/>
                </a:solidFill>
                <a:latin typeface="Arial Black" panose="020B0A04020102020204" pitchFamily="34" charset="0"/>
              </a:rPr>
              <a:t>*</a:t>
            </a:r>
            <a:r>
              <a:rPr lang="en-US" altLang="en-US" sz="1400" b="0" dirty="0">
                <a:solidFill>
                  <a:srgbClr val="00FF00"/>
                </a:solidFill>
                <a:latin typeface="Arial Black" panose="020B0A04020102020204" pitchFamily="34" charset="0"/>
              </a:rPr>
              <a:t>  </a:t>
            </a:r>
            <a:r>
              <a:rPr lang="en-US" altLang="en-US" sz="1400" b="0" dirty="0">
                <a:solidFill>
                  <a:srgbClr val="FF0000"/>
                </a:solidFill>
                <a:latin typeface="Arial Black" panose="020B0A04020102020204" pitchFamily="34" charset="0"/>
              </a:rPr>
              <a:t>DISCIPLESHIP MINISTRY</a:t>
            </a:r>
          </a:p>
        </p:txBody>
      </p:sp>
      <p:sp>
        <p:nvSpPr>
          <p:cNvPr id="332806" name="Text Box 6"/>
          <p:cNvSpPr txBox="1">
            <a:spLocks noChangeArrowheads="1"/>
          </p:cNvSpPr>
          <p:nvPr/>
        </p:nvSpPr>
        <p:spPr bwMode="auto">
          <a:xfrm>
            <a:off x="304800" y="19050"/>
            <a:ext cx="674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3200" dirty="0">
                <a:solidFill>
                  <a:schemeClr val="tx1"/>
                </a:solidFill>
                <a:latin typeface="Times New Roman" panose="02020603050405020304" pitchFamily="18" charset="0"/>
              </a:rPr>
              <a:t>THREE NEEDS  OF THE VISITOR:</a:t>
            </a:r>
            <a:endParaRPr lang="en-US" altLang="en-US" sz="4800" u="sng" dirty="0">
              <a:solidFill>
                <a:schemeClr val="tx1"/>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3"/>
          <p:cNvSpPr txBox="1">
            <a:spLocks noChangeArrowheads="1"/>
          </p:cNvSpPr>
          <p:nvPr/>
        </p:nvSpPr>
        <p:spPr bwMode="auto">
          <a:xfrm>
            <a:off x="3108325" y="1081088"/>
            <a:ext cx="1841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sp>
        <p:nvSpPr>
          <p:cNvPr id="334851" name="Text Box 4"/>
          <p:cNvSpPr txBox="1">
            <a:spLocks noChangeArrowheads="1"/>
          </p:cNvSpPr>
          <p:nvPr/>
        </p:nvSpPr>
        <p:spPr bwMode="auto">
          <a:xfrm>
            <a:off x="304800" y="2828925"/>
            <a:ext cx="6705600" cy="6280150"/>
          </a:xfrm>
          <a:prstGeom prst="rect">
            <a:avLst/>
          </a:prstGeom>
          <a:gradFill rotWithShape="0">
            <a:gsLst>
              <a:gs pos="0">
                <a:srgbClr val="FFFF00"/>
              </a:gs>
              <a:gs pos="50000">
                <a:srgbClr val="FFFFFF"/>
              </a:gs>
              <a:gs pos="100000">
                <a:srgbClr val="FFFF00"/>
              </a:gs>
            </a:gsLst>
            <a:lin ang="5400000" scaled="1"/>
          </a:gra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800" dirty="0">
                <a:solidFill>
                  <a:srgbClr val="FF0000"/>
                </a:solidFill>
                <a:latin typeface="Times New Roman" panose="02020603050405020304" pitchFamily="18" charset="0"/>
                <a:cs typeface="Times New Roman" panose="02020603050405020304" pitchFamily="18" charset="0"/>
              </a:rPr>
              <a:t>   </a:t>
            </a:r>
          </a:p>
          <a:p>
            <a:pPr algn="ctr"/>
            <a:r>
              <a:rPr lang="en-US" altLang="en-US" sz="2400" b="0" dirty="0">
                <a:solidFill>
                  <a:srgbClr val="FF0000"/>
                </a:solidFill>
                <a:latin typeface="Arial Black" panose="020B0A04020102020204" pitchFamily="34" charset="0"/>
                <a:cs typeface="Times New Roman" panose="02020603050405020304" pitchFamily="18" charset="0"/>
              </a:rPr>
              <a:t> “INEFFECTIVE  CARE  MINISTRY”</a:t>
            </a:r>
          </a:p>
          <a:p>
            <a:pPr algn="ctr"/>
            <a:endParaRPr lang="en-US" altLang="en-US" sz="800" dirty="0">
              <a:solidFill>
                <a:srgbClr val="FF0000"/>
              </a:solidFill>
              <a:latin typeface="Times New Roman" panose="02020603050405020304" pitchFamily="18" charset="0"/>
              <a:cs typeface="Times New Roman" panose="02020603050405020304" pitchFamily="18" charset="0"/>
            </a:endParaRPr>
          </a:p>
          <a:p>
            <a:pPr algn="ctr"/>
            <a:endParaRPr lang="en-US" altLang="en-US" sz="1800" dirty="0">
              <a:solidFill>
                <a:srgbClr val="006600"/>
              </a:solidFill>
              <a:latin typeface="Times New Roman" panose="02020603050405020304" pitchFamily="18" charset="0"/>
              <a:cs typeface="Times New Roman" panose="02020603050405020304" pitchFamily="18" charset="0"/>
            </a:endParaRPr>
          </a:p>
          <a:p>
            <a:r>
              <a:rPr lang="en-US" altLang="en-US" sz="2000" dirty="0">
                <a:solidFill>
                  <a:srgbClr val="0000FF"/>
                </a:solidFill>
                <a:latin typeface="Times New Roman" panose="02020603050405020304" pitchFamily="18" charset="0"/>
                <a:cs typeface="Times New Roman" panose="02020603050405020304" pitchFamily="18" charset="0"/>
              </a:rPr>
              <a:t>THREE PROCESSES FOR EFFECTIVE VISITOR AND NEW CONVERT CARE MINISTRY:</a:t>
            </a:r>
          </a:p>
          <a:p>
            <a:endParaRPr lang="en-US" altLang="en-US" sz="1600" dirty="0">
              <a:solidFill>
                <a:srgbClr val="0000FF"/>
              </a:solidFill>
              <a:latin typeface="Times New Roman" panose="02020603050405020304" pitchFamily="18" charset="0"/>
              <a:cs typeface="Times New Roman" panose="02020603050405020304" pitchFamily="18" charset="0"/>
            </a:endParaRPr>
          </a:p>
          <a:p>
            <a:endParaRPr lang="en-US" altLang="en-US" sz="600" dirty="0">
              <a:solidFill>
                <a:srgbClr val="0000FF"/>
              </a:solidFill>
              <a:latin typeface="Times New Roman" panose="02020603050405020304" pitchFamily="18" charset="0"/>
              <a:cs typeface="Times New Roman" panose="02020603050405020304" pitchFamily="18" charset="0"/>
            </a:endParaRPr>
          </a:p>
          <a:p>
            <a:r>
              <a:rPr lang="en-US" altLang="en-US" sz="1800" dirty="0">
                <a:solidFill>
                  <a:srgbClr val="0000FF"/>
                </a:solidFill>
                <a:latin typeface="Times New Roman" panose="02020603050405020304" pitchFamily="18" charset="0"/>
                <a:cs typeface="Times New Roman" panose="02020603050405020304" pitchFamily="18" charset="0"/>
              </a:rPr>
              <a:t>   </a:t>
            </a:r>
            <a:r>
              <a:rPr lang="en-US" altLang="en-US" sz="1800" dirty="0">
                <a:solidFill>
                  <a:srgbClr val="FF0000"/>
                </a:solidFill>
                <a:latin typeface="Times New Roman" panose="02020603050405020304" pitchFamily="18" charset="0"/>
                <a:cs typeface="Times New Roman" panose="02020603050405020304" pitchFamily="18" charset="0"/>
              </a:rPr>
              <a:t>1.  IMPACT MINISTRY PROCESS - (First Service)</a:t>
            </a:r>
          </a:p>
          <a:p>
            <a:r>
              <a:rPr lang="en-US" altLang="en-US" sz="1800" dirty="0">
                <a:solidFill>
                  <a:srgbClr val="FF0000"/>
                </a:solidFill>
                <a:latin typeface="Times New Roman" panose="02020603050405020304" pitchFamily="18" charset="0"/>
                <a:cs typeface="Times New Roman" panose="02020603050405020304" pitchFamily="18" charset="0"/>
              </a:rPr>
              <a:t>        Ministering to the Visitor’s needs before, during, and</a:t>
            </a:r>
          </a:p>
          <a:p>
            <a:r>
              <a:rPr lang="en-US" altLang="en-US" sz="1800" dirty="0">
                <a:solidFill>
                  <a:srgbClr val="FF0000"/>
                </a:solidFill>
                <a:latin typeface="Times New Roman" panose="02020603050405020304" pitchFamily="18" charset="0"/>
                <a:cs typeface="Times New Roman" panose="02020603050405020304" pitchFamily="18" charset="0"/>
              </a:rPr>
              <a:t>        after the service.</a:t>
            </a:r>
          </a:p>
          <a:p>
            <a:endParaRPr lang="en-US" altLang="en-US" sz="1800" dirty="0">
              <a:solidFill>
                <a:srgbClr val="FF0000"/>
              </a:solidFill>
              <a:latin typeface="Times New Roman" panose="02020603050405020304" pitchFamily="18" charset="0"/>
              <a:cs typeface="Times New Roman" panose="02020603050405020304" pitchFamily="18" charset="0"/>
            </a:endParaRPr>
          </a:p>
          <a:p>
            <a:r>
              <a:rPr lang="en-US" altLang="en-US" sz="1800" dirty="0">
                <a:solidFill>
                  <a:srgbClr val="0000FF"/>
                </a:solidFill>
                <a:latin typeface="Times New Roman" panose="02020603050405020304" pitchFamily="18" charset="0"/>
                <a:cs typeface="Times New Roman" panose="02020603050405020304" pitchFamily="18" charset="0"/>
              </a:rPr>
              <a:t>   2.  PURSUIT MINISTRY PROCESS - (4-5 Week Follow-up)</a:t>
            </a:r>
          </a:p>
          <a:p>
            <a:r>
              <a:rPr lang="en-US" altLang="en-US" sz="1800" dirty="0">
                <a:solidFill>
                  <a:srgbClr val="0000FF"/>
                </a:solidFill>
                <a:latin typeface="Times New Roman" panose="02020603050405020304" pitchFamily="18" charset="0"/>
                <a:cs typeface="Times New Roman" panose="02020603050405020304" pitchFamily="18" charset="0"/>
              </a:rPr>
              <a:t>        Deposits of love that we make to motivate them to return</a:t>
            </a:r>
          </a:p>
          <a:p>
            <a:r>
              <a:rPr lang="en-US" altLang="en-US" sz="1800" dirty="0">
                <a:solidFill>
                  <a:srgbClr val="0000FF"/>
                </a:solidFill>
                <a:latin typeface="Times New Roman" panose="02020603050405020304" pitchFamily="18" charset="0"/>
                <a:cs typeface="Times New Roman" panose="02020603050405020304" pitchFamily="18" charset="0"/>
              </a:rPr>
              <a:t>        the following week.</a:t>
            </a:r>
          </a:p>
          <a:p>
            <a:endParaRPr lang="en-US" altLang="en-US" sz="1800" dirty="0">
              <a:solidFill>
                <a:srgbClr val="0000FF"/>
              </a:solidFill>
              <a:latin typeface="Times New Roman" panose="02020603050405020304" pitchFamily="18" charset="0"/>
              <a:cs typeface="Times New Roman" panose="02020603050405020304" pitchFamily="18" charset="0"/>
            </a:endParaRPr>
          </a:p>
          <a:p>
            <a:r>
              <a:rPr lang="en-US" altLang="en-US" sz="1800" dirty="0">
                <a:solidFill>
                  <a:srgbClr val="0000FF"/>
                </a:solidFill>
                <a:latin typeface="Times New Roman" panose="02020603050405020304" pitchFamily="18" charset="0"/>
                <a:cs typeface="Times New Roman" panose="02020603050405020304" pitchFamily="18" charset="0"/>
              </a:rPr>
              <a:t>    </a:t>
            </a:r>
            <a:r>
              <a:rPr lang="en-US" altLang="en-US" sz="1800" dirty="0">
                <a:solidFill>
                  <a:srgbClr val="006600"/>
                </a:solidFill>
                <a:latin typeface="Times New Roman" panose="02020603050405020304" pitchFamily="18" charset="0"/>
                <a:cs typeface="Times New Roman" panose="02020603050405020304" pitchFamily="18" charset="0"/>
              </a:rPr>
              <a:t>3.  DISCIPLESHIP MINISTRY PROCESS – (The First Year)</a:t>
            </a:r>
          </a:p>
          <a:p>
            <a:r>
              <a:rPr lang="en-US" altLang="en-US" sz="1800" dirty="0">
                <a:solidFill>
                  <a:srgbClr val="006600"/>
                </a:solidFill>
                <a:latin typeface="Times New Roman" panose="02020603050405020304" pitchFamily="18" charset="0"/>
                <a:cs typeface="Times New Roman" panose="02020603050405020304" pitchFamily="18" charset="0"/>
              </a:rPr>
              <a:t>         Making them a part of the church with personal attention:</a:t>
            </a:r>
          </a:p>
          <a:p>
            <a:r>
              <a:rPr lang="en-US" altLang="en-US" sz="1800" dirty="0">
                <a:solidFill>
                  <a:srgbClr val="006600"/>
                </a:solidFill>
                <a:latin typeface="Times New Roman" panose="02020603050405020304" pitchFamily="18" charset="0"/>
                <a:cs typeface="Times New Roman" panose="02020603050405020304" pitchFamily="18" charset="0"/>
              </a:rPr>
              <a:t>         A mentor, friends, small group meetings and special</a:t>
            </a:r>
          </a:p>
          <a:p>
            <a:r>
              <a:rPr lang="en-US" altLang="en-US" sz="1800" dirty="0">
                <a:solidFill>
                  <a:srgbClr val="006600"/>
                </a:solidFill>
                <a:latin typeface="Times New Roman" panose="02020603050405020304" pitchFamily="18" charset="0"/>
                <a:cs typeface="Times New Roman" panose="02020603050405020304" pitchFamily="18" charset="0"/>
              </a:rPr>
              <a:t>         classes.</a:t>
            </a:r>
          </a:p>
          <a:p>
            <a:r>
              <a:rPr lang="en-US" altLang="en-US" sz="1800" dirty="0">
                <a:solidFill>
                  <a:srgbClr val="0000FF"/>
                </a:solidFill>
                <a:latin typeface="Times New Roman" panose="02020603050405020304" pitchFamily="18" charset="0"/>
                <a:cs typeface="Times New Roman" panose="02020603050405020304" pitchFamily="18" charset="0"/>
              </a:rPr>
              <a:t>   </a:t>
            </a:r>
          </a:p>
          <a:p>
            <a:pPr algn="ctr"/>
            <a:r>
              <a:rPr lang="en-US" altLang="en-US" sz="2400" b="0" dirty="0">
                <a:solidFill>
                  <a:srgbClr val="FF0000"/>
                </a:solidFill>
                <a:latin typeface="Arial Black" panose="020B0A04020102020204" pitchFamily="34" charset="0"/>
                <a:cs typeface="Times New Roman" panose="02020603050405020304" pitchFamily="18" charset="0"/>
              </a:rPr>
              <a:t>OUR GOAL IS MAKING DISCIPLES !</a:t>
            </a:r>
          </a:p>
          <a:p>
            <a:pPr algn="ctr"/>
            <a:r>
              <a:rPr lang="en-US" altLang="en-US" sz="2400" b="0" dirty="0">
                <a:solidFill>
                  <a:srgbClr val="FF0000"/>
                </a:solidFill>
                <a:latin typeface="Arial Black" panose="020B0A04020102020204" pitchFamily="34" charset="0"/>
                <a:cs typeface="Times New Roman" panose="02020603050405020304" pitchFamily="18" charset="0"/>
              </a:rPr>
              <a:t>NOT JUST RETENTION !</a:t>
            </a:r>
            <a:endParaRPr lang="en-US" altLang="en-US" sz="4800" b="0" dirty="0">
              <a:solidFill>
                <a:srgbClr val="FF0000"/>
              </a:solidFill>
              <a:latin typeface="Arial Black" panose="020B0A04020102020204" pitchFamily="34" charset="0"/>
            </a:endParaRPr>
          </a:p>
        </p:txBody>
      </p:sp>
      <p:sp>
        <p:nvSpPr>
          <p:cNvPr id="334852" name="Line 5"/>
          <p:cNvSpPr>
            <a:spLocks noChangeShapeType="1"/>
          </p:cNvSpPr>
          <p:nvPr/>
        </p:nvSpPr>
        <p:spPr bwMode="auto">
          <a:xfrm flipV="1">
            <a:off x="381000" y="3200400"/>
            <a:ext cx="457200" cy="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34853" name="Text Box 7"/>
          <p:cNvSpPr txBox="1">
            <a:spLocks noChangeArrowheads="1"/>
          </p:cNvSpPr>
          <p:nvPr/>
        </p:nvSpPr>
        <p:spPr bwMode="auto">
          <a:xfrm>
            <a:off x="3260725" y="-138113"/>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sp>
        <p:nvSpPr>
          <p:cNvPr id="334854" name="Text Box 8"/>
          <p:cNvSpPr txBox="1">
            <a:spLocks noChangeArrowheads="1"/>
          </p:cNvSpPr>
          <p:nvPr/>
        </p:nvSpPr>
        <p:spPr bwMode="auto">
          <a:xfrm>
            <a:off x="304800" y="1220788"/>
            <a:ext cx="6654800" cy="1431925"/>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latin typeface="Arial Black" panose="020B0A04020102020204" pitchFamily="34" charset="0"/>
                <a:cs typeface="Times New Roman" panose="02020603050405020304" pitchFamily="18" charset="0"/>
              </a:rPr>
              <a:t>WHAT IS MOTIVATING  85% - 95% OF  YOUR VISITORS </a:t>
            </a:r>
            <a:r>
              <a:rPr lang="en-US" altLang="en-US" sz="1600" u="sng" dirty="0">
                <a:solidFill>
                  <a:srgbClr val="FFFF00"/>
                </a:solidFill>
                <a:latin typeface="Arial Black" panose="020B0A04020102020204" pitchFamily="34" charset="0"/>
                <a:cs typeface="Times New Roman" panose="02020603050405020304" pitchFamily="18" charset="0"/>
              </a:rPr>
              <a:t>NOT</a:t>
            </a:r>
            <a:r>
              <a:rPr lang="en-US" altLang="en-US" sz="1600" b="0" dirty="0">
                <a:latin typeface="Arial Black" panose="020B0A04020102020204" pitchFamily="34" charset="0"/>
                <a:cs typeface="Times New Roman" panose="02020603050405020304" pitchFamily="18" charset="0"/>
              </a:rPr>
              <a:t> TO BECOME MEMBERS OF YOUR CHURCH?</a:t>
            </a:r>
          </a:p>
          <a:p>
            <a:endParaRPr lang="en-US" altLang="en-US" sz="1600" b="0" dirty="0">
              <a:latin typeface="Arial Black" panose="020B0A04020102020204" pitchFamily="34" charset="0"/>
              <a:cs typeface="Times New Roman" panose="02020603050405020304" pitchFamily="18" charset="0"/>
            </a:endParaRPr>
          </a:p>
          <a:p>
            <a:r>
              <a:rPr lang="en-US" altLang="en-US" sz="1600" b="0" dirty="0">
                <a:latin typeface="Arial Black" panose="020B0A04020102020204" pitchFamily="34" charset="0"/>
                <a:cs typeface="Times New Roman" panose="02020603050405020304" pitchFamily="18" charset="0"/>
              </a:rPr>
              <a:t>WHY IS THERE NOT A HIGHER RETENTION OF NEW CONVERTS?</a:t>
            </a:r>
          </a:p>
          <a:p>
            <a:endParaRPr lang="en-US" altLang="en-US" sz="400" b="0" dirty="0">
              <a:latin typeface="Arial Black" panose="020B0A04020102020204" pitchFamily="34" charset="0"/>
            </a:endParaRPr>
          </a:p>
        </p:txBody>
      </p:sp>
      <p:sp>
        <p:nvSpPr>
          <p:cNvPr id="334855" name="Text Box 9"/>
          <p:cNvSpPr txBox="1">
            <a:spLocks noChangeArrowheads="1"/>
          </p:cNvSpPr>
          <p:nvPr/>
        </p:nvSpPr>
        <p:spPr bwMode="auto">
          <a:xfrm>
            <a:off x="228600" y="304800"/>
            <a:ext cx="6858000" cy="606425"/>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3000" b="0" dirty="0">
                <a:solidFill>
                  <a:srgbClr val="FF0000"/>
                </a:solidFill>
                <a:latin typeface="Arial Black" panose="020B0A04020102020204" pitchFamily="34" charset="0"/>
                <a:cs typeface="Times New Roman" panose="02020603050405020304" pitchFamily="18" charset="0"/>
              </a:rPr>
              <a:t> CARE  MINISTRY  PROCESSES</a:t>
            </a:r>
            <a:endParaRPr lang="en-US" altLang="en-US" sz="3000" b="0" dirty="0">
              <a:solidFill>
                <a:srgbClr val="FF0000"/>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ext Box 2"/>
          <p:cNvSpPr txBox="1">
            <a:spLocks noChangeArrowheads="1"/>
          </p:cNvSpPr>
          <p:nvPr/>
        </p:nvSpPr>
        <p:spPr bwMode="auto">
          <a:xfrm>
            <a:off x="152400" y="831850"/>
            <a:ext cx="6934200" cy="1852613"/>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200" u="sng" dirty="0">
                <a:latin typeface="Arial Black" panose="020B0A04020102020204" pitchFamily="34" charset="0"/>
              </a:rPr>
              <a:t>IMPACT  MINISTRY</a:t>
            </a:r>
            <a:r>
              <a:rPr lang="en-US" altLang="en-US" sz="2800" dirty="0"/>
              <a:t>                                               </a:t>
            </a:r>
            <a:r>
              <a:rPr lang="en-US" altLang="en-US" sz="1400" dirty="0"/>
              <a:t> </a:t>
            </a:r>
          </a:p>
          <a:p>
            <a:pPr algn="ctr">
              <a:spcBef>
                <a:spcPct val="50000"/>
              </a:spcBef>
              <a:buFontTx/>
              <a:buNone/>
            </a:pPr>
            <a:r>
              <a:rPr lang="en-US" altLang="en-US" sz="1400" dirty="0"/>
              <a:t>CARE TEAM MINISTRY TO THE VISITOR’S NEEDS ON THEIR FIRST VISIT: </a:t>
            </a:r>
          </a:p>
          <a:p>
            <a:pPr>
              <a:spcBef>
                <a:spcPct val="50000"/>
              </a:spcBef>
              <a:buFontTx/>
              <a:buNone/>
            </a:pPr>
            <a:r>
              <a:rPr lang="en-US" altLang="en-US" sz="1400" dirty="0"/>
              <a:t>     -  BEFORE THE SERVICE       (11 Minute Window)</a:t>
            </a:r>
          </a:p>
          <a:p>
            <a:pPr>
              <a:spcBef>
                <a:spcPct val="50000"/>
              </a:spcBef>
              <a:buFontTx/>
              <a:buNone/>
            </a:pPr>
            <a:r>
              <a:rPr lang="en-US" altLang="en-US" sz="1400" dirty="0"/>
              <a:t>     -  DURING THE SERVICE       (Care Minister Meeting, Pastor’s Message)</a:t>
            </a:r>
          </a:p>
          <a:p>
            <a:pPr>
              <a:spcBef>
                <a:spcPct val="50000"/>
              </a:spcBef>
              <a:buFontTx/>
              <a:buNone/>
            </a:pPr>
            <a:r>
              <a:rPr lang="en-US" altLang="en-US" sz="1400" dirty="0"/>
              <a:t>     -  AFTER THE SERVICE          (The Important Question)</a:t>
            </a:r>
            <a:endParaRPr lang="en-US" altLang="en-US" sz="2400" b="0" dirty="0"/>
          </a:p>
        </p:txBody>
      </p:sp>
      <p:sp>
        <p:nvSpPr>
          <p:cNvPr id="336899" name="Text Box 3"/>
          <p:cNvSpPr txBox="1">
            <a:spLocks noChangeArrowheads="1"/>
          </p:cNvSpPr>
          <p:nvPr/>
        </p:nvSpPr>
        <p:spPr bwMode="auto">
          <a:xfrm>
            <a:off x="152400" y="2784475"/>
            <a:ext cx="6934200" cy="2814638"/>
          </a:xfrm>
          <a:prstGeom prst="rect">
            <a:avLst/>
          </a:prstGeom>
          <a:gradFill rotWithShape="0">
            <a:gsLst>
              <a:gs pos="0">
                <a:srgbClr val="0000FF"/>
              </a:gs>
              <a:gs pos="100000">
                <a:srgbClr val="000076"/>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r>
              <a:rPr lang="en-US" altLang="en-US" sz="2200" b="0" u="sng" dirty="0">
                <a:solidFill>
                  <a:srgbClr val="FFFFFF"/>
                </a:solidFill>
                <a:latin typeface="Arial Black" panose="020B0A04020102020204" pitchFamily="34" charset="0"/>
              </a:rPr>
              <a:t>PURSUIT  MINISTRY</a:t>
            </a:r>
            <a:r>
              <a:rPr lang="en-US" altLang="en-US" sz="2400" dirty="0">
                <a:solidFill>
                  <a:srgbClr val="FFFFFF"/>
                </a:solidFill>
                <a:latin typeface="Times New Roman" panose="02020603050405020304" pitchFamily="18" charset="0"/>
              </a:rPr>
              <a:t> </a:t>
            </a:r>
          </a:p>
          <a:p>
            <a:pPr algn="ctr">
              <a:spcBef>
                <a:spcPct val="50000"/>
              </a:spcBef>
            </a:pPr>
            <a:r>
              <a:rPr lang="en-US" altLang="en-US" sz="1400" dirty="0">
                <a:solidFill>
                  <a:srgbClr val="FFFFFF"/>
                </a:solidFill>
                <a:latin typeface="Times New Roman" panose="02020603050405020304" pitchFamily="18" charset="0"/>
              </a:rPr>
              <a:t>CARE  TEAM  MINISTRY  TO THE  VISITOR  THROUGH  DILIGENT  AND CONSISTENT FOLLOW-UP.    BUILDING A RELATIONSHIP WITH THEM   BY GETTING IN THEIR LIVES AND MAKING DEPOSITS OF  LOVE.</a:t>
            </a:r>
            <a:r>
              <a:rPr lang="en-US" altLang="en-US" sz="800" dirty="0">
                <a:solidFill>
                  <a:srgbClr val="FFFFFF"/>
                </a:solidFill>
                <a:latin typeface="Times New Roman" panose="02020603050405020304" pitchFamily="18" charset="0"/>
              </a:rPr>
              <a:t>   </a:t>
            </a:r>
            <a:r>
              <a:rPr lang="en-US" altLang="en-US" sz="1600" dirty="0">
                <a:solidFill>
                  <a:srgbClr val="FFFFFF"/>
                </a:solidFill>
                <a:latin typeface="Times New Roman" panose="02020603050405020304" pitchFamily="18" charset="0"/>
              </a:rPr>
              <a:t>    </a:t>
            </a:r>
          </a:p>
          <a:p>
            <a:pPr>
              <a:spcBef>
                <a:spcPct val="50000"/>
              </a:spcBef>
            </a:pPr>
            <a:r>
              <a:rPr lang="en-US" altLang="en-US" sz="2000" dirty="0">
                <a:solidFill>
                  <a:srgbClr val="FFFFFF"/>
                </a:solidFill>
                <a:latin typeface="Times New Roman" panose="02020603050405020304" pitchFamily="18" charset="0"/>
              </a:rPr>
              <a:t>	</a:t>
            </a:r>
            <a:r>
              <a:rPr lang="en-US" altLang="en-US" sz="1800" u="sng" dirty="0">
                <a:solidFill>
                  <a:srgbClr val="FFFFFF"/>
                </a:solidFill>
                <a:latin typeface="Times New Roman" panose="02020603050405020304" pitchFamily="18" charset="0"/>
              </a:rPr>
              <a:t>WEEK 1:</a:t>
            </a:r>
            <a:r>
              <a:rPr lang="en-US" altLang="en-US" sz="1800" dirty="0">
                <a:solidFill>
                  <a:srgbClr val="FFFFFF"/>
                </a:solidFill>
                <a:latin typeface="Times New Roman" panose="02020603050405020304" pitchFamily="18" charset="0"/>
              </a:rPr>
              <a:t>   GOAL:  2 - 3 TOUCHES THE FIRST WEEK</a:t>
            </a:r>
            <a:r>
              <a:rPr lang="en-US" altLang="en-US" sz="1600" dirty="0">
                <a:solidFill>
                  <a:srgbClr val="FFFFFF"/>
                </a:solidFill>
                <a:latin typeface="Times New Roman" panose="02020603050405020304" pitchFamily="18" charset="0"/>
              </a:rPr>
              <a:t>             	                       (</a:t>
            </a:r>
            <a:r>
              <a:rPr lang="en-US" altLang="en-US" sz="1400" dirty="0">
                <a:solidFill>
                  <a:srgbClr val="FFFFFF"/>
                </a:solidFill>
                <a:latin typeface="Times New Roman" panose="02020603050405020304" pitchFamily="18" charset="0"/>
              </a:rPr>
              <a:t>DEPENDING ON THEIR EXPRESSION OF NEEDS)  </a:t>
            </a:r>
          </a:p>
          <a:p>
            <a:pPr>
              <a:spcBef>
                <a:spcPct val="50000"/>
              </a:spcBef>
            </a:pPr>
            <a:r>
              <a:rPr lang="en-US" altLang="en-US" sz="2000" dirty="0">
                <a:solidFill>
                  <a:srgbClr val="FFFFFF"/>
                </a:solidFill>
                <a:latin typeface="Times New Roman" panose="02020603050405020304" pitchFamily="18" charset="0"/>
              </a:rPr>
              <a:t>	</a:t>
            </a:r>
            <a:r>
              <a:rPr lang="en-US" altLang="en-US" sz="1800" u="sng" dirty="0">
                <a:solidFill>
                  <a:srgbClr val="FFFFFF"/>
                </a:solidFill>
                <a:latin typeface="Times New Roman" panose="02020603050405020304" pitchFamily="18" charset="0"/>
              </a:rPr>
              <a:t>WEEKS 2 – 4:</a:t>
            </a:r>
            <a:r>
              <a:rPr lang="en-US" altLang="en-US" sz="2000" dirty="0">
                <a:solidFill>
                  <a:srgbClr val="FFFFFF"/>
                </a:solidFill>
                <a:latin typeface="Times New Roman" panose="02020603050405020304" pitchFamily="18" charset="0"/>
              </a:rPr>
              <a:t>   </a:t>
            </a:r>
            <a:r>
              <a:rPr lang="en-US" altLang="en-US" sz="1800" dirty="0">
                <a:solidFill>
                  <a:srgbClr val="FFFFFF"/>
                </a:solidFill>
                <a:latin typeface="Times New Roman" panose="02020603050405020304" pitchFamily="18" charset="0"/>
              </a:rPr>
              <a:t>CONTINUED FOLLOW-UP GOAL:                                                                                                             	                              1 - 2 TOUCHES EACH WEEK </a:t>
            </a:r>
          </a:p>
          <a:p>
            <a:pPr>
              <a:spcBef>
                <a:spcPct val="50000"/>
              </a:spcBef>
            </a:pPr>
            <a:endParaRPr lang="en-US" altLang="en-US" sz="400" dirty="0">
              <a:solidFill>
                <a:srgbClr val="FFFFFF"/>
              </a:solidFill>
              <a:latin typeface="Times New Roman" panose="02020603050405020304" pitchFamily="18" charset="0"/>
            </a:endParaRPr>
          </a:p>
        </p:txBody>
      </p:sp>
      <p:sp>
        <p:nvSpPr>
          <p:cNvPr id="336900" name="Text Box 4"/>
          <p:cNvSpPr txBox="1">
            <a:spLocks noChangeArrowheads="1"/>
          </p:cNvSpPr>
          <p:nvPr/>
        </p:nvSpPr>
        <p:spPr bwMode="auto">
          <a:xfrm>
            <a:off x="152400" y="5699125"/>
            <a:ext cx="6934200" cy="3544888"/>
          </a:xfrm>
          <a:prstGeom prst="rect">
            <a:avLst/>
          </a:prstGeom>
          <a:gradFill rotWithShape="0">
            <a:gsLst>
              <a:gs pos="0">
                <a:srgbClr val="FF0000"/>
              </a:gs>
              <a:gs pos="100000">
                <a:srgbClr val="7600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r>
              <a:rPr lang="en-US" altLang="en-US" sz="2200" b="0" u="sng" dirty="0">
                <a:solidFill>
                  <a:srgbClr val="FFFFFF"/>
                </a:solidFill>
                <a:latin typeface="Arial Black" panose="020B0A04020102020204" pitchFamily="34" charset="0"/>
              </a:rPr>
              <a:t>DISCIPLESHIP  MINISTRY</a:t>
            </a:r>
            <a:r>
              <a:rPr lang="en-US" altLang="en-US" sz="2200" dirty="0">
                <a:solidFill>
                  <a:srgbClr val="FFFFFF"/>
                </a:solidFill>
                <a:latin typeface="Times New Roman" panose="02020603050405020304" pitchFamily="18" charset="0"/>
              </a:rPr>
              <a:t>                                                 </a:t>
            </a:r>
          </a:p>
          <a:p>
            <a:pPr algn="ctr">
              <a:spcBef>
                <a:spcPct val="50000"/>
              </a:spcBef>
            </a:pPr>
            <a:r>
              <a:rPr lang="en-US" altLang="en-US" sz="1400" dirty="0">
                <a:solidFill>
                  <a:srgbClr val="FFFFFF"/>
                </a:solidFill>
                <a:latin typeface="Times New Roman" panose="02020603050405020304" pitchFamily="18" charset="0"/>
              </a:rPr>
              <a:t>HELPING THEM BECOME A PART OF THE CHURCH AND FEEL THEIR NEED TO BELONG WITH SPECIAL ATTENTION.   OUR GOAL IS MAKING DISCIPLES!  NOT JUST RETENTION !                                                                                            </a:t>
            </a:r>
          </a:p>
          <a:p>
            <a:pPr>
              <a:spcBef>
                <a:spcPct val="50000"/>
              </a:spcBef>
            </a:pPr>
            <a:r>
              <a:rPr lang="en-US" altLang="en-US" sz="2000" u="sng" dirty="0">
                <a:solidFill>
                  <a:srgbClr val="FFFFFF"/>
                </a:solidFill>
                <a:latin typeface="Times New Roman" panose="02020603050405020304" pitchFamily="18" charset="0"/>
              </a:rPr>
              <a:t>WEEKS 5 - 52</a:t>
            </a:r>
            <a:r>
              <a:rPr lang="en-US" altLang="en-US" sz="2000" dirty="0">
                <a:solidFill>
                  <a:srgbClr val="FFFFFF"/>
                </a:solidFill>
                <a:latin typeface="Times New Roman" panose="02020603050405020304" pitchFamily="18" charset="0"/>
              </a:rPr>
              <a:t>:   </a:t>
            </a:r>
            <a:r>
              <a:rPr lang="en-US" altLang="en-US" sz="1600" dirty="0">
                <a:solidFill>
                  <a:srgbClr val="FFFFFF"/>
                </a:solidFill>
                <a:latin typeface="Times New Roman" panose="02020603050405020304" pitchFamily="18" charset="0"/>
              </a:rPr>
              <a:t>ONE YEAR FOLLOW-UP</a:t>
            </a:r>
            <a:r>
              <a:rPr lang="en-US" altLang="en-US" sz="2000" dirty="0">
                <a:solidFill>
                  <a:srgbClr val="FFFFFF"/>
                </a:solidFill>
                <a:latin typeface="Times New Roman" panose="02020603050405020304" pitchFamily="18" charset="0"/>
              </a:rPr>
              <a:t>                                                                                  </a:t>
            </a:r>
            <a:r>
              <a:rPr lang="en-US" altLang="en-US" sz="1600" dirty="0">
                <a:solidFill>
                  <a:srgbClr val="FFFFFF"/>
                </a:solidFill>
                <a:latin typeface="Times New Roman" panose="02020603050405020304" pitchFamily="18" charset="0"/>
              </a:rPr>
              <a:t>1.  A  MENTOR</a:t>
            </a:r>
            <a:r>
              <a:rPr lang="en-US" altLang="en-US" sz="1800" dirty="0">
                <a:solidFill>
                  <a:srgbClr val="FFFFFF"/>
                </a:solidFill>
                <a:latin typeface="Times New Roman" panose="02020603050405020304" pitchFamily="18" charset="0"/>
              </a:rPr>
              <a:t>    (One-on-one care)</a:t>
            </a:r>
            <a:r>
              <a:rPr lang="en-US" altLang="en-US" sz="2000" dirty="0">
                <a:solidFill>
                  <a:srgbClr val="FFFFFF"/>
                </a:solidFill>
                <a:latin typeface="Times New Roman" panose="02020603050405020304" pitchFamily="18" charset="0"/>
              </a:rPr>
              <a:t>                                                     </a:t>
            </a:r>
            <a:r>
              <a:rPr lang="en-US" altLang="en-US" sz="1600" dirty="0">
                <a:solidFill>
                  <a:srgbClr val="FFFFFF"/>
                </a:solidFill>
                <a:latin typeface="Times New Roman" panose="02020603050405020304" pitchFamily="18" charset="0"/>
              </a:rPr>
              <a:t>2.  BIBLE FOUNDATION CLASSES FOR NEW CONVERTS</a:t>
            </a:r>
            <a:r>
              <a:rPr lang="en-US" altLang="en-US" sz="2000" dirty="0">
                <a:solidFill>
                  <a:srgbClr val="FFFFFF"/>
                </a:solidFill>
                <a:latin typeface="Times New Roman" panose="02020603050405020304" pitchFamily="18" charset="0"/>
              </a:rPr>
              <a:t>                           </a:t>
            </a:r>
            <a:r>
              <a:rPr lang="en-US" altLang="en-US" sz="200" dirty="0">
                <a:solidFill>
                  <a:srgbClr val="FFFFFF"/>
                </a:solidFill>
                <a:latin typeface="Times New Roman" panose="02020603050405020304" pitchFamily="18" charset="0"/>
              </a:rPr>
              <a:t>.</a:t>
            </a:r>
            <a:r>
              <a:rPr lang="en-US" altLang="en-US" sz="2000" dirty="0">
                <a:solidFill>
                  <a:srgbClr val="FFFFFF"/>
                </a:solidFill>
                <a:latin typeface="Times New Roman" panose="02020603050405020304" pitchFamily="18" charset="0"/>
              </a:rPr>
              <a:t>    </a:t>
            </a:r>
            <a:r>
              <a:rPr lang="en-US" altLang="en-US" sz="1800" dirty="0">
                <a:solidFill>
                  <a:srgbClr val="FFFFFF"/>
                </a:solidFill>
                <a:latin typeface="Times New Roman" panose="02020603050405020304" pitchFamily="18" charset="0"/>
              </a:rPr>
              <a:t>- Home Bible Study     - New Converts Class                                                      </a:t>
            </a:r>
            <a:r>
              <a:rPr lang="en-US" altLang="en-US" sz="2000" dirty="0">
                <a:solidFill>
                  <a:srgbClr val="FFFFFF"/>
                </a:solidFill>
                <a:latin typeface="Times New Roman" panose="02020603050405020304" pitchFamily="18" charset="0"/>
              </a:rPr>
              <a:t>      </a:t>
            </a:r>
            <a:r>
              <a:rPr lang="en-US" altLang="en-US" sz="1600" dirty="0">
                <a:solidFill>
                  <a:srgbClr val="FFFFFF"/>
                </a:solidFill>
                <a:latin typeface="Times New Roman" panose="02020603050405020304" pitchFamily="18" charset="0"/>
              </a:rPr>
              <a:t>3.  SMALL CARE GROUP MEETINGS IN HOMES</a:t>
            </a:r>
            <a:r>
              <a:rPr lang="en-US" altLang="en-US" sz="2000" dirty="0">
                <a:solidFill>
                  <a:srgbClr val="FFFFFF"/>
                </a:solidFill>
                <a:latin typeface="Times New Roman" panose="02020603050405020304" pitchFamily="18" charset="0"/>
              </a:rPr>
              <a:t>                                                             </a:t>
            </a:r>
            <a:r>
              <a:rPr lang="en-US" altLang="en-US" sz="1800" dirty="0">
                <a:solidFill>
                  <a:srgbClr val="FFFFFF"/>
                </a:solidFill>
                <a:latin typeface="Times New Roman" panose="02020603050405020304" pitchFamily="18" charset="0"/>
              </a:rPr>
              <a:t>            - A place for them to meet and make friends                                                                           - A place for us to understand and minister to their individual needs</a:t>
            </a:r>
            <a:r>
              <a:rPr lang="en-US" altLang="en-US" sz="2400" dirty="0">
                <a:solidFill>
                  <a:srgbClr val="FFFFFF"/>
                </a:solidFill>
                <a:latin typeface="Times New Roman" panose="02020603050405020304" pitchFamily="18" charset="0"/>
              </a:rPr>
              <a:t> </a:t>
            </a:r>
            <a:r>
              <a:rPr lang="en-US" altLang="en-US" sz="2400" b="0" dirty="0">
                <a:solidFill>
                  <a:srgbClr val="FFFFFF"/>
                </a:solidFill>
                <a:latin typeface="Times New Roman" panose="02020603050405020304" pitchFamily="18" charset="0"/>
              </a:rPr>
              <a:t>     </a:t>
            </a:r>
            <a:endParaRPr lang="en-US" altLang="en-US" sz="4800" dirty="0">
              <a:solidFill>
                <a:srgbClr val="FFFFFF"/>
              </a:solidFill>
              <a:latin typeface="Times New Roman" panose="02020603050405020304" pitchFamily="18" charset="0"/>
            </a:endParaRPr>
          </a:p>
        </p:txBody>
      </p:sp>
      <p:sp>
        <p:nvSpPr>
          <p:cNvPr id="336901" name="Text Box 5"/>
          <p:cNvSpPr txBox="1">
            <a:spLocks noChangeArrowheads="1"/>
          </p:cNvSpPr>
          <p:nvPr/>
        </p:nvSpPr>
        <p:spPr bwMode="auto">
          <a:xfrm>
            <a:off x="152400" y="38100"/>
            <a:ext cx="6858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r>
              <a:rPr lang="en-US" altLang="en-US" sz="2000" b="0" dirty="0">
                <a:solidFill>
                  <a:schemeClr val="tx1"/>
                </a:solidFill>
                <a:latin typeface="Arial Black" panose="020B0A04020102020204" pitchFamily="34" charset="0"/>
              </a:rPr>
              <a:t>HOW  TO  CLOSE  THE  BACK  DOOR  TO RETAIN  VISITORS  AND  NEW  CONVERTS ?</a:t>
            </a:r>
          </a:p>
        </p:txBody>
      </p:sp>
    </p:spTree>
  </p:cSld>
  <p:clrMapOvr>
    <a:masterClrMapping/>
  </p:clrMapOvr>
  <p:transition spd="slow">
    <p:checker/>
    <p:sndAc>
      <p:stSnd>
        <p:snd r:embed="rId3" name="projctor.wav"/>
      </p:stSnd>
    </p:sndAc>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ext Box 2"/>
          <p:cNvSpPr txBox="1">
            <a:spLocks noChangeArrowheads="1"/>
          </p:cNvSpPr>
          <p:nvPr/>
        </p:nvSpPr>
        <p:spPr bwMode="auto">
          <a:xfrm>
            <a:off x="611200" y="96044"/>
            <a:ext cx="6016599" cy="95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solidFill>
                  <a:schemeClr val="tx1"/>
                </a:solidFill>
                <a:latin typeface="Arial Black" panose="020B0A04020102020204" pitchFamily="34" charset="0"/>
              </a:rPr>
              <a:t>CARE  TEAM  MINISTRY</a:t>
            </a:r>
          </a:p>
          <a:p>
            <a:pPr algn="ctr"/>
            <a:r>
              <a:rPr lang="en-US" altLang="en-US" sz="1800" b="0" dirty="0">
                <a:solidFill>
                  <a:schemeClr val="tx1"/>
                </a:solidFill>
                <a:latin typeface="Arial Black" panose="020B0A04020102020204" pitchFamily="34" charset="0"/>
              </a:rPr>
              <a:t>MINISTERING  TO  THE  NEEDS  OF  VISITORS</a:t>
            </a:r>
          </a:p>
          <a:p>
            <a:pPr algn="ctr"/>
            <a:endParaRPr lang="en-US" altLang="en-US" sz="200" b="0" dirty="0">
              <a:solidFill>
                <a:schemeClr val="tx1"/>
              </a:solidFill>
              <a:latin typeface="Arial Black" panose="020B0A04020102020204" pitchFamily="34" charset="0"/>
            </a:endParaRPr>
          </a:p>
          <a:p>
            <a:pPr algn="ctr"/>
            <a:r>
              <a:rPr lang="en-US" altLang="en-US" sz="1800" b="0" dirty="0">
                <a:solidFill>
                  <a:schemeClr val="tx1"/>
                </a:solidFill>
                <a:latin typeface="Arial Black" panose="020B0A04020102020204" pitchFamily="34" charset="0"/>
              </a:rPr>
              <a:t>FOLLOW-UP PLAN</a:t>
            </a:r>
          </a:p>
        </p:txBody>
      </p:sp>
      <p:sp>
        <p:nvSpPr>
          <p:cNvPr id="338947" name="Text Box 3"/>
          <p:cNvSpPr txBox="1">
            <a:spLocks noChangeArrowheads="1"/>
          </p:cNvSpPr>
          <p:nvPr/>
        </p:nvSpPr>
        <p:spPr bwMode="auto">
          <a:xfrm>
            <a:off x="76200" y="1079500"/>
            <a:ext cx="7086600" cy="2225675"/>
          </a:xfrm>
          <a:prstGeom prst="rect">
            <a:avLst/>
          </a:prstGeom>
          <a:gradFill rotWithShape="0">
            <a:gsLst>
              <a:gs pos="0">
                <a:srgbClr val="008000"/>
              </a:gs>
              <a:gs pos="100000">
                <a:srgbClr val="003B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b="0" u="sng" dirty="0">
                <a:latin typeface="Arial Black" panose="020B0A04020102020204" pitchFamily="34" charset="0"/>
              </a:rPr>
              <a:t>IMPACT MINISTRY – FIRST SERVICE</a:t>
            </a:r>
            <a:r>
              <a:rPr lang="en-US" altLang="en-US" sz="2000" b="0" dirty="0">
                <a:latin typeface="Arial Black" panose="020B0A04020102020204" pitchFamily="34" charset="0"/>
              </a:rPr>
              <a:t> </a:t>
            </a:r>
            <a:r>
              <a:rPr lang="en-US" altLang="en-US" sz="1100" b="0" dirty="0">
                <a:latin typeface="Arial Black" panose="020B0A04020102020204" pitchFamily="34" charset="0"/>
              </a:rPr>
              <a:t>(Before, During, After)</a:t>
            </a:r>
          </a:p>
          <a:p>
            <a:r>
              <a:rPr lang="en-US" altLang="en-US" sz="2000" b="0" dirty="0">
                <a:latin typeface="Arial Black" panose="020B0A04020102020204" pitchFamily="34" charset="0"/>
              </a:rPr>
              <a:t>  </a:t>
            </a:r>
            <a:r>
              <a:rPr lang="en-US" altLang="en-US" sz="1600" b="0" dirty="0">
                <a:latin typeface="Arial Black" panose="020B0A04020102020204" pitchFamily="34" charset="0"/>
              </a:rPr>
              <a:t>- Start to build a relationship with them by finding out as </a:t>
            </a:r>
          </a:p>
          <a:p>
            <a:r>
              <a:rPr lang="en-US" altLang="en-US" sz="1600" b="0" dirty="0">
                <a:latin typeface="Arial Black" panose="020B0A04020102020204" pitchFamily="34" charset="0"/>
              </a:rPr>
              <a:t>     much about them as possible   (listen 80%, talk 20%)</a:t>
            </a:r>
          </a:p>
          <a:p>
            <a:r>
              <a:rPr lang="en-US" altLang="en-US" sz="1600" b="0" dirty="0">
                <a:latin typeface="Arial Black" panose="020B0A04020102020204" pitchFamily="34" charset="0"/>
              </a:rPr>
              <a:t>  -  Find out about their needs:</a:t>
            </a:r>
          </a:p>
          <a:p>
            <a:r>
              <a:rPr lang="en-US" altLang="en-US" sz="1600" b="0" dirty="0">
                <a:latin typeface="Arial Black" panose="020B0A04020102020204" pitchFamily="34" charset="0"/>
              </a:rPr>
              <a:t>     Don’t tell them what they need, ask them what they need.</a:t>
            </a:r>
          </a:p>
          <a:p>
            <a:r>
              <a:rPr lang="en-US" altLang="en-US" sz="1600" b="0" dirty="0">
                <a:latin typeface="Arial Black" panose="020B0A04020102020204" pitchFamily="34" charset="0"/>
              </a:rPr>
              <a:t>     The important </a:t>
            </a:r>
            <a:r>
              <a:rPr lang="en-US" altLang="en-US" sz="1600" b="0" u="sng" dirty="0">
                <a:latin typeface="Arial Black" panose="020B0A04020102020204" pitchFamily="34" charset="0"/>
              </a:rPr>
              <a:t>Key Question</a:t>
            </a:r>
            <a:r>
              <a:rPr lang="en-US" altLang="en-US" sz="1600" b="0" dirty="0">
                <a:latin typeface="Arial Black" panose="020B0A04020102020204" pitchFamily="34" charset="0"/>
              </a:rPr>
              <a:t> before they leave: </a:t>
            </a:r>
          </a:p>
          <a:p>
            <a:r>
              <a:rPr lang="en-US" altLang="en-US" sz="1600" b="0" dirty="0">
                <a:latin typeface="Arial Black" panose="020B0A04020102020204" pitchFamily="34" charset="0"/>
              </a:rPr>
              <a:t>         “Do you have a need I can pray for?” </a:t>
            </a:r>
          </a:p>
          <a:p>
            <a:r>
              <a:rPr lang="en-US" altLang="en-US" sz="1600" b="0" dirty="0">
                <a:latin typeface="Arial Black" panose="020B0A04020102020204" pitchFamily="34" charset="0"/>
              </a:rPr>
              <a:t>         “I will also give it to our prayer team to pray for.”</a:t>
            </a:r>
            <a:endParaRPr lang="en-US" altLang="en-US" sz="2000" b="0" dirty="0">
              <a:latin typeface="Arial Black" panose="020B0A04020102020204" pitchFamily="34" charset="0"/>
            </a:endParaRPr>
          </a:p>
        </p:txBody>
      </p:sp>
      <p:sp>
        <p:nvSpPr>
          <p:cNvPr id="338948" name="Text Box 4"/>
          <p:cNvSpPr txBox="1">
            <a:spLocks noChangeArrowheads="1"/>
          </p:cNvSpPr>
          <p:nvPr/>
        </p:nvSpPr>
        <p:spPr bwMode="auto">
          <a:xfrm>
            <a:off x="76200" y="3416300"/>
            <a:ext cx="7086600" cy="3751263"/>
          </a:xfrm>
          <a:prstGeom prst="rect">
            <a:avLst/>
          </a:prstGeom>
          <a:gradFill rotWithShape="0">
            <a:gsLst>
              <a:gs pos="0">
                <a:srgbClr val="0000FF"/>
              </a:gs>
              <a:gs pos="100000">
                <a:srgbClr val="000076"/>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b="0" u="sng" dirty="0">
                <a:solidFill>
                  <a:srgbClr val="FFFFFF"/>
                </a:solidFill>
                <a:latin typeface="Arial Black" panose="020B0A04020102020204" pitchFamily="34" charset="0"/>
              </a:rPr>
              <a:t>PURSUIT MINISTRY – WEEK 1</a:t>
            </a:r>
          </a:p>
          <a:p>
            <a:r>
              <a:rPr lang="en-US" altLang="en-US" sz="2000" b="0" dirty="0">
                <a:solidFill>
                  <a:srgbClr val="FFFFFF"/>
                </a:solidFill>
                <a:latin typeface="Arial Black" panose="020B0A04020102020204" pitchFamily="34" charset="0"/>
              </a:rPr>
              <a:t>  </a:t>
            </a:r>
            <a:r>
              <a:rPr lang="en-US" altLang="en-US" sz="1600" b="0" dirty="0">
                <a:solidFill>
                  <a:srgbClr val="FFFFFF"/>
                </a:solidFill>
                <a:latin typeface="Arial Black" panose="020B0A04020102020204" pitchFamily="34" charset="0"/>
              </a:rPr>
              <a:t>-  Follow-up will be made only by team members that have </a:t>
            </a:r>
          </a:p>
          <a:p>
            <a:r>
              <a:rPr lang="en-US" altLang="en-US" sz="1600" b="0" dirty="0">
                <a:solidFill>
                  <a:srgbClr val="FFFFFF"/>
                </a:solidFill>
                <a:latin typeface="Arial Black" panose="020B0A04020102020204" pitchFamily="34" charset="0"/>
              </a:rPr>
              <a:t>      met and talked to them at church.</a:t>
            </a:r>
          </a:p>
          <a:p>
            <a:r>
              <a:rPr lang="en-US" altLang="en-US" sz="1600" b="0" dirty="0">
                <a:solidFill>
                  <a:srgbClr val="FFFFFF"/>
                </a:solidFill>
                <a:latin typeface="Arial Black" panose="020B0A04020102020204" pitchFamily="34" charset="0"/>
              </a:rPr>
              <a:t>   -  If they have expressed no needs for us to pray for:</a:t>
            </a:r>
          </a:p>
          <a:p>
            <a:r>
              <a:rPr lang="en-US" altLang="en-US" sz="1600" b="0" dirty="0">
                <a:solidFill>
                  <a:srgbClr val="FFFFFF"/>
                </a:solidFill>
                <a:latin typeface="Arial Black" panose="020B0A04020102020204" pitchFamily="34" charset="0"/>
              </a:rPr>
              <a:t>      Make </a:t>
            </a:r>
            <a:r>
              <a:rPr lang="en-US" altLang="en-US" sz="1600" b="0" u="sng" dirty="0">
                <a:solidFill>
                  <a:srgbClr val="FFFFFF"/>
                </a:solidFill>
                <a:latin typeface="Arial Black" panose="020B0A04020102020204" pitchFamily="34" charset="0"/>
              </a:rPr>
              <a:t>at least one contact</a:t>
            </a:r>
            <a:r>
              <a:rPr lang="en-US" altLang="en-US" sz="1600" b="0" dirty="0">
                <a:solidFill>
                  <a:srgbClr val="FFFFFF"/>
                </a:solidFill>
                <a:latin typeface="Arial Black" panose="020B0A04020102020204" pitchFamily="34" charset="0"/>
              </a:rPr>
              <a:t> (phone call, etc.)</a:t>
            </a:r>
          </a:p>
          <a:p>
            <a:r>
              <a:rPr lang="en-US" altLang="en-US" sz="1600" b="0" dirty="0">
                <a:solidFill>
                  <a:srgbClr val="FFFFFF"/>
                </a:solidFill>
                <a:latin typeface="Arial Black" panose="020B0A04020102020204" pitchFamily="34" charset="0"/>
              </a:rPr>
              <a:t>      Calling them by name,  “We’re praying for you, do you </a:t>
            </a:r>
          </a:p>
          <a:p>
            <a:r>
              <a:rPr lang="en-US" altLang="en-US" sz="1600" b="0" dirty="0">
                <a:solidFill>
                  <a:srgbClr val="FFFFFF"/>
                </a:solidFill>
                <a:latin typeface="Arial Black" panose="020B0A04020102020204" pitchFamily="34" charset="0"/>
              </a:rPr>
              <a:t>      have a need for our prayer team to pray for?”</a:t>
            </a:r>
          </a:p>
          <a:p>
            <a:r>
              <a:rPr lang="en-US" altLang="en-US" sz="1600" b="0" dirty="0">
                <a:solidFill>
                  <a:srgbClr val="FFFFFF"/>
                </a:solidFill>
                <a:latin typeface="Arial Black" panose="020B0A04020102020204" pitchFamily="34" charset="0"/>
              </a:rPr>
              <a:t>   -  If they have expressed needs for us to pray for:</a:t>
            </a:r>
          </a:p>
          <a:p>
            <a:r>
              <a:rPr lang="en-US" altLang="en-US" sz="1600" b="0" dirty="0">
                <a:solidFill>
                  <a:srgbClr val="FFFFFF"/>
                </a:solidFill>
                <a:latin typeface="Arial Black" panose="020B0A04020102020204" pitchFamily="34" charset="0"/>
              </a:rPr>
              <a:t>      Make </a:t>
            </a:r>
            <a:r>
              <a:rPr lang="en-US" altLang="en-US" sz="1600" b="0" u="sng" dirty="0">
                <a:solidFill>
                  <a:srgbClr val="FFFFFF"/>
                </a:solidFill>
                <a:latin typeface="Arial Black" panose="020B0A04020102020204" pitchFamily="34" charset="0"/>
              </a:rPr>
              <a:t>two or more contacts</a:t>
            </a:r>
            <a:r>
              <a:rPr lang="en-US" altLang="en-US" sz="1600" b="0" dirty="0">
                <a:solidFill>
                  <a:srgbClr val="FFFFFF"/>
                </a:solidFill>
                <a:latin typeface="Arial Black" panose="020B0A04020102020204" pitchFamily="34" charset="0"/>
              </a:rPr>
              <a:t>, calling them by name, </a:t>
            </a:r>
          </a:p>
          <a:p>
            <a:r>
              <a:rPr lang="en-US" altLang="en-US" sz="1600" b="0" dirty="0">
                <a:solidFill>
                  <a:srgbClr val="FFFFFF"/>
                </a:solidFill>
                <a:latin typeface="Arial Black" panose="020B0A04020102020204" pitchFamily="34" charset="0"/>
              </a:rPr>
              <a:t>      repeating their needs and that we are praying for them.</a:t>
            </a:r>
          </a:p>
          <a:p>
            <a:endParaRPr lang="en-US" altLang="en-US" sz="800" b="0" dirty="0">
              <a:solidFill>
                <a:srgbClr val="FFFFFF"/>
              </a:solidFill>
              <a:latin typeface="Arial Black" panose="020B0A04020102020204" pitchFamily="34" charset="0"/>
            </a:endParaRPr>
          </a:p>
          <a:p>
            <a:r>
              <a:rPr lang="en-US" altLang="en-US" sz="2000" b="0" u="sng" dirty="0">
                <a:solidFill>
                  <a:srgbClr val="FFFFFF"/>
                </a:solidFill>
                <a:latin typeface="Arial Black" panose="020B0A04020102020204" pitchFamily="34" charset="0"/>
              </a:rPr>
              <a:t>PURSUIT MINISTRY – WEEKS 2-4</a:t>
            </a:r>
          </a:p>
          <a:p>
            <a:r>
              <a:rPr lang="en-US" altLang="en-US" sz="2000" b="0" dirty="0">
                <a:solidFill>
                  <a:srgbClr val="FFFFFF"/>
                </a:solidFill>
                <a:latin typeface="Arial Black" panose="020B0A04020102020204" pitchFamily="34" charset="0"/>
              </a:rPr>
              <a:t>   </a:t>
            </a:r>
            <a:r>
              <a:rPr lang="en-US" altLang="en-US" sz="1600" b="0" dirty="0">
                <a:solidFill>
                  <a:srgbClr val="FFFFFF"/>
                </a:solidFill>
                <a:latin typeface="Arial Black" panose="020B0A04020102020204" pitchFamily="34" charset="0"/>
              </a:rPr>
              <a:t>-</a:t>
            </a:r>
            <a:r>
              <a:rPr lang="en-US" altLang="en-US" sz="2000" b="0" dirty="0">
                <a:solidFill>
                  <a:srgbClr val="FFFFFF"/>
                </a:solidFill>
                <a:latin typeface="Arial Black" panose="020B0A04020102020204" pitchFamily="34" charset="0"/>
              </a:rPr>
              <a:t> </a:t>
            </a:r>
            <a:r>
              <a:rPr lang="en-US" altLang="en-US" sz="1600" b="0" dirty="0">
                <a:solidFill>
                  <a:srgbClr val="FFFFFF"/>
                </a:solidFill>
                <a:latin typeface="Arial Black" panose="020B0A04020102020204" pitchFamily="34" charset="0"/>
              </a:rPr>
              <a:t>Same as week one, but make only one to two contacts  </a:t>
            </a:r>
          </a:p>
          <a:p>
            <a:r>
              <a:rPr lang="en-US" altLang="en-US" sz="1600" b="0" dirty="0">
                <a:solidFill>
                  <a:srgbClr val="FFFFFF"/>
                </a:solidFill>
                <a:latin typeface="Arial Black" panose="020B0A04020102020204" pitchFamily="34" charset="0"/>
              </a:rPr>
              <a:t>       each week as appropriate</a:t>
            </a:r>
            <a:r>
              <a:rPr lang="en-US" altLang="en-US" sz="2000" b="0" dirty="0">
                <a:solidFill>
                  <a:srgbClr val="FFFFFF"/>
                </a:solidFill>
                <a:latin typeface="Arial Black" panose="020B0A04020102020204" pitchFamily="34" charset="0"/>
              </a:rPr>
              <a:t>. </a:t>
            </a:r>
            <a:endParaRPr lang="en-US" altLang="en-US" sz="4800" dirty="0">
              <a:solidFill>
                <a:srgbClr val="FFFFFF"/>
              </a:solidFill>
              <a:latin typeface="Times New Roman" panose="02020603050405020304" pitchFamily="18" charset="0"/>
            </a:endParaRPr>
          </a:p>
        </p:txBody>
      </p:sp>
      <p:sp>
        <p:nvSpPr>
          <p:cNvPr id="338949" name="Text Box 5"/>
          <p:cNvSpPr txBox="1">
            <a:spLocks noChangeArrowheads="1"/>
          </p:cNvSpPr>
          <p:nvPr/>
        </p:nvSpPr>
        <p:spPr bwMode="auto">
          <a:xfrm>
            <a:off x="76200" y="7264400"/>
            <a:ext cx="7086600" cy="1981200"/>
          </a:xfrm>
          <a:prstGeom prst="rect">
            <a:avLst/>
          </a:prstGeom>
          <a:gradFill rotWithShape="0">
            <a:gsLst>
              <a:gs pos="0">
                <a:srgbClr val="FF0000"/>
              </a:gs>
              <a:gs pos="100000">
                <a:srgbClr val="7600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b="0" u="sng" dirty="0">
                <a:solidFill>
                  <a:srgbClr val="FFFFFF"/>
                </a:solidFill>
                <a:latin typeface="Arial Black" panose="020B0A04020102020204" pitchFamily="34" charset="0"/>
              </a:rPr>
              <a:t>DISCIPLESHIP MINISTRY – WEEKS 5-52</a:t>
            </a:r>
          </a:p>
          <a:p>
            <a:pPr algn="just"/>
            <a:r>
              <a:rPr lang="en-US" altLang="en-US" sz="2000" b="0" dirty="0">
                <a:solidFill>
                  <a:srgbClr val="FFFFFF"/>
                </a:solidFill>
                <a:latin typeface="Arial Black" panose="020B0A04020102020204" pitchFamily="34" charset="0"/>
              </a:rPr>
              <a:t>   </a:t>
            </a:r>
            <a:r>
              <a:rPr lang="en-US" altLang="en-US" sz="1600" b="0" dirty="0">
                <a:solidFill>
                  <a:srgbClr val="FFFFFF"/>
                </a:solidFill>
                <a:latin typeface="Arial Black" panose="020B0A04020102020204" pitchFamily="34" charset="0"/>
              </a:rPr>
              <a:t>- There will be a Mentor assigned to track them and their </a:t>
            </a:r>
          </a:p>
          <a:p>
            <a:pPr algn="just"/>
            <a:r>
              <a:rPr lang="en-US" altLang="en-US" sz="1600" b="0" dirty="0">
                <a:solidFill>
                  <a:srgbClr val="FFFFFF"/>
                </a:solidFill>
                <a:latin typeface="Arial Black" panose="020B0A04020102020204" pitchFamily="34" charset="0"/>
              </a:rPr>
              <a:t>       personal needs, and other needs such as finding them </a:t>
            </a:r>
          </a:p>
          <a:p>
            <a:pPr algn="just"/>
            <a:r>
              <a:rPr lang="en-US" altLang="en-US" sz="1600" b="0" dirty="0">
                <a:solidFill>
                  <a:srgbClr val="FFFFFF"/>
                </a:solidFill>
                <a:latin typeface="Arial Black" panose="020B0A04020102020204" pitchFamily="34" charset="0"/>
              </a:rPr>
              <a:t>       a Home Bible Study teacher, friendship and fellowship</a:t>
            </a:r>
          </a:p>
          <a:p>
            <a:pPr algn="just"/>
            <a:r>
              <a:rPr lang="en-US" altLang="en-US" sz="1600" b="0" dirty="0">
                <a:solidFill>
                  <a:srgbClr val="FFFFFF"/>
                </a:solidFill>
                <a:latin typeface="Arial Black" panose="020B0A04020102020204" pitchFamily="34" charset="0"/>
              </a:rPr>
              <a:t>       in someone’s home or going out to eat,  an initial </a:t>
            </a:r>
          </a:p>
          <a:p>
            <a:pPr algn="just"/>
            <a:r>
              <a:rPr lang="en-US" altLang="en-US" sz="1600" b="0" dirty="0">
                <a:solidFill>
                  <a:srgbClr val="FFFFFF"/>
                </a:solidFill>
                <a:latin typeface="Arial Black" panose="020B0A04020102020204" pitchFamily="34" charset="0"/>
              </a:rPr>
              <a:t>       meeting with the pastor in the first month, etc.  Help </a:t>
            </a:r>
          </a:p>
          <a:p>
            <a:pPr algn="just"/>
            <a:r>
              <a:rPr lang="en-US" altLang="en-US" sz="1600" b="0" dirty="0">
                <a:solidFill>
                  <a:srgbClr val="FFFFFF"/>
                </a:solidFill>
                <a:latin typeface="Arial Black" panose="020B0A04020102020204" pitchFamily="34" charset="0"/>
              </a:rPr>
              <a:t>       them to establish friendships in the church.</a:t>
            </a:r>
            <a:endParaRPr lang="en-US" altLang="en-US" sz="4800" dirty="0">
              <a:solidFill>
                <a:srgbClr val="FFFFFF"/>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ChangeArrowheads="1"/>
          </p:cNvSpPr>
          <p:nvPr/>
        </p:nvSpPr>
        <p:spPr bwMode="auto">
          <a:xfrm>
            <a:off x="228600" y="609600"/>
            <a:ext cx="1676400" cy="1371600"/>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200" dirty="0">
              <a:latin typeface="Times New Roman" panose="02020603050405020304" pitchFamily="18" charset="0"/>
            </a:endParaRPr>
          </a:p>
        </p:txBody>
      </p:sp>
      <p:sp>
        <p:nvSpPr>
          <p:cNvPr id="340995" name="Rectangle 3"/>
          <p:cNvSpPr>
            <a:spLocks noChangeArrowheads="1"/>
          </p:cNvSpPr>
          <p:nvPr/>
        </p:nvSpPr>
        <p:spPr bwMode="auto">
          <a:xfrm>
            <a:off x="990600" y="4038600"/>
            <a:ext cx="1676400" cy="1371600"/>
          </a:xfrm>
          <a:prstGeom prst="rect">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340996" name="Rectangle 4"/>
          <p:cNvSpPr>
            <a:spLocks noChangeArrowheads="1"/>
          </p:cNvSpPr>
          <p:nvPr/>
        </p:nvSpPr>
        <p:spPr bwMode="auto">
          <a:xfrm>
            <a:off x="1447800" y="6553200"/>
            <a:ext cx="1676400" cy="1371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200" dirty="0">
              <a:solidFill>
                <a:schemeClr val="tx1"/>
              </a:solidFill>
              <a:latin typeface="Times New Roman" panose="02020603050405020304" pitchFamily="18" charset="0"/>
            </a:endParaRPr>
          </a:p>
        </p:txBody>
      </p:sp>
      <p:sp>
        <p:nvSpPr>
          <p:cNvPr id="340997" name="Text Box 5"/>
          <p:cNvSpPr txBox="1">
            <a:spLocks noChangeArrowheads="1"/>
          </p:cNvSpPr>
          <p:nvPr/>
        </p:nvSpPr>
        <p:spPr bwMode="auto">
          <a:xfrm>
            <a:off x="231775" y="533400"/>
            <a:ext cx="1484313"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u="sng" dirty="0">
                <a:latin typeface="Times New Roman" panose="02020603050405020304" pitchFamily="18" charset="0"/>
              </a:rPr>
              <a:t>IMPACT</a:t>
            </a:r>
          </a:p>
          <a:p>
            <a:pPr algn="ctr"/>
            <a:r>
              <a:rPr lang="en-US" altLang="en-US" sz="2000" u="sng" dirty="0">
                <a:latin typeface="Times New Roman" panose="02020603050405020304" pitchFamily="18" charset="0"/>
              </a:rPr>
              <a:t>MINISTRY</a:t>
            </a:r>
          </a:p>
          <a:p>
            <a:pPr algn="ctr"/>
            <a:endParaRPr lang="en-US" altLang="en-US" sz="800" u="sng" dirty="0">
              <a:latin typeface="Times New Roman" panose="02020603050405020304" pitchFamily="18" charset="0"/>
            </a:endParaRPr>
          </a:p>
          <a:p>
            <a:pPr algn="ctr"/>
            <a:r>
              <a:rPr lang="en-US" altLang="en-US" sz="2000" dirty="0">
                <a:latin typeface="Times New Roman" panose="02020603050405020304" pitchFamily="18" charset="0"/>
              </a:rPr>
              <a:t>FIRST</a:t>
            </a:r>
          </a:p>
          <a:p>
            <a:pPr algn="ctr"/>
            <a:r>
              <a:rPr lang="en-US" altLang="en-US" sz="2000" dirty="0">
                <a:latin typeface="Times New Roman" panose="02020603050405020304" pitchFamily="18" charset="0"/>
              </a:rPr>
              <a:t>SERVICE</a:t>
            </a:r>
          </a:p>
        </p:txBody>
      </p:sp>
      <p:sp>
        <p:nvSpPr>
          <p:cNvPr id="340998" name="Text Box 6"/>
          <p:cNvSpPr txBox="1">
            <a:spLocks noChangeArrowheads="1"/>
          </p:cNvSpPr>
          <p:nvPr/>
        </p:nvSpPr>
        <p:spPr bwMode="auto">
          <a:xfrm>
            <a:off x="685800" y="2286000"/>
            <a:ext cx="1539875" cy="14335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u="sng" dirty="0">
                <a:latin typeface="Times New Roman" panose="02020603050405020304" pitchFamily="18" charset="0"/>
              </a:rPr>
              <a:t>PURSUIT</a:t>
            </a:r>
          </a:p>
          <a:p>
            <a:pPr algn="ctr"/>
            <a:r>
              <a:rPr lang="en-US" altLang="en-US" sz="2000" u="sng" dirty="0">
                <a:latin typeface="Times New Roman" panose="02020603050405020304" pitchFamily="18" charset="0"/>
              </a:rPr>
              <a:t>MINISTRY</a:t>
            </a:r>
          </a:p>
          <a:p>
            <a:pPr algn="ctr"/>
            <a:endParaRPr lang="en-US" altLang="en-US" sz="800" u="sng" dirty="0">
              <a:latin typeface="Times New Roman" panose="02020603050405020304" pitchFamily="18" charset="0"/>
            </a:endParaRPr>
          </a:p>
          <a:p>
            <a:pPr algn="ctr"/>
            <a:r>
              <a:rPr lang="en-US" altLang="en-US" sz="2000" dirty="0">
                <a:latin typeface="Times New Roman" panose="02020603050405020304" pitchFamily="18" charset="0"/>
              </a:rPr>
              <a:t>WEEK </a:t>
            </a:r>
          </a:p>
          <a:p>
            <a:pPr algn="ctr"/>
            <a:r>
              <a:rPr lang="en-US" altLang="en-US" sz="2000" dirty="0">
                <a:latin typeface="Times New Roman" panose="02020603050405020304" pitchFamily="18" charset="0"/>
              </a:rPr>
              <a:t>1</a:t>
            </a:r>
          </a:p>
        </p:txBody>
      </p:sp>
      <p:sp>
        <p:nvSpPr>
          <p:cNvPr id="340999" name="Text Box 7"/>
          <p:cNvSpPr txBox="1">
            <a:spLocks noChangeArrowheads="1"/>
          </p:cNvSpPr>
          <p:nvPr/>
        </p:nvSpPr>
        <p:spPr bwMode="auto">
          <a:xfrm>
            <a:off x="1122363" y="4038600"/>
            <a:ext cx="1484312"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u="sng" dirty="0">
                <a:latin typeface="Times New Roman" panose="02020603050405020304" pitchFamily="18" charset="0"/>
              </a:rPr>
              <a:t>PURSUIT</a:t>
            </a:r>
          </a:p>
          <a:p>
            <a:pPr algn="ctr"/>
            <a:r>
              <a:rPr lang="en-US" altLang="en-US" sz="2000" u="sng" dirty="0">
                <a:latin typeface="Times New Roman" panose="02020603050405020304" pitchFamily="18" charset="0"/>
              </a:rPr>
              <a:t>MINISTRY</a:t>
            </a:r>
          </a:p>
          <a:p>
            <a:pPr algn="ctr"/>
            <a:endParaRPr lang="en-US" altLang="en-US" sz="800" dirty="0">
              <a:latin typeface="Times New Roman" panose="02020603050405020304" pitchFamily="18" charset="0"/>
            </a:endParaRPr>
          </a:p>
          <a:p>
            <a:pPr algn="ctr"/>
            <a:r>
              <a:rPr lang="en-US" altLang="en-US" sz="2000" dirty="0">
                <a:latin typeface="Times New Roman" panose="02020603050405020304" pitchFamily="18" charset="0"/>
              </a:rPr>
              <a:t>WEEKS </a:t>
            </a:r>
          </a:p>
          <a:p>
            <a:pPr algn="ctr"/>
            <a:r>
              <a:rPr lang="en-US" altLang="en-US" sz="2000" dirty="0">
                <a:latin typeface="Times New Roman" panose="02020603050405020304" pitchFamily="18" charset="0"/>
              </a:rPr>
              <a:t>2-5</a:t>
            </a:r>
          </a:p>
        </p:txBody>
      </p:sp>
      <p:sp>
        <p:nvSpPr>
          <p:cNvPr id="341000" name="Text Box 8"/>
          <p:cNvSpPr txBox="1">
            <a:spLocks noChangeArrowheads="1"/>
          </p:cNvSpPr>
          <p:nvPr/>
        </p:nvSpPr>
        <p:spPr bwMode="auto">
          <a:xfrm>
            <a:off x="1371600" y="6553200"/>
            <a:ext cx="1797050" cy="131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u="sng" dirty="0">
                <a:solidFill>
                  <a:schemeClr val="tx1"/>
                </a:solidFill>
                <a:latin typeface="Times New Roman" panose="02020603050405020304" pitchFamily="18" charset="0"/>
              </a:rPr>
              <a:t>DISCIPLESHIP</a:t>
            </a:r>
          </a:p>
          <a:p>
            <a:pPr algn="ctr"/>
            <a:r>
              <a:rPr lang="en-US" altLang="en-US" sz="1800" u="sng" dirty="0">
                <a:solidFill>
                  <a:schemeClr val="tx1"/>
                </a:solidFill>
                <a:latin typeface="Times New Roman" panose="02020603050405020304" pitchFamily="18" charset="0"/>
              </a:rPr>
              <a:t>MINISTRY</a:t>
            </a:r>
          </a:p>
          <a:p>
            <a:pPr algn="ctr"/>
            <a:endParaRPr lang="en-US" altLang="en-US" sz="800" u="sng" dirty="0">
              <a:solidFill>
                <a:schemeClr val="tx1"/>
              </a:solidFill>
              <a:latin typeface="Times New Roman" panose="02020603050405020304" pitchFamily="18" charset="0"/>
            </a:endParaRPr>
          </a:p>
          <a:p>
            <a:pPr algn="ctr"/>
            <a:r>
              <a:rPr lang="en-US" altLang="en-US" sz="1800" dirty="0">
                <a:solidFill>
                  <a:schemeClr val="tx1"/>
                </a:solidFill>
                <a:latin typeface="Times New Roman" panose="02020603050405020304" pitchFamily="18" charset="0"/>
              </a:rPr>
              <a:t>WEEKS</a:t>
            </a:r>
          </a:p>
          <a:p>
            <a:pPr algn="ctr"/>
            <a:r>
              <a:rPr lang="en-US" altLang="en-US" sz="1800" dirty="0">
                <a:solidFill>
                  <a:schemeClr val="tx1"/>
                </a:solidFill>
                <a:latin typeface="Times New Roman" panose="02020603050405020304" pitchFamily="18" charset="0"/>
              </a:rPr>
              <a:t>6-52</a:t>
            </a:r>
          </a:p>
        </p:txBody>
      </p:sp>
      <p:sp>
        <p:nvSpPr>
          <p:cNvPr id="341001" name="Text Box 9"/>
          <p:cNvSpPr txBox="1">
            <a:spLocks noChangeArrowheads="1"/>
          </p:cNvSpPr>
          <p:nvPr/>
        </p:nvSpPr>
        <p:spPr bwMode="auto">
          <a:xfrm>
            <a:off x="76200" y="0"/>
            <a:ext cx="7267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u="sng" dirty="0">
                <a:solidFill>
                  <a:schemeClr val="tx1"/>
                </a:solidFill>
              </a:rPr>
              <a:t>CARE MINISTRY – PHASE 1 (Care Teams)</a:t>
            </a:r>
          </a:p>
        </p:txBody>
      </p:sp>
      <p:sp>
        <p:nvSpPr>
          <p:cNvPr id="341002" name="Text Box 10"/>
          <p:cNvSpPr txBox="1">
            <a:spLocks noChangeArrowheads="1"/>
          </p:cNvSpPr>
          <p:nvPr/>
        </p:nvSpPr>
        <p:spPr bwMode="auto">
          <a:xfrm>
            <a:off x="1905000" y="457200"/>
            <a:ext cx="5322888"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rgbClr val="CC0000"/>
                </a:solidFill>
                <a:latin typeface="Times New Roman" panose="02020603050405020304" pitchFamily="18" charset="0"/>
              </a:rPr>
              <a:t> - GREET &amp; INTRODUCE TO 2-3 MEMBERS OF CARE TEAM </a:t>
            </a:r>
          </a:p>
          <a:p>
            <a:r>
              <a:rPr lang="en-US" altLang="en-US" sz="1400" dirty="0">
                <a:solidFill>
                  <a:srgbClr val="CC0000"/>
                </a:solidFill>
                <a:latin typeface="Times New Roman" panose="02020603050405020304" pitchFamily="18" charset="0"/>
              </a:rPr>
              <a:t> -  ESCORT CHILDREN TO SS, ADULTS TO AUDITORIUM</a:t>
            </a:r>
          </a:p>
          <a:p>
            <a:r>
              <a:rPr lang="en-US" altLang="en-US" sz="1400" dirty="0">
                <a:solidFill>
                  <a:srgbClr val="CC0000"/>
                </a:solidFill>
                <a:latin typeface="Times New Roman" panose="02020603050405020304" pitchFamily="18" charset="0"/>
              </a:rPr>
              <a:t> -  PRAY FOR THEIR NEEDS (before or after the service)</a:t>
            </a:r>
          </a:p>
          <a:p>
            <a:r>
              <a:rPr lang="en-US" altLang="en-US" sz="1400" dirty="0">
                <a:solidFill>
                  <a:srgbClr val="CC0000"/>
                </a:solidFill>
                <a:latin typeface="Times New Roman" panose="02020603050405020304" pitchFamily="18" charset="0"/>
              </a:rPr>
              <a:t> - SIT WITH THEM (if possible, or introduce them to someone)</a:t>
            </a:r>
          </a:p>
          <a:p>
            <a:r>
              <a:rPr lang="en-US" altLang="en-US" sz="1400" dirty="0">
                <a:solidFill>
                  <a:srgbClr val="CC0000"/>
                </a:solidFill>
                <a:latin typeface="Times New Roman" panose="02020603050405020304" pitchFamily="18" charset="0"/>
              </a:rPr>
              <a:t> - PASTOR RECOGNIZES VISITORS (Refer to Visitor Prayer</a:t>
            </a:r>
          </a:p>
          <a:p>
            <a:r>
              <a:rPr lang="en-US" altLang="en-US" sz="1400" dirty="0">
                <a:solidFill>
                  <a:srgbClr val="CC0000"/>
                </a:solidFill>
                <a:latin typeface="Times New Roman" panose="02020603050405020304" pitchFamily="18" charset="0"/>
              </a:rPr>
              <a:t>    Request Card.  Pass out cards and identify any visitors missed)</a:t>
            </a:r>
          </a:p>
          <a:p>
            <a:r>
              <a:rPr lang="en-US" altLang="en-US" sz="1400" dirty="0">
                <a:solidFill>
                  <a:srgbClr val="CC0000"/>
                </a:solidFill>
                <a:latin typeface="Times New Roman" panose="02020603050405020304" pitchFamily="18" charset="0"/>
              </a:rPr>
              <a:t> - HOSPITALITY ROOM  (Snacks, Drinks - Pastor &amp; Care Team)</a:t>
            </a:r>
          </a:p>
          <a:p>
            <a:r>
              <a:rPr lang="en-US" altLang="en-US" sz="1400" dirty="0">
                <a:solidFill>
                  <a:srgbClr val="CC0000"/>
                </a:solidFill>
                <a:latin typeface="Times New Roman" panose="02020603050405020304" pitchFamily="18" charset="0"/>
              </a:rPr>
              <a:t>    The 2 care team members assigned to follow-up get to know them</a:t>
            </a:r>
          </a:p>
        </p:txBody>
      </p:sp>
      <p:sp>
        <p:nvSpPr>
          <p:cNvPr id="341003" name="Text Box 11"/>
          <p:cNvSpPr txBox="1">
            <a:spLocks noChangeArrowheads="1"/>
          </p:cNvSpPr>
          <p:nvPr/>
        </p:nvSpPr>
        <p:spPr bwMode="auto">
          <a:xfrm>
            <a:off x="2498725" y="2286000"/>
            <a:ext cx="4065588"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u="sng" dirty="0">
                <a:solidFill>
                  <a:schemeClr val="accent2"/>
                </a:solidFill>
                <a:latin typeface="Times New Roman" panose="02020603050405020304" pitchFamily="18" charset="0"/>
              </a:rPr>
              <a:t>2 OR MORE DEPOSITS OF LOVE WEEK 1</a:t>
            </a:r>
            <a:r>
              <a:rPr lang="en-US" altLang="en-US" sz="1400" dirty="0">
                <a:solidFill>
                  <a:schemeClr val="accent2"/>
                </a:solidFill>
                <a:latin typeface="Times New Roman" panose="02020603050405020304" pitchFamily="18" charset="0"/>
              </a:rPr>
              <a:t>:</a:t>
            </a:r>
          </a:p>
          <a:p>
            <a:pPr>
              <a:buFontTx/>
              <a:buChar char="-"/>
            </a:pPr>
            <a:r>
              <a:rPr lang="en-US" altLang="en-US" sz="1400" dirty="0">
                <a:solidFill>
                  <a:schemeClr val="accent2"/>
                </a:solidFill>
                <a:latin typeface="Times New Roman" panose="02020603050405020304" pitchFamily="18" charset="0"/>
              </a:rPr>
              <a:t> DELIVER COOKIES</a:t>
            </a:r>
          </a:p>
          <a:p>
            <a:pPr>
              <a:buFontTx/>
              <a:buChar char="-"/>
            </a:pPr>
            <a:r>
              <a:rPr lang="en-US" altLang="en-US" sz="1400" dirty="0">
                <a:solidFill>
                  <a:schemeClr val="accent2"/>
                </a:solidFill>
                <a:latin typeface="Times New Roman" panose="02020603050405020304" pitchFamily="18" charset="0"/>
              </a:rPr>
              <a:t> PHONE CALL  (Refer to Prayer)</a:t>
            </a:r>
          </a:p>
          <a:p>
            <a:pPr>
              <a:buFontTx/>
              <a:buChar char="-"/>
            </a:pPr>
            <a:r>
              <a:rPr lang="en-US" altLang="en-US" sz="1400" dirty="0">
                <a:solidFill>
                  <a:schemeClr val="accent2"/>
                </a:solidFill>
                <a:latin typeface="Times New Roman" panose="02020603050405020304" pitchFamily="18" charset="0"/>
              </a:rPr>
              <a:t> LETTER FROM PASTOR  (Refer to Prayer)</a:t>
            </a:r>
          </a:p>
          <a:p>
            <a:r>
              <a:rPr lang="en-US" altLang="en-US" sz="1400" dirty="0">
                <a:solidFill>
                  <a:schemeClr val="accent2"/>
                </a:solidFill>
                <a:latin typeface="Times New Roman" panose="02020603050405020304" pitchFamily="18" charset="0"/>
              </a:rPr>
              <a:t>- HOME VISIT  (Simple Prayer for their needs)</a:t>
            </a:r>
          </a:p>
          <a:p>
            <a:pPr>
              <a:buFontTx/>
              <a:buChar char="-"/>
            </a:pPr>
            <a:r>
              <a:rPr lang="en-US" altLang="en-US" sz="1400" dirty="0">
                <a:solidFill>
                  <a:schemeClr val="accent2"/>
                </a:solidFill>
                <a:latin typeface="Times New Roman" panose="02020603050405020304" pitchFamily="18" charset="0"/>
              </a:rPr>
              <a:t> INVITE TO CHURCH  (Offer to pick them up or</a:t>
            </a:r>
          </a:p>
          <a:p>
            <a:r>
              <a:rPr lang="en-US" altLang="en-US" sz="1400" dirty="0">
                <a:solidFill>
                  <a:schemeClr val="accent2"/>
                </a:solidFill>
                <a:latin typeface="Times New Roman" panose="02020603050405020304" pitchFamily="18" charset="0"/>
              </a:rPr>
              <a:t>    meet them in the foyer, we are praying for you.)</a:t>
            </a:r>
          </a:p>
        </p:txBody>
      </p:sp>
      <p:sp>
        <p:nvSpPr>
          <p:cNvPr id="341004" name="Text Box 12"/>
          <p:cNvSpPr txBox="1">
            <a:spLocks noChangeArrowheads="1"/>
          </p:cNvSpPr>
          <p:nvPr/>
        </p:nvSpPr>
        <p:spPr bwMode="auto">
          <a:xfrm>
            <a:off x="2895600" y="3962400"/>
            <a:ext cx="39370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u="sng" dirty="0">
                <a:solidFill>
                  <a:srgbClr val="008000"/>
                </a:solidFill>
                <a:latin typeface="Times New Roman" panose="02020603050405020304" pitchFamily="18" charset="0"/>
              </a:rPr>
              <a:t>1-2  DEPOSITS OF LOVE EACH WEEK</a:t>
            </a:r>
            <a:r>
              <a:rPr lang="en-US" altLang="en-US" sz="1400" dirty="0">
                <a:solidFill>
                  <a:srgbClr val="008000"/>
                </a:solidFill>
                <a:latin typeface="Times New Roman" panose="02020603050405020304" pitchFamily="18" charset="0"/>
              </a:rPr>
              <a:t>:</a:t>
            </a:r>
          </a:p>
          <a:p>
            <a:pPr>
              <a:buFontTx/>
              <a:buChar char="-"/>
            </a:pPr>
            <a:r>
              <a:rPr lang="en-US" altLang="en-US" sz="1400" dirty="0">
                <a:solidFill>
                  <a:srgbClr val="008000"/>
                </a:solidFill>
                <a:latin typeface="Times New Roman" panose="02020603050405020304" pitchFamily="18" charset="0"/>
              </a:rPr>
              <a:t> HOME VISIT  (Pray with them)</a:t>
            </a:r>
          </a:p>
          <a:p>
            <a:pPr>
              <a:buFontTx/>
              <a:buChar char="-"/>
            </a:pPr>
            <a:r>
              <a:rPr lang="en-US" altLang="en-US" sz="1400" dirty="0">
                <a:solidFill>
                  <a:srgbClr val="008000"/>
                </a:solidFill>
                <a:latin typeface="Times New Roman" panose="02020603050405020304" pitchFamily="18" charset="0"/>
              </a:rPr>
              <a:t> PHONE CALLS  (We’re praying for you)</a:t>
            </a:r>
          </a:p>
          <a:p>
            <a:pPr>
              <a:buFontTx/>
              <a:buChar char="-"/>
            </a:pPr>
            <a:r>
              <a:rPr lang="en-US" altLang="en-US" sz="1400" dirty="0">
                <a:solidFill>
                  <a:srgbClr val="008000"/>
                </a:solidFill>
                <a:latin typeface="Times New Roman" panose="02020603050405020304" pitchFamily="18" charset="0"/>
              </a:rPr>
              <a:t> MAILOUT FROM CHURCH (Praying for you)</a:t>
            </a:r>
          </a:p>
          <a:p>
            <a:pPr>
              <a:buFontTx/>
              <a:buChar char="-"/>
            </a:pPr>
            <a:r>
              <a:rPr lang="en-US" altLang="en-US" sz="1400" dirty="0">
                <a:solidFill>
                  <a:srgbClr val="008000"/>
                </a:solidFill>
                <a:latin typeface="Times New Roman" panose="02020603050405020304" pitchFamily="18" charset="0"/>
              </a:rPr>
              <a:t> PERSONAL NOTES (We’re praying for you)</a:t>
            </a:r>
          </a:p>
          <a:p>
            <a:pPr>
              <a:buFontTx/>
              <a:buChar char="-"/>
            </a:pPr>
            <a:r>
              <a:rPr lang="en-US" altLang="en-US" sz="1400" dirty="0">
                <a:solidFill>
                  <a:srgbClr val="008000"/>
                </a:solidFill>
                <a:latin typeface="Times New Roman" panose="02020603050405020304" pitchFamily="18" charset="0"/>
              </a:rPr>
              <a:t> TAKE OUT TO EAT AFTER CHURCH OR </a:t>
            </a:r>
          </a:p>
          <a:p>
            <a:r>
              <a:rPr lang="en-US" altLang="en-US" sz="1400" dirty="0">
                <a:solidFill>
                  <a:srgbClr val="008000"/>
                </a:solidFill>
                <a:latin typeface="Times New Roman" panose="02020603050405020304" pitchFamily="18" charset="0"/>
              </a:rPr>
              <a:t>   DURING THE WEEK</a:t>
            </a:r>
          </a:p>
        </p:txBody>
      </p:sp>
      <p:sp>
        <p:nvSpPr>
          <p:cNvPr id="341005" name="Text Box 13"/>
          <p:cNvSpPr txBox="1">
            <a:spLocks noChangeArrowheads="1"/>
          </p:cNvSpPr>
          <p:nvPr/>
        </p:nvSpPr>
        <p:spPr bwMode="auto">
          <a:xfrm>
            <a:off x="3276600" y="6477000"/>
            <a:ext cx="4038600"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buFontTx/>
              <a:buChar char="-"/>
            </a:pPr>
            <a:r>
              <a:rPr lang="en-US" altLang="en-US" sz="1400" dirty="0">
                <a:solidFill>
                  <a:schemeClr val="tx1"/>
                </a:solidFill>
                <a:latin typeface="Times New Roman" panose="02020603050405020304" pitchFamily="18" charset="0"/>
              </a:rPr>
              <a:t> MENTOR ASSIGNED </a:t>
            </a:r>
            <a:r>
              <a:rPr lang="en-US" altLang="en-US" sz="1200" dirty="0">
                <a:solidFill>
                  <a:srgbClr val="CC0000"/>
                </a:solidFill>
                <a:latin typeface="Times New Roman" panose="02020603050405020304" pitchFamily="18" charset="0"/>
              </a:rPr>
              <a:t>(Replaces the care team) </a:t>
            </a:r>
          </a:p>
          <a:p>
            <a:pPr>
              <a:buFontTx/>
              <a:buChar char="-"/>
            </a:pPr>
            <a:endParaRPr lang="en-US" altLang="en-US" sz="200" dirty="0">
              <a:solidFill>
                <a:srgbClr val="CC0000"/>
              </a:solidFill>
              <a:latin typeface="Times New Roman" panose="02020603050405020304" pitchFamily="18" charset="0"/>
            </a:endParaRPr>
          </a:p>
          <a:p>
            <a:pPr>
              <a:buFontTx/>
              <a:buChar char="-"/>
            </a:pPr>
            <a:r>
              <a:rPr lang="en-US" altLang="en-US" sz="1200" dirty="0">
                <a:solidFill>
                  <a:schemeClr val="tx1"/>
                </a:solidFill>
                <a:latin typeface="Times New Roman" panose="02020603050405020304" pitchFamily="18" charset="0"/>
              </a:rPr>
              <a:t> </a:t>
            </a:r>
            <a:r>
              <a:rPr lang="en-US" altLang="en-US" sz="1400" dirty="0">
                <a:solidFill>
                  <a:schemeClr val="tx1"/>
                </a:solidFill>
                <a:latin typeface="Times New Roman" panose="02020603050405020304" pitchFamily="18" charset="0"/>
              </a:rPr>
              <a:t>PASTOR’S FELLOWSHIP – 1 time each month </a:t>
            </a:r>
          </a:p>
          <a:p>
            <a:r>
              <a:rPr lang="en-US" altLang="en-US" sz="1400" dirty="0">
                <a:solidFill>
                  <a:schemeClr val="tx1"/>
                </a:solidFill>
                <a:latin typeface="Times New Roman" panose="02020603050405020304" pitchFamily="18" charset="0"/>
              </a:rPr>
              <a:t>    (New Visitors meet once with Pastor)</a:t>
            </a:r>
          </a:p>
          <a:p>
            <a:endParaRPr lang="en-US" altLang="en-US" sz="200" dirty="0">
              <a:solidFill>
                <a:schemeClr val="tx1"/>
              </a:solidFill>
              <a:latin typeface="Times New Roman" panose="02020603050405020304" pitchFamily="18" charset="0"/>
            </a:endParaRPr>
          </a:p>
          <a:p>
            <a:pPr>
              <a:buFontTx/>
              <a:buChar char="-"/>
            </a:pPr>
            <a:r>
              <a:rPr lang="en-US" altLang="en-US" sz="1400" dirty="0">
                <a:solidFill>
                  <a:schemeClr val="tx1"/>
                </a:solidFill>
                <a:latin typeface="Times New Roman" panose="02020603050405020304" pitchFamily="18" charset="0"/>
              </a:rPr>
              <a:t> HOME BIBLE STUDY </a:t>
            </a:r>
            <a:r>
              <a:rPr lang="en-US" altLang="en-US" sz="1200" dirty="0">
                <a:solidFill>
                  <a:schemeClr val="tx1"/>
                </a:solidFill>
                <a:latin typeface="Times New Roman" panose="02020603050405020304" pitchFamily="18" charset="0"/>
              </a:rPr>
              <a:t>(Individual or small group)</a:t>
            </a:r>
          </a:p>
          <a:p>
            <a:pPr>
              <a:buFontTx/>
              <a:buChar char="-"/>
            </a:pPr>
            <a:endParaRPr lang="en-US" altLang="en-US" sz="200" dirty="0">
              <a:solidFill>
                <a:schemeClr val="tx1"/>
              </a:solidFill>
              <a:latin typeface="Times New Roman" panose="02020603050405020304" pitchFamily="18" charset="0"/>
            </a:endParaRPr>
          </a:p>
          <a:p>
            <a:pPr>
              <a:buFontTx/>
              <a:buChar char="-"/>
            </a:pPr>
            <a:r>
              <a:rPr lang="en-US" altLang="en-US" sz="1400" dirty="0">
                <a:solidFill>
                  <a:schemeClr val="tx1"/>
                </a:solidFill>
                <a:latin typeface="Times New Roman" panose="02020603050405020304" pitchFamily="18" charset="0"/>
              </a:rPr>
              <a:t> NEW CONVERTS CLASS</a:t>
            </a:r>
          </a:p>
          <a:p>
            <a:pPr>
              <a:buFontTx/>
              <a:buChar char="-"/>
            </a:pPr>
            <a:endParaRPr lang="en-US" altLang="en-US" sz="100" dirty="0">
              <a:solidFill>
                <a:schemeClr val="tx1"/>
              </a:solidFill>
              <a:latin typeface="Times New Roman" panose="02020603050405020304" pitchFamily="18" charset="0"/>
            </a:endParaRPr>
          </a:p>
          <a:p>
            <a:pPr>
              <a:buFontTx/>
              <a:buChar char="-"/>
            </a:pPr>
            <a:endParaRPr lang="en-US" altLang="en-US" sz="100" dirty="0">
              <a:solidFill>
                <a:schemeClr val="tx1"/>
              </a:solidFill>
              <a:latin typeface="Times New Roman" panose="02020603050405020304" pitchFamily="18" charset="0"/>
            </a:endParaRPr>
          </a:p>
          <a:p>
            <a:pPr>
              <a:buFontTx/>
              <a:buChar char="-"/>
            </a:pPr>
            <a:r>
              <a:rPr lang="en-US" altLang="en-US" sz="1400" dirty="0">
                <a:solidFill>
                  <a:schemeClr val="tx1"/>
                </a:solidFill>
                <a:latin typeface="Times New Roman" panose="02020603050405020304" pitchFamily="18" charset="0"/>
              </a:rPr>
              <a:t> HOME CARE GROUP </a:t>
            </a:r>
            <a:r>
              <a:rPr lang="en-US" altLang="en-US" sz="1200" dirty="0">
                <a:solidFill>
                  <a:schemeClr val="tx1"/>
                </a:solidFill>
                <a:latin typeface="Times New Roman" panose="02020603050405020304" pitchFamily="18" charset="0"/>
              </a:rPr>
              <a:t>– Small groups in homes</a:t>
            </a:r>
          </a:p>
          <a:p>
            <a:r>
              <a:rPr lang="en-US" altLang="en-US" sz="1200" dirty="0">
                <a:solidFill>
                  <a:schemeClr val="tx1"/>
                </a:solidFill>
                <a:latin typeface="Times New Roman" panose="02020603050405020304" pitchFamily="18" charset="0"/>
              </a:rPr>
              <a:t>   with food,  fellowship and ministering to their needs    </a:t>
            </a:r>
          </a:p>
          <a:p>
            <a:r>
              <a:rPr lang="en-US" altLang="en-US" sz="1200" dirty="0">
                <a:solidFill>
                  <a:schemeClr val="tx1"/>
                </a:solidFill>
                <a:latin typeface="Times New Roman" panose="02020603050405020304" pitchFamily="18" charset="0"/>
              </a:rPr>
              <a:t>   once every 4-6 weeks.   They need to find friends.  </a:t>
            </a:r>
          </a:p>
          <a:p>
            <a:endParaRPr lang="en-US" altLang="en-US" sz="400" dirty="0">
              <a:solidFill>
                <a:schemeClr val="tx1"/>
              </a:solidFill>
              <a:latin typeface="Times New Roman" panose="02020603050405020304" pitchFamily="18" charset="0"/>
            </a:endParaRPr>
          </a:p>
          <a:p>
            <a:r>
              <a:rPr lang="en-US" altLang="en-US" sz="1200" dirty="0">
                <a:solidFill>
                  <a:schemeClr val="tx1"/>
                </a:solidFill>
                <a:latin typeface="Times New Roman" panose="02020603050405020304" pitchFamily="18" charset="0"/>
              </a:rPr>
              <a:t>      Statistics show if they don’t find friends in the first </a:t>
            </a:r>
          </a:p>
          <a:p>
            <a:r>
              <a:rPr lang="en-US" altLang="en-US" sz="1200" dirty="0">
                <a:solidFill>
                  <a:schemeClr val="tx1"/>
                </a:solidFill>
                <a:latin typeface="Times New Roman" panose="02020603050405020304" pitchFamily="18" charset="0"/>
              </a:rPr>
              <a:t>      4-6 weeks they will not keep coming to your church.</a:t>
            </a:r>
          </a:p>
          <a:p>
            <a:endParaRPr lang="en-US" altLang="en-US" sz="1400" dirty="0">
              <a:solidFill>
                <a:schemeClr val="tx1"/>
              </a:solidFill>
              <a:latin typeface="Times New Roman" panose="02020603050405020304" pitchFamily="18" charset="0"/>
            </a:endParaRPr>
          </a:p>
        </p:txBody>
      </p:sp>
      <p:sp>
        <p:nvSpPr>
          <p:cNvPr id="341006" name="Text Box 14"/>
          <p:cNvSpPr txBox="1">
            <a:spLocks noChangeArrowheads="1"/>
          </p:cNvSpPr>
          <p:nvPr/>
        </p:nvSpPr>
        <p:spPr bwMode="auto">
          <a:xfrm>
            <a:off x="304800" y="5837238"/>
            <a:ext cx="67849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u="sng" dirty="0">
                <a:solidFill>
                  <a:schemeClr val="tx1"/>
                </a:solidFill>
              </a:rPr>
              <a:t>CARE MINISTRY – PHASE 2  (Mentors) </a:t>
            </a:r>
          </a:p>
          <a:p>
            <a:endParaRPr lang="en-US" altLang="en-US" sz="1200" dirty="0">
              <a:solidFill>
                <a:schemeClr val="tx1"/>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ChangeArrowheads="1"/>
          </p:cNvSpPr>
          <p:nvPr/>
        </p:nvSpPr>
        <p:spPr bwMode="auto">
          <a:xfrm>
            <a:off x="228600" y="127000"/>
            <a:ext cx="6858000" cy="533400"/>
          </a:xfrm>
          <a:prstGeom prst="rect">
            <a:avLst/>
          </a:prstGeom>
          <a:solidFill>
            <a:srgbClr val="80008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300" b="0" dirty="0">
                <a:latin typeface="Arial Black" panose="020B0A04020102020204" pitchFamily="34" charset="0"/>
                <a:cs typeface="Times New Roman" panose="02020603050405020304" pitchFamily="18" charset="0"/>
              </a:rPr>
              <a:t>CARE  MINISTRY  </a:t>
            </a:r>
            <a:r>
              <a:rPr lang="en-US" altLang="en-US" sz="2400" b="0" dirty="0">
                <a:latin typeface="Arial Black" panose="020B0A04020102020204" pitchFamily="34" charset="0"/>
                <a:cs typeface="Times New Roman" panose="02020603050405020304" pitchFamily="18" charset="0"/>
              </a:rPr>
              <a:t>-</a:t>
            </a:r>
            <a:r>
              <a:rPr lang="en-US" altLang="en-US" sz="2300" b="0" dirty="0">
                <a:latin typeface="Arial Black" panose="020B0A04020102020204" pitchFamily="34" charset="0"/>
                <a:cs typeface="Times New Roman" panose="02020603050405020304" pitchFamily="18" charset="0"/>
              </a:rPr>
              <a:t>  PURSUIT  MINISTRY</a:t>
            </a:r>
            <a:endParaRPr lang="en-US" altLang="en-US" sz="2300" b="0" dirty="0">
              <a:latin typeface="Arial Black" panose="020B0A04020102020204" pitchFamily="34" charset="0"/>
            </a:endParaRPr>
          </a:p>
        </p:txBody>
      </p:sp>
      <p:sp>
        <p:nvSpPr>
          <p:cNvPr id="343043" name="Rectangle 3"/>
          <p:cNvSpPr>
            <a:spLocks noChangeArrowheads="1"/>
          </p:cNvSpPr>
          <p:nvPr/>
        </p:nvSpPr>
        <p:spPr bwMode="auto">
          <a:xfrm>
            <a:off x="0" y="1654175"/>
            <a:ext cx="7315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200" dirty="0">
              <a:solidFill>
                <a:schemeClr val="tx1"/>
              </a:solidFill>
              <a:latin typeface="Times New Roman" panose="02020603050405020304" pitchFamily="18" charset="0"/>
              <a:cs typeface="Times New Roman" panose="02020603050405020304" pitchFamily="18" charset="0"/>
            </a:endParaRPr>
          </a:p>
          <a:p>
            <a:r>
              <a:rPr lang="en-US" altLang="en-US" sz="1200" dirty="0">
                <a:solidFill>
                  <a:schemeClr val="tx1"/>
                </a:solidFill>
                <a:latin typeface="Times New Roman" panose="02020603050405020304" pitchFamily="18" charset="0"/>
                <a:cs typeface="Times New Roman" panose="02020603050405020304" pitchFamily="18" charset="0"/>
              </a:rPr>
              <a:t> </a:t>
            </a:r>
          </a:p>
          <a:p>
            <a:endParaRPr lang="en-US" altLang="en-US" sz="2400" b="0" dirty="0">
              <a:solidFill>
                <a:schemeClr val="tx1"/>
              </a:solidFill>
              <a:latin typeface="Times New Roman" panose="02020603050405020304" pitchFamily="18" charset="0"/>
            </a:endParaRPr>
          </a:p>
        </p:txBody>
      </p:sp>
      <p:sp>
        <p:nvSpPr>
          <p:cNvPr id="343044" name="Rectangle 4"/>
          <p:cNvSpPr>
            <a:spLocks noChangeArrowheads="1"/>
          </p:cNvSpPr>
          <p:nvPr/>
        </p:nvSpPr>
        <p:spPr bwMode="auto">
          <a:xfrm>
            <a:off x="228600" y="809625"/>
            <a:ext cx="6858000" cy="787908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200" dirty="0">
              <a:solidFill>
                <a:schemeClr val="bg1"/>
              </a:solidFill>
              <a:cs typeface="Times New Roman" panose="02020603050405020304" pitchFamily="18" charset="0"/>
            </a:endParaRPr>
          </a:p>
          <a:p>
            <a:pPr>
              <a:spcBef>
                <a:spcPct val="0"/>
              </a:spcBef>
              <a:buFontTx/>
              <a:buNone/>
            </a:pPr>
            <a:r>
              <a:rPr lang="en-US" altLang="en-US" sz="2000" dirty="0">
                <a:solidFill>
                  <a:schemeClr val="bg1"/>
                </a:solidFill>
                <a:cs typeface="Times New Roman" panose="02020603050405020304" pitchFamily="18" charset="0"/>
              </a:rPr>
              <a:t>      SEVEN PRINCIPLES OF THE PURSUIT MINISTRY: </a:t>
            </a:r>
          </a:p>
          <a:p>
            <a:pPr>
              <a:spcBef>
                <a:spcPct val="0"/>
              </a:spcBef>
              <a:buFontTx/>
              <a:buNone/>
            </a:pPr>
            <a:r>
              <a:rPr lang="en-US" altLang="en-US" sz="1400" dirty="0">
                <a:solidFill>
                  <a:schemeClr val="bg1"/>
                </a:solidFill>
                <a:cs typeface="Times New Roman" panose="02020603050405020304" pitchFamily="18" charset="0"/>
              </a:rPr>
              <a:t> </a:t>
            </a:r>
          </a:p>
          <a:p>
            <a:pPr algn="just">
              <a:spcBef>
                <a:spcPct val="0"/>
              </a:spcBef>
              <a:buFontTx/>
              <a:buNone/>
            </a:pPr>
            <a:r>
              <a:rPr lang="en-US" altLang="en-US" sz="1600" dirty="0">
                <a:solidFill>
                  <a:schemeClr val="bg1"/>
                </a:solidFill>
                <a:cs typeface="Times New Roman" panose="02020603050405020304" pitchFamily="18" charset="0"/>
              </a:rPr>
              <a:t> 1.  STRANGERS CONTACTING STRANGERS IS NOT PERSONAL.</a:t>
            </a:r>
          </a:p>
          <a:p>
            <a:pPr algn="just">
              <a:spcBef>
                <a:spcPct val="0"/>
              </a:spcBef>
              <a:buFontTx/>
              <a:buNone/>
            </a:pPr>
            <a:r>
              <a:rPr lang="en-US" altLang="en-US" sz="1600" dirty="0">
                <a:solidFill>
                  <a:schemeClr val="bg1"/>
                </a:solidFill>
                <a:cs typeface="Times New Roman" panose="02020603050405020304" pitchFamily="18" charset="0"/>
              </a:rPr>
              <a:t>      THE LAST TIME A VISITOR IS CONTACTED BY A STRANGER IS</a:t>
            </a:r>
          </a:p>
          <a:p>
            <a:pPr algn="just">
              <a:spcBef>
                <a:spcPct val="0"/>
              </a:spcBef>
              <a:buFontTx/>
              <a:buNone/>
            </a:pPr>
            <a:r>
              <a:rPr lang="en-US" altLang="en-US" sz="1600" dirty="0">
                <a:solidFill>
                  <a:schemeClr val="bg1"/>
                </a:solidFill>
                <a:cs typeface="Times New Roman" panose="02020603050405020304" pitchFamily="18" charset="0"/>
              </a:rPr>
              <a:t>      THE FIRST SUNDAY THEY ATTEND.  CARE TEAM MEMBERS</a:t>
            </a:r>
          </a:p>
          <a:p>
            <a:pPr algn="just">
              <a:spcBef>
                <a:spcPct val="0"/>
              </a:spcBef>
              <a:buFontTx/>
              <a:buNone/>
            </a:pPr>
            <a:r>
              <a:rPr lang="en-US" altLang="en-US" sz="1600" dirty="0">
                <a:solidFill>
                  <a:schemeClr val="bg1"/>
                </a:solidFill>
                <a:cs typeface="Times New Roman" panose="02020603050405020304" pitchFamily="18" charset="0"/>
              </a:rPr>
              <a:t>      START A RELATIONSHIP WITH THE  VISITOR AND FIND OUT </a:t>
            </a:r>
          </a:p>
          <a:p>
            <a:pPr algn="just">
              <a:spcBef>
                <a:spcPct val="0"/>
              </a:spcBef>
              <a:buFontTx/>
              <a:buNone/>
            </a:pPr>
            <a:r>
              <a:rPr lang="en-US" altLang="en-US" sz="1600" dirty="0">
                <a:solidFill>
                  <a:schemeClr val="bg1"/>
                </a:solidFill>
                <a:cs typeface="Times New Roman" panose="02020603050405020304" pitchFamily="18" charset="0"/>
              </a:rPr>
              <a:t>      THEIR NEEDS THE VERY FIRST  SERVICE.</a:t>
            </a:r>
          </a:p>
          <a:p>
            <a:pPr algn="just">
              <a:spcBef>
                <a:spcPct val="0"/>
              </a:spcBef>
              <a:buFontTx/>
              <a:buNone/>
            </a:pPr>
            <a:r>
              <a:rPr lang="en-US" altLang="en-US" sz="1200" dirty="0">
                <a:solidFill>
                  <a:schemeClr val="bg1"/>
                </a:solidFill>
                <a:cs typeface="Times New Roman" panose="02020603050405020304" pitchFamily="18" charset="0"/>
              </a:rPr>
              <a:t> </a:t>
            </a:r>
          </a:p>
          <a:p>
            <a:pPr algn="just">
              <a:spcBef>
                <a:spcPct val="0"/>
              </a:spcBef>
              <a:buFontTx/>
              <a:buNone/>
            </a:pPr>
            <a:r>
              <a:rPr lang="en-US" altLang="en-US" sz="1600" dirty="0">
                <a:solidFill>
                  <a:schemeClr val="bg1"/>
                </a:solidFill>
                <a:cs typeface="Times New Roman" panose="02020603050405020304" pitchFamily="18" charset="0"/>
              </a:rPr>
              <a:t> 2.  THE FIRST SERVICE YOU MUST “EARN THE RIGHT” FOR </a:t>
            </a:r>
          </a:p>
          <a:p>
            <a:pPr algn="just">
              <a:spcBef>
                <a:spcPct val="0"/>
              </a:spcBef>
              <a:buFontTx/>
              <a:buNone/>
            </a:pPr>
            <a:r>
              <a:rPr lang="en-US" altLang="en-US" sz="1600" dirty="0">
                <a:solidFill>
                  <a:schemeClr val="bg1"/>
                </a:solidFill>
                <a:cs typeface="Times New Roman" panose="02020603050405020304" pitchFamily="18" charset="0"/>
              </a:rPr>
              <a:t>      ONGOING CONTACT MINISTRY.</a:t>
            </a:r>
          </a:p>
          <a:p>
            <a:pPr algn="just">
              <a:spcBef>
                <a:spcPct val="0"/>
              </a:spcBef>
              <a:buFontTx/>
              <a:buNone/>
            </a:pPr>
            <a:r>
              <a:rPr lang="en-US" altLang="en-US" sz="1600" dirty="0">
                <a:solidFill>
                  <a:schemeClr val="bg1"/>
                </a:solidFill>
                <a:cs typeface="Times New Roman" panose="02020603050405020304" pitchFamily="18" charset="0"/>
              </a:rPr>
              <a:t> </a:t>
            </a:r>
            <a:endParaRPr lang="en-US" altLang="en-US" sz="1200" dirty="0">
              <a:solidFill>
                <a:schemeClr val="bg1"/>
              </a:solidFill>
              <a:cs typeface="Times New Roman" panose="02020603050405020304" pitchFamily="18" charset="0"/>
            </a:endParaRPr>
          </a:p>
          <a:p>
            <a:pPr algn="just">
              <a:spcBef>
                <a:spcPct val="0"/>
              </a:spcBef>
              <a:buFontTx/>
              <a:buNone/>
            </a:pPr>
            <a:r>
              <a:rPr lang="en-US" altLang="en-US" sz="1600" dirty="0">
                <a:solidFill>
                  <a:schemeClr val="bg1"/>
                </a:solidFill>
                <a:cs typeface="Times New Roman" panose="02020603050405020304" pitchFamily="18" charset="0"/>
              </a:rPr>
              <a:t> 3.  PURSUIT MINISTRY MUST MAKE “DEPOSITS OF LOVE” TO</a:t>
            </a:r>
          </a:p>
          <a:p>
            <a:pPr algn="just">
              <a:spcBef>
                <a:spcPct val="0"/>
              </a:spcBef>
              <a:buFontTx/>
              <a:buNone/>
            </a:pPr>
            <a:r>
              <a:rPr lang="en-US" altLang="en-US" sz="1600" dirty="0">
                <a:solidFill>
                  <a:schemeClr val="bg1"/>
                </a:solidFill>
                <a:cs typeface="Times New Roman" panose="02020603050405020304" pitchFamily="18" charset="0"/>
              </a:rPr>
              <a:t>      MOTIVATE THE VISITOR TO RETURN.  THE KEY TO THE PURSUIT </a:t>
            </a:r>
          </a:p>
          <a:p>
            <a:pPr algn="just">
              <a:spcBef>
                <a:spcPct val="0"/>
              </a:spcBef>
              <a:buFontTx/>
              <a:buNone/>
            </a:pPr>
            <a:r>
              <a:rPr lang="en-US" altLang="en-US" sz="1600" dirty="0">
                <a:solidFill>
                  <a:schemeClr val="bg1"/>
                </a:solidFill>
                <a:cs typeface="Times New Roman" panose="02020603050405020304" pitchFamily="18" charset="0"/>
              </a:rPr>
              <a:t>      MINISTRY IS THEIR NEED AND OUR CONCERN AND PRAYER.</a:t>
            </a:r>
          </a:p>
          <a:p>
            <a:pPr algn="just">
              <a:spcBef>
                <a:spcPct val="0"/>
              </a:spcBef>
              <a:buFontTx/>
              <a:buNone/>
            </a:pPr>
            <a:r>
              <a:rPr lang="en-US" altLang="en-US" sz="1600" dirty="0">
                <a:solidFill>
                  <a:schemeClr val="bg1"/>
                </a:solidFill>
                <a:cs typeface="Times New Roman" panose="02020603050405020304" pitchFamily="18" charset="0"/>
              </a:rPr>
              <a:t> </a:t>
            </a:r>
          </a:p>
          <a:p>
            <a:pPr algn="just">
              <a:spcBef>
                <a:spcPct val="0"/>
              </a:spcBef>
              <a:buFontTx/>
              <a:buNone/>
            </a:pPr>
            <a:r>
              <a:rPr lang="en-US" altLang="en-US" sz="1600" dirty="0">
                <a:solidFill>
                  <a:schemeClr val="bg1"/>
                </a:solidFill>
                <a:cs typeface="Times New Roman" panose="02020603050405020304" pitchFamily="18" charset="0"/>
              </a:rPr>
              <a:t> 4.  PURSUIT MINISTRY IS PART OF THE ONE-ON-ONE PERSONAL </a:t>
            </a:r>
          </a:p>
          <a:p>
            <a:pPr algn="just">
              <a:spcBef>
                <a:spcPct val="0"/>
              </a:spcBef>
              <a:buFontTx/>
              <a:buNone/>
            </a:pPr>
            <a:r>
              <a:rPr lang="en-US" altLang="en-US" sz="1600" dirty="0">
                <a:solidFill>
                  <a:schemeClr val="bg1"/>
                </a:solidFill>
                <a:cs typeface="Times New Roman" panose="02020603050405020304" pitchFamily="18" charset="0"/>
              </a:rPr>
              <a:t>      DISCIPLESHIP PROCESS.</a:t>
            </a:r>
          </a:p>
          <a:p>
            <a:pPr algn="just">
              <a:spcBef>
                <a:spcPct val="0"/>
              </a:spcBef>
              <a:buFontTx/>
              <a:buNone/>
            </a:pPr>
            <a:r>
              <a:rPr lang="en-US" altLang="en-US" sz="1600" dirty="0">
                <a:solidFill>
                  <a:schemeClr val="bg1"/>
                </a:solidFill>
                <a:cs typeface="Times New Roman" panose="02020603050405020304" pitchFamily="18" charset="0"/>
              </a:rPr>
              <a:t> </a:t>
            </a:r>
          </a:p>
          <a:p>
            <a:pPr algn="just">
              <a:spcBef>
                <a:spcPct val="0"/>
              </a:spcBef>
              <a:buFontTx/>
              <a:buNone/>
            </a:pPr>
            <a:r>
              <a:rPr lang="en-US" altLang="en-US" sz="1600" dirty="0">
                <a:solidFill>
                  <a:schemeClr val="bg1"/>
                </a:solidFill>
                <a:cs typeface="Times New Roman" panose="02020603050405020304" pitchFamily="18" charset="0"/>
              </a:rPr>
              <a:t> 5.  A HOME FACE-TO-FACE CONNECTION  BY A FRIEND PRODUCES</a:t>
            </a:r>
          </a:p>
          <a:p>
            <a:pPr algn="just">
              <a:spcBef>
                <a:spcPct val="0"/>
              </a:spcBef>
              <a:buFontTx/>
              <a:buNone/>
            </a:pPr>
            <a:r>
              <a:rPr lang="en-US" altLang="en-US" sz="1600" dirty="0">
                <a:solidFill>
                  <a:schemeClr val="bg1"/>
                </a:solidFill>
                <a:cs typeface="Times New Roman" panose="02020603050405020304" pitchFamily="18" charset="0"/>
              </a:rPr>
              <a:t>      A HIGH IMPACT DEPOSIT OF LOVE THAT  MOTIVATES THEM TO </a:t>
            </a:r>
          </a:p>
          <a:p>
            <a:pPr algn="just">
              <a:spcBef>
                <a:spcPct val="0"/>
              </a:spcBef>
              <a:buFontTx/>
              <a:buNone/>
            </a:pPr>
            <a:r>
              <a:rPr lang="en-US" altLang="en-US" sz="1600" dirty="0">
                <a:solidFill>
                  <a:schemeClr val="bg1"/>
                </a:solidFill>
                <a:cs typeface="Times New Roman" panose="02020603050405020304" pitchFamily="18" charset="0"/>
              </a:rPr>
              <a:t>      RETURN.</a:t>
            </a:r>
          </a:p>
          <a:p>
            <a:pPr algn="just">
              <a:spcBef>
                <a:spcPct val="0"/>
              </a:spcBef>
              <a:buFontTx/>
              <a:buNone/>
            </a:pPr>
            <a:r>
              <a:rPr lang="en-US" altLang="en-US" sz="1600" dirty="0">
                <a:solidFill>
                  <a:schemeClr val="bg1"/>
                </a:solidFill>
                <a:cs typeface="Times New Roman" panose="02020603050405020304" pitchFamily="18" charset="0"/>
              </a:rPr>
              <a:t> </a:t>
            </a:r>
          </a:p>
          <a:p>
            <a:pPr algn="just">
              <a:spcBef>
                <a:spcPct val="0"/>
              </a:spcBef>
              <a:buFontTx/>
              <a:buNone/>
            </a:pPr>
            <a:r>
              <a:rPr lang="en-US" altLang="en-US" sz="1600" dirty="0">
                <a:solidFill>
                  <a:schemeClr val="bg1"/>
                </a:solidFill>
                <a:cs typeface="Times New Roman" panose="02020603050405020304" pitchFamily="18" charset="0"/>
              </a:rPr>
              <a:t> 6.  THE “DEPOSITS OF LOVE” MADE DURING THE FIRST SERVICE  </a:t>
            </a:r>
          </a:p>
          <a:p>
            <a:pPr algn="just">
              <a:spcBef>
                <a:spcPct val="0"/>
              </a:spcBef>
              <a:buFontTx/>
              <a:buNone/>
            </a:pPr>
            <a:r>
              <a:rPr lang="en-US" altLang="en-US" sz="1600" dirty="0">
                <a:solidFill>
                  <a:schemeClr val="bg1"/>
                </a:solidFill>
                <a:cs typeface="Times New Roman" panose="02020603050405020304" pitchFamily="18" charset="0"/>
              </a:rPr>
              <a:t>      WILL LOSE THEIR IMPACT WITHOUT CONTINUED CONSISTENT  </a:t>
            </a:r>
          </a:p>
          <a:p>
            <a:pPr algn="just">
              <a:spcBef>
                <a:spcPct val="0"/>
              </a:spcBef>
              <a:buFontTx/>
              <a:buNone/>
            </a:pPr>
            <a:r>
              <a:rPr lang="en-US" altLang="en-US" sz="1600" dirty="0">
                <a:solidFill>
                  <a:schemeClr val="bg1"/>
                </a:solidFill>
                <a:cs typeface="Times New Roman" panose="02020603050405020304" pitchFamily="18" charset="0"/>
              </a:rPr>
              <a:t>      DEMONSTRATION OF  AUTHENTIC CARE.</a:t>
            </a:r>
          </a:p>
          <a:p>
            <a:pPr algn="just">
              <a:spcBef>
                <a:spcPct val="0"/>
              </a:spcBef>
              <a:buFontTx/>
              <a:buNone/>
            </a:pPr>
            <a:r>
              <a:rPr lang="en-US" altLang="en-US" sz="1600" dirty="0">
                <a:solidFill>
                  <a:schemeClr val="bg1"/>
                </a:solidFill>
                <a:cs typeface="Times New Roman" panose="02020603050405020304" pitchFamily="18" charset="0"/>
              </a:rPr>
              <a:t> </a:t>
            </a:r>
          </a:p>
          <a:p>
            <a:pPr algn="just">
              <a:spcBef>
                <a:spcPct val="0"/>
              </a:spcBef>
              <a:buFontTx/>
              <a:buNone/>
            </a:pPr>
            <a:r>
              <a:rPr lang="en-US" altLang="en-US" sz="1600" dirty="0">
                <a:solidFill>
                  <a:schemeClr val="bg1"/>
                </a:solidFill>
                <a:cs typeface="Times New Roman" panose="02020603050405020304" pitchFamily="18" charset="0"/>
              </a:rPr>
              <a:t> 7.  THE PURSUIT MINISTRY IS 80% LESS EFFECTIVE IF STAFF </a:t>
            </a:r>
          </a:p>
          <a:p>
            <a:pPr algn="just">
              <a:spcBef>
                <a:spcPct val="0"/>
              </a:spcBef>
              <a:buFontTx/>
              <a:buNone/>
            </a:pPr>
            <a:r>
              <a:rPr lang="en-US" altLang="en-US" sz="1600" dirty="0">
                <a:solidFill>
                  <a:schemeClr val="bg1"/>
                </a:solidFill>
                <a:cs typeface="Times New Roman" panose="02020603050405020304" pitchFamily="18" charset="0"/>
              </a:rPr>
              <a:t>      DRIVEN.   PEOPLE ARE NOT LOOKING FOR A PROFESSIONAL  </a:t>
            </a:r>
          </a:p>
          <a:p>
            <a:pPr algn="just">
              <a:spcBef>
                <a:spcPct val="0"/>
              </a:spcBef>
              <a:buFontTx/>
              <a:buNone/>
            </a:pPr>
            <a:r>
              <a:rPr lang="en-US" altLang="en-US" sz="1600" dirty="0">
                <a:solidFill>
                  <a:schemeClr val="bg1"/>
                </a:solidFill>
                <a:cs typeface="Times New Roman" panose="02020603050405020304" pitchFamily="18" charset="0"/>
              </a:rPr>
              <a:t>      APPROACH,  BUT A PERSONAL FRIEND THAT WILL CARE  FOR </a:t>
            </a:r>
          </a:p>
          <a:p>
            <a:pPr algn="just">
              <a:spcBef>
                <a:spcPct val="0"/>
              </a:spcBef>
              <a:buFontTx/>
              <a:buNone/>
            </a:pPr>
            <a:r>
              <a:rPr lang="en-US" altLang="en-US" sz="1600" dirty="0">
                <a:solidFill>
                  <a:schemeClr val="bg1"/>
                </a:solidFill>
                <a:cs typeface="Times New Roman" panose="02020603050405020304" pitchFamily="18" charset="0"/>
              </a:rPr>
              <a:t>      THEM AND PRAY FOR THEIR NEEDS.</a:t>
            </a:r>
          </a:p>
          <a:p>
            <a:pPr>
              <a:spcBef>
                <a:spcPct val="0"/>
              </a:spcBef>
              <a:buFontTx/>
              <a:buNone/>
            </a:pPr>
            <a:endParaRPr lang="en-US" altLang="en-US" sz="800" dirty="0">
              <a:solidFill>
                <a:schemeClr val="bg1"/>
              </a:solidFill>
            </a:endParaRPr>
          </a:p>
        </p:txBody>
      </p:sp>
    </p:spTree>
  </p:cSld>
  <p:clrMapOvr>
    <a:masterClrMapping/>
  </p:clrMapOvr>
  <p:transition spd="slow">
    <p:checker/>
    <p:sndAc>
      <p:stSnd>
        <p:snd r:embed="rId3" name="projctor.wav"/>
      </p:stSnd>
    </p:sndAc>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Text Box 1026"/>
          <p:cNvSpPr txBox="1">
            <a:spLocks noChangeArrowheads="1"/>
          </p:cNvSpPr>
          <p:nvPr/>
        </p:nvSpPr>
        <p:spPr bwMode="auto">
          <a:xfrm>
            <a:off x="228600" y="1614488"/>
            <a:ext cx="6781800" cy="2043112"/>
          </a:xfrm>
          <a:prstGeom prst="rect">
            <a:avLst/>
          </a:prstGeom>
          <a:gradFill rotWithShape="0">
            <a:gsLst>
              <a:gs pos="0">
                <a:srgbClr val="2F002F"/>
              </a:gs>
              <a:gs pos="50000">
                <a:srgbClr val="660066"/>
              </a:gs>
              <a:gs pos="100000">
                <a:srgbClr val="2F002F"/>
              </a:gs>
            </a:gsLst>
            <a:lin ang="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400" u="sng" dirty="0">
              <a:latin typeface="Times New Roman" panose="02020603050405020304" pitchFamily="18" charset="0"/>
              <a:cs typeface="Times New Roman" panose="02020603050405020304" pitchFamily="18" charset="0"/>
            </a:endParaRPr>
          </a:p>
          <a:p>
            <a:pPr algn="ctr">
              <a:spcBef>
                <a:spcPct val="50000"/>
              </a:spcBef>
            </a:pPr>
            <a:r>
              <a:rPr lang="en-US" altLang="en-US" sz="1800" u="sng" dirty="0">
                <a:latin typeface="Times New Roman" panose="02020603050405020304" pitchFamily="18" charset="0"/>
                <a:cs typeface="Times New Roman" panose="02020603050405020304" pitchFamily="18" charset="0"/>
              </a:rPr>
              <a:t>DEFINITION  OF  DISCIPLESHIP</a:t>
            </a:r>
            <a:endParaRPr lang="en-US" altLang="en-US" sz="1800" dirty="0">
              <a:latin typeface="Times New Roman" panose="02020603050405020304" pitchFamily="18" charset="0"/>
              <a:cs typeface="Times New Roman" panose="02020603050405020304" pitchFamily="18" charset="0"/>
            </a:endParaRPr>
          </a:p>
          <a:p>
            <a:pPr algn="just">
              <a:spcBef>
                <a:spcPct val="50000"/>
              </a:spcBef>
            </a:pPr>
            <a:r>
              <a:rPr lang="en-US" altLang="en-US" sz="1800" dirty="0">
                <a:latin typeface="Times New Roman" panose="02020603050405020304" pitchFamily="18" charset="0"/>
                <a:cs typeface="Times New Roman" panose="02020603050405020304" pitchFamily="18" charset="0"/>
              </a:rPr>
              <a:t>THE MENTAL AND SPIRITUAL PROCESS THAT PEOPLE JOURNEY FROM THE DECISION TO ATTEND YOUR CHURCH TO THE POSITION OF OWNERSHIP OF YOUR CHURCH.  </a:t>
            </a:r>
          </a:p>
          <a:p>
            <a:pPr>
              <a:spcBef>
                <a:spcPct val="50000"/>
              </a:spcBef>
            </a:pPr>
            <a:r>
              <a:rPr lang="en-US" altLang="en-US" sz="600" dirty="0">
                <a:latin typeface="Times New Roman" panose="02020603050405020304" pitchFamily="18" charset="0"/>
                <a:cs typeface="Times New Roman" panose="02020603050405020304" pitchFamily="18" charset="0"/>
              </a:rPr>
              <a:t> </a:t>
            </a:r>
          </a:p>
          <a:p>
            <a:pPr>
              <a:spcBef>
                <a:spcPct val="50000"/>
              </a:spcBef>
            </a:pPr>
            <a:r>
              <a:rPr lang="en-US" altLang="en-US" sz="200" dirty="0">
                <a:latin typeface="Times New Roman" panose="02020603050405020304" pitchFamily="18" charset="0"/>
                <a:cs typeface="Times New Roman" panose="02020603050405020304" pitchFamily="18" charset="0"/>
              </a:rPr>
              <a:t>          </a:t>
            </a:r>
            <a:endParaRPr lang="en-US" altLang="en-US" sz="200" dirty="0">
              <a:latin typeface="Times New Roman" panose="02020603050405020304" pitchFamily="18" charset="0"/>
            </a:endParaRPr>
          </a:p>
        </p:txBody>
      </p:sp>
      <p:sp>
        <p:nvSpPr>
          <p:cNvPr id="345091" name="Text Box 1027"/>
          <p:cNvSpPr txBox="1">
            <a:spLocks noChangeArrowheads="1"/>
          </p:cNvSpPr>
          <p:nvPr/>
        </p:nvSpPr>
        <p:spPr bwMode="auto">
          <a:xfrm>
            <a:off x="228600" y="3781425"/>
            <a:ext cx="6781800" cy="170497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400" dirty="0">
              <a:solidFill>
                <a:schemeClr val="tx1"/>
              </a:solidFill>
              <a:latin typeface="Times New Roman" panose="02020603050405020304" pitchFamily="18" charset="0"/>
              <a:cs typeface="Times New Roman" panose="02020603050405020304" pitchFamily="18" charset="0"/>
            </a:endParaRPr>
          </a:p>
          <a:p>
            <a:pPr algn="just">
              <a:spcBef>
                <a:spcPct val="50000"/>
              </a:spcBef>
            </a:pPr>
            <a:r>
              <a:rPr lang="en-US" altLang="en-US" sz="1800" dirty="0">
                <a:solidFill>
                  <a:schemeClr val="tx1"/>
                </a:solidFill>
                <a:latin typeface="Times New Roman" panose="02020603050405020304" pitchFamily="18" charset="0"/>
                <a:cs typeface="Times New Roman" panose="02020603050405020304" pitchFamily="18" charset="0"/>
              </a:rPr>
              <a:t>OWNERSHIP IS THE IDENTIFICATION WITH  YOU AND YOUR CHURCH TO THE EXTENT PEOPLE INVEST THEIR TWO MOST PRECIOUS COMMODITIES INTO THE MINISTRY:  </a:t>
            </a:r>
            <a:r>
              <a:rPr lang="en-US" altLang="en-US" sz="800" dirty="0">
                <a:solidFill>
                  <a:schemeClr val="tx1"/>
                </a:solidFill>
                <a:latin typeface="Times New Roman" panose="02020603050405020304" pitchFamily="18" charset="0"/>
                <a:cs typeface="Times New Roman" panose="02020603050405020304" pitchFamily="18" charset="0"/>
              </a:rPr>
              <a:t>    </a:t>
            </a:r>
            <a:r>
              <a:rPr lang="en-US" altLang="en-US" sz="2000" b="0" dirty="0">
                <a:solidFill>
                  <a:srgbClr val="FF0000"/>
                </a:solidFill>
                <a:latin typeface="Arial Black" panose="020B0A04020102020204" pitchFamily="34" charset="0"/>
                <a:cs typeface="Times New Roman" panose="02020603050405020304" pitchFamily="18" charset="0"/>
              </a:rPr>
              <a:t>TIME AND MONEY</a:t>
            </a:r>
          </a:p>
          <a:p>
            <a:pPr>
              <a:spcBef>
                <a:spcPct val="50000"/>
              </a:spcBef>
            </a:pPr>
            <a:endParaRPr lang="en-US" altLang="en-US" sz="1000" b="0" dirty="0">
              <a:solidFill>
                <a:schemeClr val="tx1"/>
              </a:solidFill>
              <a:latin typeface="Arial Black" panose="020B0A04020102020204" pitchFamily="34" charset="0"/>
            </a:endParaRPr>
          </a:p>
        </p:txBody>
      </p:sp>
      <p:sp>
        <p:nvSpPr>
          <p:cNvPr id="345092" name="Text Box 1029"/>
          <p:cNvSpPr txBox="1">
            <a:spLocks noChangeArrowheads="1"/>
          </p:cNvSpPr>
          <p:nvPr/>
        </p:nvSpPr>
        <p:spPr bwMode="auto">
          <a:xfrm>
            <a:off x="228600" y="257175"/>
            <a:ext cx="66389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3600" b="0" dirty="0">
                <a:solidFill>
                  <a:schemeClr val="tx1"/>
                </a:solidFill>
                <a:latin typeface="Arial Black" panose="020B0A04020102020204" pitchFamily="34" charset="0"/>
                <a:cs typeface="Times New Roman" panose="02020603050405020304" pitchFamily="18" charset="0"/>
              </a:rPr>
              <a:t>       CARE  MINISTRY </a:t>
            </a:r>
            <a:r>
              <a:rPr lang="en-US" altLang="en-US" sz="3600" b="0" dirty="0">
                <a:solidFill>
                  <a:srgbClr val="FF3300"/>
                </a:solidFill>
                <a:latin typeface="Arial Black" panose="020B0A04020102020204" pitchFamily="34" charset="0"/>
                <a:cs typeface="Times New Roman" panose="02020603050405020304" pitchFamily="18" charset="0"/>
              </a:rPr>
              <a:t>DISCIPLESHIP  PROCESS</a:t>
            </a:r>
            <a:endParaRPr lang="en-US" altLang="en-US" sz="3600" dirty="0">
              <a:solidFill>
                <a:srgbClr val="FF3300"/>
              </a:solidFill>
              <a:latin typeface="Times New Roman" panose="02020603050405020304" pitchFamily="18" charset="0"/>
            </a:endParaRPr>
          </a:p>
        </p:txBody>
      </p:sp>
      <p:sp>
        <p:nvSpPr>
          <p:cNvPr id="345093" name="Text Box 1030"/>
          <p:cNvSpPr txBox="1">
            <a:spLocks noChangeArrowheads="1"/>
          </p:cNvSpPr>
          <p:nvPr/>
        </p:nvSpPr>
        <p:spPr bwMode="auto">
          <a:xfrm>
            <a:off x="228600" y="5618163"/>
            <a:ext cx="6781800" cy="3525837"/>
          </a:xfrm>
          <a:prstGeom prst="rect">
            <a:avLst/>
          </a:prstGeom>
          <a:gradFill rotWithShape="0">
            <a:gsLst>
              <a:gs pos="0">
                <a:srgbClr val="760000"/>
              </a:gs>
              <a:gs pos="50000">
                <a:srgbClr val="FF0000"/>
              </a:gs>
              <a:gs pos="100000">
                <a:srgbClr val="760000"/>
              </a:gs>
            </a:gsLst>
            <a:lin ang="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400" dirty="0">
              <a:latin typeface="Times New Roman" panose="02020603050405020304" pitchFamily="18" charset="0"/>
              <a:cs typeface="Times New Roman" panose="02020603050405020304" pitchFamily="18" charset="0"/>
            </a:endParaRPr>
          </a:p>
          <a:p>
            <a:pPr algn="just">
              <a:spcBef>
                <a:spcPct val="50000"/>
              </a:spcBef>
            </a:pPr>
            <a:r>
              <a:rPr lang="en-US" altLang="en-US" sz="1800" dirty="0">
                <a:latin typeface="Times New Roman" panose="02020603050405020304" pitchFamily="18" charset="0"/>
                <a:cs typeface="Times New Roman" panose="02020603050405020304" pitchFamily="18" charset="0"/>
              </a:rPr>
              <a:t>WITHOUT AN EFFECTIVE STRUCTURED ASSIMILATION PROCESS, THERE WILL BE TWO NEGATIVE RESULTS:</a:t>
            </a:r>
          </a:p>
          <a:p>
            <a:pPr algn="just">
              <a:spcBef>
                <a:spcPct val="50000"/>
              </a:spcBef>
            </a:pPr>
            <a:r>
              <a:rPr lang="en-US" altLang="en-US" sz="1800" dirty="0">
                <a:latin typeface="Times New Roman" panose="02020603050405020304" pitchFamily="18" charset="0"/>
                <a:cs typeface="Times New Roman" panose="02020603050405020304" pitchFamily="18" charset="0"/>
              </a:rPr>
              <a:t>1.    PEOPLE ATTEND YOUR CHURCH UP TO 4-6 MONTHS,     </a:t>
            </a:r>
          </a:p>
          <a:p>
            <a:pPr algn="just">
              <a:spcBef>
                <a:spcPct val="50000"/>
              </a:spcBef>
            </a:pPr>
            <a:r>
              <a:rPr lang="en-US" altLang="en-US" sz="1800" dirty="0">
                <a:latin typeface="Times New Roman" panose="02020603050405020304" pitchFamily="18" charset="0"/>
                <a:cs typeface="Times New Roman" panose="02020603050405020304" pitchFamily="18" charset="0"/>
              </a:rPr>
              <a:t>       THEN LEAVE.</a:t>
            </a:r>
          </a:p>
          <a:p>
            <a:pPr algn="just">
              <a:spcBef>
                <a:spcPct val="50000"/>
              </a:spcBef>
            </a:pPr>
            <a:r>
              <a:rPr lang="en-US" altLang="en-US" sz="1800" dirty="0">
                <a:latin typeface="Times New Roman" panose="02020603050405020304" pitchFamily="18" charset="0"/>
                <a:cs typeface="Times New Roman" panose="02020603050405020304" pitchFamily="18" charset="0"/>
              </a:rPr>
              <a:t>2.    PEOPLE NEVER BECOME PART OF THE CHURCH.</a:t>
            </a:r>
          </a:p>
          <a:p>
            <a:pPr algn="just">
              <a:spcBef>
                <a:spcPct val="50000"/>
              </a:spcBef>
            </a:pPr>
            <a:r>
              <a:rPr lang="en-US" altLang="en-US" sz="1800" dirty="0">
                <a:latin typeface="Times New Roman" panose="02020603050405020304" pitchFamily="18" charset="0"/>
                <a:cs typeface="Times New Roman" panose="02020603050405020304" pitchFamily="18" charset="0"/>
              </a:rPr>
              <a:t>       THEY STOP IN THE MIDDLE OF THE DISCIPLESHIP</a:t>
            </a:r>
          </a:p>
          <a:p>
            <a:pPr algn="just">
              <a:spcBef>
                <a:spcPct val="50000"/>
              </a:spcBef>
            </a:pPr>
            <a:r>
              <a:rPr lang="en-US" altLang="en-US" sz="1800" dirty="0">
                <a:latin typeface="Times New Roman" panose="02020603050405020304" pitchFamily="18" charset="0"/>
                <a:cs typeface="Times New Roman" panose="02020603050405020304" pitchFamily="18" charset="0"/>
              </a:rPr>
              <a:t>       PROCESS AND BECOME CHURCH  ATTENDEES WITH</a:t>
            </a:r>
          </a:p>
          <a:p>
            <a:pPr algn="just">
              <a:spcBef>
                <a:spcPct val="50000"/>
              </a:spcBef>
            </a:pPr>
            <a:r>
              <a:rPr lang="en-US" altLang="en-US" sz="1800" dirty="0">
                <a:latin typeface="Times New Roman" panose="02020603050405020304" pitchFamily="18" charset="0"/>
                <a:cs typeface="Times New Roman" panose="02020603050405020304" pitchFamily="18" charset="0"/>
              </a:rPr>
              <a:t>       INCONSISTENT ATTENDANCE AND GIVING.</a:t>
            </a:r>
            <a:r>
              <a:rPr lang="en-US" altLang="en-US" sz="1800" dirty="0">
                <a:latin typeface="Times New Roman" panose="02020603050405020304" pitchFamily="18" charset="0"/>
              </a:rPr>
              <a:t> </a:t>
            </a:r>
          </a:p>
          <a:p>
            <a:endParaRPr lang="en-US" altLang="en-US" sz="1000" dirty="0">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a:extLst>
              <a:ext uri="{FF2B5EF4-FFF2-40B4-BE49-F238E27FC236}">
                <a16:creationId xmlns:a16="http://schemas.microsoft.com/office/drawing/2014/main" id="{91A7DFF1-5195-4022-8386-A6BEE204D4AD}"/>
              </a:ext>
            </a:extLst>
          </p:cNvPr>
          <p:cNvSpPr txBox="1">
            <a:spLocks noChangeArrowheads="1"/>
          </p:cNvSpPr>
          <p:nvPr/>
        </p:nvSpPr>
        <p:spPr bwMode="auto">
          <a:xfrm>
            <a:off x="160338" y="285750"/>
            <a:ext cx="7072312" cy="8839200"/>
          </a:xfrm>
          <a:prstGeom prst="rect">
            <a:avLst/>
          </a:prstGeom>
          <a:gradFill rotWithShape="1">
            <a:gsLst>
              <a:gs pos="0">
                <a:schemeClr val="tx2"/>
              </a:gs>
              <a:gs pos="50000">
                <a:srgbClr val="000099"/>
              </a:gs>
              <a:gs pos="100000">
                <a:schemeClr val="tx2"/>
              </a:gs>
            </a:gsLst>
            <a:lin ang="5400000" scaled="1"/>
          </a:gradFill>
          <a:ln w="762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88" tIns="47544" rIns="95088" bIns="47544">
            <a:spAutoFit/>
          </a:bodyPr>
          <a:lstStyle>
            <a:lvl1pPr defTabSz="950913">
              <a:defRPr>
                <a:solidFill>
                  <a:schemeClr val="tx1"/>
                </a:solidFill>
                <a:latin typeface="Arial" panose="020B0604020202020204" pitchFamily="34" charset="0"/>
                <a:cs typeface="Arial" panose="020B0604020202020204" pitchFamily="34" charset="0"/>
              </a:defRPr>
            </a:lvl1pPr>
            <a:lvl2pPr marL="474663" defTabSz="950913">
              <a:defRPr>
                <a:solidFill>
                  <a:schemeClr val="tx1"/>
                </a:solidFill>
                <a:latin typeface="Arial" panose="020B0604020202020204" pitchFamily="34" charset="0"/>
                <a:cs typeface="Arial" panose="020B0604020202020204" pitchFamily="34" charset="0"/>
              </a:defRPr>
            </a:lvl2pPr>
            <a:lvl3pPr marL="950913" defTabSz="950913">
              <a:defRPr>
                <a:solidFill>
                  <a:schemeClr val="tx1"/>
                </a:solidFill>
                <a:latin typeface="Arial" panose="020B0604020202020204" pitchFamily="34" charset="0"/>
                <a:cs typeface="Arial" panose="020B0604020202020204" pitchFamily="34" charset="0"/>
              </a:defRPr>
            </a:lvl3pPr>
            <a:lvl4pPr marL="1425575" defTabSz="950913">
              <a:defRPr>
                <a:solidFill>
                  <a:schemeClr val="tx1"/>
                </a:solidFill>
                <a:latin typeface="Arial" panose="020B0604020202020204" pitchFamily="34" charset="0"/>
                <a:cs typeface="Arial" panose="020B0604020202020204" pitchFamily="34" charset="0"/>
              </a:defRPr>
            </a:lvl4pPr>
            <a:lvl5pPr marL="1901825" defTabSz="950913">
              <a:defRPr>
                <a:solidFill>
                  <a:schemeClr val="tx1"/>
                </a:solidFill>
                <a:latin typeface="Arial" panose="020B0604020202020204" pitchFamily="34" charset="0"/>
                <a:cs typeface="Arial" panose="020B0604020202020204" pitchFamily="34" charset="0"/>
              </a:defRPr>
            </a:lvl5pPr>
            <a:lvl6pPr marL="23590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8162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734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7306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p:txBody>
      </p:sp>
      <p:sp>
        <p:nvSpPr>
          <p:cNvPr id="159747" name="Text Box 3">
            <a:extLst>
              <a:ext uri="{FF2B5EF4-FFF2-40B4-BE49-F238E27FC236}">
                <a16:creationId xmlns:a16="http://schemas.microsoft.com/office/drawing/2014/main" id="{9C4A693E-608E-4964-BAA9-74F981D84B4C}"/>
              </a:ext>
            </a:extLst>
          </p:cNvPr>
          <p:cNvSpPr txBox="1">
            <a:spLocks noChangeArrowheads="1"/>
          </p:cNvSpPr>
          <p:nvPr/>
        </p:nvSpPr>
        <p:spPr bwMode="auto">
          <a:xfrm>
            <a:off x="390525" y="808038"/>
            <a:ext cx="6610350" cy="378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88" tIns="47544" rIns="95088" bIns="47544">
            <a:spAutoFit/>
          </a:bodyPr>
          <a:lstStyle>
            <a:lvl1pPr defTabSz="950913">
              <a:defRPr>
                <a:solidFill>
                  <a:schemeClr val="tx1"/>
                </a:solidFill>
                <a:latin typeface="Arial" panose="020B0604020202020204" pitchFamily="34" charset="0"/>
                <a:cs typeface="Arial" panose="020B0604020202020204" pitchFamily="34" charset="0"/>
              </a:defRPr>
            </a:lvl1pPr>
            <a:lvl2pPr marL="474663" defTabSz="950913">
              <a:defRPr>
                <a:solidFill>
                  <a:schemeClr val="tx1"/>
                </a:solidFill>
                <a:latin typeface="Arial" panose="020B0604020202020204" pitchFamily="34" charset="0"/>
                <a:cs typeface="Arial" panose="020B0604020202020204" pitchFamily="34" charset="0"/>
              </a:defRPr>
            </a:lvl2pPr>
            <a:lvl3pPr marL="950913" defTabSz="950913">
              <a:defRPr>
                <a:solidFill>
                  <a:schemeClr val="tx1"/>
                </a:solidFill>
                <a:latin typeface="Arial" panose="020B0604020202020204" pitchFamily="34" charset="0"/>
                <a:cs typeface="Arial" panose="020B0604020202020204" pitchFamily="34" charset="0"/>
              </a:defRPr>
            </a:lvl3pPr>
            <a:lvl4pPr marL="1425575" defTabSz="950913">
              <a:defRPr>
                <a:solidFill>
                  <a:schemeClr val="tx1"/>
                </a:solidFill>
                <a:latin typeface="Arial" panose="020B0604020202020204" pitchFamily="34" charset="0"/>
                <a:cs typeface="Arial" panose="020B0604020202020204" pitchFamily="34" charset="0"/>
              </a:defRPr>
            </a:lvl4pPr>
            <a:lvl5pPr marL="1901825" defTabSz="950913">
              <a:defRPr>
                <a:solidFill>
                  <a:schemeClr val="tx1"/>
                </a:solidFill>
                <a:latin typeface="Arial" panose="020B0604020202020204" pitchFamily="34" charset="0"/>
                <a:cs typeface="Arial" panose="020B0604020202020204" pitchFamily="34" charset="0"/>
              </a:defRPr>
            </a:lvl5pPr>
            <a:lvl6pPr marL="23590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8162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734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7306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300">
                <a:solidFill>
                  <a:schemeClr val="bg1"/>
                </a:solidFill>
                <a:latin typeface="Arial Black" panose="020B0A04020102020204" pitchFamily="34" charset="0"/>
              </a:rPr>
              <a:t>Dominion</a:t>
            </a:r>
          </a:p>
          <a:p>
            <a:pPr algn="ctr"/>
            <a:endParaRPr lang="en-US" altLang="en-US" sz="1200">
              <a:solidFill>
                <a:schemeClr val="bg1"/>
              </a:solidFill>
              <a:latin typeface="Arial Black" panose="020B0A04020102020204" pitchFamily="34" charset="0"/>
            </a:endParaRPr>
          </a:p>
          <a:p>
            <a:pPr algn="ctr"/>
            <a:r>
              <a:rPr lang="en-US" altLang="en-US" sz="4200">
                <a:solidFill>
                  <a:schemeClr val="bg1"/>
                </a:solidFill>
                <a:latin typeface="Arial Black" panose="020B0A04020102020204" pitchFamily="34" charset="0"/>
              </a:rPr>
              <a:t>in the harvest field</a:t>
            </a:r>
          </a:p>
          <a:p>
            <a:pPr algn="ctr"/>
            <a:r>
              <a:rPr lang="en-US" altLang="en-US" sz="4200">
                <a:solidFill>
                  <a:schemeClr val="bg1"/>
                </a:solidFill>
                <a:latin typeface="Arial Black" panose="020B0A04020102020204" pitchFamily="34" charset="0"/>
              </a:rPr>
              <a:t> and battlefield</a:t>
            </a:r>
          </a:p>
          <a:p>
            <a:pPr algn="ctr"/>
            <a:endParaRPr lang="en-US" altLang="en-US" sz="3700">
              <a:solidFill>
                <a:schemeClr val="bg1"/>
              </a:solidFill>
              <a:latin typeface="Arial Black" panose="020B0A04020102020204" pitchFamily="34" charset="0"/>
            </a:endParaRPr>
          </a:p>
          <a:p>
            <a:pPr algn="ctr"/>
            <a:r>
              <a:rPr lang="en-US" altLang="en-US" sz="2600">
                <a:solidFill>
                  <a:srgbClr val="FFFF00"/>
                </a:solidFill>
                <a:latin typeface="Arial Black" panose="020B0A04020102020204" pitchFamily="34" charset="0"/>
              </a:rPr>
              <a:t>(Dominion over sickness  &amp; Satan)</a:t>
            </a:r>
          </a:p>
        </p:txBody>
      </p:sp>
      <p:sp>
        <p:nvSpPr>
          <p:cNvPr id="159748" name="Text Box 4">
            <a:extLst>
              <a:ext uri="{FF2B5EF4-FFF2-40B4-BE49-F238E27FC236}">
                <a16:creationId xmlns:a16="http://schemas.microsoft.com/office/drawing/2014/main" id="{155F7E6B-7E5F-4AA7-8C4F-AD33A1A040D6}"/>
              </a:ext>
            </a:extLst>
          </p:cNvPr>
          <p:cNvSpPr txBox="1">
            <a:spLocks noChangeArrowheads="1"/>
          </p:cNvSpPr>
          <p:nvPr/>
        </p:nvSpPr>
        <p:spPr bwMode="auto">
          <a:xfrm>
            <a:off x="557213" y="5641975"/>
            <a:ext cx="6257925" cy="2301875"/>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88" tIns="47544" rIns="95088" bIns="47544">
            <a:spAutoFit/>
          </a:bodyPr>
          <a:lstStyle>
            <a:lvl1pPr defTabSz="950913">
              <a:defRPr>
                <a:solidFill>
                  <a:schemeClr val="tx1"/>
                </a:solidFill>
                <a:latin typeface="Arial" panose="020B0604020202020204" pitchFamily="34" charset="0"/>
                <a:cs typeface="Arial" panose="020B0604020202020204" pitchFamily="34" charset="0"/>
              </a:defRPr>
            </a:lvl1pPr>
            <a:lvl2pPr marL="474663" defTabSz="950913">
              <a:defRPr>
                <a:solidFill>
                  <a:schemeClr val="tx1"/>
                </a:solidFill>
                <a:latin typeface="Arial" panose="020B0604020202020204" pitchFamily="34" charset="0"/>
                <a:cs typeface="Arial" panose="020B0604020202020204" pitchFamily="34" charset="0"/>
              </a:defRPr>
            </a:lvl2pPr>
            <a:lvl3pPr marL="950913" defTabSz="950913">
              <a:defRPr>
                <a:solidFill>
                  <a:schemeClr val="tx1"/>
                </a:solidFill>
                <a:latin typeface="Arial" panose="020B0604020202020204" pitchFamily="34" charset="0"/>
                <a:cs typeface="Arial" panose="020B0604020202020204" pitchFamily="34" charset="0"/>
              </a:defRPr>
            </a:lvl3pPr>
            <a:lvl4pPr marL="1425575" defTabSz="950913">
              <a:defRPr>
                <a:solidFill>
                  <a:schemeClr val="tx1"/>
                </a:solidFill>
                <a:latin typeface="Arial" panose="020B0604020202020204" pitchFamily="34" charset="0"/>
                <a:cs typeface="Arial" panose="020B0604020202020204" pitchFamily="34" charset="0"/>
              </a:defRPr>
            </a:lvl4pPr>
            <a:lvl5pPr marL="1901825" defTabSz="950913">
              <a:defRPr>
                <a:solidFill>
                  <a:schemeClr val="tx1"/>
                </a:solidFill>
                <a:latin typeface="Arial" panose="020B0604020202020204" pitchFamily="34" charset="0"/>
                <a:cs typeface="Arial" panose="020B0604020202020204" pitchFamily="34" charset="0"/>
              </a:defRPr>
            </a:lvl5pPr>
            <a:lvl6pPr marL="23590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8162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734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7306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200" b="1" u="sng">
              <a:latin typeface="Arial Black" panose="020B0A04020102020204" pitchFamily="34" charset="0"/>
            </a:endParaRPr>
          </a:p>
          <a:p>
            <a:r>
              <a:rPr lang="en-US" altLang="en-US" sz="2900">
                <a:latin typeface="Arial Black" panose="020B0A04020102020204" pitchFamily="34" charset="0"/>
              </a:rPr>
              <a:t>   </a:t>
            </a:r>
            <a:r>
              <a:rPr lang="en-US" altLang="en-US" sz="2900" u="sng">
                <a:latin typeface="Arial Black" panose="020B0A04020102020204" pitchFamily="34" charset="0"/>
              </a:rPr>
              <a:t>Dominion</a:t>
            </a:r>
            <a:r>
              <a:rPr lang="en-US" altLang="en-US" sz="2900">
                <a:latin typeface="Arial Black" panose="020B0A04020102020204" pitchFamily="34" charset="0"/>
              </a:rPr>
              <a:t>  involves  God</a:t>
            </a:r>
          </a:p>
          <a:p>
            <a:r>
              <a:rPr lang="en-US" altLang="en-US" sz="2900">
                <a:latin typeface="Arial Black" panose="020B0A04020102020204" pitchFamily="34" charset="0"/>
              </a:rPr>
              <a:t>   sharing His authority and  </a:t>
            </a:r>
          </a:p>
          <a:p>
            <a:r>
              <a:rPr lang="en-US" altLang="en-US" sz="2900">
                <a:latin typeface="Arial Black" panose="020B0A04020102020204" pitchFamily="34" charset="0"/>
              </a:rPr>
              <a:t>   power  with  man to fulfill </a:t>
            </a:r>
          </a:p>
          <a:p>
            <a:r>
              <a:rPr lang="en-US" altLang="en-US" sz="2900">
                <a:latin typeface="Arial Black" panose="020B0A04020102020204" pitchFamily="34" charset="0"/>
              </a:rPr>
              <a:t>   His will and work on earth.</a:t>
            </a:r>
          </a:p>
          <a:p>
            <a:r>
              <a:rPr lang="en-US" altLang="en-US" sz="1200">
                <a:latin typeface="Arial Black" panose="020B0A04020102020204" pitchFamily="34" charset="0"/>
              </a:rPr>
              <a:t>   </a:t>
            </a:r>
            <a:endParaRPr lang="en-US" altLang="en-US" sz="1200">
              <a:solidFill>
                <a:srgbClr val="FF3300"/>
              </a:solidFill>
              <a:latin typeface="Arial Black" panose="020B0A04020102020204" pitchFamily="34" charset="0"/>
            </a:endParaRPr>
          </a:p>
        </p:txBody>
      </p:sp>
      <p:sp>
        <p:nvSpPr>
          <p:cNvPr id="159750" name="Text Box 6">
            <a:extLst>
              <a:ext uri="{FF2B5EF4-FFF2-40B4-BE49-F238E27FC236}">
                <a16:creationId xmlns:a16="http://schemas.microsoft.com/office/drawing/2014/main" id="{729B864E-7D2F-4D91-92B6-BA1F6D4FAFB8}"/>
              </a:ext>
            </a:extLst>
          </p:cNvPr>
          <p:cNvSpPr txBox="1">
            <a:spLocks noChangeArrowheads="1"/>
          </p:cNvSpPr>
          <p:nvPr/>
        </p:nvSpPr>
        <p:spPr bwMode="auto">
          <a:xfrm>
            <a:off x="6400800" y="8413750"/>
            <a:ext cx="482600" cy="365125"/>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950913">
              <a:defRPr>
                <a:solidFill>
                  <a:schemeClr val="tx1"/>
                </a:solidFill>
                <a:latin typeface="Arial" panose="020B0604020202020204" pitchFamily="34" charset="0"/>
                <a:cs typeface="Arial" panose="020B0604020202020204" pitchFamily="34" charset="0"/>
              </a:defRPr>
            </a:lvl1pPr>
            <a:lvl2pPr defTabSz="950913">
              <a:defRPr>
                <a:solidFill>
                  <a:schemeClr val="tx1"/>
                </a:solidFill>
                <a:latin typeface="Arial" panose="020B0604020202020204" pitchFamily="34" charset="0"/>
                <a:cs typeface="Arial" panose="020B0604020202020204" pitchFamily="34" charset="0"/>
              </a:defRPr>
            </a:lvl2pPr>
            <a:lvl3pPr defTabSz="950913">
              <a:defRPr>
                <a:solidFill>
                  <a:schemeClr val="tx1"/>
                </a:solidFill>
                <a:latin typeface="Arial" panose="020B0604020202020204" pitchFamily="34" charset="0"/>
                <a:cs typeface="Arial" panose="020B0604020202020204" pitchFamily="34" charset="0"/>
              </a:defRPr>
            </a:lvl3pPr>
            <a:lvl4pPr defTabSz="950913">
              <a:defRPr>
                <a:solidFill>
                  <a:schemeClr val="tx1"/>
                </a:solidFill>
                <a:latin typeface="Arial" panose="020B0604020202020204" pitchFamily="34" charset="0"/>
                <a:cs typeface="Arial" panose="020B0604020202020204" pitchFamily="34" charset="0"/>
              </a:defRPr>
            </a:lvl4pPr>
            <a:lvl5pPr defTabSz="950913">
              <a:defRPr>
                <a:solidFill>
                  <a:schemeClr val="tx1"/>
                </a:solidFill>
                <a:latin typeface="Arial" panose="020B0604020202020204" pitchFamily="34" charset="0"/>
                <a:cs typeface="Arial" panose="020B0604020202020204" pitchFamily="34" charset="0"/>
              </a:defRPr>
            </a:lvl5pPr>
            <a:lvl6pPr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solidFill>
                  <a:schemeClr val="bg1"/>
                </a:solidFill>
                <a:latin typeface="Arial Black" panose="020B0A04020102020204" pitchFamily="34" charset="0"/>
              </a:rPr>
              <a:t>11</a:t>
            </a:r>
          </a:p>
        </p:txBody>
      </p:sp>
    </p:spTree>
  </p:cSld>
  <p:clrMapOvr>
    <a:masterClrMapping/>
  </p:clrMapOvr>
  <p:transition spd="slow">
    <p:checker/>
    <p:sndAc>
      <p:stSnd>
        <p:snd r:embed="rId3" name="projctor.wav"/>
      </p:stSnd>
    </p:sndAc>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Text Box 2"/>
          <p:cNvSpPr txBox="1">
            <a:spLocks noChangeArrowheads="1"/>
          </p:cNvSpPr>
          <p:nvPr/>
        </p:nvSpPr>
        <p:spPr bwMode="auto">
          <a:xfrm>
            <a:off x="152400" y="1649413"/>
            <a:ext cx="7010400" cy="7325058"/>
          </a:xfrm>
          <a:prstGeom prst="rect">
            <a:avLst/>
          </a:prstGeom>
          <a:gradFill rotWithShape="0">
            <a:gsLst>
              <a:gs pos="0">
                <a:schemeClr val="tx2"/>
              </a:gs>
              <a:gs pos="50000">
                <a:srgbClr val="660066"/>
              </a:gs>
              <a:gs pos="100000">
                <a:schemeClr val="tx2"/>
              </a:gs>
            </a:gsLst>
            <a:lin ang="0" scaled="1"/>
          </a:gra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1600" b="0" dirty="0">
                <a:solidFill>
                  <a:srgbClr val="CC0000"/>
                </a:solidFill>
                <a:latin typeface="Arial Black" panose="020B0A04020102020204" pitchFamily="34" charset="0"/>
              </a:rPr>
              <a:t>            </a:t>
            </a:r>
            <a:endParaRPr lang="en-US" altLang="en-US" sz="3200" b="0" dirty="0">
              <a:latin typeface="Arial Black" panose="020B0A04020102020204" pitchFamily="34" charset="0"/>
            </a:endParaRPr>
          </a:p>
          <a:p>
            <a:pPr algn="just">
              <a:defRPr/>
            </a:pPr>
            <a:r>
              <a:rPr lang="en-US" altLang="en-US" sz="1800" b="0" dirty="0">
                <a:solidFill>
                  <a:srgbClr val="FFFF00"/>
                </a:solidFill>
                <a:latin typeface="Arial Black" panose="020B0A04020102020204" pitchFamily="34" charset="0"/>
              </a:rPr>
              <a:t>1. LOVE BONDS PEOPLE TO CHURCH – RELATIONAL </a:t>
            </a:r>
          </a:p>
          <a:p>
            <a:pPr algn="just">
              <a:defRPr/>
            </a:pPr>
            <a:r>
              <a:rPr lang="en-US" altLang="en-US" sz="1800" b="0" dirty="0">
                <a:solidFill>
                  <a:srgbClr val="FFFF00"/>
                </a:solidFill>
                <a:latin typeface="Arial Black" panose="020B0A04020102020204" pitchFamily="34" charset="0"/>
              </a:rPr>
              <a:t>    BONDING, NOT DENOMINATIONAL AFFILIATION.</a:t>
            </a:r>
          </a:p>
          <a:p>
            <a:pPr algn="just">
              <a:defRPr/>
            </a:pPr>
            <a:endParaRPr lang="en-US" altLang="en-US" sz="2000" b="0" u="sng" dirty="0">
              <a:solidFill>
                <a:srgbClr val="FFFF00"/>
              </a:solidFill>
              <a:latin typeface="Arial Black" panose="020B0A04020102020204" pitchFamily="34" charset="0"/>
            </a:endParaRPr>
          </a:p>
          <a:p>
            <a:pPr algn="just">
              <a:defRPr/>
            </a:pPr>
            <a:r>
              <a:rPr lang="en-US" altLang="en-US" sz="1800" b="0" dirty="0">
                <a:solidFill>
                  <a:schemeClr val="bg1"/>
                </a:solidFill>
                <a:latin typeface="Arial Black" panose="020B0A04020102020204" pitchFamily="34" charset="0"/>
              </a:rPr>
              <a:t>2. RELATIONSHIPS  ARE THE ONLY RESOURCE THE </a:t>
            </a:r>
          </a:p>
          <a:p>
            <a:pPr algn="just">
              <a:defRPr/>
            </a:pPr>
            <a:r>
              <a:rPr lang="en-US" altLang="en-US" sz="1800" b="0" dirty="0">
                <a:solidFill>
                  <a:schemeClr val="bg1"/>
                </a:solidFill>
                <a:latin typeface="Arial Black" panose="020B0A04020102020204" pitchFamily="34" charset="0"/>
              </a:rPr>
              <a:t>    CHURCH HAS TO COMMUNICATE THE LOVE OF </a:t>
            </a:r>
          </a:p>
          <a:p>
            <a:pPr algn="just">
              <a:defRPr/>
            </a:pPr>
            <a:r>
              <a:rPr lang="en-US" altLang="en-US" sz="1800" b="0" dirty="0">
                <a:solidFill>
                  <a:schemeClr val="bg1"/>
                </a:solidFill>
                <a:latin typeface="Arial Black" panose="020B0A04020102020204" pitchFamily="34" charset="0"/>
              </a:rPr>
              <a:t>    GOD.</a:t>
            </a:r>
          </a:p>
          <a:p>
            <a:pPr algn="just">
              <a:defRPr/>
            </a:pPr>
            <a:endParaRPr lang="en-US" altLang="en-US" sz="2000" b="0" dirty="0">
              <a:solidFill>
                <a:schemeClr val="bg1"/>
              </a:solidFill>
              <a:latin typeface="Arial Black" panose="020B0A04020102020204" pitchFamily="34" charset="0"/>
            </a:endParaRPr>
          </a:p>
          <a:p>
            <a:pPr algn="just">
              <a:defRPr/>
            </a:pPr>
            <a:r>
              <a:rPr lang="en-US" altLang="en-US" sz="1800" b="0" dirty="0">
                <a:solidFill>
                  <a:srgbClr val="FFFF00"/>
                </a:solidFill>
                <a:latin typeface="Arial Black" panose="020B0A04020102020204" pitchFamily="34" charset="0"/>
              </a:rPr>
              <a:t>3. DISCIPLESHIP MUST BEGIN THE FIRST SUNDAY</a:t>
            </a:r>
            <a:endParaRPr lang="en-US" altLang="en-US" sz="1800" b="0" dirty="0">
              <a:latin typeface="Arial Black" panose="020B0A04020102020204" pitchFamily="34" charset="0"/>
            </a:endParaRPr>
          </a:p>
          <a:p>
            <a:pPr algn="just">
              <a:defRPr/>
            </a:pPr>
            <a:r>
              <a:rPr lang="en-US" altLang="en-US" sz="1800" b="0" dirty="0">
                <a:solidFill>
                  <a:srgbClr val="FFFF00"/>
                </a:solidFill>
                <a:latin typeface="Arial Black" panose="020B0A04020102020204" pitchFamily="34" charset="0"/>
              </a:rPr>
              <a:t>    THE  VISITOR ATTENDS,  WITH TRAINED MEMBERS</a:t>
            </a:r>
          </a:p>
          <a:p>
            <a:pPr algn="just">
              <a:defRPr/>
            </a:pPr>
            <a:r>
              <a:rPr lang="en-US" altLang="en-US" sz="1800" b="0" dirty="0">
                <a:solidFill>
                  <a:srgbClr val="FFFF00"/>
                </a:solidFill>
                <a:latin typeface="Arial Black" panose="020B0A04020102020204" pitchFamily="34" charset="0"/>
              </a:rPr>
              <a:t>    EFFECTIVELY COMMUNICATING GOD’S LOVE.</a:t>
            </a:r>
          </a:p>
          <a:p>
            <a:pPr algn="just">
              <a:defRPr/>
            </a:pPr>
            <a:endParaRPr lang="en-US" altLang="en-US" sz="2000" b="0" dirty="0">
              <a:solidFill>
                <a:srgbClr val="FFFF00"/>
              </a:solidFill>
              <a:latin typeface="Arial Black" panose="020B0A04020102020204" pitchFamily="34" charset="0"/>
            </a:endParaRPr>
          </a:p>
          <a:p>
            <a:pPr algn="just">
              <a:defRPr/>
            </a:pPr>
            <a:r>
              <a:rPr lang="en-US" altLang="en-US" sz="1800" b="0" dirty="0">
                <a:solidFill>
                  <a:schemeClr val="bg1"/>
                </a:solidFill>
                <a:latin typeface="Arial Black" panose="020B0A04020102020204" pitchFamily="34" charset="0"/>
              </a:rPr>
              <a:t>4. VISITORS MUST HAVE A “RELATIONAL BRIDGE” </a:t>
            </a:r>
          </a:p>
          <a:p>
            <a:pPr algn="just">
              <a:defRPr/>
            </a:pPr>
            <a:r>
              <a:rPr lang="en-US" altLang="en-US" sz="1800" b="0" dirty="0">
                <a:solidFill>
                  <a:schemeClr val="bg1"/>
                </a:solidFill>
                <a:latin typeface="Arial Black" panose="020B0A04020102020204" pitchFamily="34" charset="0"/>
              </a:rPr>
              <a:t>    BETWEEN CHURCH ATTENDANCE AND SMALL </a:t>
            </a:r>
          </a:p>
          <a:p>
            <a:pPr algn="just">
              <a:defRPr/>
            </a:pPr>
            <a:r>
              <a:rPr lang="en-US" altLang="en-US" sz="1800" b="0" dirty="0">
                <a:solidFill>
                  <a:schemeClr val="bg1"/>
                </a:solidFill>
                <a:latin typeface="Arial Black" panose="020B0A04020102020204" pitchFamily="34" charset="0"/>
              </a:rPr>
              <a:t>    GROUP RELATIONSHIPS, MENTORS ASSIGNED,</a:t>
            </a:r>
          </a:p>
          <a:p>
            <a:pPr algn="just">
              <a:defRPr/>
            </a:pPr>
            <a:r>
              <a:rPr lang="en-US" altLang="en-US" sz="1800" b="0" dirty="0">
                <a:solidFill>
                  <a:schemeClr val="bg1"/>
                </a:solidFill>
                <a:latin typeface="Arial Black" panose="020B0A04020102020204" pitchFamily="34" charset="0"/>
              </a:rPr>
              <a:t>    HOME FELLOWSHIP GROUPS.</a:t>
            </a:r>
          </a:p>
          <a:p>
            <a:pPr algn="just">
              <a:defRPr/>
            </a:pPr>
            <a:endParaRPr lang="en-US" altLang="en-US" sz="2000" b="0" dirty="0">
              <a:solidFill>
                <a:schemeClr val="bg1"/>
              </a:solidFill>
              <a:latin typeface="Arial Black" panose="020B0A04020102020204" pitchFamily="34" charset="0"/>
            </a:endParaRPr>
          </a:p>
          <a:p>
            <a:pPr algn="just">
              <a:defRPr/>
            </a:pPr>
            <a:r>
              <a:rPr lang="en-US" altLang="en-US" sz="1800" b="0" dirty="0">
                <a:solidFill>
                  <a:srgbClr val="FFFF00"/>
                </a:solidFill>
                <a:latin typeface="Arial Black" panose="020B0A04020102020204" pitchFamily="34" charset="0"/>
              </a:rPr>
              <a:t>5. WEEKS 2-4 IS THE “VALLEY OF DECISION” FOR </a:t>
            </a:r>
          </a:p>
          <a:p>
            <a:pPr algn="just">
              <a:defRPr/>
            </a:pPr>
            <a:r>
              <a:rPr lang="en-US" altLang="en-US" sz="1800" b="0" dirty="0">
                <a:solidFill>
                  <a:srgbClr val="FFFF00"/>
                </a:solidFill>
                <a:latin typeface="Arial Black" panose="020B0A04020102020204" pitchFamily="34" charset="0"/>
              </a:rPr>
              <a:t>    VISITORS TO DECIDE IF THIS CHURCH IS THE ONE</a:t>
            </a:r>
          </a:p>
          <a:p>
            <a:pPr algn="just">
              <a:defRPr/>
            </a:pPr>
            <a:r>
              <a:rPr lang="en-US" altLang="en-US" sz="1800" b="0" dirty="0">
                <a:solidFill>
                  <a:srgbClr val="FFFF00"/>
                </a:solidFill>
                <a:latin typeface="Arial Black" panose="020B0A04020102020204" pitchFamily="34" charset="0"/>
              </a:rPr>
              <a:t>    THAT CAN MEET THEIR NEEDS. </a:t>
            </a:r>
          </a:p>
          <a:p>
            <a:pPr algn="just">
              <a:defRPr/>
            </a:pPr>
            <a:endParaRPr lang="en-US" altLang="en-US" sz="2000" b="0" dirty="0">
              <a:solidFill>
                <a:srgbClr val="FFFF00"/>
              </a:solidFill>
              <a:latin typeface="Arial Black" panose="020B0A04020102020204" pitchFamily="34" charset="0"/>
            </a:endParaRPr>
          </a:p>
          <a:p>
            <a:pPr algn="just">
              <a:defRPr/>
            </a:pPr>
            <a:r>
              <a:rPr lang="en-US" altLang="en-US" sz="1800" b="0" dirty="0">
                <a:solidFill>
                  <a:schemeClr val="bg1"/>
                </a:solidFill>
                <a:latin typeface="Arial Black" panose="020B0A04020102020204" pitchFamily="34" charset="0"/>
              </a:rPr>
              <a:t>6. WITHIN THE FIRST MONTH,  THE RETURNING </a:t>
            </a:r>
          </a:p>
          <a:p>
            <a:pPr algn="just">
              <a:defRPr/>
            </a:pPr>
            <a:r>
              <a:rPr lang="en-US" altLang="en-US" sz="1800" b="0" dirty="0">
                <a:solidFill>
                  <a:schemeClr val="bg1"/>
                </a:solidFill>
                <a:latin typeface="Arial Black" panose="020B0A04020102020204" pitchFamily="34" charset="0"/>
              </a:rPr>
              <a:t>    VISITOR SHOULD BE ABLE TO MEET WITH THE </a:t>
            </a:r>
          </a:p>
          <a:p>
            <a:pPr algn="just">
              <a:defRPr/>
            </a:pPr>
            <a:r>
              <a:rPr lang="en-US" altLang="en-US" sz="1800" b="0" dirty="0">
                <a:solidFill>
                  <a:schemeClr val="bg1"/>
                </a:solidFill>
                <a:latin typeface="Arial Black" panose="020B0A04020102020204" pitchFamily="34" charset="0"/>
              </a:rPr>
              <a:t>    PASTOR INDIVIDUALLY OR IN A GROUP WITH</a:t>
            </a:r>
          </a:p>
          <a:p>
            <a:pPr algn="just">
              <a:defRPr/>
            </a:pPr>
            <a:r>
              <a:rPr lang="en-US" altLang="en-US" sz="1800" b="0" dirty="0">
                <a:solidFill>
                  <a:schemeClr val="bg1"/>
                </a:solidFill>
                <a:latin typeface="Arial Black" panose="020B0A04020102020204" pitchFamily="34" charset="0"/>
              </a:rPr>
              <a:t>    OTHER POTENTIAL NEW MEMBERS.</a:t>
            </a:r>
            <a:endParaRPr lang="en-US" altLang="en-US" sz="1600" b="0" dirty="0">
              <a:solidFill>
                <a:srgbClr val="FF0000"/>
              </a:solidFill>
              <a:latin typeface="Arial Black" panose="020B0A04020102020204" pitchFamily="34" charset="0"/>
            </a:endParaRPr>
          </a:p>
          <a:p>
            <a:pPr>
              <a:defRPr/>
            </a:pPr>
            <a:endParaRPr lang="en-US" altLang="en-US" sz="1600" b="0" dirty="0">
              <a:latin typeface="Arial Black" panose="020B0A04020102020204" pitchFamily="34" charset="0"/>
            </a:endParaRPr>
          </a:p>
        </p:txBody>
      </p:sp>
      <p:sp>
        <p:nvSpPr>
          <p:cNvPr id="347139" name="Text Box 3"/>
          <p:cNvSpPr txBox="1">
            <a:spLocks noChangeArrowheads="1"/>
          </p:cNvSpPr>
          <p:nvPr/>
        </p:nvSpPr>
        <p:spPr bwMode="auto">
          <a:xfrm>
            <a:off x="152400" y="228600"/>
            <a:ext cx="6934200" cy="1266825"/>
          </a:xfrm>
          <a:prstGeom prst="rect">
            <a:avLst/>
          </a:prstGeom>
          <a:solidFill>
            <a:srgbClr val="660066"/>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800" b="0" dirty="0">
                <a:solidFill>
                  <a:srgbClr val="800080"/>
                </a:solidFill>
                <a:latin typeface="Arial Black" panose="020B0A04020102020204" pitchFamily="34" charset="0"/>
              </a:rPr>
              <a:t>        </a:t>
            </a:r>
          </a:p>
          <a:p>
            <a:pPr algn="ctr"/>
            <a:r>
              <a:rPr lang="en-US" altLang="en-US" sz="2800" b="0" dirty="0">
                <a:latin typeface="Arial Black" panose="020B0A04020102020204" pitchFamily="34" charset="0"/>
              </a:rPr>
              <a:t>SIX  PRINCIPLES  OF  THE DISCIPLESHIP  MINISTRY  MODEL</a:t>
            </a:r>
          </a:p>
          <a:p>
            <a:endParaRPr lang="en-US" altLang="en-US" sz="800" dirty="0">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Text Box 2"/>
          <p:cNvSpPr txBox="1">
            <a:spLocks noChangeArrowheads="1"/>
          </p:cNvSpPr>
          <p:nvPr/>
        </p:nvSpPr>
        <p:spPr bwMode="auto">
          <a:xfrm>
            <a:off x="177800" y="257175"/>
            <a:ext cx="6832600" cy="1571625"/>
          </a:xfrm>
          <a:prstGeom prst="rect">
            <a:avLst/>
          </a:prstGeom>
          <a:solidFill>
            <a:srgbClr val="FF0000"/>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b="0" dirty="0">
                <a:solidFill>
                  <a:srgbClr val="FF0000"/>
                </a:solidFill>
                <a:latin typeface="Arial Black" panose="020B0A04020102020204" pitchFamily="34" charset="0"/>
              </a:rPr>
              <a:t> </a:t>
            </a:r>
            <a:r>
              <a:rPr lang="en-US" altLang="en-US" b="0" dirty="0">
                <a:solidFill>
                  <a:schemeClr val="bg1"/>
                </a:solidFill>
                <a:latin typeface="Arial Black" panose="020B0A04020102020204" pitchFamily="34" charset="0"/>
              </a:rPr>
              <a:t>VISITOR  &amp;  NEW  CONVERT </a:t>
            </a:r>
          </a:p>
          <a:p>
            <a:pPr>
              <a:spcBef>
                <a:spcPct val="50000"/>
              </a:spcBef>
              <a:buFontTx/>
              <a:buNone/>
            </a:pPr>
            <a:r>
              <a:rPr lang="en-US" altLang="en-US" b="0" dirty="0">
                <a:solidFill>
                  <a:schemeClr val="bg1"/>
                </a:solidFill>
                <a:latin typeface="Arial Black" panose="020B0A04020102020204" pitchFamily="34" charset="0"/>
              </a:rPr>
              <a:t>          SUPPORT  NEEDS</a:t>
            </a:r>
          </a:p>
          <a:p>
            <a:pPr algn="ctr">
              <a:spcBef>
                <a:spcPct val="50000"/>
              </a:spcBef>
              <a:buFontTx/>
              <a:buNone/>
            </a:pPr>
            <a:endParaRPr lang="en-US" altLang="en-US" sz="800" b="0" dirty="0">
              <a:solidFill>
                <a:schemeClr val="bg1"/>
              </a:solidFill>
            </a:endParaRPr>
          </a:p>
        </p:txBody>
      </p:sp>
      <p:sp>
        <p:nvSpPr>
          <p:cNvPr id="349187" name="Text Box 3"/>
          <p:cNvSpPr txBox="1">
            <a:spLocks noChangeArrowheads="1"/>
          </p:cNvSpPr>
          <p:nvPr/>
        </p:nvSpPr>
        <p:spPr bwMode="auto">
          <a:xfrm>
            <a:off x="152400" y="1981200"/>
            <a:ext cx="6858000" cy="7155781"/>
          </a:xfrm>
          <a:prstGeom prst="rect">
            <a:avLst/>
          </a:prstGeom>
          <a:gradFill rotWithShape="0">
            <a:gsLst>
              <a:gs pos="0">
                <a:srgbClr val="660066"/>
              </a:gs>
              <a:gs pos="50000">
                <a:srgbClr val="FF0000"/>
              </a:gs>
              <a:gs pos="100000">
                <a:srgbClr val="660066"/>
              </a:gs>
            </a:gsLst>
            <a:lin ang="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1800" b="0" dirty="0">
              <a:solidFill>
                <a:srgbClr val="FF3300"/>
              </a:solidFill>
              <a:latin typeface="Arial Black" panose="020B0A04020102020204" pitchFamily="34" charset="0"/>
            </a:endParaRPr>
          </a:p>
          <a:p>
            <a:pPr>
              <a:spcBef>
                <a:spcPct val="50000"/>
              </a:spcBef>
            </a:pPr>
            <a:r>
              <a:rPr lang="en-US" altLang="en-US" sz="3200" b="0" dirty="0">
                <a:solidFill>
                  <a:srgbClr val="FFFF00"/>
                </a:solidFill>
                <a:latin typeface="Arial Black" panose="020B0A04020102020204" pitchFamily="34" charset="0"/>
              </a:rPr>
              <a:t>* ONE-ON-ONE </a:t>
            </a:r>
            <a:r>
              <a:rPr lang="en-US" altLang="en-US" sz="2400" b="0" dirty="0">
                <a:solidFill>
                  <a:srgbClr val="FFFF00"/>
                </a:solidFill>
                <a:latin typeface="Arial Black" panose="020B0A04020102020204" pitchFamily="34" charset="0"/>
              </a:rPr>
              <a:t>(MENTORS)</a:t>
            </a:r>
          </a:p>
          <a:p>
            <a:pPr>
              <a:spcBef>
                <a:spcPct val="50000"/>
              </a:spcBef>
              <a:buFontTx/>
              <a:buChar char="•"/>
            </a:pPr>
            <a:endParaRPr lang="en-US" altLang="en-US" sz="1000" b="0" dirty="0">
              <a:solidFill>
                <a:srgbClr val="FFFF00"/>
              </a:solidFill>
              <a:latin typeface="Arial Black" panose="020B0A04020102020204" pitchFamily="34" charset="0"/>
            </a:endParaRPr>
          </a:p>
          <a:p>
            <a:pPr>
              <a:spcBef>
                <a:spcPct val="50000"/>
              </a:spcBef>
            </a:pPr>
            <a:r>
              <a:rPr lang="en-US" altLang="en-US" sz="3200" b="0" dirty="0">
                <a:latin typeface="Arial Black" panose="020B0A04020102020204" pitchFamily="34" charset="0"/>
              </a:rPr>
              <a:t>* SMALL  GROUPS</a:t>
            </a:r>
            <a:endParaRPr lang="en-US" altLang="en-US" sz="1600" b="0" dirty="0">
              <a:latin typeface="Arial Black" panose="020B0A04020102020204" pitchFamily="34" charset="0"/>
            </a:endParaRPr>
          </a:p>
          <a:p>
            <a:pPr>
              <a:spcBef>
                <a:spcPct val="50000"/>
              </a:spcBef>
            </a:pPr>
            <a:r>
              <a:rPr lang="en-US" altLang="en-US" sz="3200" b="0" dirty="0">
                <a:latin typeface="Arial Black" panose="020B0A04020102020204" pitchFamily="34" charset="0"/>
              </a:rPr>
              <a:t>    </a:t>
            </a:r>
            <a:r>
              <a:rPr lang="en-US" altLang="en-US" sz="2400" b="0" dirty="0">
                <a:latin typeface="Arial Black" panose="020B0A04020102020204" pitchFamily="34" charset="0"/>
              </a:rPr>
              <a:t>- CARE TEAMS</a:t>
            </a:r>
          </a:p>
          <a:p>
            <a:pPr>
              <a:spcBef>
                <a:spcPct val="50000"/>
              </a:spcBef>
            </a:pPr>
            <a:r>
              <a:rPr lang="en-US" altLang="en-US" sz="2400" b="0" dirty="0">
                <a:latin typeface="Arial Black" panose="020B0A04020102020204" pitchFamily="34" charset="0"/>
              </a:rPr>
              <a:t>     - HOME CARE FELLOWSHIP</a:t>
            </a:r>
          </a:p>
          <a:p>
            <a:pPr>
              <a:spcBef>
                <a:spcPct val="50000"/>
              </a:spcBef>
            </a:pPr>
            <a:r>
              <a:rPr lang="en-US" altLang="en-US" sz="2400" b="0" dirty="0">
                <a:latin typeface="Arial Black" panose="020B0A04020102020204" pitchFamily="34" charset="0"/>
              </a:rPr>
              <a:t>     - SUNDAY SCHOOL CLASSES</a:t>
            </a:r>
          </a:p>
          <a:p>
            <a:pPr>
              <a:spcBef>
                <a:spcPct val="50000"/>
              </a:spcBef>
            </a:pPr>
            <a:endParaRPr lang="en-US" altLang="en-US" sz="1000" b="0" dirty="0">
              <a:latin typeface="Arial Black" panose="020B0A04020102020204" pitchFamily="34" charset="0"/>
            </a:endParaRPr>
          </a:p>
          <a:p>
            <a:pPr>
              <a:spcBef>
                <a:spcPct val="50000"/>
              </a:spcBef>
            </a:pPr>
            <a:r>
              <a:rPr lang="en-US" altLang="en-US" sz="3200" b="0" dirty="0">
                <a:solidFill>
                  <a:srgbClr val="FFFF00"/>
                </a:solidFill>
                <a:latin typeface="Arial Black" panose="020B0A04020102020204" pitchFamily="34" charset="0"/>
              </a:rPr>
              <a:t>* CHURCH  BODY</a:t>
            </a:r>
          </a:p>
          <a:p>
            <a:pPr>
              <a:spcBef>
                <a:spcPct val="50000"/>
              </a:spcBef>
            </a:pPr>
            <a:endParaRPr lang="en-US" altLang="en-US" sz="1000" b="0" dirty="0">
              <a:solidFill>
                <a:srgbClr val="FFFF00"/>
              </a:solidFill>
              <a:latin typeface="Arial Black" panose="020B0A04020102020204" pitchFamily="34" charset="0"/>
            </a:endParaRPr>
          </a:p>
          <a:p>
            <a:pPr>
              <a:spcBef>
                <a:spcPct val="50000"/>
              </a:spcBef>
            </a:pPr>
            <a:r>
              <a:rPr lang="en-US" altLang="en-US" sz="3200" b="0" dirty="0">
                <a:latin typeface="Arial Black" panose="020B0A04020102020204" pitchFamily="34" charset="0"/>
              </a:rPr>
              <a:t>* PASTOR &amp; MINISTERIAL  </a:t>
            </a:r>
          </a:p>
          <a:p>
            <a:pPr>
              <a:spcBef>
                <a:spcPct val="50000"/>
              </a:spcBef>
            </a:pPr>
            <a:r>
              <a:rPr lang="en-US" altLang="en-US" sz="3200" b="0" dirty="0">
                <a:latin typeface="Arial Black" panose="020B0A04020102020204" pitchFamily="34" charset="0"/>
              </a:rPr>
              <a:t>   STAFF</a:t>
            </a:r>
          </a:p>
          <a:p>
            <a:endParaRPr lang="en-US" altLang="en-US" sz="3600" dirty="0">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Line 2"/>
          <p:cNvSpPr>
            <a:spLocks noChangeShapeType="1"/>
          </p:cNvSpPr>
          <p:nvPr/>
        </p:nvSpPr>
        <p:spPr bwMode="auto">
          <a:xfrm>
            <a:off x="3962400" y="1371600"/>
            <a:ext cx="0" cy="2819400"/>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51235" name="Line 3"/>
          <p:cNvSpPr>
            <a:spLocks noChangeShapeType="1"/>
          </p:cNvSpPr>
          <p:nvPr/>
        </p:nvSpPr>
        <p:spPr bwMode="auto">
          <a:xfrm>
            <a:off x="3962400" y="4191000"/>
            <a:ext cx="3048000" cy="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51236" name="Text Box 4"/>
          <p:cNvSpPr txBox="1">
            <a:spLocks noChangeArrowheads="1"/>
          </p:cNvSpPr>
          <p:nvPr/>
        </p:nvSpPr>
        <p:spPr bwMode="auto">
          <a:xfrm>
            <a:off x="4435475" y="4206875"/>
            <a:ext cx="2025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chemeClr val="accent2"/>
                </a:solidFill>
                <a:latin typeface="Arial Black" panose="020B0A04020102020204" pitchFamily="34" charset="0"/>
              </a:rPr>
              <a:t>One-on-one Mentor</a:t>
            </a:r>
          </a:p>
          <a:p>
            <a:r>
              <a:rPr lang="en-US" altLang="en-US" sz="1400" b="0" dirty="0">
                <a:solidFill>
                  <a:schemeClr val="accent2"/>
                </a:solidFill>
                <a:latin typeface="Arial Black" panose="020B0A04020102020204" pitchFamily="34" charset="0"/>
              </a:rPr>
              <a:t>and Care Ministry</a:t>
            </a:r>
          </a:p>
        </p:txBody>
      </p:sp>
      <p:sp>
        <p:nvSpPr>
          <p:cNvPr id="351237" name="Text Box 5"/>
          <p:cNvSpPr txBox="1">
            <a:spLocks noChangeArrowheads="1"/>
          </p:cNvSpPr>
          <p:nvPr/>
        </p:nvSpPr>
        <p:spPr bwMode="auto">
          <a:xfrm>
            <a:off x="2257425" y="2441575"/>
            <a:ext cx="162877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FF0000"/>
                </a:solidFill>
                <a:latin typeface="Arial Black" panose="020B0A04020102020204" pitchFamily="34" charset="0"/>
              </a:rPr>
              <a:t>Effectiveness</a:t>
            </a:r>
          </a:p>
          <a:p>
            <a:r>
              <a:rPr lang="en-US" altLang="en-US" sz="1400" b="0" dirty="0">
                <a:solidFill>
                  <a:srgbClr val="FF0000"/>
                </a:solidFill>
                <a:latin typeface="Arial Black" panose="020B0A04020102020204" pitchFamily="34" charset="0"/>
              </a:rPr>
              <a:t>of church level</a:t>
            </a:r>
          </a:p>
          <a:p>
            <a:r>
              <a:rPr lang="en-US" altLang="en-US" sz="1400" b="0" dirty="0">
                <a:solidFill>
                  <a:srgbClr val="FF0000"/>
                </a:solidFill>
                <a:latin typeface="Arial Black" panose="020B0A04020102020204" pitchFamily="34" charset="0"/>
              </a:rPr>
              <a:t>ministry and</a:t>
            </a:r>
          </a:p>
          <a:p>
            <a:r>
              <a:rPr lang="en-US" altLang="en-US" sz="1400" b="0" dirty="0">
                <a:solidFill>
                  <a:srgbClr val="FF0000"/>
                </a:solidFill>
                <a:latin typeface="Arial Black" panose="020B0A04020102020204" pitchFamily="34" charset="0"/>
              </a:rPr>
              <a:t>group level </a:t>
            </a:r>
          </a:p>
          <a:p>
            <a:r>
              <a:rPr lang="en-US" altLang="en-US" sz="1400" b="0" dirty="0">
                <a:solidFill>
                  <a:srgbClr val="FF0000"/>
                </a:solidFill>
                <a:latin typeface="Arial Black" panose="020B0A04020102020204" pitchFamily="34" charset="0"/>
              </a:rPr>
              <a:t>ministry.</a:t>
            </a:r>
          </a:p>
          <a:p>
            <a:endParaRPr lang="en-US" altLang="en-US" sz="1400" b="0" dirty="0">
              <a:solidFill>
                <a:srgbClr val="FF0000"/>
              </a:solidFill>
              <a:latin typeface="Arial Black" panose="020B0A04020102020204" pitchFamily="34" charset="0"/>
            </a:endParaRPr>
          </a:p>
        </p:txBody>
      </p:sp>
      <p:sp>
        <p:nvSpPr>
          <p:cNvPr id="351238" name="Line 6"/>
          <p:cNvSpPr>
            <a:spLocks noChangeShapeType="1"/>
          </p:cNvSpPr>
          <p:nvPr/>
        </p:nvSpPr>
        <p:spPr bwMode="auto">
          <a:xfrm flipV="1">
            <a:off x="4038600" y="1592263"/>
            <a:ext cx="2743200" cy="2065337"/>
          </a:xfrm>
          <a:prstGeom prst="line">
            <a:avLst/>
          </a:prstGeom>
          <a:noFill/>
          <a:ln w="57150">
            <a:solidFill>
              <a:srgbClr val="0066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51239" name="Rectangle 7"/>
          <p:cNvSpPr>
            <a:spLocks noChangeArrowheads="1"/>
          </p:cNvSpPr>
          <p:nvPr/>
        </p:nvSpPr>
        <p:spPr bwMode="auto">
          <a:xfrm>
            <a:off x="228600" y="6932613"/>
            <a:ext cx="3124200" cy="1068387"/>
          </a:xfrm>
          <a:prstGeom prst="rect">
            <a:avLst/>
          </a:prstGeom>
          <a:solidFill>
            <a:schemeClr val="accent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dirty="0">
                <a:latin typeface="Times New Roman" panose="02020603050405020304" pitchFamily="18" charset="0"/>
              </a:rPr>
              <a:t>One-on-one  Mentor  </a:t>
            </a:r>
          </a:p>
          <a:p>
            <a:pPr algn="ctr"/>
            <a:r>
              <a:rPr lang="en-US" altLang="en-US" sz="1800" dirty="0">
                <a:latin typeface="Times New Roman" panose="02020603050405020304" pitchFamily="18" charset="0"/>
              </a:rPr>
              <a:t>and  Care Ministry </a:t>
            </a:r>
          </a:p>
        </p:txBody>
      </p:sp>
      <p:sp>
        <p:nvSpPr>
          <p:cNvPr id="351240" name="Rectangle 8"/>
          <p:cNvSpPr>
            <a:spLocks noChangeArrowheads="1"/>
          </p:cNvSpPr>
          <p:nvPr/>
        </p:nvSpPr>
        <p:spPr bwMode="auto">
          <a:xfrm>
            <a:off x="533400" y="5943600"/>
            <a:ext cx="2514600" cy="914400"/>
          </a:xfrm>
          <a:prstGeom prst="rect">
            <a:avLst/>
          </a:prstGeom>
          <a:solidFill>
            <a:srgbClr val="0066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Times New Roman" panose="02020603050405020304" pitchFamily="18" charset="0"/>
              </a:rPr>
              <a:t>    Small Group Level</a:t>
            </a:r>
          </a:p>
          <a:p>
            <a:r>
              <a:rPr lang="en-US" altLang="en-US" sz="1800" dirty="0">
                <a:latin typeface="Times New Roman" panose="02020603050405020304" pitchFamily="18" charset="0"/>
              </a:rPr>
              <a:t>             Ministry </a:t>
            </a:r>
          </a:p>
          <a:p>
            <a:r>
              <a:rPr lang="en-US" altLang="en-US" sz="1600" dirty="0">
                <a:latin typeface="Times New Roman" panose="02020603050405020304" pitchFamily="18" charset="0"/>
              </a:rPr>
              <a:t>           (Classes, etc.)</a:t>
            </a:r>
          </a:p>
        </p:txBody>
      </p:sp>
      <p:sp>
        <p:nvSpPr>
          <p:cNvPr id="351241" name="Rectangle 9"/>
          <p:cNvSpPr>
            <a:spLocks noChangeArrowheads="1"/>
          </p:cNvSpPr>
          <p:nvPr/>
        </p:nvSpPr>
        <p:spPr bwMode="auto">
          <a:xfrm>
            <a:off x="838200" y="5029200"/>
            <a:ext cx="1828800" cy="838200"/>
          </a:xfrm>
          <a:prstGeom prst="rect">
            <a:avLst/>
          </a:prstGeom>
          <a:solidFill>
            <a:srgbClr val="FF33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dirty="0">
                <a:latin typeface="Times New Roman" panose="02020603050405020304" pitchFamily="18" charset="0"/>
              </a:rPr>
              <a:t>Church Level</a:t>
            </a:r>
          </a:p>
          <a:p>
            <a:pPr algn="ctr"/>
            <a:r>
              <a:rPr lang="en-US" altLang="en-US" sz="1800" dirty="0">
                <a:latin typeface="Times New Roman" panose="02020603050405020304" pitchFamily="18" charset="0"/>
              </a:rPr>
              <a:t>Ministry</a:t>
            </a:r>
          </a:p>
        </p:txBody>
      </p:sp>
      <p:sp>
        <p:nvSpPr>
          <p:cNvPr id="351242" name="Text Box 10"/>
          <p:cNvSpPr txBox="1">
            <a:spLocks noChangeArrowheads="1"/>
          </p:cNvSpPr>
          <p:nvPr/>
        </p:nvSpPr>
        <p:spPr bwMode="auto">
          <a:xfrm>
            <a:off x="468313" y="127000"/>
            <a:ext cx="6542087" cy="101600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dirty="0">
                <a:solidFill>
                  <a:srgbClr val="FF3300"/>
                </a:solidFill>
                <a:latin typeface="Arial Black" panose="020B0A04020102020204" pitchFamily="34" charset="0"/>
              </a:rPr>
              <a:t> </a:t>
            </a:r>
            <a:r>
              <a:rPr lang="en-US" altLang="en-US" sz="1900" b="0" dirty="0">
                <a:latin typeface="Arial Black" panose="020B0A04020102020204" pitchFamily="34" charset="0"/>
              </a:rPr>
              <a:t>CHURCH  LEVEL  MINISTRY  BECOMES  MORE EFFECTIVE  WITH  ONE-ON-ONE  MENTOR</a:t>
            </a:r>
          </a:p>
          <a:p>
            <a:pPr algn="ctr"/>
            <a:r>
              <a:rPr lang="en-US" altLang="en-US" sz="1900" b="0" dirty="0">
                <a:latin typeface="Arial Black" panose="020B0A04020102020204" pitchFamily="34" charset="0"/>
              </a:rPr>
              <a:t> AND  CARE  MINISTRY  TEAMS</a:t>
            </a:r>
          </a:p>
        </p:txBody>
      </p:sp>
      <p:sp>
        <p:nvSpPr>
          <p:cNvPr id="351243" name="Text Box 11"/>
          <p:cNvSpPr txBox="1">
            <a:spLocks noChangeArrowheads="1"/>
          </p:cNvSpPr>
          <p:nvPr/>
        </p:nvSpPr>
        <p:spPr bwMode="auto">
          <a:xfrm>
            <a:off x="3773488" y="4876800"/>
            <a:ext cx="3429000" cy="4171950"/>
          </a:xfrm>
          <a:prstGeom prst="rect">
            <a:avLst/>
          </a:prstGeom>
          <a:gradFill rotWithShape="0">
            <a:gsLst>
              <a:gs pos="0">
                <a:srgbClr val="FFFF00"/>
              </a:gs>
              <a:gs pos="50000">
                <a:srgbClr val="FFFFFF"/>
              </a:gs>
              <a:gs pos="100000">
                <a:srgbClr val="FFFF0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chemeClr val="accent2"/>
                </a:solidFill>
                <a:latin typeface="Times New Roman" panose="02020603050405020304" pitchFamily="18" charset="0"/>
              </a:rPr>
              <a:t> The base of most churches is built  with</a:t>
            </a:r>
          </a:p>
          <a:p>
            <a:r>
              <a:rPr lang="en-US" altLang="en-US" sz="1400" dirty="0">
                <a:solidFill>
                  <a:schemeClr val="accent2"/>
                </a:solidFill>
                <a:latin typeface="Times New Roman" panose="02020603050405020304" pitchFamily="18" charset="0"/>
              </a:rPr>
              <a:t> family members and their friends,</a:t>
            </a:r>
          </a:p>
          <a:p>
            <a:r>
              <a:rPr lang="en-US" altLang="en-US" sz="1400" dirty="0">
                <a:solidFill>
                  <a:schemeClr val="accent2"/>
                </a:solidFill>
                <a:latin typeface="Times New Roman" panose="02020603050405020304" pitchFamily="18" charset="0"/>
              </a:rPr>
              <a:t> because this one-on-one support need is</a:t>
            </a:r>
          </a:p>
          <a:p>
            <a:r>
              <a:rPr lang="en-US" altLang="en-US" sz="1400" dirty="0">
                <a:solidFill>
                  <a:schemeClr val="accent2"/>
                </a:solidFill>
                <a:latin typeface="Times New Roman" panose="02020603050405020304" pitchFamily="18" charset="0"/>
              </a:rPr>
              <a:t> already in place. </a:t>
            </a:r>
          </a:p>
          <a:p>
            <a:endParaRPr lang="en-US" altLang="en-US" sz="600" dirty="0">
              <a:solidFill>
                <a:schemeClr val="accent2"/>
              </a:solidFill>
              <a:latin typeface="Times New Roman" panose="02020603050405020304" pitchFamily="18" charset="0"/>
            </a:endParaRPr>
          </a:p>
          <a:p>
            <a:r>
              <a:rPr lang="en-US" altLang="en-US" sz="1400" dirty="0">
                <a:solidFill>
                  <a:schemeClr val="accent2"/>
                </a:solidFill>
                <a:latin typeface="Times New Roman" panose="02020603050405020304" pitchFamily="18" charset="0"/>
              </a:rPr>
              <a:t> </a:t>
            </a:r>
            <a:r>
              <a:rPr lang="en-US" altLang="en-US" sz="1400" dirty="0">
                <a:solidFill>
                  <a:srgbClr val="FF0000"/>
                </a:solidFill>
                <a:latin typeface="Times New Roman" panose="02020603050405020304" pitchFamily="18" charset="0"/>
              </a:rPr>
              <a:t>If we are to bring new people into the</a:t>
            </a:r>
          </a:p>
          <a:p>
            <a:r>
              <a:rPr lang="en-US" altLang="en-US" sz="1400" dirty="0">
                <a:solidFill>
                  <a:srgbClr val="FF0000"/>
                </a:solidFill>
                <a:latin typeface="Times New Roman" panose="02020603050405020304" pitchFamily="18" charset="0"/>
              </a:rPr>
              <a:t> church that survive and become disciples,</a:t>
            </a:r>
          </a:p>
          <a:p>
            <a:r>
              <a:rPr lang="en-US" altLang="en-US" sz="1400" dirty="0">
                <a:solidFill>
                  <a:srgbClr val="FF0000"/>
                </a:solidFill>
                <a:latin typeface="Times New Roman" panose="02020603050405020304" pitchFamily="18" charset="0"/>
              </a:rPr>
              <a:t> then we must create an environment that</a:t>
            </a:r>
          </a:p>
          <a:p>
            <a:r>
              <a:rPr lang="en-US" altLang="en-US" sz="1400" dirty="0">
                <a:solidFill>
                  <a:srgbClr val="FF0000"/>
                </a:solidFill>
                <a:latin typeface="Times New Roman" panose="02020603050405020304" pitchFamily="18" charset="0"/>
              </a:rPr>
              <a:t> includes them and makes them feel like</a:t>
            </a:r>
          </a:p>
          <a:p>
            <a:r>
              <a:rPr lang="en-US" altLang="en-US" sz="1400" dirty="0">
                <a:solidFill>
                  <a:srgbClr val="FF0000"/>
                </a:solidFill>
                <a:latin typeface="Times New Roman" panose="02020603050405020304" pitchFamily="18" charset="0"/>
              </a:rPr>
              <a:t> family.  They must have friends and</a:t>
            </a:r>
          </a:p>
          <a:p>
            <a:r>
              <a:rPr lang="en-US" altLang="en-US" sz="1400" dirty="0">
                <a:solidFill>
                  <a:srgbClr val="FF0000"/>
                </a:solidFill>
                <a:latin typeface="Times New Roman" panose="02020603050405020304" pitchFamily="18" charset="0"/>
              </a:rPr>
              <a:t> fellowship to  survive. </a:t>
            </a:r>
          </a:p>
          <a:p>
            <a:endParaRPr lang="en-US" altLang="en-US" sz="400" dirty="0">
              <a:solidFill>
                <a:srgbClr val="FF0000"/>
              </a:solidFill>
              <a:latin typeface="Times New Roman" panose="02020603050405020304" pitchFamily="18" charset="0"/>
            </a:endParaRPr>
          </a:p>
          <a:p>
            <a:r>
              <a:rPr lang="en-US" altLang="en-US" sz="1400" dirty="0">
                <a:solidFill>
                  <a:schemeClr val="accent2"/>
                </a:solidFill>
                <a:latin typeface="Times New Roman" panose="02020603050405020304" pitchFamily="18" charset="0"/>
              </a:rPr>
              <a:t>One of the most effective ways to do</a:t>
            </a:r>
          </a:p>
          <a:p>
            <a:r>
              <a:rPr lang="en-US" altLang="en-US" sz="1400" dirty="0">
                <a:solidFill>
                  <a:schemeClr val="accent2"/>
                </a:solidFill>
                <a:latin typeface="Times New Roman" panose="02020603050405020304" pitchFamily="18" charset="0"/>
              </a:rPr>
              <a:t>this is with a one-on-one ministry that</a:t>
            </a:r>
          </a:p>
          <a:p>
            <a:r>
              <a:rPr lang="en-US" altLang="en-US" sz="1400" dirty="0">
                <a:solidFill>
                  <a:schemeClr val="accent2"/>
                </a:solidFill>
                <a:latin typeface="Times New Roman" panose="02020603050405020304" pitchFamily="18" charset="0"/>
              </a:rPr>
              <a:t>complements and makes the church </a:t>
            </a:r>
          </a:p>
          <a:p>
            <a:r>
              <a:rPr lang="en-US" altLang="en-US" sz="1400" dirty="0">
                <a:solidFill>
                  <a:schemeClr val="accent2"/>
                </a:solidFill>
                <a:latin typeface="Times New Roman" panose="02020603050405020304" pitchFamily="18" charset="0"/>
              </a:rPr>
              <a:t>level and group level ministries more </a:t>
            </a:r>
          </a:p>
          <a:p>
            <a:r>
              <a:rPr lang="en-US" altLang="en-US" sz="1400" dirty="0">
                <a:solidFill>
                  <a:schemeClr val="accent2"/>
                </a:solidFill>
                <a:latin typeface="Times New Roman" panose="02020603050405020304" pitchFamily="18" charset="0"/>
              </a:rPr>
              <a:t>effective.  This ministry begins with the</a:t>
            </a:r>
          </a:p>
          <a:p>
            <a:r>
              <a:rPr lang="en-US" altLang="en-US" sz="1400" dirty="0">
                <a:solidFill>
                  <a:schemeClr val="accent2"/>
                </a:solidFill>
                <a:latin typeface="Times New Roman" panose="02020603050405020304" pitchFamily="18" charset="0"/>
              </a:rPr>
              <a:t>guest’s first visit to church.</a:t>
            </a:r>
          </a:p>
          <a:p>
            <a:endParaRPr lang="en-US" altLang="en-US" sz="400" dirty="0">
              <a:solidFill>
                <a:schemeClr val="accent2"/>
              </a:solidFill>
              <a:latin typeface="Times New Roman" panose="02020603050405020304" pitchFamily="18" charset="0"/>
            </a:endParaRPr>
          </a:p>
          <a:p>
            <a:r>
              <a:rPr lang="en-US" altLang="en-US" sz="1400" dirty="0">
                <a:solidFill>
                  <a:srgbClr val="FF0000"/>
                </a:solidFill>
                <a:latin typeface="Times New Roman" panose="02020603050405020304" pitchFamily="18" charset="0"/>
              </a:rPr>
              <a:t>Church growth often stagnates when </a:t>
            </a:r>
          </a:p>
          <a:p>
            <a:r>
              <a:rPr lang="en-US" altLang="en-US" sz="1400" dirty="0">
                <a:solidFill>
                  <a:srgbClr val="FF0000"/>
                </a:solidFill>
                <a:latin typeface="Times New Roman" panose="02020603050405020304" pitchFamily="18" charset="0"/>
              </a:rPr>
              <a:t>family and friend contacts are exhausted.</a:t>
            </a:r>
          </a:p>
        </p:txBody>
      </p:sp>
    </p:spTree>
  </p:cSld>
  <p:clrMapOvr>
    <a:masterClrMapping/>
  </p:clrMapOvr>
  <p:transition spd="slow">
    <p:checker/>
    <p:sndAc>
      <p:stSnd>
        <p:snd r:embed="rId3" name="projctor.wav"/>
      </p:stSnd>
    </p:sndAc>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Text Box 2"/>
          <p:cNvSpPr txBox="1">
            <a:spLocks noChangeArrowheads="1"/>
          </p:cNvSpPr>
          <p:nvPr/>
        </p:nvSpPr>
        <p:spPr bwMode="auto">
          <a:xfrm>
            <a:off x="228600" y="150813"/>
            <a:ext cx="6858000" cy="8993187"/>
          </a:xfrm>
          <a:prstGeom prst="rect">
            <a:avLst/>
          </a:prstGeom>
          <a:gradFill rotWithShape="0">
            <a:gsLst>
              <a:gs pos="0">
                <a:srgbClr val="FFFF00"/>
              </a:gs>
              <a:gs pos="100000">
                <a:srgbClr val="FFFFFF"/>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dirty="0">
                <a:solidFill>
                  <a:srgbClr val="FF0000"/>
                </a:solidFill>
                <a:latin typeface="Rockwell Extra Bold" panose="02060903040505020403" pitchFamily="18" charset="0"/>
              </a:rPr>
              <a:t>     CARE  MINISTRY  TEAMS</a:t>
            </a:r>
          </a:p>
          <a:p>
            <a:pPr>
              <a:spcBef>
                <a:spcPct val="0"/>
              </a:spcBef>
              <a:buFontTx/>
              <a:buNone/>
            </a:pPr>
            <a:endParaRPr lang="en-US" altLang="en-US" sz="800" dirty="0">
              <a:solidFill>
                <a:srgbClr val="FF0066"/>
              </a:solidFill>
              <a:latin typeface="Rockwell Extra Bold" panose="02060903040505020403" pitchFamily="18" charset="0"/>
            </a:endParaRPr>
          </a:p>
          <a:p>
            <a:pPr>
              <a:spcBef>
                <a:spcPct val="0"/>
              </a:spcBef>
              <a:buFontTx/>
              <a:buNone/>
            </a:pPr>
            <a:r>
              <a:rPr lang="en-US" altLang="en-US" sz="1800" dirty="0"/>
              <a:t>1. TEAM ONE – WEEK ONE VISITORS</a:t>
            </a:r>
          </a:p>
          <a:p>
            <a:pPr>
              <a:spcBef>
                <a:spcPct val="0"/>
              </a:spcBef>
              <a:buFontTx/>
              <a:buNone/>
            </a:pPr>
            <a:r>
              <a:rPr lang="en-US" altLang="en-US" sz="1800" dirty="0"/>
              <a:t>         MINISTER TO THEM FOR 4-5 WEEKS</a:t>
            </a:r>
          </a:p>
          <a:p>
            <a:pPr>
              <a:spcBef>
                <a:spcPct val="0"/>
              </a:spcBef>
              <a:buFontTx/>
              <a:buNone/>
            </a:pPr>
            <a:endParaRPr lang="en-US" altLang="en-US" sz="400" dirty="0"/>
          </a:p>
          <a:p>
            <a:pPr>
              <a:spcBef>
                <a:spcPct val="0"/>
              </a:spcBef>
              <a:buFontTx/>
              <a:buNone/>
            </a:pPr>
            <a:r>
              <a:rPr lang="en-US" altLang="en-US" sz="1800" dirty="0">
                <a:solidFill>
                  <a:srgbClr val="FF0066"/>
                </a:solidFill>
              </a:rPr>
              <a:t>     </a:t>
            </a:r>
            <a:r>
              <a:rPr lang="en-US" altLang="en-US" sz="1800" dirty="0">
                <a:solidFill>
                  <a:srgbClr val="FF0000"/>
                </a:solidFill>
              </a:rPr>
              <a:t>1.1 WEEK ONE – </a:t>
            </a:r>
            <a:r>
              <a:rPr lang="en-US" altLang="en-US" sz="2000" b="0" u="sng" dirty="0">
                <a:solidFill>
                  <a:srgbClr val="FF0000"/>
                </a:solidFill>
                <a:latin typeface="Arial Black" panose="020B0A04020102020204" pitchFamily="34" charset="0"/>
              </a:rPr>
              <a:t>IMPACT MINISTRY</a:t>
            </a:r>
          </a:p>
          <a:p>
            <a:pPr>
              <a:spcBef>
                <a:spcPct val="0"/>
              </a:spcBef>
              <a:buFontTx/>
              <a:buNone/>
            </a:pPr>
            <a:r>
              <a:rPr lang="en-US" altLang="en-US" sz="1800" dirty="0">
                <a:solidFill>
                  <a:srgbClr val="FF0000"/>
                </a:solidFill>
              </a:rPr>
              <a:t>           (VISITOR’S FIRST SERVICE)</a:t>
            </a:r>
          </a:p>
          <a:p>
            <a:pPr>
              <a:spcBef>
                <a:spcPct val="0"/>
              </a:spcBef>
              <a:buFontTx/>
              <a:buNone/>
            </a:pPr>
            <a:r>
              <a:rPr lang="en-US" altLang="en-US" sz="1800" dirty="0">
                <a:solidFill>
                  <a:srgbClr val="FF0000"/>
                </a:solidFill>
              </a:rPr>
              <a:t>              -  SIT WITH THE VISITOR IN CHURCH</a:t>
            </a:r>
          </a:p>
          <a:p>
            <a:pPr>
              <a:spcBef>
                <a:spcPct val="0"/>
              </a:spcBef>
              <a:buFontTx/>
              <a:buNone/>
            </a:pPr>
            <a:r>
              <a:rPr lang="en-US" altLang="en-US" sz="1800" dirty="0">
                <a:solidFill>
                  <a:srgbClr val="FF0000"/>
                </a:solidFill>
              </a:rPr>
              <a:t>                 WHEN APPROPRIATE</a:t>
            </a:r>
          </a:p>
          <a:p>
            <a:pPr>
              <a:spcBef>
                <a:spcPct val="0"/>
              </a:spcBef>
              <a:buFontTx/>
              <a:buNone/>
            </a:pPr>
            <a:r>
              <a:rPr lang="en-US" altLang="en-US" sz="1800" dirty="0">
                <a:solidFill>
                  <a:srgbClr val="FF0000"/>
                </a:solidFill>
              </a:rPr>
              <a:t>              -  ASK IF THERE IS A NEED YOU CAN PRAY</a:t>
            </a:r>
          </a:p>
          <a:p>
            <a:pPr>
              <a:spcBef>
                <a:spcPct val="0"/>
              </a:spcBef>
              <a:buFontTx/>
              <a:buNone/>
            </a:pPr>
            <a:r>
              <a:rPr lang="en-US" altLang="en-US" sz="1800" dirty="0">
                <a:solidFill>
                  <a:srgbClr val="FF0000"/>
                </a:solidFill>
              </a:rPr>
              <a:t>                 WITH THEM ABOUT BEFORE THEY LEAVE</a:t>
            </a:r>
          </a:p>
          <a:p>
            <a:pPr>
              <a:spcBef>
                <a:spcPct val="0"/>
              </a:spcBef>
              <a:buFontTx/>
              <a:buNone/>
            </a:pPr>
            <a:r>
              <a:rPr lang="en-US" altLang="en-US" sz="1800" dirty="0">
                <a:solidFill>
                  <a:srgbClr val="FF0000"/>
                </a:solidFill>
              </a:rPr>
              <a:t>              -  PRAY FOR THEIR NEEDS</a:t>
            </a:r>
          </a:p>
          <a:p>
            <a:pPr>
              <a:spcBef>
                <a:spcPct val="0"/>
              </a:spcBef>
              <a:buFontTx/>
              <a:buNone/>
            </a:pPr>
            <a:r>
              <a:rPr lang="en-US" altLang="en-US" sz="1800" dirty="0">
                <a:solidFill>
                  <a:srgbClr val="FF0000"/>
                </a:solidFill>
              </a:rPr>
              <a:t>              -  BEGIN TO BUILD A RELATIONSHIP</a:t>
            </a:r>
            <a:r>
              <a:rPr lang="en-US" altLang="en-US" sz="1800" dirty="0">
                <a:solidFill>
                  <a:srgbClr val="FF0066"/>
                </a:solidFill>
              </a:rPr>
              <a:t>                 </a:t>
            </a:r>
          </a:p>
          <a:p>
            <a:pPr>
              <a:spcBef>
                <a:spcPct val="0"/>
              </a:spcBef>
              <a:buFontTx/>
              <a:buNone/>
            </a:pPr>
            <a:endParaRPr lang="en-US" altLang="en-US" sz="800" dirty="0">
              <a:solidFill>
                <a:srgbClr val="FF0066"/>
              </a:solidFill>
            </a:endParaRPr>
          </a:p>
          <a:p>
            <a:pPr>
              <a:spcBef>
                <a:spcPct val="0"/>
              </a:spcBef>
              <a:buFontTx/>
              <a:buNone/>
            </a:pPr>
            <a:r>
              <a:rPr lang="en-US" altLang="en-US" sz="1800" dirty="0">
                <a:solidFill>
                  <a:srgbClr val="FF0066"/>
                </a:solidFill>
              </a:rPr>
              <a:t>      </a:t>
            </a:r>
            <a:r>
              <a:rPr lang="en-US" altLang="en-US" sz="1800" dirty="0">
                <a:solidFill>
                  <a:schemeClr val="accent2"/>
                </a:solidFill>
              </a:rPr>
              <a:t>1.2 WEEK ONE – </a:t>
            </a:r>
            <a:r>
              <a:rPr lang="en-US" altLang="en-US" sz="2000" b="0" u="sng" dirty="0">
                <a:solidFill>
                  <a:schemeClr val="accent2"/>
                </a:solidFill>
                <a:latin typeface="Arial Black" panose="020B0A04020102020204" pitchFamily="34" charset="0"/>
              </a:rPr>
              <a:t>PURSUIT MINISTRY</a:t>
            </a:r>
          </a:p>
          <a:p>
            <a:pPr>
              <a:spcBef>
                <a:spcPct val="0"/>
              </a:spcBef>
              <a:buFontTx/>
              <a:buNone/>
            </a:pPr>
            <a:r>
              <a:rPr lang="en-US" altLang="en-US" sz="1800" dirty="0">
                <a:solidFill>
                  <a:srgbClr val="FF0066"/>
                </a:solidFill>
              </a:rPr>
              <a:t>           </a:t>
            </a:r>
            <a:r>
              <a:rPr lang="en-US" altLang="en-US" sz="1800" dirty="0">
                <a:solidFill>
                  <a:schemeClr val="accent2"/>
                </a:solidFill>
              </a:rPr>
              <a:t> MAKE 2-4 DEPOSITS OF LOVE </a:t>
            </a:r>
          </a:p>
          <a:p>
            <a:pPr>
              <a:spcBef>
                <a:spcPct val="0"/>
              </a:spcBef>
              <a:buFontTx/>
              <a:buNone/>
            </a:pPr>
            <a:r>
              <a:rPr lang="en-US" altLang="en-US" sz="1800" dirty="0">
                <a:solidFill>
                  <a:schemeClr val="accent2"/>
                </a:solidFill>
              </a:rPr>
              <a:t>            </a:t>
            </a:r>
            <a:r>
              <a:rPr lang="en-US" altLang="en-US" sz="1500" dirty="0">
                <a:solidFill>
                  <a:schemeClr val="accent2"/>
                </a:solidFill>
              </a:rPr>
              <a:t>(DEPENDING ON THE EXPRESSION OF THEIR NEEDS)</a:t>
            </a:r>
          </a:p>
          <a:p>
            <a:pPr>
              <a:spcBef>
                <a:spcPct val="0"/>
              </a:spcBef>
              <a:buFontTx/>
              <a:buNone/>
            </a:pPr>
            <a:r>
              <a:rPr lang="en-US" altLang="en-US" sz="1800" dirty="0">
                <a:solidFill>
                  <a:schemeClr val="accent2"/>
                </a:solidFill>
              </a:rPr>
              <a:t>                  </a:t>
            </a:r>
            <a:r>
              <a:rPr lang="en-US" altLang="en-US" sz="1400" dirty="0">
                <a:solidFill>
                  <a:schemeClr val="accent2"/>
                </a:solidFill>
              </a:rPr>
              <a:t>EXAMPLE: COOKIES,   PHONE CALL (PRAYER FOR NEEDS),  </a:t>
            </a:r>
          </a:p>
          <a:p>
            <a:pPr>
              <a:spcBef>
                <a:spcPct val="0"/>
              </a:spcBef>
              <a:buFontTx/>
              <a:buNone/>
            </a:pPr>
            <a:r>
              <a:rPr lang="en-US" altLang="en-US" sz="1400" dirty="0">
                <a:solidFill>
                  <a:schemeClr val="accent2"/>
                </a:solidFill>
              </a:rPr>
              <a:t>                       LETTER  (PRAYING FOR  YOU),   HOME VISIT (PRAY WITH</a:t>
            </a:r>
          </a:p>
          <a:p>
            <a:pPr>
              <a:spcBef>
                <a:spcPct val="0"/>
              </a:spcBef>
              <a:buFontTx/>
              <a:buNone/>
            </a:pPr>
            <a:r>
              <a:rPr lang="en-US" altLang="en-US" sz="1400" dirty="0">
                <a:solidFill>
                  <a:schemeClr val="accent2"/>
                </a:solidFill>
              </a:rPr>
              <a:t>                       THEM),   CALL TO PICK UP FOR  CHURCH, OR MEET THEM</a:t>
            </a:r>
            <a:r>
              <a:rPr lang="en-US" altLang="en-US" sz="1800" dirty="0">
                <a:solidFill>
                  <a:schemeClr val="accent2"/>
                </a:solidFill>
              </a:rPr>
              <a:t> </a:t>
            </a:r>
          </a:p>
          <a:p>
            <a:pPr>
              <a:spcBef>
                <a:spcPct val="0"/>
              </a:spcBef>
              <a:buFontTx/>
              <a:buNone/>
            </a:pPr>
            <a:r>
              <a:rPr lang="en-US" altLang="en-US" sz="1800" dirty="0">
                <a:solidFill>
                  <a:schemeClr val="accent2"/>
                </a:solidFill>
              </a:rPr>
              <a:t>                  </a:t>
            </a:r>
            <a:r>
              <a:rPr lang="en-US" altLang="en-US" sz="1400" dirty="0">
                <a:solidFill>
                  <a:schemeClr val="accent2"/>
                </a:solidFill>
              </a:rPr>
              <a:t>AT CHURCH, ETC. (PRAY FOR THEIR NEEDS)</a:t>
            </a:r>
          </a:p>
          <a:p>
            <a:pPr>
              <a:spcBef>
                <a:spcPct val="0"/>
              </a:spcBef>
              <a:buFontTx/>
              <a:buNone/>
            </a:pPr>
            <a:endParaRPr lang="en-US" altLang="en-US" sz="800" dirty="0">
              <a:solidFill>
                <a:schemeClr val="accent2"/>
              </a:solidFill>
            </a:endParaRPr>
          </a:p>
          <a:p>
            <a:pPr>
              <a:spcBef>
                <a:spcPct val="0"/>
              </a:spcBef>
              <a:buFontTx/>
              <a:buNone/>
            </a:pPr>
            <a:r>
              <a:rPr lang="en-US" altLang="en-US" sz="1800" dirty="0">
                <a:solidFill>
                  <a:schemeClr val="accent2"/>
                </a:solidFill>
              </a:rPr>
              <a:t>      1.3 NEXT 4-5 WEEKS – </a:t>
            </a:r>
            <a:r>
              <a:rPr lang="en-US" altLang="en-US" sz="2000" b="0" u="sng" dirty="0">
                <a:solidFill>
                  <a:schemeClr val="accent2"/>
                </a:solidFill>
                <a:latin typeface="Arial Black" panose="020B0A04020102020204" pitchFamily="34" charset="0"/>
              </a:rPr>
              <a:t>PURSUIT MINISTRY</a:t>
            </a:r>
          </a:p>
          <a:p>
            <a:pPr>
              <a:spcBef>
                <a:spcPct val="0"/>
              </a:spcBef>
              <a:buFontTx/>
              <a:buNone/>
            </a:pPr>
            <a:r>
              <a:rPr lang="en-US" altLang="en-US" sz="1800" dirty="0">
                <a:solidFill>
                  <a:schemeClr val="accent2"/>
                </a:solidFill>
              </a:rPr>
              <a:t>            CONTINUED FOLLOW-UP </a:t>
            </a:r>
          </a:p>
          <a:p>
            <a:pPr>
              <a:spcBef>
                <a:spcPct val="0"/>
              </a:spcBef>
              <a:buFontTx/>
              <a:buNone/>
            </a:pPr>
            <a:r>
              <a:rPr lang="en-US" altLang="en-US" sz="1800" dirty="0">
                <a:solidFill>
                  <a:schemeClr val="accent2"/>
                </a:solidFill>
              </a:rPr>
              <a:t>            (1-2 TOUCHES EACH WEEK)</a:t>
            </a:r>
          </a:p>
          <a:p>
            <a:pPr>
              <a:spcBef>
                <a:spcPct val="0"/>
              </a:spcBef>
              <a:buFontTx/>
              <a:buNone/>
            </a:pPr>
            <a:r>
              <a:rPr lang="en-US" altLang="en-US" sz="1800" dirty="0">
                <a:solidFill>
                  <a:schemeClr val="accent2"/>
                </a:solidFill>
              </a:rPr>
              <a:t>                  </a:t>
            </a:r>
            <a:r>
              <a:rPr lang="en-US" altLang="en-US" sz="1400" dirty="0">
                <a:solidFill>
                  <a:schemeClr val="accent2"/>
                </a:solidFill>
              </a:rPr>
              <a:t>EXAMPLE:  PHONE CALL,  MEET FOR LUNCH, MEET AT</a:t>
            </a:r>
          </a:p>
          <a:p>
            <a:pPr>
              <a:spcBef>
                <a:spcPct val="0"/>
              </a:spcBef>
              <a:buFontTx/>
              <a:buNone/>
            </a:pPr>
            <a:r>
              <a:rPr lang="en-US" altLang="en-US" sz="1400" dirty="0">
                <a:solidFill>
                  <a:schemeClr val="accent2"/>
                </a:solidFill>
              </a:rPr>
              <a:t>                       CHURCH,  HOME VISITS, REFER TO THEIR NEEDS AND OUR</a:t>
            </a:r>
          </a:p>
          <a:p>
            <a:pPr>
              <a:spcBef>
                <a:spcPct val="0"/>
              </a:spcBef>
              <a:buFontTx/>
              <a:buNone/>
            </a:pPr>
            <a:r>
              <a:rPr lang="en-US" altLang="en-US" sz="1400" dirty="0">
                <a:solidFill>
                  <a:schemeClr val="accent2"/>
                </a:solidFill>
              </a:rPr>
              <a:t>                       PRAYER FOR THEIR NEEDS</a:t>
            </a:r>
          </a:p>
          <a:p>
            <a:pPr>
              <a:spcBef>
                <a:spcPct val="0"/>
              </a:spcBef>
              <a:buFontTx/>
              <a:buNone/>
            </a:pPr>
            <a:endParaRPr lang="en-US" altLang="en-US" sz="800" dirty="0">
              <a:solidFill>
                <a:schemeClr val="accent2"/>
              </a:solidFill>
            </a:endParaRPr>
          </a:p>
          <a:p>
            <a:pPr>
              <a:spcBef>
                <a:spcPct val="0"/>
              </a:spcBef>
              <a:buFontTx/>
              <a:buNone/>
            </a:pPr>
            <a:r>
              <a:rPr lang="en-US" altLang="en-US" sz="1800" dirty="0">
                <a:solidFill>
                  <a:schemeClr val="accent2"/>
                </a:solidFill>
              </a:rPr>
              <a:t>2. TEAM TWO      - WEEK 2 VISITORS</a:t>
            </a:r>
          </a:p>
          <a:p>
            <a:pPr>
              <a:spcBef>
                <a:spcPct val="0"/>
              </a:spcBef>
              <a:buFontTx/>
              <a:buNone/>
            </a:pPr>
            <a:r>
              <a:rPr lang="en-US" altLang="en-US" sz="1800" dirty="0">
                <a:solidFill>
                  <a:schemeClr val="accent2"/>
                </a:solidFill>
              </a:rPr>
              <a:t>3. TEAM THREE  - WEEK 3 VISITORS</a:t>
            </a:r>
          </a:p>
          <a:p>
            <a:pPr>
              <a:spcBef>
                <a:spcPct val="0"/>
              </a:spcBef>
              <a:buFontTx/>
              <a:buNone/>
            </a:pPr>
            <a:r>
              <a:rPr lang="en-US" altLang="en-US" sz="1800" dirty="0">
                <a:solidFill>
                  <a:schemeClr val="accent2"/>
                </a:solidFill>
              </a:rPr>
              <a:t>4. TEAM FOUR     - WEEK 4 VISITORS</a:t>
            </a:r>
          </a:p>
          <a:p>
            <a:pPr>
              <a:spcBef>
                <a:spcPct val="0"/>
              </a:spcBef>
              <a:buFontTx/>
              <a:buNone/>
            </a:pPr>
            <a:r>
              <a:rPr lang="en-US" altLang="en-US" sz="1800" i="1" dirty="0">
                <a:solidFill>
                  <a:schemeClr val="accent2"/>
                </a:solidFill>
              </a:rPr>
              <a:t>5. TEAM FIVE       - WEEK 5 VISITORS (IF 5 TEAMS)</a:t>
            </a:r>
          </a:p>
          <a:p>
            <a:pPr>
              <a:spcBef>
                <a:spcPct val="0"/>
              </a:spcBef>
              <a:buFontTx/>
              <a:buNone/>
            </a:pPr>
            <a:endParaRPr lang="en-US" altLang="en-US" sz="1200" i="1" dirty="0">
              <a:solidFill>
                <a:schemeClr val="accent2"/>
              </a:solidFill>
            </a:endParaRPr>
          </a:p>
          <a:p>
            <a:pPr>
              <a:spcBef>
                <a:spcPct val="0"/>
              </a:spcBef>
              <a:buFontTx/>
              <a:buNone/>
            </a:pPr>
            <a:r>
              <a:rPr lang="en-US" altLang="en-US" sz="1800" dirty="0">
                <a:solidFill>
                  <a:schemeClr val="accent2"/>
                </a:solidFill>
              </a:rPr>
              <a:t>               </a:t>
            </a:r>
            <a:r>
              <a:rPr lang="en-US" altLang="en-US" sz="2000" b="0" dirty="0">
                <a:solidFill>
                  <a:srgbClr val="006600"/>
                </a:solidFill>
                <a:latin typeface="Arial Black" panose="020B0A04020102020204" pitchFamily="34" charset="0"/>
              </a:rPr>
              <a:t>START  OVER  WITH  TEAM  ONE</a:t>
            </a:r>
            <a:r>
              <a:rPr lang="en-US" altLang="en-US" sz="1800" dirty="0">
                <a:solidFill>
                  <a:srgbClr val="993366"/>
                </a:solidFill>
              </a:rPr>
              <a:t>   </a:t>
            </a:r>
            <a:endParaRPr lang="en-US" altLang="en-US" sz="1800" dirty="0">
              <a:solidFill>
                <a:schemeClr val="accent2"/>
              </a:solidFill>
            </a:endParaRPr>
          </a:p>
        </p:txBody>
      </p:sp>
      <p:sp>
        <p:nvSpPr>
          <p:cNvPr id="353283" name="AutoShape 3"/>
          <p:cNvSpPr>
            <a:spLocks noChangeArrowheads="1"/>
          </p:cNvSpPr>
          <p:nvPr/>
        </p:nvSpPr>
        <p:spPr bwMode="auto">
          <a:xfrm>
            <a:off x="6157913" y="8181975"/>
            <a:ext cx="852487" cy="73342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p>
            <a:endParaRPr lang="en-US" dirty="0"/>
          </a:p>
        </p:txBody>
      </p:sp>
      <p:sp>
        <p:nvSpPr>
          <p:cNvPr id="353284" name="Text Box 4"/>
          <p:cNvSpPr txBox="1">
            <a:spLocks noChangeArrowheads="1"/>
          </p:cNvSpPr>
          <p:nvPr/>
        </p:nvSpPr>
        <p:spPr bwMode="auto">
          <a:xfrm>
            <a:off x="7604125" y="7442200"/>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Text Box 2"/>
          <p:cNvSpPr txBox="1">
            <a:spLocks noChangeArrowheads="1"/>
          </p:cNvSpPr>
          <p:nvPr/>
        </p:nvSpPr>
        <p:spPr bwMode="auto">
          <a:xfrm>
            <a:off x="152400" y="152400"/>
            <a:ext cx="7026275" cy="1763713"/>
          </a:xfrm>
          <a:prstGeom prst="rect">
            <a:avLst/>
          </a:prstGeom>
          <a:solidFill>
            <a:srgbClr val="660066"/>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3200" dirty="0">
                <a:solidFill>
                  <a:srgbClr val="993366"/>
                </a:solidFill>
              </a:rPr>
              <a:t> </a:t>
            </a:r>
            <a:r>
              <a:rPr lang="en-US" altLang="en-US" sz="3400" dirty="0"/>
              <a:t>DISCIPLESHIP   MINISTRY</a:t>
            </a:r>
          </a:p>
          <a:p>
            <a:pPr algn="ctr"/>
            <a:r>
              <a:rPr lang="en-US" altLang="en-US" sz="3200" dirty="0"/>
              <a:t>  </a:t>
            </a:r>
            <a:r>
              <a:rPr lang="en-US" altLang="en-US" sz="2000" dirty="0"/>
              <a:t>Not  the  responsibility  of  the   Critical  Care Ministry   Team  who  work  with  the</a:t>
            </a:r>
          </a:p>
          <a:p>
            <a:pPr algn="ctr"/>
            <a:r>
              <a:rPr lang="en-US" altLang="en-US" sz="2000" dirty="0"/>
              <a:t> visitor  the  first  5  weeks.</a:t>
            </a:r>
          </a:p>
        </p:txBody>
      </p:sp>
      <p:sp>
        <p:nvSpPr>
          <p:cNvPr id="355331" name="Text Box 3"/>
          <p:cNvSpPr txBox="1">
            <a:spLocks noChangeArrowheads="1"/>
          </p:cNvSpPr>
          <p:nvPr/>
        </p:nvSpPr>
        <p:spPr bwMode="auto">
          <a:xfrm>
            <a:off x="152400" y="2057400"/>
            <a:ext cx="7086600" cy="7181850"/>
          </a:xfrm>
          <a:prstGeom prst="rect">
            <a:avLst/>
          </a:prstGeom>
          <a:gradFill rotWithShape="0">
            <a:gsLst>
              <a:gs pos="0">
                <a:srgbClr val="660066"/>
              </a:gs>
              <a:gs pos="50000">
                <a:srgbClr val="FF0000"/>
              </a:gs>
              <a:gs pos="100000">
                <a:srgbClr val="660066"/>
              </a:gs>
            </a:gsLst>
            <a:lin ang="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2000" dirty="0"/>
          </a:p>
          <a:p>
            <a:r>
              <a:rPr lang="en-US" altLang="en-US" sz="3200" dirty="0"/>
              <a:t>WEEKS 5 – 52</a:t>
            </a:r>
          </a:p>
          <a:p>
            <a:endParaRPr lang="en-US" altLang="en-US" sz="1400" dirty="0"/>
          </a:p>
          <a:p>
            <a:r>
              <a:rPr lang="en-US" altLang="en-US" sz="3200" dirty="0"/>
              <a:t>  </a:t>
            </a:r>
            <a:r>
              <a:rPr lang="en-US" altLang="en-US" sz="3200" dirty="0">
                <a:solidFill>
                  <a:srgbClr val="FFFF00"/>
                </a:solidFill>
              </a:rPr>
              <a:t>- HOME  BIBLE STUDY</a:t>
            </a:r>
          </a:p>
          <a:p>
            <a:endParaRPr lang="en-US" altLang="en-US" sz="400" dirty="0">
              <a:solidFill>
                <a:srgbClr val="FFFF00"/>
              </a:solidFill>
            </a:endParaRPr>
          </a:p>
          <a:p>
            <a:r>
              <a:rPr lang="en-US" altLang="en-US" sz="3200" dirty="0"/>
              <a:t>  - NEW  CONVERTS  CLASS</a:t>
            </a:r>
          </a:p>
          <a:p>
            <a:endParaRPr lang="en-US" altLang="en-US" sz="400" dirty="0"/>
          </a:p>
          <a:p>
            <a:r>
              <a:rPr lang="en-US" altLang="en-US" sz="3200" dirty="0"/>
              <a:t>  </a:t>
            </a:r>
            <a:r>
              <a:rPr lang="en-US" altLang="en-US" sz="3200" dirty="0">
                <a:solidFill>
                  <a:srgbClr val="FFFF00"/>
                </a:solidFill>
              </a:rPr>
              <a:t>- HOME  FELLOWSHIP</a:t>
            </a:r>
          </a:p>
          <a:p>
            <a:endParaRPr lang="en-US" altLang="en-US" sz="400" dirty="0">
              <a:solidFill>
                <a:srgbClr val="FFFF00"/>
              </a:solidFill>
            </a:endParaRPr>
          </a:p>
          <a:p>
            <a:r>
              <a:rPr lang="en-US" altLang="en-US" sz="3200" dirty="0">
                <a:solidFill>
                  <a:srgbClr val="FFFF00"/>
                </a:solidFill>
              </a:rPr>
              <a:t>     MEETINGS   </a:t>
            </a:r>
            <a:r>
              <a:rPr lang="en-US" altLang="en-US" sz="2000" dirty="0">
                <a:solidFill>
                  <a:srgbClr val="FFFF00"/>
                </a:solidFill>
              </a:rPr>
              <a:t>(FOOD AND</a:t>
            </a:r>
          </a:p>
          <a:p>
            <a:r>
              <a:rPr lang="en-US" altLang="en-US" sz="2000" dirty="0">
                <a:solidFill>
                  <a:srgbClr val="FFFF00"/>
                </a:solidFill>
              </a:rPr>
              <a:t>        FELLOWSHIP ONCE EVERY 4-6 WEEKS)</a:t>
            </a:r>
          </a:p>
          <a:p>
            <a:endParaRPr lang="en-US" altLang="en-US" sz="400" dirty="0">
              <a:solidFill>
                <a:srgbClr val="FFFF00"/>
              </a:solidFill>
            </a:endParaRPr>
          </a:p>
          <a:p>
            <a:r>
              <a:rPr lang="en-US" altLang="en-US" sz="3200" dirty="0"/>
              <a:t>  - FRIENDS</a:t>
            </a:r>
          </a:p>
          <a:p>
            <a:endParaRPr lang="en-US" altLang="en-US" sz="400" dirty="0"/>
          </a:p>
          <a:p>
            <a:r>
              <a:rPr lang="en-US" altLang="en-US" sz="3200" dirty="0"/>
              <a:t>  </a:t>
            </a:r>
            <a:r>
              <a:rPr lang="en-US" altLang="en-US" sz="3200" dirty="0">
                <a:solidFill>
                  <a:srgbClr val="FFFF00"/>
                </a:solidFill>
              </a:rPr>
              <a:t>- MENTOR  (ONE-ON-ONE)</a:t>
            </a:r>
          </a:p>
          <a:p>
            <a:endParaRPr lang="en-US" altLang="en-US" sz="400" dirty="0">
              <a:solidFill>
                <a:srgbClr val="FFFF00"/>
              </a:solidFill>
            </a:endParaRPr>
          </a:p>
          <a:p>
            <a:r>
              <a:rPr lang="en-US" altLang="en-US" sz="3200" dirty="0"/>
              <a:t>  - AS SOON AS APPROPRIATE</a:t>
            </a:r>
          </a:p>
          <a:p>
            <a:r>
              <a:rPr lang="en-US" altLang="en-US" sz="3200" dirty="0"/>
              <a:t>     </a:t>
            </a:r>
            <a:r>
              <a:rPr lang="en-US" altLang="en-US" sz="3000" dirty="0"/>
              <a:t>A  JOB ASSIGNMENT</a:t>
            </a:r>
          </a:p>
          <a:p>
            <a:r>
              <a:rPr lang="en-US" altLang="en-US" sz="3000" dirty="0"/>
              <a:t>     WORKING IN THE CHURCH</a:t>
            </a:r>
          </a:p>
          <a:p>
            <a:endParaRPr lang="en-US" altLang="en-US" sz="400" dirty="0"/>
          </a:p>
          <a:p>
            <a:r>
              <a:rPr lang="en-US" altLang="en-US" sz="3000" dirty="0"/>
              <a:t>  </a:t>
            </a:r>
            <a:r>
              <a:rPr lang="en-US" altLang="en-US" sz="3000" dirty="0">
                <a:solidFill>
                  <a:srgbClr val="FFFF00"/>
                </a:solidFill>
              </a:rPr>
              <a:t>-  OTHER  ?</a:t>
            </a:r>
          </a:p>
          <a:p>
            <a:endParaRPr lang="en-US" altLang="en-US" sz="3200" dirty="0">
              <a:solidFill>
                <a:srgbClr val="FFFF00"/>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Text Box 1026"/>
          <p:cNvSpPr txBox="1">
            <a:spLocks noChangeArrowheads="1"/>
          </p:cNvSpPr>
          <p:nvPr/>
        </p:nvSpPr>
        <p:spPr bwMode="auto">
          <a:xfrm>
            <a:off x="152400" y="304800"/>
            <a:ext cx="7010400" cy="1100138"/>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600" b="0" dirty="0">
              <a:solidFill>
                <a:srgbClr val="FF0000"/>
              </a:solidFill>
              <a:latin typeface="Arial Black" panose="020B0A04020102020204" pitchFamily="34" charset="0"/>
              <a:cs typeface="Times New Roman" panose="02020603050405020304" pitchFamily="18" charset="0"/>
            </a:endParaRPr>
          </a:p>
          <a:p>
            <a:pPr algn="ctr"/>
            <a:r>
              <a:rPr lang="en-US" altLang="en-US" sz="2300" b="0" dirty="0">
                <a:solidFill>
                  <a:srgbClr val="FF0000"/>
                </a:solidFill>
                <a:latin typeface="Arial Black" panose="020B0A04020102020204" pitchFamily="34" charset="0"/>
                <a:cs typeface="Times New Roman" panose="02020603050405020304" pitchFamily="18" charset="0"/>
              </a:rPr>
              <a:t>COMPASSION &amp; CARE MINISTRY TEAMS</a:t>
            </a:r>
          </a:p>
          <a:p>
            <a:pPr algn="ctr"/>
            <a:endParaRPr lang="en-US" altLang="en-US" sz="800" b="0" dirty="0">
              <a:solidFill>
                <a:srgbClr val="FF0000"/>
              </a:solidFill>
              <a:latin typeface="Arial Black" panose="020B0A04020102020204" pitchFamily="34" charset="0"/>
              <a:cs typeface="Times New Roman" panose="02020603050405020304" pitchFamily="18" charset="0"/>
            </a:endParaRPr>
          </a:p>
          <a:p>
            <a:pPr algn="ctr"/>
            <a:r>
              <a:rPr lang="en-US" altLang="en-US" sz="1800" b="0" i="1" dirty="0">
                <a:solidFill>
                  <a:srgbClr val="FF0000"/>
                </a:solidFill>
                <a:latin typeface="Arial Black" panose="020B0A04020102020204" pitchFamily="34" charset="0"/>
                <a:cs typeface="Times New Roman" panose="02020603050405020304" pitchFamily="18" charset="0"/>
              </a:rPr>
              <a:t>CARE TEAMS &amp; PRAYER TEAMS </a:t>
            </a:r>
            <a:r>
              <a:rPr lang="en-US" altLang="en-US" sz="1800" b="0" i="1" dirty="0">
                <a:solidFill>
                  <a:srgbClr val="FF0000"/>
                </a:solidFill>
                <a:latin typeface="Times" panose="02020603050405020304" pitchFamily="18" charset="0"/>
                <a:cs typeface="Times New Roman" panose="02020603050405020304" pitchFamily="18" charset="0"/>
              </a:rPr>
              <a:t>–</a:t>
            </a:r>
            <a:r>
              <a:rPr lang="en-US" altLang="en-US" sz="1800" b="0" i="1" dirty="0">
                <a:solidFill>
                  <a:srgbClr val="FF0000"/>
                </a:solidFill>
                <a:latin typeface="Arial Black" panose="020B0A04020102020204" pitchFamily="34" charset="0"/>
                <a:cs typeface="Times New Roman" panose="02020603050405020304" pitchFamily="18" charset="0"/>
              </a:rPr>
              <a:t> 4 WEEK CYCLE</a:t>
            </a:r>
          </a:p>
          <a:p>
            <a:pPr algn="ctr"/>
            <a:endParaRPr lang="en-US" altLang="en-US" sz="600" b="0" i="1" dirty="0">
              <a:solidFill>
                <a:srgbClr val="FF0000"/>
              </a:solidFill>
              <a:latin typeface="Arial Black" panose="020B0A04020102020204" pitchFamily="34" charset="0"/>
            </a:endParaRPr>
          </a:p>
        </p:txBody>
      </p:sp>
      <p:sp>
        <p:nvSpPr>
          <p:cNvPr id="357379" name="Text Box 1027"/>
          <p:cNvSpPr txBox="1">
            <a:spLocks noChangeArrowheads="1"/>
          </p:cNvSpPr>
          <p:nvPr/>
        </p:nvSpPr>
        <p:spPr bwMode="auto">
          <a:xfrm>
            <a:off x="152400" y="1752600"/>
            <a:ext cx="5334000" cy="1019175"/>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1400" dirty="0">
                <a:latin typeface="Arial Black" panose="020B0A04020102020204" pitchFamily="34" charset="0"/>
                <a:cs typeface="Times New Roman" panose="02020603050405020304" pitchFamily="18" charset="0"/>
              </a:rPr>
              <a:t>CARE MINISTRY      - TEAM 1   -  WEEK 1 VISITORS</a:t>
            </a:r>
          </a:p>
          <a:p>
            <a:pPr>
              <a:spcBef>
                <a:spcPct val="50000"/>
              </a:spcBef>
            </a:pPr>
            <a:r>
              <a:rPr lang="en-US" altLang="en-US" sz="1400" dirty="0">
                <a:latin typeface="Arial Black" panose="020B0A04020102020204" pitchFamily="34" charset="0"/>
                <a:cs typeface="Times New Roman" panose="02020603050405020304" pitchFamily="18" charset="0"/>
              </a:rPr>
              <a:t>PRAYER MINISTRY  - TEAM 1   -  WEEK 1 NEEDS</a:t>
            </a:r>
          </a:p>
          <a:p>
            <a:pPr>
              <a:spcBef>
                <a:spcPct val="50000"/>
              </a:spcBef>
            </a:pPr>
            <a:r>
              <a:rPr lang="en-US" altLang="en-US" sz="1400" dirty="0">
                <a:latin typeface="Arial Black" panose="020B0A04020102020204" pitchFamily="34" charset="0"/>
                <a:cs typeface="Times New Roman" panose="02020603050405020304" pitchFamily="18" charset="0"/>
              </a:rPr>
              <a:t>    FOUR WEEK FOLLOW-UP</a:t>
            </a:r>
            <a:endParaRPr lang="en-US" altLang="en-US" sz="1400" dirty="0">
              <a:latin typeface="Arial Black" panose="020B0A04020102020204" pitchFamily="34" charset="0"/>
            </a:endParaRPr>
          </a:p>
        </p:txBody>
      </p:sp>
      <p:sp>
        <p:nvSpPr>
          <p:cNvPr id="357380" name="Text Box 1028"/>
          <p:cNvSpPr txBox="1">
            <a:spLocks noChangeArrowheads="1"/>
          </p:cNvSpPr>
          <p:nvPr/>
        </p:nvSpPr>
        <p:spPr bwMode="auto">
          <a:xfrm>
            <a:off x="685800" y="3095625"/>
            <a:ext cx="5334000" cy="1019175"/>
          </a:xfrm>
          <a:prstGeom prst="rect">
            <a:avLst/>
          </a:prstGeom>
          <a:solidFill>
            <a:srgbClr val="0000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1400" dirty="0">
                <a:latin typeface="Arial Black" panose="020B0A04020102020204" pitchFamily="34" charset="0"/>
                <a:cs typeface="Times New Roman" panose="02020603050405020304" pitchFamily="18" charset="0"/>
              </a:rPr>
              <a:t>CARE MINISTRY      - TEAM 2   -  WEEK 2 VISITORS</a:t>
            </a:r>
          </a:p>
          <a:p>
            <a:pPr>
              <a:spcBef>
                <a:spcPct val="50000"/>
              </a:spcBef>
            </a:pPr>
            <a:r>
              <a:rPr lang="en-US" altLang="en-US" sz="1400" dirty="0">
                <a:latin typeface="Arial Black" panose="020B0A04020102020204" pitchFamily="34" charset="0"/>
                <a:cs typeface="Times New Roman" panose="02020603050405020304" pitchFamily="18" charset="0"/>
              </a:rPr>
              <a:t>PRAYER MINISTRY  - TEAM 2   -  WEEK 2 NEEDS</a:t>
            </a:r>
          </a:p>
          <a:p>
            <a:pPr>
              <a:spcBef>
                <a:spcPct val="50000"/>
              </a:spcBef>
            </a:pPr>
            <a:r>
              <a:rPr lang="en-US" altLang="en-US" sz="1400" dirty="0">
                <a:latin typeface="Arial Black" panose="020B0A04020102020204" pitchFamily="34" charset="0"/>
                <a:cs typeface="Times New Roman" panose="02020603050405020304" pitchFamily="18" charset="0"/>
              </a:rPr>
              <a:t>    FOUR WEEK FOLLOW-UP</a:t>
            </a:r>
            <a:endParaRPr lang="en-US" altLang="en-US" sz="1400" dirty="0">
              <a:latin typeface="Arial Black" panose="020B0A04020102020204" pitchFamily="34" charset="0"/>
            </a:endParaRPr>
          </a:p>
        </p:txBody>
      </p:sp>
      <p:sp>
        <p:nvSpPr>
          <p:cNvPr id="357381" name="Text Box 1029"/>
          <p:cNvSpPr txBox="1">
            <a:spLocks noChangeArrowheads="1"/>
          </p:cNvSpPr>
          <p:nvPr/>
        </p:nvSpPr>
        <p:spPr bwMode="auto">
          <a:xfrm>
            <a:off x="1219200" y="4421188"/>
            <a:ext cx="5334000" cy="1017587"/>
          </a:xfrm>
          <a:prstGeom prst="rect">
            <a:avLst/>
          </a:prstGeom>
          <a:solidFill>
            <a:srgbClr val="0066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1400" dirty="0">
                <a:latin typeface="Arial Black" panose="020B0A04020102020204" pitchFamily="34" charset="0"/>
                <a:cs typeface="Times New Roman" panose="02020603050405020304" pitchFamily="18" charset="0"/>
              </a:rPr>
              <a:t>CARE MINISTRY      - TEAM 3   -  WEEK 3 VISITORS</a:t>
            </a:r>
          </a:p>
          <a:p>
            <a:pPr>
              <a:spcBef>
                <a:spcPct val="50000"/>
              </a:spcBef>
            </a:pPr>
            <a:r>
              <a:rPr lang="en-US" altLang="en-US" sz="1400" dirty="0">
                <a:latin typeface="Arial Black" panose="020B0A04020102020204" pitchFamily="34" charset="0"/>
                <a:cs typeface="Times New Roman" panose="02020603050405020304" pitchFamily="18" charset="0"/>
              </a:rPr>
              <a:t>PRAYER MINISTRY  - TEAM 3   -  WEEK 3 NEEDS</a:t>
            </a:r>
          </a:p>
          <a:p>
            <a:pPr>
              <a:spcBef>
                <a:spcPct val="50000"/>
              </a:spcBef>
            </a:pPr>
            <a:r>
              <a:rPr lang="en-US" altLang="en-US" sz="1400" dirty="0">
                <a:latin typeface="Arial Black" panose="020B0A04020102020204" pitchFamily="34" charset="0"/>
                <a:cs typeface="Times New Roman" panose="02020603050405020304" pitchFamily="18" charset="0"/>
              </a:rPr>
              <a:t>    FOUR WEEK FOLLOW-UP</a:t>
            </a:r>
            <a:endParaRPr lang="en-US" altLang="en-US" sz="1400" dirty="0">
              <a:latin typeface="Arial Black" panose="020B0A04020102020204" pitchFamily="34" charset="0"/>
            </a:endParaRPr>
          </a:p>
        </p:txBody>
      </p:sp>
      <p:sp>
        <p:nvSpPr>
          <p:cNvPr id="357382" name="Text Box 1030"/>
          <p:cNvSpPr txBox="1">
            <a:spLocks noChangeArrowheads="1"/>
          </p:cNvSpPr>
          <p:nvPr/>
        </p:nvSpPr>
        <p:spPr bwMode="auto">
          <a:xfrm>
            <a:off x="1828800" y="5762625"/>
            <a:ext cx="5334000" cy="1019175"/>
          </a:xfrm>
          <a:prstGeom prst="rect">
            <a:avLst/>
          </a:prstGeom>
          <a:solidFill>
            <a:srgbClr val="660066"/>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1400" dirty="0">
                <a:latin typeface="Arial Black" panose="020B0A04020102020204" pitchFamily="34" charset="0"/>
                <a:cs typeface="Times New Roman" panose="02020603050405020304" pitchFamily="18" charset="0"/>
              </a:rPr>
              <a:t>CARE MINISTRY      - TEAM 4   -  WEEK 4 VISITORS</a:t>
            </a:r>
          </a:p>
          <a:p>
            <a:pPr>
              <a:spcBef>
                <a:spcPct val="50000"/>
              </a:spcBef>
            </a:pPr>
            <a:r>
              <a:rPr lang="en-US" altLang="en-US" sz="1400" dirty="0">
                <a:latin typeface="Arial Black" panose="020B0A04020102020204" pitchFamily="34" charset="0"/>
                <a:cs typeface="Times New Roman" panose="02020603050405020304" pitchFamily="18" charset="0"/>
              </a:rPr>
              <a:t>PRAYER MINISTRY  - TEAM 4   -  WEEK 4 NEEDS</a:t>
            </a:r>
          </a:p>
          <a:p>
            <a:pPr>
              <a:spcBef>
                <a:spcPct val="50000"/>
              </a:spcBef>
            </a:pPr>
            <a:r>
              <a:rPr lang="en-US" altLang="en-US" sz="1400" dirty="0">
                <a:latin typeface="Arial Black" panose="020B0A04020102020204" pitchFamily="34" charset="0"/>
                <a:cs typeface="Times New Roman" panose="02020603050405020304" pitchFamily="18" charset="0"/>
              </a:rPr>
              <a:t>    FOUR WEEK FOLLOW-UP</a:t>
            </a:r>
            <a:endParaRPr lang="en-US" altLang="en-US" sz="1400" dirty="0">
              <a:latin typeface="Arial Black" panose="020B0A04020102020204" pitchFamily="34" charset="0"/>
            </a:endParaRPr>
          </a:p>
        </p:txBody>
      </p:sp>
      <p:sp>
        <p:nvSpPr>
          <p:cNvPr id="357383" name="Text Box 1031"/>
          <p:cNvSpPr txBox="1">
            <a:spLocks noChangeArrowheads="1"/>
          </p:cNvSpPr>
          <p:nvPr/>
        </p:nvSpPr>
        <p:spPr bwMode="auto">
          <a:xfrm>
            <a:off x="152400" y="7969250"/>
            <a:ext cx="6934200" cy="1449388"/>
          </a:xfrm>
          <a:prstGeom prst="rect">
            <a:avLst/>
          </a:prstGeom>
          <a:gradFill rotWithShape="0">
            <a:gsLst>
              <a:gs pos="0">
                <a:srgbClr val="FFFF00"/>
              </a:gs>
              <a:gs pos="50000">
                <a:srgbClr val="FFFFFF"/>
              </a:gs>
              <a:gs pos="100000">
                <a:srgbClr val="FFFF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dirty="0">
                <a:solidFill>
                  <a:srgbClr val="FF0000"/>
                </a:solidFill>
                <a:latin typeface="Algerian" panose="04020705040A02060702" pitchFamily="82" charset="0"/>
                <a:cs typeface="Times New Roman" panose="02020603050405020304" pitchFamily="18" charset="0"/>
              </a:rPr>
              <a:t>WEEKS:</a:t>
            </a:r>
            <a:endParaRPr lang="en-US" altLang="en-US" sz="2800" dirty="0">
              <a:solidFill>
                <a:schemeClr val="tx1"/>
              </a:solidFill>
              <a:latin typeface="Algerian" panose="04020705040A02060702" pitchFamily="82" charset="0"/>
              <a:cs typeface="Times New Roman" panose="02020603050405020304" pitchFamily="18" charset="0"/>
            </a:endParaRPr>
          </a:p>
          <a:p>
            <a:r>
              <a:rPr lang="en-US" altLang="en-US" sz="2800" dirty="0">
                <a:solidFill>
                  <a:srgbClr val="FF0000"/>
                </a:solidFill>
                <a:latin typeface="Algerian" panose="04020705040A02060702" pitchFamily="82" charset="0"/>
                <a:cs typeface="Times New Roman" panose="02020603050405020304" pitchFamily="18" charset="0"/>
              </a:rPr>
              <a:t>1    2    3    4    .    .   .   .   .   .   .   .   .   .   .   . </a:t>
            </a:r>
            <a:endParaRPr lang="en-US" altLang="en-US" sz="1400" dirty="0">
              <a:solidFill>
                <a:schemeClr val="tx1"/>
              </a:solidFill>
              <a:latin typeface="Arial Black" panose="020B0A04020102020204" pitchFamily="34" charset="0"/>
            </a:endParaRPr>
          </a:p>
        </p:txBody>
      </p:sp>
      <p:sp>
        <p:nvSpPr>
          <p:cNvPr id="357384" name="Text Box 1032"/>
          <p:cNvSpPr txBox="1">
            <a:spLocks noChangeArrowheads="1"/>
          </p:cNvSpPr>
          <p:nvPr/>
        </p:nvSpPr>
        <p:spPr bwMode="auto">
          <a:xfrm>
            <a:off x="304800" y="7283450"/>
            <a:ext cx="59721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i="1" dirty="0">
                <a:solidFill>
                  <a:srgbClr val="FF0000"/>
                </a:solidFill>
                <a:latin typeface="Arial Black" panose="020B0A04020102020204" pitchFamily="34" charset="0"/>
                <a:cs typeface="Times New Roman" panose="02020603050405020304" pitchFamily="18" charset="0"/>
              </a:rPr>
              <a:t>. . . WEEK 5 - START ROTATION OVER WITH TEAM 1</a:t>
            </a:r>
          </a:p>
          <a:p>
            <a:r>
              <a:rPr lang="en-US" altLang="en-US" sz="1600" i="1" dirty="0">
                <a:solidFill>
                  <a:srgbClr val="FF0000"/>
                </a:solidFill>
                <a:latin typeface="Arial Black" panose="020B0A04020102020204" pitchFamily="34" charset="0"/>
                <a:cs typeface="Times New Roman" panose="02020603050405020304" pitchFamily="18" charset="0"/>
              </a:rPr>
              <a:t>                      (New set of visitors and needs)</a:t>
            </a:r>
            <a:endParaRPr lang="en-US" altLang="en-US" sz="1600" dirty="0">
              <a:solidFill>
                <a:schemeClr val="tx1"/>
              </a:solidFill>
              <a:latin typeface="Arial Black" panose="020B0A04020102020204" pitchFamily="34" charset="0"/>
            </a:endParaRPr>
          </a:p>
        </p:txBody>
      </p:sp>
      <p:sp>
        <p:nvSpPr>
          <p:cNvPr id="357385" name="Text Box 1033"/>
          <p:cNvSpPr txBox="1">
            <a:spLocks noChangeArrowheads="1"/>
          </p:cNvSpPr>
          <p:nvPr/>
        </p:nvSpPr>
        <p:spPr bwMode="auto">
          <a:xfrm>
            <a:off x="6553200" y="7104063"/>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400" dirty="0">
              <a:solidFill>
                <a:schemeClr val="tx1"/>
              </a:solidFill>
              <a:latin typeface="Arial Black" panose="020B0A04020102020204" pitchFamily="34" charset="0"/>
            </a:endParaRPr>
          </a:p>
        </p:txBody>
      </p:sp>
      <p:sp>
        <p:nvSpPr>
          <p:cNvPr id="357386" name="Text Box 1034"/>
          <p:cNvSpPr txBox="1">
            <a:spLocks noChangeArrowheads="1"/>
          </p:cNvSpPr>
          <p:nvPr/>
        </p:nvSpPr>
        <p:spPr bwMode="auto">
          <a:xfrm>
            <a:off x="6537325" y="7256463"/>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400" dirty="0">
              <a:solidFill>
                <a:schemeClr val="tx1"/>
              </a:solidFill>
              <a:latin typeface="Arial Black" panose="020B0A04020102020204" pitchFamily="34" charset="0"/>
            </a:endParaRPr>
          </a:p>
        </p:txBody>
      </p:sp>
      <p:sp>
        <p:nvSpPr>
          <p:cNvPr id="357387" name="AutoShape 1035"/>
          <p:cNvSpPr>
            <a:spLocks noChangeArrowheads="1"/>
          </p:cNvSpPr>
          <p:nvPr/>
        </p:nvSpPr>
        <p:spPr bwMode="auto">
          <a:xfrm>
            <a:off x="6553200" y="7058025"/>
            <a:ext cx="623888" cy="45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ransition spd="slow">
    <p:checker/>
    <p:sndAc>
      <p:stSnd>
        <p:snd r:embed="rId3" name="projctor.wav"/>
      </p:stSnd>
    </p:sndAc>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Text Box 2050"/>
          <p:cNvSpPr txBox="1">
            <a:spLocks noChangeArrowheads="1"/>
          </p:cNvSpPr>
          <p:nvPr/>
        </p:nvSpPr>
        <p:spPr bwMode="auto">
          <a:xfrm>
            <a:off x="152400" y="152400"/>
            <a:ext cx="7010400" cy="1100138"/>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600" b="0" dirty="0">
              <a:solidFill>
                <a:srgbClr val="FF0000"/>
              </a:solidFill>
              <a:latin typeface="Arial Black" panose="020B0A04020102020204" pitchFamily="34" charset="0"/>
              <a:cs typeface="Times New Roman" panose="02020603050405020304" pitchFamily="18" charset="0"/>
            </a:endParaRPr>
          </a:p>
          <a:p>
            <a:pPr algn="ctr"/>
            <a:r>
              <a:rPr lang="en-US" altLang="en-US" sz="2300" b="0" dirty="0">
                <a:solidFill>
                  <a:srgbClr val="FF0000"/>
                </a:solidFill>
                <a:latin typeface="Arial Black" panose="020B0A04020102020204" pitchFamily="34" charset="0"/>
                <a:cs typeface="Times New Roman" panose="02020603050405020304" pitchFamily="18" charset="0"/>
              </a:rPr>
              <a:t>COMPASSION &amp; CARE MINISTRY TEAMS</a:t>
            </a:r>
          </a:p>
          <a:p>
            <a:pPr algn="ctr"/>
            <a:endParaRPr lang="en-US" altLang="en-US" sz="800" b="0" dirty="0">
              <a:solidFill>
                <a:srgbClr val="FF0000"/>
              </a:solidFill>
              <a:latin typeface="Arial Black" panose="020B0A04020102020204" pitchFamily="34" charset="0"/>
              <a:cs typeface="Times New Roman" panose="02020603050405020304" pitchFamily="18" charset="0"/>
            </a:endParaRPr>
          </a:p>
          <a:p>
            <a:pPr algn="ctr"/>
            <a:r>
              <a:rPr lang="en-US" altLang="en-US" sz="1800" b="0" i="1" dirty="0">
                <a:solidFill>
                  <a:srgbClr val="FF0000"/>
                </a:solidFill>
                <a:latin typeface="Arial Black" panose="020B0A04020102020204" pitchFamily="34" charset="0"/>
                <a:cs typeface="Times New Roman" panose="02020603050405020304" pitchFamily="18" charset="0"/>
              </a:rPr>
              <a:t>CARE TEAMS &amp; PRAYER TEAMS </a:t>
            </a:r>
            <a:r>
              <a:rPr lang="en-US" altLang="en-US" sz="1800" b="0" i="1" dirty="0">
                <a:solidFill>
                  <a:srgbClr val="FF0000"/>
                </a:solidFill>
                <a:latin typeface="Times" panose="02020603050405020304" pitchFamily="18" charset="0"/>
                <a:cs typeface="Times New Roman" panose="02020603050405020304" pitchFamily="18" charset="0"/>
              </a:rPr>
              <a:t>–</a:t>
            </a:r>
            <a:r>
              <a:rPr lang="en-US" altLang="en-US" sz="1800" b="0" i="1" dirty="0">
                <a:solidFill>
                  <a:srgbClr val="FF0000"/>
                </a:solidFill>
                <a:latin typeface="Arial Black" panose="020B0A04020102020204" pitchFamily="34" charset="0"/>
                <a:cs typeface="Times New Roman" panose="02020603050405020304" pitchFamily="18" charset="0"/>
              </a:rPr>
              <a:t> 5 WEEK CYCLE</a:t>
            </a:r>
          </a:p>
          <a:p>
            <a:pPr algn="ctr"/>
            <a:endParaRPr lang="en-US" altLang="en-US" sz="600" b="0" i="1" dirty="0">
              <a:solidFill>
                <a:srgbClr val="FF0000"/>
              </a:solidFill>
              <a:latin typeface="Arial Black" panose="020B0A04020102020204" pitchFamily="34" charset="0"/>
            </a:endParaRPr>
          </a:p>
        </p:txBody>
      </p:sp>
      <p:sp>
        <p:nvSpPr>
          <p:cNvPr id="359427" name="Text Box 2051"/>
          <p:cNvSpPr txBox="1">
            <a:spLocks noChangeArrowheads="1"/>
          </p:cNvSpPr>
          <p:nvPr/>
        </p:nvSpPr>
        <p:spPr bwMode="auto">
          <a:xfrm>
            <a:off x="152400" y="1447800"/>
            <a:ext cx="5334000" cy="900113"/>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1200" dirty="0">
                <a:latin typeface="Arial Black" panose="020B0A04020102020204" pitchFamily="34" charset="0"/>
                <a:cs typeface="Times New Roman" panose="02020603050405020304" pitchFamily="18" charset="0"/>
              </a:rPr>
              <a:t>CARE MINISTRY      -  TEAM  1   -  WEEK  1  VISITORS</a:t>
            </a:r>
          </a:p>
          <a:p>
            <a:pPr>
              <a:spcBef>
                <a:spcPct val="50000"/>
              </a:spcBef>
            </a:pPr>
            <a:r>
              <a:rPr lang="en-US" altLang="en-US" sz="1200" dirty="0">
                <a:latin typeface="Arial Black" panose="020B0A04020102020204" pitchFamily="34" charset="0"/>
                <a:cs typeface="Times New Roman" panose="02020603050405020304" pitchFamily="18" charset="0"/>
              </a:rPr>
              <a:t>PRAYER MINISTRY  -  TEAM  1   -  WEEK 1  NEEDS</a:t>
            </a:r>
          </a:p>
          <a:p>
            <a:pPr>
              <a:spcBef>
                <a:spcPct val="50000"/>
              </a:spcBef>
            </a:pPr>
            <a:r>
              <a:rPr lang="en-US" altLang="en-US" sz="1200" dirty="0">
                <a:latin typeface="Arial Black" panose="020B0A04020102020204" pitchFamily="34" charset="0"/>
                <a:cs typeface="Times New Roman" panose="02020603050405020304" pitchFamily="18" charset="0"/>
              </a:rPr>
              <a:t>    FOUR WEEK FOLLOW-UP</a:t>
            </a:r>
            <a:endParaRPr lang="en-US" altLang="en-US" sz="1200" dirty="0">
              <a:latin typeface="Arial Black" panose="020B0A04020102020204" pitchFamily="34" charset="0"/>
            </a:endParaRPr>
          </a:p>
        </p:txBody>
      </p:sp>
      <p:sp>
        <p:nvSpPr>
          <p:cNvPr id="359428" name="Text Box 2052"/>
          <p:cNvSpPr txBox="1">
            <a:spLocks noChangeArrowheads="1"/>
          </p:cNvSpPr>
          <p:nvPr/>
        </p:nvSpPr>
        <p:spPr bwMode="auto">
          <a:xfrm>
            <a:off x="457200" y="2562225"/>
            <a:ext cx="5334000" cy="900113"/>
          </a:xfrm>
          <a:prstGeom prst="rect">
            <a:avLst/>
          </a:prstGeom>
          <a:solidFill>
            <a:srgbClr val="0000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1200" dirty="0">
                <a:latin typeface="Arial Black" panose="020B0A04020102020204" pitchFamily="34" charset="0"/>
                <a:cs typeface="Times New Roman" panose="02020603050405020304" pitchFamily="18" charset="0"/>
              </a:rPr>
              <a:t>CARE MINISTRY      -  TEAM  2   -  WEEK  2  VISITORS</a:t>
            </a:r>
          </a:p>
          <a:p>
            <a:pPr>
              <a:spcBef>
                <a:spcPct val="50000"/>
              </a:spcBef>
            </a:pPr>
            <a:r>
              <a:rPr lang="en-US" altLang="en-US" sz="1200" dirty="0">
                <a:latin typeface="Arial Black" panose="020B0A04020102020204" pitchFamily="34" charset="0"/>
                <a:cs typeface="Times New Roman" panose="02020603050405020304" pitchFamily="18" charset="0"/>
              </a:rPr>
              <a:t>PRAYER MINISTRY  -  TEAM  2   -  WEEK  2  NEEDS</a:t>
            </a:r>
          </a:p>
          <a:p>
            <a:pPr>
              <a:spcBef>
                <a:spcPct val="50000"/>
              </a:spcBef>
            </a:pPr>
            <a:r>
              <a:rPr lang="en-US" altLang="en-US" sz="1200" dirty="0">
                <a:latin typeface="Arial Black" panose="020B0A04020102020204" pitchFamily="34" charset="0"/>
                <a:cs typeface="Times New Roman" panose="02020603050405020304" pitchFamily="18" charset="0"/>
              </a:rPr>
              <a:t>    FOUR WEEK FOLLOW-UP</a:t>
            </a:r>
            <a:endParaRPr lang="en-US" altLang="en-US" sz="1200" dirty="0">
              <a:latin typeface="Arial Black" panose="020B0A04020102020204" pitchFamily="34" charset="0"/>
            </a:endParaRPr>
          </a:p>
        </p:txBody>
      </p:sp>
      <p:sp>
        <p:nvSpPr>
          <p:cNvPr id="359429" name="Text Box 2053"/>
          <p:cNvSpPr txBox="1">
            <a:spLocks noChangeArrowheads="1"/>
          </p:cNvSpPr>
          <p:nvPr/>
        </p:nvSpPr>
        <p:spPr bwMode="auto">
          <a:xfrm>
            <a:off x="914400" y="3733800"/>
            <a:ext cx="5334000" cy="900113"/>
          </a:xfrm>
          <a:prstGeom prst="rect">
            <a:avLst/>
          </a:prstGeom>
          <a:solidFill>
            <a:srgbClr val="0066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1200" dirty="0">
                <a:latin typeface="Arial Black" panose="020B0A04020102020204" pitchFamily="34" charset="0"/>
                <a:cs typeface="Times New Roman" panose="02020603050405020304" pitchFamily="18" charset="0"/>
              </a:rPr>
              <a:t>CARE MINISTRY      -  TEAM  3   -  WEEK  3  VISITORS</a:t>
            </a:r>
          </a:p>
          <a:p>
            <a:pPr>
              <a:spcBef>
                <a:spcPct val="50000"/>
              </a:spcBef>
            </a:pPr>
            <a:r>
              <a:rPr lang="en-US" altLang="en-US" sz="1200" dirty="0">
                <a:latin typeface="Arial Black" panose="020B0A04020102020204" pitchFamily="34" charset="0"/>
                <a:cs typeface="Times New Roman" panose="02020603050405020304" pitchFamily="18" charset="0"/>
              </a:rPr>
              <a:t>PRAYER MINISTRY  -  TEAM  3   -  WEEK  3  NEEDS</a:t>
            </a:r>
          </a:p>
          <a:p>
            <a:pPr>
              <a:spcBef>
                <a:spcPct val="50000"/>
              </a:spcBef>
            </a:pPr>
            <a:r>
              <a:rPr lang="en-US" altLang="en-US" sz="1200" dirty="0">
                <a:latin typeface="Arial Black" panose="020B0A04020102020204" pitchFamily="34" charset="0"/>
                <a:cs typeface="Times New Roman" panose="02020603050405020304" pitchFamily="18" charset="0"/>
              </a:rPr>
              <a:t>    FOUR WEEK FOLLOW-UP</a:t>
            </a:r>
            <a:endParaRPr lang="en-US" altLang="en-US" sz="1200" dirty="0">
              <a:latin typeface="Arial Black" panose="020B0A04020102020204" pitchFamily="34" charset="0"/>
            </a:endParaRPr>
          </a:p>
        </p:txBody>
      </p:sp>
      <p:sp>
        <p:nvSpPr>
          <p:cNvPr id="359430" name="Text Box 2054"/>
          <p:cNvSpPr txBox="1">
            <a:spLocks noChangeArrowheads="1"/>
          </p:cNvSpPr>
          <p:nvPr/>
        </p:nvSpPr>
        <p:spPr bwMode="auto">
          <a:xfrm>
            <a:off x="1371600" y="4876800"/>
            <a:ext cx="5334000" cy="900113"/>
          </a:xfrm>
          <a:prstGeom prst="rect">
            <a:avLst/>
          </a:prstGeom>
          <a:solidFill>
            <a:srgbClr val="660066"/>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1200" dirty="0">
                <a:latin typeface="Arial Black" panose="020B0A04020102020204" pitchFamily="34" charset="0"/>
                <a:cs typeface="Times New Roman" panose="02020603050405020304" pitchFamily="18" charset="0"/>
              </a:rPr>
              <a:t>CARE MINISTRY      -  TEAM  4   -  WEEK  4  VISITORS</a:t>
            </a:r>
          </a:p>
          <a:p>
            <a:pPr>
              <a:spcBef>
                <a:spcPct val="50000"/>
              </a:spcBef>
            </a:pPr>
            <a:r>
              <a:rPr lang="en-US" altLang="en-US" sz="1200" dirty="0">
                <a:latin typeface="Arial Black" panose="020B0A04020102020204" pitchFamily="34" charset="0"/>
                <a:cs typeface="Times New Roman" panose="02020603050405020304" pitchFamily="18" charset="0"/>
              </a:rPr>
              <a:t>PRAYER MINISTRY  -  TEAM  4   -  WEEK  4  NEEDS</a:t>
            </a:r>
          </a:p>
          <a:p>
            <a:pPr>
              <a:spcBef>
                <a:spcPct val="50000"/>
              </a:spcBef>
            </a:pPr>
            <a:r>
              <a:rPr lang="en-US" altLang="en-US" sz="1200" dirty="0">
                <a:latin typeface="Arial Black" panose="020B0A04020102020204" pitchFamily="34" charset="0"/>
                <a:cs typeface="Times New Roman" panose="02020603050405020304" pitchFamily="18" charset="0"/>
              </a:rPr>
              <a:t>    FOUR WEEK FOLLOW-UP</a:t>
            </a:r>
            <a:endParaRPr lang="en-US" altLang="en-US" sz="1200" dirty="0">
              <a:latin typeface="Arial Black" panose="020B0A04020102020204" pitchFamily="34" charset="0"/>
            </a:endParaRPr>
          </a:p>
        </p:txBody>
      </p:sp>
      <p:sp>
        <p:nvSpPr>
          <p:cNvPr id="359431" name="Text Box 2055"/>
          <p:cNvSpPr txBox="1">
            <a:spLocks noChangeArrowheads="1"/>
          </p:cNvSpPr>
          <p:nvPr/>
        </p:nvSpPr>
        <p:spPr bwMode="auto">
          <a:xfrm>
            <a:off x="152400" y="8001000"/>
            <a:ext cx="6934200" cy="1449388"/>
          </a:xfrm>
          <a:prstGeom prst="rect">
            <a:avLst/>
          </a:prstGeom>
          <a:gradFill rotWithShape="0">
            <a:gsLst>
              <a:gs pos="0">
                <a:srgbClr val="FFFF00"/>
              </a:gs>
              <a:gs pos="50000">
                <a:srgbClr val="FFFFFF"/>
              </a:gs>
              <a:gs pos="100000">
                <a:srgbClr val="FFFF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dirty="0">
                <a:solidFill>
                  <a:srgbClr val="FF0000"/>
                </a:solidFill>
                <a:latin typeface="Algerian" panose="04020705040A02060702" pitchFamily="82" charset="0"/>
                <a:cs typeface="Times New Roman" panose="02020603050405020304" pitchFamily="18" charset="0"/>
              </a:rPr>
              <a:t>WEEKS:</a:t>
            </a:r>
            <a:endParaRPr lang="en-US" altLang="en-US" sz="2800" dirty="0">
              <a:solidFill>
                <a:schemeClr val="tx1"/>
              </a:solidFill>
              <a:latin typeface="Algerian" panose="04020705040A02060702" pitchFamily="82" charset="0"/>
              <a:cs typeface="Times New Roman" panose="02020603050405020304" pitchFamily="18" charset="0"/>
            </a:endParaRPr>
          </a:p>
          <a:p>
            <a:r>
              <a:rPr lang="en-US" altLang="en-US" sz="2800" dirty="0">
                <a:solidFill>
                  <a:srgbClr val="FF0000"/>
                </a:solidFill>
                <a:latin typeface="Algerian" panose="04020705040A02060702" pitchFamily="82" charset="0"/>
                <a:cs typeface="Times New Roman" panose="02020603050405020304" pitchFamily="18" charset="0"/>
              </a:rPr>
              <a:t>1    2    3    4    5   .   .   .   .   .   .   .   .   .   .   . </a:t>
            </a:r>
            <a:endParaRPr lang="en-US" altLang="en-US" sz="1400" dirty="0">
              <a:solidFill>
                <a:schemeClr val="tx1"/>
              </a:solidFill>
              <a:latin typeface="Arial Black" panose="020B0A04020102020204" pitchFamily="34" charset="0"/>
            </a:endParaRPr>
          </a:p>
        </p:txBody>
      </p:sp>
      <p:sp>
        <p:nvSpPr>
          <p:cNvPr id="359432" name="Text Box 2056"/>
          <p:cNvSpPr txBox="1">
            <a:spLocks noChangeArrowheads="1"/>
          </p:cNvSpPr>
          <p:nvPr/>
        </p:nvSpPr>
        <p:spPr bwMode="auto">
          <a:xfrm>
            <a:off x="304800" y="7315200"/>
            <a:ext cx="59721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i="1" dirty="0">
                <a:solidFill>
                  <a:srgbClr val="FF0000"/>
                </a:solidFill>
                <a:latin typeface="Arial Black" panose="020B0A04020102020204" pitchFamily="34" charset="0"/>
                <a:cs typeface="Times New Roman" panose="02020603050405020304" pitchFamily="18" charset="0"/>
              </a:rPr>
              <a:t>. . . WEEK 6 - START ROTATION OVER WITH TEAM 1</a:t>
            </a:r>
          </a:p>
          <a:p>
            <a:r>
              <a:rPr lang="en-US" altLang="en-US" sz="1600" i="1" dirty="0">
                <a:solidFill>
                  <a:srgbClr val="FF0000"/>
                </a:solidFill>
                <a:latin typeface="Arial Black" panose="020B0A04020102020204" pitchFamily="34" charset="0"/>
                <a:cs typeface="Times New Roman" panose="02020603050405020304" pitchFamily="18" charset="0"/>
              </a:rPr>
              <a:t>                      (New set of visitors and needs)</a:t>
            </a:r>
            <a:endParaRPr lang="en-US" altLang="en-US" sz="1600" dirty="0">
              <a:solidFill>
                <a:schemeClr val="tx1"/>
              </a:solidFill>
              <a:latin typeface="Arial Black" panose="020B0A04020102020204" pitchFamily="34" charset="0"/>
            </a:endParaRPr>
          </a:p>
        </p:txBody>
      </p:sp>
      <p:sp>
        <p:nvSpPr>
          <p:cNvPr id="359433" name="Text Box 2057"/>
          <p:cNvSpPr txBox="1">
            <a:spLocks noChangeArrowheads="1"/>
          </p:cNvSpPr>
          <p:nvPr/>
        </p:nvSpPr>
        <p:spPr bwMode="auto">
          <a:xfrm>
            <a:off x="6553200" y="7104063"/>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400" dirty="0">
              <a:solidFill>
                <a:schemeClr val="tx1"/>
              </a:solidFill>
              <a:latin typeface="Arial Black" panose="020B0A04020102020204" pitchFamily="34" charset="0"/>
            </a:endParaRPr>
          </a:p>
        </p:txBody>
      </p:sp>
      <p:sp>
        <p:nvSpPr>
          <p:cNvPr id="359434" name="Text Box 2058"/>
          <p:cNvSpPr txBox="1">
            <a:spLocks noChangeArrowheads="1"/>
          </p:cNvSpPr>
          <p:nvPr/>
        </p:nvSpPr>
        <p:spPr bwMode="auto">
          <a:xfrm>
            <a:off x="6537325" y="7256463"/>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400" dirty="0">
              <a:solidFill>
                <a:schemeClr val="tx1"/>
              </a:solidFill>
              <a:latin typeface="Arial Black" panose="020B0A04020102020204" pitchFamily="34" charset="0"/>
            </a:endParaRPr>
          </a:p>
        </p:txBody>
      </p:sp>
      <p:sp>
        <p:nvSpPr>
          <p:cNvPr id="359435" name="AutoShape 2059"/>
          <p:cNvSpPr>
            <a:spLocks noChangeArrowheads="1"/>
          </p:cNvSpPr>
          <p:nvPr/>
        </p:nvSpPr>
        <p:spPr bwMode="auto">
          <a:xfrm>
            <a:off x="6553200" y="7162800"/>
            <a:ext cx="623888" cy="45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9436" name="Text Box 2060"/>
          <p:cNvSpPr txBox="1">
            <a:spLocks noChangeArrowheads="1"/>
          </p:cNvSpPr>
          <p:nvPr/>
        </p:nvSpPr>
        <p:spPr bwMode="auto">
          <a:xfrm>
            <a:off x="1828800" y="6019800"/>
            <a:ext cx="5334000" cy="900113"/>
          </a:xfrm>
          <a:prstGeom prst="rect">
            <a:avLst/>
          </a:prstGeom>
          <a:solidFill>
            <a:srgbClr val="A5002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1200" dirty="0">
                <a:latin typeface="Arial Black" panose="020B0A04020102020204" pitchFamily="34" charset="0"/>
                <a:cs typeface="Times New Roman" panose="02020603050405020304" pitchFamily="18" charset="0"/>
              </a:rPr>
              <a:t>CARE MINISTRY      -  TEAM  5  -  WEEK  5  VISITORS</a:t>
            </a:r>
          </a:p>
          <a:p>
            <a:pPr>
              <a:spcBef>
                <a:spcPct val="50000"/>
              </a:spcBef>
            </a:pPr>
            <a:r>
              <a:rPr lang="en-US" altLang="en-US" sz="1200" dirty="0">
                <a:latin typeface="Arial Black" panose="020B0A04020102020204" pitchFamily="34" charset="0"/>
                <a:cs typeface="Times New Roman" panose="02020603050405020304" pitchFamily="18" charset="0"/>
              </a:rPr>
              <a:t>PRAYER MINISTRY  -  TEAM  5   -  WEEK  5  NEEDS</a:t>
            </a:r>
          </a:p>
          <a:p>
            <a:pPr>
              <a:spcBef>
                <a:spcPct val="50000"/>
              </a:spcBef>
            </a:pPr>
            <a:r>
              <a:rPr lang="en-US" altLang="en-US" sz="1200" dirty="0">
                <a:latin typeface="Arial Black" panose="020B0A04020102020204" pitchFamily="34" charset="0"/>
                <a:cs typeface="Times New Roman" panose="02020603050405020304" pitchFamily="18" charset="0"/>
              </a:rPr>
              <a:t>    FOUR WEEK FOLLOW-UP</a:t>
            </a:r>
            <a:endParaRPr lang="en-US" altLang="en-US" sz="1200" dirty="0">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ChangeArrowheads="1"/>
          </p:cNvSpPr>
          <p:nvPr/>
        </p:nvSpPr>
        <p:spPr bwMode="auto">
          <a:xfrm>
            <a:off x="685800" y="3429000"/>
            <a:ext cx="1524000" cy="1447800"/>
          </a:xfrm>
          <a:prstGeom prst="rect">
            <a:avLst/>
          </a:prstGeom>
          <a:solidFill>
            <a:schemeClr val="accent2"/>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3600" dirty="0">
              <a:solidFill>
                <a:schemeClr val="tx1"/>
              </a:solidFill>
            </a:endParaRPr>
          </a:p>
        </p:txBody>
      </p:sp>
      <p:sp>
        <p:nvSpPr>
          <p:cNvPr id="361475" name="Rectangle 3"/>
          <p:cNvSpPr>
            <a:spLocks noChangeArrowheads="1"/>
          </p:cNvSpPr>
          <p:nvPr/>
        </p:nvSpPr>
        <p:spPr bwMode="auto">
          <a:xfrm>
            <a:off x="685800" y="5715000"/>
            <a:ext cx="1524000" cy="1447800"/>
          </a:xfrm>
          <a:prstGeom prst="rect">
            <a:avLst/>
          </a:prstGeom>
          <a:solidFill>
            <a:srgbClr val="0066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600" dirty="0">
              <a:solidFill>
                <a:schemeClr val="tx1"/>
              </a:solidFill>
            </a:endParaRPr>
          </a:p>
        </p:txBody>
      </p:sp>
      <p:sp>
        <p:nvSpPr>
          <p:cNvPr id="361476" name="Rectangle 4"/>
          <p:cNvSpPr>
            <a:spLocks noChangeArrowheads="1"/>
          </p:cNvSpPr>
          <p:nvPr/>
        </p:nvSpPr>
        <p:spPr bwMode="auto">
          <a:xfrm>
            <a:off x="685800" y="7696200"/>
            <a:ext cx="1524000" cy="1447800"/>
          </a:xfrm>
          <a:prstGeom prst="rect">
            <a:avLst/>
          </a:prstGeom>
          <a:solidFill>
            <a:srgbClr val="660066"/>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600" dirty="0">
              <a:solidFill>
                <a:schemeClr val="tx1"/>
              </a:solidFill>
            </a:endParaRPr>
          </a:p>
        </p:txBody>
      </p:sp>
      <p:sp>
        <p:nvSpPr>
          <p:cNvPr id="361477" name="Rectangle 5"/>
          <p:cNvSpPr>
            <a:spLocks noChangeArrowheads="1"/>
          </p:cNvSpPr>
          <p:nvPr/>
        </p:nvSpPr>
        <p:spPr bwMode="auto">
          <a:xfrm>
            <a:off x="685800" y="1295400"/>
            <a:ext cx="1524000" cy="1447800"/>
          </a:xfrm>
          <a:prstGeom prst="rect">
            <a:avLst/>
          </a:prstGeom>
          <a:solidFill>
            <a:srgbClr val="CC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400" dirty="0">
              <a:solidFill>
                <a:schemeClr val="tx1"/>
              </a:solidFill>
              <a:latin typeface="Times New Roman" panose="02020603050405020304" pitchFamily="18" charset="0"/>
            </a:endParaRPr>
          </a:p>
        </p:txBody>
      </p:sp>
      <p:sp>
        <p:nvSpPr>
          <p:cNvPr id="361478" name="Text Box 6"/>
          <p:cNvSpPr txBox="1">
            <a:spLocks noChangeArrowheads="1"/>
          </p:cNvSpPr>
          <p:nvPr/>
        </p:nvSpPr>
        <p:spPr bwMode="auto">
          <a:xfrm>
            <a:off x="862013" y="1384300"/>
            <a:ext cx="1119187"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600" dirty="0">
              <a:solidFill>
                <a:schemeClr val="tx1"/>
              </a:solidFill>
              <a:latin typeface="Times New Roman" panose="02020603050405020304" pitchFamily="18" charset="0"/>
            </a:endParaRPr>
          </a:p>
          <a:p>
            <a:r>
              <a:rPr lang="en-US" altLang="en-US" sz="1600" dirty="0"/>
              <a:t>COOKIE</a:t>
            </a:r>
          </a:p>
          <a:p>
            <a:r>
              <a:rPr lang="en-US" altLang="en-US" sz="1600" dirty="0"/>
              <a:t> BAKER</a:t>
            </a:r>
          </a:p>
          <a:p>
            <a:r>
              <a:rPr lang="en-US" altLang="en-US" sz="1600" dirty="0"/>
              <a:t> TEAMS</a:t>
            </a:r>
          </a:p>
        </p:txBody>
      </p:sp>
      <p:sp>
        <p:nvSpPr>
          <p:cNvPr id="361479" name="Text Box 7"/>
          <p:cNvSpPr txBox="1">
            <a:spLocks noChangeArrowheads="1"/>
          </p:cNvSpPr>
          <p:nvPr/>
        </p:nvSpPr>
        <p:spPr bwMode="auto">
          <a:xfrm>
            <a:off x="669925" y="4038600"/>
            <a:ext cx="1412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chemeClr val="tx1"/>
                </a:solidFill>
                <a:latin typeface="Times New Roman" panose="02020603050405020304" pitchFamily="18" charset="0"/>
              </a:rPr>
              <a:t> </a:t>
            </a:r>
            <a:r>
              <a:rPr lang="en-US" altLang="en-US" sz="1600" dirty="0"/>
              <a:t>MENTORS</a:t>
            </a:r>
          </a:p>
        </p:txBody>
      </p:sp>
      <p:sp>
        <p:nvSpPr>
          <p:cNvPr id="361480" name="Text Box 8"/>
          <p:cNvSpPr txBox="1">
            <a:spLocks noChangeArrowheads="1"/>
          </p:cNvSpPr>
          <p:nvPr/>
        </p:nvSpPr>
        <p:spPr bwMode="auto">
          <a:xfrm>
            <a:off x="898525" y="5715000"/>
            <a:ext cx="1020763"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600" dirty="0">
              <a:solidFill>
                <a:schemeClr val="tx1"/>
              </a:solidFill>
            </a:endParaRPr>
          </a:p>
          <a:p>
            <a:r>
              <a:rPr lang="en-US" altLang="en-US" sz="1600" dirty="0"/>
              <a:t>HOME</a:t>
            </a:r>
          </a:p>
          <a:p>
            <a:r>
              <a:rPr lang="en-US" altLang="en-US" sz="1600" dirty="0"/>
              <a:t>CARE</a:t>
            </a:r>
          </a:p>
          <a:p>
            <a:r>
              <a:rPr lang="en-US" altLang="en-US" sz="1600" dirty="0"/>
              <a:t>GROUP</a:t>
            </a:r>
          </a:p>
          <a:p>
            <a:r>
              <a:rPr lang="en-US" altLang="en-US" sz="1600" dirty="0"/>
              <a:t>TEAMS</a:t>
            </a:r>
          </a:p>
        </p:txBody>
      </p:sp>
      <p:sp>
        <p:nvSpPr>
          <p:cNvPr id="361481" name="Text Box 9"/>
          <p:cNvSpPr txBox="1">
            <a:spLocks noChangeArrowheads="1"/>
          </p:cNvSpPr>
          <p:nvPr/>
        </p:nvSpPr>
        <p:spPr bwMode="auto">
          <a:xfrm>
            <a:off x="771525" y="8013700"/>
            <a:ext cx="12858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chemeClr val="tx1"/>
                </a:solidFill>
              </a:rPr>
              <a:t> </a:t>
            </a:r>
            <a:r>
              <a:rPr lang="en-US" altLang="en-US" sz="1600" dirty="0"/>
              <a:t>SOUL</a:t>
            </a:r>
          </a:p>
          <a:p>
            <a:r>
              <a:rPr lang="en-US" altLang="en-US" sz="1600" dirty="0"/>
              <a:t>WINNING</a:t>
            </a:r>
          </a:p>
          <a:p>
            <a:r>
              <a:rPr lang="en-US" altLang="en-US" sz="1600" dirty="0"/>
              <a:t>TEAMS</a:t>
            </a:r>
          </a:p>
        </p:txBody>
      </p:sp>
      <p:sp>
        <p:nvSpPr>
          <p:cNvPr id="361482" name="Text Box 10"/>
          <p:cNvSpPr txBox="1">
            <a:spLocks noChangeArrowheads="1"/>
          </p:cNvSpPr>
          <p:nvPr/>
        </p:nvSpPr>
        <p:spPr bwMode="auto">
          <a:xfrm>
            <a:off x="247650" y="227013"/>
            <a:ext cx="6629400" cy="820737"/>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dirty="0">
                <a:solidFill>
                  <a:schemeClr val="tx1"/>
                </a:solidFill>
              </a:rPr>
              <a:t>SUPPORT  FOR  THE  CARE  TEAM  MINISTRY</a:t>
            </a:r>
          </a:p>
          <a:p>
            <a:pPr algn="ctr"/>
            <a:endParaRPr lang="en-US" altLang="en-US" sz="800" dirty="0">
              <a:solidFill>
                <a:schemeClr val="tx1"/>
              </a:solidFill>
            </a:endParaRPr>
          </a:p>
          <a:p>
            <a:pPr algn="ctr"/>
            <a:r>
              <a:rPr lang="en-US" altLang="en-US" sz="1600" dirty="0">
                <a:solidFill>
                  <a:schemeClr val="tx1"/>
                </a:solidFill>
                <a:latin typeface="Times New Roman" panose="02020603050405020304" pitchFamily="18" charset="0"/>
              </a:rPr>
              <a:t>A PLACE FOR EVERYONE IN THE CHURCH TO BE INVOLVED</a:t>
            </a:r>
          </a:p>
        </p:txBody>
      </p:sp>
      <p:sp>
        <p:nvSpPr>
          <p:cNvPr id="361483" name="Text Box 11"/>
          <p:cNvSpPr txBox="1">
            <a:spLocks noChangeArrowheads="1"/>
          </p:cNvSpPr>
          <p:nvPr/>
        </p:nvSpPr>
        <p:spPr bwMode="auto">
          <a:xfrm>
            <a:off x="2949575" y="1509713"/>
            <a:ext cx="3908425" cy="101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dirty="0">
                <a:solidFill>
                  <a:srgbClr val="CC0000"/>
                </a:solidFill>
                <a:latin typeface="Times New Roman" panose="02020603050405020304" pitchFamily="18" charset="0"/>
              </a:rPr>
              <a:t>FIVE GROUPS OF COOKIE BAKERS THAT WILL BRING  THE  COOKIES  SUNDAY  MORNING OR NIGHT FOR THE CARE TEAM TO DELIVER  TO </a:t>
            </a:r>
          </a:p>
          <a:p>
            <a:r>
              <a:rPr lang="en-US" altLang="en-US" sz="1200" dirty="0">
                <a:solidFill>
                  <a:srgbClr val="CC0000"/>
                </a:solidFill>
                <a:latin typeface="Times New Roman" panose="02020603050405020304" pitchFamily="18" charset="0"/>
              </a:rPr>
              <a:t>THE   VISITOR’S   HOME  ON  MONDAY.    FIVE  </a:t>
            </a:r>
          </a:p>
          <a:p>
            <a:r>
              <a:rPr lang="en-US" altLang="en-US" sz="1200" dirty="0">
                <a:solidFill>
                  <a:srgbClr val="CC0000"/>
                </a:solidFill>
                <a:latin typeface="Times New Roman" panose="02020603050405020304" pitchFamily="18" charset="0"/>
              </a:rPr>
              <a:t>TEAMS -- ONE EVERY 5 WEEKS.</a:t>
            </a:r>
          </a:p>
        </p:txBody>
      </p:sp>
      <p:sp>
        <p:nvSpPr>
          <p:cNvPr id="361484" name="Text Box 12"/>
          <p:cNvSpPr txBox="1">
            <a:spLocks noChangeArrowheads="1"/>
          </p:cNvSpPr>
          <p:nvPr/>
        </p:nvSpPr>
        <p:spPr bwMode="auto">
          <a:xfrm>
            <a:off x="3006725" y="3175000"/>
            <a:ext cx="3927475" cy="193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dirty="0">
                <a:solidFill>
                  <a:schemeClr val="accent2"/>
                </a:solidFill>
                <a:latin typeface="Times New Roman" panose="02020603050405020304" pitchFamily="18" charset="0"/>
              </a:rPr>
              <a:t>THE ONE PERSON THAT WILL KEEP  TRACK OF THE VISITOR  UNTIL  THEY ARE  ESTABLISHED</a:t>
            </a:r>
          </a:p>
          <a:p>
            <a:r>
              <a:rPr lang="en-US" altLang="en-US" sz="1200" dirty="0">
                <a:solidFill>
                  <a:schemeClr val="accent2"/>
                </a:solidFill>
                <a:latin typeface="Times New Roman" panose="02020603050405020304" pitchFamily="18" charset="0"/>
              </a:rPr>
              <a:t> IN THE CHURCH.  SEE THAT THE NEW PERSON GETS  THE  SERVICES  OF  THE  CHURCH  THAT THEY  NEED   (HBS, etc.).    EVEN  THE  ELDERLY CAN GET INVOLVED, THE NEW CONVERT WILL COME  TO THEIR  HOME TO  LISTEN TO THEIR STORY    AND    EXPERIENCES,     FEEL    THEIR PRAYERS  AND  THE  SPIRIT  OF  GOD  IN  AND AROUND THEM.</a:t>
            </a:r>
          </a:p>
        </p:txBody>
      </p:sp>
      <p:sp>
        <p:nvSpPr>
          <p:cNvPr id="361485" name="Text Box 13"/>
          <p:cNvSpPr txBox="1">
            <a:spLocks noChangeArrowheads="1"/>
          </p:cNvSpPr>
          <p:nvPr/>
        </p:nvSpPr>
        <p:spPr bwMode="auto">
          <a:xfrm>
            <a:off x="2879725" y="5639022"/>
            <a:ext cx="4130675" cy="1538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177800" indent="-177800">
              <a:spcBef>
                <a:spcPct val="20000"/>
              </a:spcBef>
              <a:buChar char="•"/>
              <a:defRPr sz="3200">
                <a:solidFill>
                  <a:schemeClr val="tx1"/>
                </a:solidFill>
                <a:latin typeface="Times New Roman" panose="02020603050405020304" pitchFamily="18" charset="0"/>
              </a:defRPr>
            </a:lvl1pPr>
            <a:lvl2pPr marL="747713" indent="-287338">
              <a:spcBef>
                <a:spcPct val="20000"/>
              </a:spcBef>
              <a:buChar char="–"/>
              <a:defRPr sz="2800">
                <a:solidFill>
                  <a:schemeClr val="tx1"/>
                </a:solidFill>
                <a:latin typeface="Times New Roman" panose="02020603050405020304" pitchFamily="18" charset="0"/>
              </a:defRPr>
            </a:lvl2pPr>
            <a:lvl3pPr marL="1150938" indent="-230188">
              <a:spcBef>
                <a:spcPct val="20000"/>
              </a:spcBef>
              <a:buChar char="•"/>
              <a:defRPr sz="2400">
                <a:solidFill>
                  <a:schemeClr val="tx1"/>
                </a:solidFill>
                <a:latin typeface="Times New Roman" panose="02020603050405020304" pitchFamily="18" charset="0"/>
              </a:defRPr>
            </a:lvl3pPr>
            <a:lvl4pPr marL="1609725" indent="-228600">
              <a:spcBef>
                <a:spcPct val="20000"/>
              </a:spcBef>
              <a:buChar char="–"/>
              <a:defRPr sz="2000">
                <a:solidFill>
                  <a:schemeClr val="tx1"/>
                </a:solidFill>
                <a:latin typeface="Times New Roman" panose="02020603050405020304" pitchFamily="18" charset="0"/>
              </a:defRPr>
            </a:lvl4pPr>
            <a:lvl5pPr marL="2071688" indent="-234950">
              <a:spcBef>
                <a:spcPct val="20000"/>
              </a:spcBef>
              <a:buChar char="»"/>
              <a:defRPr sz="2000">
                <a:solidFill>
                  <a:schemeClr val="tx1"/>
                </a:solidFill>
                <a:latin typeface="Times New Roman" panose="02020603050405020304" pitchFamily="18" charset="0"/>
              </a:defRPr>
            </a:lvl5pPr>
            <a:lvl6pPr marL="2528888" indent="-2349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  </a:t>
            </a:r>
            <a:r>
              <a:rPr lang="en-US" altLang="en-US" sz="1200" dirty="0">
                <a:solidFill>
                  <a:srgbClr val="006600"/>
                </a:solidFill>
              </a:rPr>
              <a:t>- SOMEONE  THAT  WILL  MAKE  THEIR   HOME </a:t>
            </a:r>
          </a:p>
          <a:p>
            <a:pPr>
              <a:spcBef>
                <a:spcPct val="0"/>
              </a:spcBef>
              <a:buFontTx/>
              <a:buNone/>
            </a:pPr>
            <a:r>
              <a:rPr lang="en-US" altLang="en-US" sz="1200" dirty="0">
                <a:solidFill>
                  <a:srgbClr val="006600"/>
                </a:solidFill>
              </a:rPr>
              <a:t>     AVAILABLE - SOMEONE THAT WILL LEAD THE </a:t>
            </a:r>
          </a:p>
          <a:p>
            <a:pPr>
              <a:spcBef>
                <a:spcPct val="0"/>
              </a:spcBef>
              <a:buFontTx/>
              <a:buNone/>
            </a:pPr>
            <a:r>
              <a:rPr lang="en-US" altLang="en-US" sz="1200" dirty="0">
                <a:solidFill>
                  <a:srgbClr val="006600"/>
                </a:solidFill>
              </a:rPr>
              <a:t>     SPIRITUAL PART (SIMPLE &amp; LIGHT).</a:t>
            </a:r>
          </a:p>
          <a:p>
            <a:pPr>
              <a:spcBef>
                <a:spcPct val="0"/>
              </a:spcBef>
              <a:buFontTx/>
              <a:buNone/>
            </a:pPr>
            <a:endParaRPr lang="en-US" altLang="en-US" sz="400" dirty="0">
              <a:solidFill>
                <a:srgbClr val="006600"/>
              </a:solidFill>
            </a:endParaRPr>
          </a:p>
          <a:p>
            <a:pPr>
              <a:spcBef>
                <a:spcPct val="0"/>
              </a:spcBef>
              <a:buFontTx/>
              <a:buNone/>
            </a:pPr>
            <a:r>
              <a:rPr lang="en-US" altLang="en-US" sz="1200" dirty="0">
                <a:solidFill>
                  <a:srgbClr val="006600"/>
                </a:solidFill>
              </a:rPr>
              <a:t>  - SOMEONE THAT WILL COORDINATE THE FOOD        (Can be a very simple snack or meal).</a:t>
            </a:r>
          </a:p>
          <a:p>
            <a:pPr>
              <a:spcBef>
                <a:spcPct val="0"/>
              </a:spcBef>
              <a:buFontTx/>
              <a:buNone/>
            </a:pPr>
            <a:endParaRPr lang="en-US" altLang="en-US" sz="400" dirty="0">
              <a:solidFill>
                <a:srgbClr val="006600"/>
              </a:solidFill>
            </a:endParaRPr>
          </a:p>
          <a:p>
            <a:pPr>
              <a:spcBef>
                <a:spcPct val="0"/>
              </a:spcBef>
              <a:buFontTx/>
              <a:buNone/>
            </a:pPr>
            <a:r>
              <a:rPr lang="en-US" altLang="en-US" sz="1200" dirty="0">
                <a:solidFill>
                  <a:srgbClr val="006600"/>
                </a:solidFill>
              </a:rPr>
              <a:t>  - SOMEONE THAT WILL ENTERTAIN THE SMALLER CHILDREN IN ANOTHER  ROOM  FOR 45 MINUTES</a:t>
            </a:r>
          </a:p>
        </p:txBody>
      </p:sp>
      <p:sp>
        <p:nvSpPr>
          <p:cNvPr id="361486" name="Text Box 14"/>
          <p:cNvSpPr txBox="1">
            <a:spLocks noChangeArrowheads="1"/>
          </p:cNvSpPr>
          <p:nvPr/>
        </p:nvSpPr>
        <p:spPr bwMode="auto">
          <a:xfrm>
            <a:off x="3032125" y="7670800"/>
            <a:ext cx="3677177" cy="138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dirty="0">
                <a:solidFill>
                  <a:srgbClr val="660066"/>
                </a:solidFill>
                <a:latin typeface="Times New Roman" panose="02020603050405020304" pitchFamily="18" charset="0"/>
              </a:rPr>
              <a:t>PURPOSE  TO  INVOLVE  ALL  OTHERS  IN THE</a:t>
            </a:r>
          </a:p>
          <a:p>
            <a:r>
              <a:rPr lang="en-US" altLang="en-US" sz="1200" dirty="0">
                <a:solidFill>
                  <a:srgbClr val="660066"/>
                </a:solidFill>
                <a:latin typeface="Times New Roman" panose="02020603050405020304" pitchFamily="18" charset="0"/>
              </a:rPr>
              <a:t>CHURCH THAT AREN’T A PART OF THE CARE</a:t>
            </a:r>
          </a:p>
          <a:p>
            <a:r>
              <a:rPr lang="en-US" altLang="en-US" sz="1200" dirty="0">
                <a:solidFill>
                  <a:srgbClr val="660066"/>
                </a:solidFill>
                <a:latin typeface="Times New Roman" panose="02020603050405020304" pitchFamily="18" charset="0"/>
              </a:rPr>
              <a:t>MINISTRY.    EVERYONE  LOOKING  FOR  THE </a:t>
            </a:r>
          </a:p>
          <a:p>
            <a:r>
              <a:rPr lang="en-US" altLang="en-US" sz="1200" dirty="0">
                <a:solidFill>
                  <a:srgbClr val="660066"/>
                </a:solidFill>
                <a:latin typeface="Times New Roman" panose="02020603050405020304" pitchFamily="18" charset="0"/>
              </a:rPr>
              <a:t>NEEDS   OF  PEOPLE   IN   THEIR   CIRCLE   OF</a:t>
            </a:r>
          </a:p>
          <a:p>
            <a:r>
              <a:rPr lang="en-US" altLang="en-US" sz="1200" dirty="0">
                <a:solidFill>
                  <a:srgbClr val="660066"/>
                </a:solidFill>
                <a:latin typeface="Times New Roman" panose="02020603050405020304" pitchFamily="18" charset="0"/>
              </a:rPr>
              <a:t>INFLUENCE  --  POSSIBLY  BLOCK  MINISTRY</a:t>
            </a:r>
          </a:p>
          <a:p>
            <a:r>
              <a:rPr lang="en-US" altLang="en-US" sz="1200" dirty="0">
                <a:solidFill>
                  <a:srgbClr val="660066"/>
                </a:solidFill>
                <a:latin typeface="Times New Roman" panose="02020603050405020304" pitchFamily="18" charset="0"/>
              </a:rPr>
              <a:t> (block of the city).</a:t>
            </a:r>
          </a:p>
          <a:p>
            <a:endParaRPr lang="en-US" altLang="en-US" sz="1200" dirty="0">
              <a:solidFill>
                <a:srgbClr val="660066"/>
              </a:solidFill>
              <a:latin typeface="Times New Roman" panose="02020603050405020304" pitchFamily="18" charset="0"/>
            </a:endParaRPr>
          </a:p>
        </p:txBody>
      </p:sp>
      <p:sp>
        <p:nvSpPr>
          <p:cNvPr id="361487" name="Line 15"/>
          <p:cNvSpPr>
            <a:spLocks noChangeShapeType="1"/>
          </p:cNvSpPr>
          <p:nvPr/>
        </p:nvSpPr>
        <p:spPr bwMode="auto">
          <a:xfrm>
            <a:off x="2286000" y="1981200"/>
            <a:ext cx="685800" cy="0"/>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61488" name="Line 16"/>
          <p:cNvSpPr>
            <a:spLocks noChangeShapeType="1"/>
          </p:cNvSpPr>
          <p:nvPr/>
        </p:nvSpPr>
        <p:spPr bwMode="auto">
          <a:xfrm>
            <a:off x="2286000" y="4191000"/>
            <a:ext cx="685800" cy="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61489" name="Line 17"/>
          <p:cNvSpPr>
            <a:spLocks noChangeShapeType="1"/>
          </p:cNvSpPr>
          <p:nvPr/>
        </p:nvSpPr>
        <p:spPr bwMode="auto">
          <a:xfrm>
            <a:off x="2286000" y="6400800"/>
            <a:ext cx="685800" cy="0"/>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61490" name="Line 18"/>
          <p:cNvSpPr>
            <a:spLocks noChangeShapeType="1"/>
          </p:cNvSpPr>
          <p:nvPr/>
        </p:nvSpPr>
        <p:spPr bwMode="auto">
          <a:xfrm>
            <a:off x="2286000" y="8382000"/>
            <a:ext cx="685800" cy="0"/>
          </a:xfrm>
          <a:prstGeom prst="line">
            <a:avLst/>
          </a:prstGeom>
          <a:noFill/>
          <a:ln w="5715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projctor.wav"/>
      </p:stSnd>
    </p:sndAc>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Text Box 1026"/>
          <p:cNvSpPr txBox="1">
            <a:spLocks noChangeArrowheads="1"/>
          </p:cNvSpPr>
          <p:nvPr/>
        </p:nvSpPr>
        <p:spPr bwMode="auto">
          <a:xfrm>
            <a:off x="177800" y="114300"/>
            <a:ext cx="6756400" cy="860425"/>
          </a:xfrm>
          <a:prstGeom prst="rect">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solidFill>
                  <a:srgbClr val="FF0000"/>
                </a:solidFill>
                <a:cs typeface="Times New Roman" panose="02020603050405020304" pitchFamily="18" charset="0"/>
              </a:rPr>
              <a:t>GETTING THE CARE MINISTRY STARTED</a:t>
            </a:r>
            <a:endParaRPr lang="en-US" altLang="en-US" sz="2400" dirty="0">
              <a:solidFill>
                <a:srgbClr val="FF0000"/>
              </a:solidFill>
            </a:endParaRPr>
          </a:p>
        </p:txBody>
      </p:sp>
      <p:sp>
        <p:nvSpPr>
          <p:cNvPr id="363523" name="Text Box 1027"/>
          <p:cNvSpPr txBox="1">
            <a:spLocks noChangeArrowheads="1"/>
          </p:cNvSpPr>
          <p:nvPr/>
        </p:nvSpPr>
        <p:spPr bwMode="auto">
          <a:xfrm>
            <a:off x="152400" y="1084263"/>
            <a:ext cx="6781800" cy="1998662"/>
          </a:xfrm>
          <a:prstGeom prst="rect">
            <a:avLst/>
          </a:prstGeom>
          <a:solidFill>
            <a:srgbClr val="FF33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600" b="0" dirty="0">
              <a:latin typeface="Arial Black" panose="020B0A04020102020204" pitchFamily="34" charset="0"/>
              <a:cs typeface="Times New Roman" panose="02020603050405020304" pitchFamily="18" charset="0"/>
            </a:endParaRPr>
          </a:p>
          <a:p>
            <a:pPr>
              <a:spcBef>
                <a:spcPct val="50000"/>
              </a:spcBef>
            </a:pPr>
            <a:r>
              <a:rPr lang="en-US" altLang="en-US" sz="1400" b="0" dirty="0">
                <a:latin typeface="Arial Black" panose="020B0A04020102020204" pitchFamily="34" charset="0"/>
                <a:cs typeface="Times New Roman" panose="02020603050405020304" pitchFamily="18" charset="0"/>
              </a:rPr>
              <a:t>I.  CARE MINISTRY TEAM ORGANIZATION                                                     </a:t>
            </a:r>
            <a:r>
              <a:rPr lang="en-US" altLang="en-US" sz="1200" dirty="0">
                <a:solidFill>
                  <a:srgbClr val="FF0000"/>
                </a:solidFill>
                <a:latin typeface="Times New Roman" panose="02020603050405020304" pitchFamily="18" charset="0"/>
              </a:rPr>
              <a:t>·</a:t>
            </a:r>
            <a:r>
              <a:rPr lang="en-US" altLang="en-US" sz="1200" dirty="0">
                <a:solidFill>
                  <a:schemeClr val="tx1"/>
                </a:solidFill>
                <a:latin typeface="Times New Roman" panose="02020603050405020304" pitchFamily="18" charset="0"/>
                <a:cs typeface="Times New Roman" panose="02020603050405020304" pitchFamily="18" charset="0"/>
              </a:rPr>
              <a:t> </a:t>
            </a:r>
            <a:r>
              <a:rPr lang="en-US" altLang="en-US" sz="1200" dirty="0">
                <a:solidFill>
                  <a:srgbClr val="FF3300"/>
                </a:solidFill>
                <a:latin typeface="Times New Roman" panose="02020603050405020304" pitchFamily="18" charset="0"/>
                <a:cs typeface="Times New Roman" panose="02020603050405020304" pitchFamily="18" charset="0"/>
              </a:rPr>
              <a:t>  </a:t>
            </a:r>
            <a:r>
              <a:rPr lang="en-US" altLang="en-US" sz="1200" dirty="0">
                <a:latin typeface="Times New Roman" panose="02020603050405020304" pitchFamily="18" charset="0"/>
                <a:cs typeface="Times New Roman" panose="02020603050405020304" pitchFamily="18" charset="0"/>
              </a:rPr>
              <a:t>  -  MINISTERING TO THE NEEDS OF THE VISITORS</a:t>
            </a:r>
          </a:p>
          <a:p>
            <a:pPr>
              <a:spcBef>
                <a:spcPct val="50000"/>
              </a:spcBef>
            </a:pPr>
            <a:r>
              <a:rPr lang="en-US" altLang="en-US" sz="1200" dirty="0">
                <a:latin typeface="Times New Roman" panose="02020603050405020304" pitchFamily="18" charset="0"/>
                <a:cs typeface="Times New Roman" panose="02020603050405020304" pitchFamily="18" charset="0"/>
              </a:rPr>
              <a:t>  1.  CARE MINISTRY COORDINATOR  (ALSO A TEAM LEADER)</a:t>
            </a:r>
          </a:p>
          <a:p>
            <a:pPr>
              <a:spcBef>
                <a:spcPct val="50000"/>
              </a:spcBef>
            </a:pPr>
            <a:r>
              <a:rPr lang="en-US" altLang="en-US" sz="1200" dirty="0">
                <a:latin typeface="Times New Roman" panose="02020603050405020304" pitchFamily="18" charset="0"/>
                <a:cs typeface="Times New Roman" panose="02020603050405020304" pitchFamily="18" charset="0"/>
              </a:rPr>
              <a:t>  2.  FOUR TO FIVE CARE TEAM LEADERS AND TEAMS</a:t>
            </a:r>
          </a:p>
          <a:p>
            <a:pPr>
              <a:spcBef>
                <a:spcPct val="50000"/>
              </a:spcBef>
            </a:pPr>
            <a:r>
              <a:rPr lang="en-US" altLang="en-US" sz="1200" dirty="0">
                <a:latin typeface="Times New Roman" panose="02020603050405020304" pitchFamily="18" charset="0"/>
                <a:cs typeface="Times New Roman" panose="02020603050405020304" pitchFamily="18" charset="0"/>
              </a:rPr>
              <a:t>       (PROVIDES FOR A  FOUR TO FIVE WEEK VISITOR FOLLOW-UP)</a:t>
            </a:r>
          </a:p>
          <a:p>
            <a:pPr>
              <a:spcBef>
                <a:spcPct val="50000"/>
              </a:spcBef>
            </a:pPr>
            <a:r>
              <a:rPr lang="en-US" altLang="en-US" sz="1200" dirty="0">
                <a:latin typeface="Times New Roman" panose="02020603050405020304" pitchFamily="18" charset="0"/>
                <a:cs typeface="Times New Roman" panose="02020603050405020304" pitchFamily="18" charset="0"/>
              </a:rPr>
              <a:t>  3.  FOUR TO FIVE CARE TEAMS </a:t>
            </a:r>
          </a:p>
          <a:p>
            <a:pPr>
              <a:spcBef>
                <a:spcPct val="50000"/>
              </a:spcBef>
            </a:pPr>
            <a:endParaRPr lang="en-US" altLang="en-US" sz="600" dirty="0">
              <a:latin typeface="Times New Roman" panose="02020603050405020304" pitchFamily="18" charset="0"/>
              <a:cs typeface="Times New Roman" panose="02020603050405020304" pitchFamily="18" charset="0"/>
            </a:endParaRPr>
          </a:p>
        </p:txBody>
      </p:sp>
      <p:sp>
        <p:nvSpPr>
          <p:cNvPr id="363524" name="Text Box 1028"/>
          <p:cNvSpPr txBox="1">
            <a:spLocks noChangeArrowheads="1"/>
          </p:cNvSpPr>
          <p:nvPr/>
        </p:nvSpPr>
        <p:spPr bwMode="auto">
          <a:xfrm>
            <a:off x="152400" y="3208338"/>
            <a:ext cx="6781800" cy="2084387"/>
          </a:xfrm>
          <a:prstGeom prst="rect">
            <a:avLst/>
          </a:prstGeom>
          <a:solidFill>
            <a:srgbClr val="0033CC"/>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609600" indent="-609600">
              <a:spcBef>
                <a:spcPct val="20000"/>
              </a:spcBef>
              <a:buChar char="•"/>
              <a:tabLst>
                <a:tab pos="292100" algn="l"/>
              </a:tabLst>
              <a:defRPr sz="3200">
                <a:solidFill>
                  <a:schemeClr val="tx1"/>
                </a:solidFill>
                <a:latin typeface="Times New Roman" panose="02020603050405020304" pitchFamily="18" charset="0"/>
              </a:defRPr>
            </a:lvl1pPr>
            <a:lvl2pPr marL="1066800" indent="-609600">
              <a:spcBef>
                <a:spcPct val="20000"/>
              </a:spcBef>
              <a:buChar char="–"/>
              <a:tabLst>
                <a:tab pos="292100" algn="l"/>
              </a:tabLst>
              <a:defRPr sz="2800">
                <a:solidFill>
                  <a:schemeClr val="tx1"/>
                </a:solidFill>
                <a:latin typeface="Times New Roman" panose="02020603050405020304" pitchFamily="18" charset="0"/>
              </a:defRPr>
            </a:lvl2pPr>
            <a:lvl3pPr marL="1524000" indent="-609600">
              <a:spcBef>
                <a:spcPct val="20000"/>
              </a:spcBef>
              <a:buChar char="•"/>
              <a:tabLst>
                <a:tab pos="292100" algn="l"/>
              </a:tabLst>
              <a:defRPr sz="2400">
                <a:solidFill>
                  <a:schemeClr val="tx1"/>
                </a:solidFill>
                <a:latin typeface="Times New Roman" panose="02020603050405020304" pitchFamily="18" charset="0"/>
              </a:defRPr>
            </a:lvl3pPr>
            <a:lvl4pPr marL="1981200" indent="-609600">
              <a:spcBef>
                <a:spcPct val="20000"/>
              </a:spcBef>
              <a:buChar char="–"/>
              <a:tabLst>
                <a:tab pos="292100" algn="l"/>
              </a:tabLst>
              <a:defRPr sz="2000">
                <a:solidFill>
                  <a:schemeClr val="tx1"/>
                </a:solidFill>
                <a:latin typeface="Times New Roman" panose="02020603050405020304" pitchFamily="18" charset="0"/>
              </a:defRPr>
            </a:lvl4pPr>
            <a:lvl5pPr marL="2438400" indent="-609600">
              <a:spcBef>
                <a:spcPct val="20000"/>
              </a:spcBef>
              <a:buChar char="»"/>
              <a:tabLst>
                <a:tab pos="292100" algn="l"/>
              </a:tabLst>
              <a:defRPr sz="2000">
                <a:solidFill>
                  <a:schemeClr val="tx1"/>
                </a:solidFill>
                <a:latin typeface="Times New Roman" panose="02020603050405020304" pitchFamily="18" charset="0"/>
              </a:defRPr>
            </a:lvl5pPr>
            <a:lvl6pPr marL="2895600" indent="-609600" eaLnBrk="0" fontAlgn="base" hangingPunct="0">
              <a:spcBef>
                <a:spcPct val="20000"/>
              </a:spcBef>
              <a:spcAft>
                <a:spcPct val="0"/>
              </a:spcAft>
              <a:buChar char="»"/>
              <a:tabLst>
                <a:tab pos="292100" algn="l"/>
              </a:tabLst>
              <a:defRPr sz="2000">
                <a:solidFill>
                  <a:schemeClr val="tx1"/>
                </a:solidFill>
                <a:latin typeface="Times New Roman" panose="02020603050405020304" pitchFamily="18" charset="0"/>
              </a:defRPr>
            </a:lvl6pPr>
            <a:lvl7pPr marL="3352800" indent="-609600" eaLnBrk="0" fontAlgn="base" hangingPunct="0">
              <a:spcBef>
                <a:spcPct val="20000"/>
              </a:spcBef>
              <a:spcAft>
                <a:spcPct val="0"/>
              </a:spcAft>
              <a:buChar char="»"/>
              <a:tabLst>
                <a:tab pos="292100" algn="l"/>
              </a:tabLst>
              <a:defRPr sz="2000">
                <a:solidFill>
                  <a:schemeClr val="tx1"/>
                </a:solidFill>
                <a:latin typeface="Times New Roman" panose="02020603050405020304" pitchFamily="18" charset="0"/>
              </a:defRPr>
            </a:lvl7pPr>
            <a:lvl8pPr marL="3810000" indent="-609600" eaLnBrk="0" fontAlgn="base" hangingPunct="0">
              <a:spcBef>
                <a:spcPct val="20000"/>
              </a:spcBef>
              <a:spcAft>
                <a:spcPct val="0"/>
              </a:spcAft>
              <a:buChar char="»"/>
              <a:tabLst>
                <a:tab pos="292100" algn="l"/>
              </a:tabLst>
              <a:defRPr sz="2000">
                <a:solidFill>
                  <a:schemeClr val="tx1"/>
                </a:solidFill>
                <a:latin typeface="Times New Roman" panose="02020603050405020304" pitchFamily="18" charset="0"/>
              </a:defRPr>
            </a:lvl8pPr>
            <a:lvl9pPr marL="4267200" indent="-609600" eaLnBrk="0" fontAlgn="base" hangingPunct="0">
              <a:spcBef>
                <a:spcPct val="20000"/>
              </a:spcBef>
              <a:spcAft>
                <a:spcPct val="0"/>
              </a:spcAft>
              <a:buChar char="»"/>
              <a:tabLst>
                <a:tab pos="292100" algn="l"/>
              </a:tabLst>
              <a:defRPr sz="2000">
                <a:solidFill>
                  <a:schemeClr val="tx1"/>
                </a:solidFill>
                <a:latin typeface="Times New Roman" panose="02020603050405020304" pitchFamily="18" charset="0"/>
              </a:defRPr>
            </a:lvl9pPr>
          </a:lstStyle>
          <a:p>
            <a:pPr>
              <a:spcBef>
                <a:spcPct val="0"/>
              </a:spcBef>
              <a:buFontTx/>
              <a:buNone/>
            </a:pPr>
            <a:endParaRPr lang="en-US" altLang="en-US" sz="600" b="0" dirty="0">
              <a:solidFill>
                <a:schemeClr val="bg1"/>
              </a:solidFill>
              <a:latin typeface="Arial Black" panose="020B0A04020102020204" pitchFamily="34" charset="0"/>
              <a:cs typeface="Times New Roman" panose="02020603050405020304" pitchFamily="18" charset="0"/>
            </a:endParaRPr>
          </a:p>
          <a:p>
            <a:pPr>
              <a:spcBef>
                <a:spcPct val="0"/>
              </a:spcBef>
              <a:buFontTx/>
              <a:buNone/>
            </a:pPr>
            <a:r>
              <a:rPr lang="en-US" altLang="en-US" sz="1400" b="0" dirty="0">
                <a:solidFill>
                  <a:schemeClr val="bg1"/>
                </a:solidFill>
                <a:latin typeface="Arial Black" panose="020B0A04020102020204" pitchFamily="34" charset="0"/>
                <a:cs typeface="Times New Roman" panose="02020603050405020304" pitchFamily="18" charset="0"/>
              </a:rPr>
              <a:t>II.  PRAYER MINISTRY TEAM ORGANIZATION  </a:t>
            </a:r>
          </a:p>
          <a:p>
            <a:pPr>
              <a:spcBef>
                <a:spcPct val="0"/>
              </a:spcBef>
              <a:buFontTx/>
              <a:buNone/>
            </a:pPr>
            <a:r>
              <a:rPr lang="en-US" altLang="en-US" sz="1400" b="0" dirty="0">
                <a:solidFill>
                  <a:schemeClr val="bg1"/>
                </a:solidFill>
                <a:latin typeface="Arial Black" panose="020B0A04020102020204" pitchFamily="34" charset="0"/>
                <a:cs typeface="Times New Roman" panose="02020603050405020304" pitchFamily="18" charset="0"/>
              </a:rPr>
              <a:t>     </a:t>
            </a:r>
            <a:r>
              <a:rPr lang="en-US" altLang="en-US" sz="1200" b="0" dirty="0">
                <a:solidFill>
                  <a:schemeClr val="bg1"/>
                </a:solidFill>
                <a:cs typeface="Times New Roman" panose="02020603050405020304" pitchFamily="18" charset="0"/>
              </a:rPr>
              <a:t>- </a:t>
            </a:r>
            <a:r>
              <a:rPr lang="en-US" altLang="en-US" sz="1200" dirty="0">
                <a:solidFill>
                  <a:schemeClr val="bg1"/>
                </a:solidFill>
                <a:cs typeface="Times New Roman" panose="02020603050405020304" pitchFamily="18" charset="0"/>
              </a:rPr>
              <a:t>ASSIST IN KEEPING THE PRAYER MINISTRY ELEVATED IN  THE  CHURCH</a:t>
            </a:r>
            <a:endParaRPr lang="en-US" altLang="en-US" sz="1200" b="0" dirty="0">
              <a:solidFill>
                <a:schemeClr val="bg1"/>
              </a:solidFill>
              <a:cs typeface="Times New Roman" panose="02020603050405020304" pitchFamily="18" charset="0"/>
            </a:endParaRPr>
          </a:p>
          <a:p>
            <a:pPr>
              <a:spcBef>
                <a:spcPct val="0"/>
              </a:spcBef>
              <a:buFontTx/>
              <a:buNone/>
            </a:pPr>
            <a:r>
              <a:rPr lang="en-US" altLang="en-US" sz="1200" b="0" dirty="0">
                <a:solidFill>
                  <a:schemeClr val="bg1"/>
                </a:solidFill>
                <a:cs typeface="Times New Roman" panose="02020603050405020304" pitchFamily="18" charset="0"/>
              </a:rPr>
              <a:t>        - </a:t>
            </a:r>
            <a:r>
              <a:rPr lang="en-US" altLang="en-US" sz="1200" dirty="0">
                <a:solidFill>
                  <a:schemeClr val="bg1"/>
                </a:solidFill>
                <a:cs typeface="Times New Roman" panose="02020603050405020304" pitchFamily="18" charset="0"/>
              </a:rPr>
              <a:t>PRAY FOR THE NEEDS OF THE VISITORS </a:t>
            </a:r>
            <a:endParaRPr lang="en-US" altLang="en-US" sz="1200" b="0" dirty="0">
              <a:solidFill>
                <a:schemeClr val="bg1"/>
              </a:solidFill>
              <a:cs typeface="Times New Roman" panose="02020603050405020304" pitchFamily="18" charset="0"/>
            </a:endParaRPr>
          </a:p>
          <a:p>
            <a:pPr>
              <a:spcBef>
                <a:spcPct val="0"/>
              </a:spcBef>
              <a:buFontTx/>
              <a:buNone/>
            </a:pPr>
            <a:r>
              <a:rPr lang="en-US" altLang="en-US" sz="1200" b="0" dirty="0">
                <a:solidFill>
                  <a:schemeClr val="bg1"/>
                </a:solidFill>
                <a:cs typeface="Times New Roman" panose="02020603050405020304" pitchFamily="18" charset="0"/>
              </a:rPr>
              <a:t>        - </a:t>
            </a:r>
            <a:r>
              <a:rPr lang="en-US" altLang="en-US" sz="1200" dirty="0">
                <a:solidFill>
                  <a:schemeClr val="bg1"/>
                </a:solidFill>
                <a:cs typeface="Times New Roman" panose="02020603050405020304" pitchFamily="18" charset="0"/>
              </a:rPr>
              <a:t>PRAY FOR THE NEEDS OF THE CHURCH</a:t>
            </a:r>
            <a:endParaRPr lang="en-US" altLang="en-US" sz="1200" b="0" dirty="0">
              <a:solidFill>
                <a:schemeClr val="bg1"/>
              </a:solidFill>
              <a:cs typeface="Times New Roman" panose="02020603050405020304" pitchFamily="18" charset="0"/>
            </a:endParaRPr>
          </a:p>
          <a:p>
            <a:pPr>
              <a:spcBef>
                <a:spcPct val="0"/>
              </a:spcBef>
              <a:buFontTx/>
              <a:buNone/>
            </a:pPr>
            <a:r>
              <a:rPr lang="en-US" altLang="en-US" sz="400" b="0" dirty="0">
                <a:solidFill>
                  <a:schemeClr val="bg1"/>
                </a:solidFill>
                <a:cs typeface="Times New Roman" panose="02020603050405020304" pitchFamily="18" charset="0"/>
              </a:rPr>
              <a:t>      </a:t>
            </a:r>
            <a:endParaRPr lang="en-US" altLang="en-US" sz="400" dirty="0">
              <a:solidFill>
                <a:schemeClr val="bg1"/>
              </a:solidFill>
              <a:cs typeface="Times New Roman" panose="02020603050405020304" pitchFamily="18" charset="0"/>
            </a:endParaRPr>
          </a:p>
          <a:p>
            <a:pPr>
              <a:spcBef>
                <a:spcPct val="0"/>
              </a:spcBef>
              <a:buFontTx/>
              <a:buNone/>
            </a:pPr>
            <a:endParaRPr lang="en-US" altLang="en-US" sz="400" dirty="0">
              <a:solidFill>
                <a:schemeClr val="bg1"/>
              </a:solidFill>
              <a:cs typeface="Times New Roman" panose="02020603050405020304" pitchFamily="18" charset="0"/>
            </a:endParaRPr>
          </a:p>
          <a:p>
            <a:pPr>
              <a:spcBef>
                <a:spcPct val="0"/>
              </a:spcBef>
              <a:buFontTx/>
              <a:buNone/>
            </a:pPr>
            <a:r>
              <a:rPr lang="en-US" altLang="en-US" sz="1200" dirty="0">
                <a:solidFill>
                  <a:schemeClr val="bg1"/>
                </a:solidFill>
                <a:cs typeface="Times New Roman" panose="02020603050405020304" pitchFamily="18" charset="0"/>
              </a:rPr>
              <a:t>  1.  PRAYER MINISTER COORDINATOR</a:t>
            </a:r>
            <a:endParaRPr lang="en-US" altLang="en-US" sz="1200" b="0" dirty="0">
              <a:solidFill>
                <a:schemeClr val="bg1"/>
              </a:solidFill>
              <a:cs typeface="Times New Roman" panose="02020603050405020304" pitchFamily="18" charset="0"/>
            </a:endParaRPr>
          </a:p>
          <a:p>
            <a:pPr>
              <a:spcBef>
                <a:spcPct val="0"/>
              </a:spcBef>
              <a:buFontTx/>
              <a:buNone/>
            </a:pPr>
            <a:r>
              <a:rPr lang="en-US" altLang="en-US" sz="1200" dirty="0">
                <a:solidFill>
                  <a:schemeClr val="bg1"/>
                </a:solidFill>
                <a:cs typeface="Times New Roman" panose="02020603050405020304" pitchFamily="18" charset="0"/>
              </a:rPr>
              <a:t>  2.  FOUR TO FIVE PRAYER TEAM LEADERS </a:t>
            </a:r>
            <a:endParaRPr lang="en-US" altLang="en-US" sz="1200" b="0" dirty="0">
              <a:solidFill>
                <a:schemeClr val="bg1"/>
              </a:solidFill>
              <a:cs typeface="Times New Roman" panose="02020603050405020304" pitchFamily="18" charset="0"/>
            </a:endParaRPr>
          </a:p>
          <a:p>
            <a:pPr>
              <a:spcBef>
                <a:spcPct val="0"/>
              </a:spcBef>
              <a:buFontTx/>
              <a:buNone/>
            </a:pPr>
            <a:r>
              <a:rPr lang="en-US" altLang="en-US" sz="1200" dirty="0">
                <a:solidFill>
                  <a:schemeClr val="bg1"/>
                </a:solidFill>
                <a:cs typeface="Times New Roman" panose="02020603050405020304" pitchFamily="18" charset="0"/>
              </a:rPr>
              <a:t>  3.  FOUR TO FIVE PRAYER TEAMS (ONE FOR EACH CARE TEAM)  </a:t>
            </a:r>
            <a:endParaRPr lang="en-US" altLang="en-US" sz="1200" b="0" dirty="0">
              <a:solidFill>
                <a:schemeClr val="bg1"/>
              </a:solidFill>
              <a:cs typeface="Times New Roman" panose="02020603050405020304" pitchFamily="18" charset="0"/>
            </a:endParaRPr>
          </a:p>
          <a:p>
            <a:pPr>
              <a:spcBef>
                <a:spcPct val="0"/>
              </a:spcBef>
              <a:buFontTx/>
              <a:buNone/>
            </a:pPr>
            <a:r>
              <a:rPr lang="en-US" altLang="en-US" sz="1200" dirty="0">
                <a:solidFill>
                  <a:schemeClr val="bg1"/>
                </a:solidFill>
                <a:cs typeface="Times New Roman" panose="02020603050405020304" pitchFamily="18" charset="0"/>
              </a:rPr>
              <a:t>       </a:t>
            </a:r>
            <a:r>
              <a:rPr lang="en-US" altLang="en-US" sz="1400" dirty="0">
                <a:solidFill>
                  <a:schemeClr val="bg1"/>
                </a:solidFill>
                <a:cs typeface="Times New Roman" panose="02020603050405020304" pitchFamily="18" charset="0"/>
              </a:rPr>
              <a:t>The entire church will be on a prayer  team  (1/4 or 1/5  on each team)</a:t>
            </a:r>
          </a:p>
          <a:p>
            <a:pPr>
              <a:spcBef>
                <a:spcPct val="0"/>
              </a:spcBef>
              <a:buFontTx/>
              <a:buNone/>
            </a:pPr>
            <a:endParaRPr lang="en-US" altLang="en-US" sz="600" dirty="0">
              <a:solidFill>
                <a:schemeClr val="bg1"/>
              </a:solidFill>
              <a:cs typeface="Times New Roman" panose="02020603050405020304" pitchFamily="18" charset="0"/>
            </a:endParaRPr>
          </a:p>
          <a:p>
            <a:pPr>
              <a:spcBef>
                <a:spcPct val="0"/>
              </a:spcBef>
              <a:buFontTx/>
              <a:buNone/>
            </a:pPr>
            <a:endParaRPr lang="en-US" altLang="en-US" sz="400" dirty="0">
              <a:solidFill>
                <a:schemeClr val="bg1"/>
              </a:solidFill>
              <a:cs typeface="Times New Roman" panose="02020603050405020304" pitchFamily="18" charset="0"/>
            </a:endParaRPr>
          </a:p>
        </p:txBody>
      </p:sp>
      <p:sp>
        <p:nvSpPr>
          <p:cNvPr id="363525" name="Text Box 1029"/>
          <p:cNvSpPr txBox="1">
            <a:spLocks noChangeArrowheads="1"/>
          </p:cNvSpPr>
          <p:nvPr/>
        </p:nvSpPr>
        <p:spPr bwMode="auto">
          <a:xfrm>
            <a:off x="152400" y="7005638"/>
            <a:ext cx="6781800" cy="2176462"/>
          </a:xfrm>
          <a:prstGeom prst="rect">
            <a:avLst/>
          </a:prstGeom>
          <a:solidFill>
            <a:srgbClr val="660066"/>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609600" indent="-609600">
              <a:spcBef>
                <a:spcPct val="20000"/>
              </a:spcBef>
              <a:buChar char="•"/>
              <a:defRPr sz="3200">
                <a:solidFill>
                  <a:schemeClr val="tx1"/>
                </a:solidFill>
                <a:latin typeface="Times New Roman" panose="02020603050405020304" pitchFamily="18" charset="0"/>
              </a:defRPr>
            </a:lvl1pPr>
            <a:lvl2pPr marL="1066800" indent="-609600">
              <a:spcBef>
                <a:spcPct val="20000"/>
              </a:spcBef>
              <a:buChar char="–"/>
              <a:defRPr sz="2800">
                <a:solidFill>
                  <a:schemeClr val="tx1"/>
                </a:solidFill>
                <a:latin typeface="Times New Roman" panose="02020603050405020304" pitchFamily="18" charset="0"/>
              </a:defRPr>
            </a:lvl2pPr>
            <a:lvl3pPr marL="1524000" indent="-609600">
              <a:spcBef>
                <a:spcPct val="20000"/>
              </a:spcBef>
              <a:buChar char="•"/>
              <a:defRPr sz="2400">
                <a:solidFill>
                  <a:schemeClr val="tx1"/>
                </a:solidFill>
                <a:latin typeface="Times New Roman" panose="02020603050405020304" pitchFamily="18" charset="0"/>
              </a:defRPr>
            </a:lvl3pPr>
            <a:lvl4pPr marL="1981200" indent="-609600">
              <a:spcBef>
                <a:spcPct val="20000"/>
              </a:spcBef>
              <a:buChar char="–"/>
              <a:defRPr sz="2000">
                <a:solidFill>
                  <a:schemeClr val="tx1"/>
                </a:solidFill>
                <a:latin typeface="Times New Roman" panose="02020603050405020304" pitchFamily="18" charset="0"/>
              </a:defRPr>
            </a:lvl4pPr>
            <a:lvl5pPr marL="2438400" indent="-609600">
              <a:spcBef>
                <a:spcPct val="20000"/>
              </a:spcBef>
              <a:buChar char="»"/>
              <a:defRPr sz="2000">
                <a:solidFill>
                  <a:schemeClr val="tx1"/>
                </a:solidFill>
                <a:latin typeface="Times New Roman" panose="02020603050405020304" pitchFamily="18" charset="0"/>
              </a:defRPr>
            </a:lvl5pPr>
            <a:lvl6pPr marL="2895600" indent="-609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352800" indent="-609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810000" indent="-609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267200" indent="-609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600" b="0" dirty="0">
              <a:solidFill>
                <a:schemeClr val="bg1"/>
              </a:solidFill>
              <a:latin typeface="Arial Black" panose="020B0A04020102020204" pitchFamily="34" charset="0"/>
              <a:cs typeface="Times New Roman" panose="02020603050405020304" pitchFamily="18" charset="0"/>
            </a:endParaRPr>
          </a:p>
          <a:p>
            <a:pPr>
              <a:spcBef>
                <a:spcPct val="0"/>
              </a:spcBef>
              <a:buFontTx/>
              <a:buNone/>
            </a:pPr>
            <a:r>
              <a:rPr lang="en-US" altLang="en-US" sz="1400" b="0" dirty="0">
                <a:solidFill>
                  <a:schemeClr val="bg1"/>
                </a:solidFill>
                <a:latin typeface="Arial Black" panose="020B0A04020102020204" pitchFamily="34" charset="0"/>
                <a:cs typeface="Times New Roman" panose="02020603050405020304" pitchFamily="18" charset="0"/>
              </a:rPr>
              <a:t>IV.  EQUIPMENT AND SUPPLIES</a:t>
            </a:r>
          </a:p>
          <a:p>
            <a:pPr>
              <a:spcBef>
                <a:spcPct val="0"/>
              </a:spcBef>
              <a:buFontTx/>
              <a:buNone/>
            </a:pPr>
            <a:endParaRPr lang="en-US" altLang="en-US" sz="400" b="0" dirty="0">
              <a:solidFill>
                <a:schemeClr val="bg1"/>
              </a:solidFill>
              <a:latin typeface="Arial Black" panose="020B0A04020102020204" pitchFamily="34" charset="0"/>
              <a:cs typeface="Times New Roman" panose="02020603050405020304" pitchFamily="18" charset="0"/>
            </a:endParaRPr>
          </a:p>
          <a:p>
            <a:pPr>
              <a:spcBef>
                <a:spcPct val="0"/>
              </a:spcBef>
              <a:buFontTx/>
              <a:buNone/>
            </a:pPr>
            <a:r>
              <a:rPr lang="en-US" altLang="en-US" sz="1200" dirty="0">
                <a:solidFill>
                  <a:schemeClr val="bg1"/>
                </a:solidFill>
                <a:cs typeface="Times New Roman" panose="02020603050405020304" pitchFamily="18" charset="0"/>
              </a:rPr>
              <a:t>  1.  COPIER FOR CARE MINISTRY FORMS AND REPORTS</a:t>
            </a:r>
          </a:p>
          <a:p>
            <a:pPr>
              <a:spcBef>
                <a:spcPct val="0"/>
              </a:spcBef>
              <a:buFontTx/>
              <a:buNone/>
            </a:pPr>
            <a:r>
              <a:rPr lang="en-US" altLang="en-US" sz="1200" dirty="0">
                <a:solidFill>
                  <a:schemeClr val="bg1"/>
                </a:solidFill>
                <a:cs typeface="Times New Roman" panose="02020603050405020304" pitchFamily="18" charset="0"/>
              </a:rPr>
              <a:t>  2.  COLORED PAPER CARD STOCK FOR CARE MINISTRY FORMS</a:t>
            </a:r>
          </a:p>
          <a:p>
            <a:pPr>
              <a:spcBef>
                <a:spcPct val="0"/>
              </a:spcBef>
              <a:buFontTx/>
              <a:buNone/>
            </a:pPr>
            <a:r>
              <a:rPr lang="en-US" altLang="en-US" sz="1200" dirty="0">
                <a:solidFill>
                  <a:schemeClr val="bg1"/>
                </a:solidFill>
                <a:cs typeface="Times New Roman" panose="02020603050405020304" pitchFamily="18" charset="0"/>
              </a:rPr>
              <a:t>  3.  SMALL FILE CABINET </a:t>
            </a:r>
          </a:p>
          <a:p>
            <a:pPr>
              <a:spcBef>
                <a:spcPct val="0"/>
              </a:spcBef>
              <a:buFontTx/>
              <a:buNone/>
            </a:pPr>
            <a:r>
              <a:rPr lang="en-US" altLang="en-US" sz="1200" dirty="0">
                <a:solidFill>
                  <a:schemeClr val="bg1"/>
                </a:solidFill>
                <a:cs typeface="Times New Roman" panose="02020603050405020304" pitchFamily="18" charset="0"/>
              </a:rPr>
              <a:t>  4.  FILE FOLDERS, PAPER, PENS</a:t>
            </a:r>
          </a:p>
          <a:p>
            <a:pPr>
              <a:spcBef>
                <a:spcPct val="0"/>
              </a:spcBef>
              <a:buFontTx/>
              <a:buNone/>
            </a:pPr>
            <a:r>
              <a:rPr lang="en-US" altLang="en-US" sz="1200" dirty="0">
                <a:solidFill>
                  <a:schemeClr val="bg1"/>
                </a:solidFill>
                <a:cs typeface="Times New Roman" panose="02020603050405020304" pitchFamily="18" charset="0"/>
              </a:rPr>
              <a:t>  5.  DROP BOX FOR CARE MINISTRY FORMS  --  COMPLETED ASSIGNMENTS</a:t>
            </a:r>
          </a:p>
          <a:p>
            <a:pPr>
              <a:spcBef>
                <a:spcPct val="0"/>
              </a:spcBef>
              <a:buFontTx/>
              <a:buNone/>
            </a:pPr>
            <a:r>
              <a:rPr lang="en-US" altLang="en-US" sz="1200" dirty="0">
                <a:solidFill>
                  <a:schemeClr val="bg1"/>
                </a:solidFill>
                <a:cs typeface="Times New Roman" panose="02020603050405020304" pitchFamily="18" charset="0"/>
              </a:rPr>
              <a:t>  6.  FOUR FILE TRAYS FOR THE FOUR PRAYER TEAMS </a:t>
            </a:r>
          </a:p>
          <a:p>
            <a:pPr>
              <a:spcBef>
                <a:spcPct val="0"/>
              </a:spcBef>
              <a:buFontTx/>
              <a:buNone/>
            </a:pPr>
            <a:r>
              <a:rPr lang="en-US" altLang="en-US" sz="1200" dirty="0">
                <a:solidFill>
                  <a:schemeClr val="bg1"/>
                </a:solidFill>
                <a:cs typeface="Times New Roman" panose="02020603050405020304" pitchFamily="18" charset="0"/>
              </a:rPr>
              <a:t>       </a:t>
            </a:r>
            <a:r>
              <a:rPr lang="en-US" altLang="en-US" sz="1400" dirty="0">
                <a:solidFill>
                  <a:schemeClr val="bg1"/>
                </a:solidFill>
                <a:cs typeface="Times New Roman" panose="02020603050405020304" pitchFamily="18" charset="0"/>
              </a:rPr>
              <a:t>Copies of the week’s prayer requests for the prayer teams to pick up each week</a:t>
            </a:r>
          </a:p>
          <a:p>
            <a:pPr>
              <a:spcBef>
                <a:spcPct val="0"/>
              </a:spcBef>
              <a:buFontTx/>
              <a:buNone/>
            </a:pPr>
            <a:r>
              <a:rPr lang="en-US" altLang="en-US" sz="1200" dirty="0">
                <a:solidFill>
                  <a:schemeClr val="bg1"/>
                </a:solidFill>
                <a:cs typeface="Times New Roman" panose="02020603050405020304" pitchFamily="18" charset="0"/>
              </a:rPr>
              <a:t>  7.  MATERIAL AND SUPPLIES FOR PRAYER ROOM DISPLAYS </a:t>
            </a:r>
          </a:p>
          <a:p>
            <a:pPr>
              <a:spcBef>
                <a:spcPct val="0"/>
              </a:spcBef>
              <a:buFontTx/>
              <a:buNone/>
            </a:pPr>
            <a:endParaRPr lang="en-US" altLang="en-US" sz="600" dirty="0">
              <a:solidFill>
                <a:schemeClr val="bg1"/>
              </a:solidFill>
              <a:cs typeface="Times New Roman" panose="02020603050405020304" pitchFamily="18" charset="0"/>
            </a:endParaRPr>
          </a:p>
          <a:p>
            <a:pPr>
              <a:spcBef>
                <a:spcPct val="0"/>
              </a:spcBef>
              <a:buFontTx/>
              <a:buNone/>
            </a:pPr>
            <a:endParaRPr lang="en-US" altLang="en-US" sz="400" dirty="0">
              <a:solidFill>
                <a:schemeClr val="bg1"/>
              </a:solidFill>
            </a:endParaRPr>
          </a:p>
        </p:txBody>
      </p:sp>
      <p:sp>
        <p:nvSpPr>
          <p:cNvPr id="363526" name="Text Box 1030"/>
          <p:cNvSpPr txBox="1">
            <a:spLocks noChangeArrowheads="1"/>
          </p:cNvSpPr>
          <p:nvPr/>
        </p:nvSpPr>
        <p:spPr bwMode="auto">
          <a:xfrm>
            <a:off x="2117725" y="5043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2000" dirty="0">
              <a:solidFill>
                <a:schemeClr val="tx1"/>
              </a:solidFill>
              <a:latin typeface="Times New Roman" panose="02020603050405020304" pitchFamily="18" charset="0"/>
            </a:endParaRPr>
          </a:p>
        </p:txBody>
      </p:sp>
      <p:sp>
        <p:nvSpPr>
          <p:cNvPr id="363527" name="Text Box 1031"/>
          <p:cNvSpPr txBox="1">
            <a:spLocks noChangeArrowheads="1"/>
          </p:cNvSpPr>
          <p:nvPr/>
        </p:nvSpPr>
        <p:spPr bwMode="auto">
          <a:xfrm>
            <a:off x="152400" y="5413375"/>
            <a:ext cx="6781800" cy="1415748"/>
          </a:xfrm>
          <a:prstGeom prst="rect">
            <a:avLst/>
          </a:prstGeom>
          <a:solidFill>
            <a:srgbClr val="0066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00" b="0" dirty="0">
              <a:latin typeface="Arial Black" panose="020B0A04020102020204" pitchFamily="34" charset="0"/>
              <a:cs typeface="Times New Roman" panose="02020603050405020304" pitchFamily="18" charset="0"/>
            </a:endParaRPr>
          </a:p>
          <a:p>
            <a:endParaRPr lang="en-US" altLang="en-US" sz="600" b="0" dirty="0">
              <a:latin typeface="Arial Black" panose="020B0A04020102020204" pitchFamily="34" charset="0"/>
              <a:cs typeface="Times New Roman" panose="02020603050405020304" pitchFamily="18" charset="0"/>
            </a:endParaRPr>
          </a:p>
          <a:p>
            <a:r>
              <a:rPr lang="en-US" altLang="en-US" sz="1400" b="0" dirty="0">
                <a:latin typeface="Arial Black" panose="020B0A04020102020204" pitchFamily="34" charset="0"/>
                <a:cs typeface="Times New Roman" panose="02020603050405020304" pitchFamily="18" charset="0"/>
              </a:rPr>
              <a:t>III.  ROOMS</a:t>
            </a:r>
          </a:p>
          <a:p>
            <a:r>
              <a:rPr lang="en-US" altLang="en-US" sz="1200" dirty="0">
                <a:latin typeface="Times New Roman" panose="02020603050405020304" pitchFamily="18" charset="0"/>
                <a:cs typeface="Times New Roman" panose="02020603050405020304" pitchFamily="18" charset="0"/>
              </a:rPr>
              <a:t>  1.  SMALL CARE MINISTRY OUTREACH ROOM</a:t>
            </a:r>
          </a:p>
          <a:p>
            <a:r>
              <a:rPr lang="en-US" altLang="en-US" sz="1200" dirty="0">
                <a:latin typeface="Times New Roman" panose="02020603050405020304" pitchFamily="18" charset="0"/>
                <a:cs typeface="Times New Roman" panose="02020603050405020304" pitchFamily="18" charset="0"/>
              </a:rPr>
              <a:t>  2.  HOSPITALITY SUITE WITH DRINKS AND SNACKS FOR THE VISITOR TO  MEET WITH </a:t>
            </a:r>
          </a:p>
          <a:p>
            <a:r>
              <a:rPr lang="en-US" altLang="en-US" sz="1200" dirty="0">
                <a:latin typeface="Times New Roman" panose="02020603050405020304" pitchFamily="18" charset="0"/>
                <a:cs typeface="Times New Roman" panose="02020603050405020304" pitchFamily="18" charset="0"/>
              </a:rPr>
              <a:t>       CARE TEAM, PASTOR AND  WIFE  </a:t>
            </a:r>
          </a:p>
          <a:p>
            <a:r>
              <a:rPr lang="en-US" altLang="en-US" sz="1200" dirty="0">
                <a:latin typeface="Times New Roman" panose="02020603050405020304" pitchFamily="18" charset="0"/>
                <a:cs typeface="Times New Roman" panose="02020603050405020304" pitchFamily="18" charset="0"/>
              </a:rPr>
              <a:t>  3.  PRAYER ROOM</a:t>
            </a:r>
          </a:p>
          <a:p>
            <a:endParaRPr lang="en-US" altLang="en-US" sz="800" dirty="0">
              <a:latin typeface="Times New Roman" panose="02020603050405020304" pitchFamily="18" charset="0"/>
              <a:cs typeface="Times New Roman" panose="02020603050405020304" pitchFamily="18" charset="0"/>
            </a:endParaRPr>
          </a:p>
          <a:p>
            <a:endParaRPr lang="en-US" altLang="en-US" sz="600" dirty="0">
              <a:latin typeface="Times New Roman" panose="02020603050405020304" pitchFamily="18" charset="0"/>
              <a:cs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ext Box 2"/>
          <p:cNvSpPr txBox="1">
            <a:spLocks noChangeArrowheads="1"/>
          </p:cNvSpPr>
          <p:nvPr/>
        </p:nvSpPr>
        <p:spPr bwMode="auto">
          <a:xfrm>
            <a:off x="152400" y="219075"/>
            <a:ext cx="7010400" cy="808038"/>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latin typeface="Arial Black" panose="020B0A04020102020204" pitchFamily="34" charset="0"/>
                <a:cs typeface="Times New Roman" panose="02020603050405020304" pitchFamily="18" charset="0"/>
              </a:rPr>
              <a:t>HAVING THE LOVE &amp; COMPASSION OF JESUS</a:t>
            </a:r>
          </a:p>
          <a:p>
            <a:pPr algn="ctr"/>
            <a:endParaRPr lang="en-US" altLang="en-US" sz="800" dirty="0">
              <a:latin typeface="Arial Black" panose="020B0A04020102020204" pitchFamily="34" charset="0"/>
              <a:cs typeface="Times New Roman" panose="02020603050405020304" pitchFamily="18" charset="0"/>
            </a:endParaRPr>
          </a:p>
          <a:p>
            <a:pPr algn="ctr"/>
            <a:r>
              <a:rPr lang="en-US" altLang="en-US" sz="1400" dirty="0">
                <a:latin typeface="Arial Black" panose="020B0A04020102020204" pitchFamily="34" charset="0"/>
                <a:cs typeface="Times New Roman" panose="02020603050405020304" pitchFamily="18" charset="0"/>
              </a:rPr>
              <a:t>NO REAPING WITHOUT WEEPING</a:t>
            </a:r>
            <a:endParaRPr lang="en-US" altLang="en-US" sz="1400" dirty="0">
              <a:latin typeface="Arial Black" panose="020B0A04020102020204" pitchFamily="34" charset="0"/>
            </a:endParaRPr>
          </a:p>
        </p:txBody>
      </p:sp>
      <p:sp>
        <p:nvSpPr>
          <p:cNvPr id="365571" name="Text Box 3"/>
          <p:cNvSpPr txBox="1">
            <a:spLocks noChangeArrowheads="1"/>
          </p:cNvSpPr>
          <p:nvPr/>
        </p:nvSpPr>
        <p:spPr bwMode="auto">
          <a:xfrm>
            <a:off x="152400" y="1171575"/>
            <a:ext cx="7010400" cy="3251200"/>
          </a:xfrm>
          <a:prstGeom prst="rect">
            <a:avLst/>
          </a:prstGeom>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i="1" dirty="0">
                <a:latin typeface="Times" panose="02020603050405020304" pitchFamily="18" charset="0"/>
                <a:cs typeface="Times New Roman" panose="02020603050405020304" pitchFamily="18" charset="0"/>
              </a:rPr>
              <a:t>John 11:35   Jesus wept.</a:t>
            </a:r>
          </a:p>
          <a:p>
            <a:endParaRPr lang="en-US" altLang="en-US" sz="600" i="1" dirty="0">
              <a:latin typeface="Times" panose="02020603050405020304" pitchFamily="18" charset="0"/>
              <a:cs typeface="Times New Roman" panose="02020603050405020304" pitchFamily="18" charset="0"/>
            </a:endParaRPr>
          </a:p>
          <a:p>
            <a:r>
              <a:rPr lang="en-US" altLang="en-US" sz="1800" i="1" dirty="0">
                <a:latin typeface="Times" panose="02020603050405020304" pitchFamily="18" charset="0"/>
                <a:cs typeface="Times New Roman" panose="02020603050405020304" pitchFamily="18" charset="0"/>
              </a:rPr>
              <a:t>Luke 19:41</a:t>
            </a:r>
            <a:endParaRPr lang="en-US" altLang="en-US" sz="1800" dirty="0">
              <a:latin typeface="Times" panose="02020603050405020304" pitchFamily="18" charset="0"/>
              <a:cs typeface="Times New Roman" panose="02020603050405020304" pitchFamily="18" charset="0"/>
            </a:endParaRPr>
          </a:p>
          <a:p>
            <a:r>
              <a:rPr lang="en-US" altLang="en-US" sz="1800" i="1" dirty="0">
                <a:latin typeface="Times" panose="02020603050405020304" pitchFamily="18" charset="0"/>
                <a:cs typeface="Times New Roman" panose="02020603050405020304" pitchFamily="18" charset="0"/>
              </a:rPr>
              <a:t>And when he was come near, he </a:t>
            </a:r>
            <a:r>
              <a:rPr lang="en-US" altLang="en-US" sz="1800" i="1" u="sng" dirty="0">
                <a:latin typeface="Times" panose="02020603050405020304" pitchFamily="18" charset="0"/>
                <a:cs typeface="Times New Roman" panose="02020603050405020304" pitchFamily="18" charset="0"/>
              </a:rPr>
              <a:t>beheld</a:t>
            </a:r>
            <a:r>
              <a:rPr lang="en-US" altLang="en-US" sz="1800" i="1" dirty="0">
                <a:latin typeface="Times" panose="02020603050405020304" pitchFamily="18" charset="0"/>
                <a:cs typeface="Times New Roman" panose="02020603050405020304" pitchFamily="18" charset="0"/>
              </a:rPr>
              <a:t> the city, and </a:t>
            </a:r>
            <a:r>
              <a:rPr lang="en-US" altLang="en-US" sz="1800" i="1" u="sng" dirty="0">
                <a:latin typeface="Times" panose="02020603050405020304" pitchFamily="18" charset="0"/>
                <a:cs typeface="Times New Roman" panose="02020603050405020304" pitchFamily="18" charset="0"/>
              </a:rPr>
              <a:t>wept</a:t>
            </a:r>
            <a:r>
              <a:rPr lang="en-US" altLang="en-US" sz="1800" i="1" dirty="0">
                <a:latin typeface="Times" panose="02020603050405020304" pitchFamily="18" charset="0"/>
                <a:cs typeface="Times New Roman" panose="02020603050405020304" pitchFamily="18" charset="0"/>
              </a:rPr>
              <a:t> over it,</a:t>
            </a:r>
          </a:p>
          <a:p>
            <a:endParaRPr lang="en-US" altLang="en-US" sz="600" i="1" dirty="0">
              <a:latin typeface="Times" panose="02020603050405020304" pitchFamily="18" charset="0"/>
              <a:cs typeface="Times New Roman" panose="02020603050405020304" pitchFamily="18" charset="0"/>
            </a:endParaRPr>
          </a:p>
          <a:p>
            <a:r>
              <a:rPr lang="en-US" altLang="en-US" sz="1800" i="1" dirty="0">
                <a:latin typeface="Times" panose="02020603050405020304" pitchFamily="18" charset="0"/>
                <a:cs typeface="Times New Roman" panose="02020603050405020304" pitchFamily="18" charset="0"/>
              </a:rPr>
              <a:t>Hebrews 5:7</a:t>
            </a:r>
            <a:endParaRPr lang="en-US" altLang="en-US" sz="1800" dirty="0">
              <a:latin typeface="Times" panose="02020603050405020304" pitchFamily="18" charset="0"/>
              <a:cs typeface="Times New Roman" panose="02020603050405020304" pitchFamily="18" charset="0"/>
            </a:endParaRPr>
          </a:p>
          <a:p>
            <a:r>
              <a:rPr lang="en-US" altLang="en-US" sz="1800" i="1" dirty="0">
                <a:latin typeface="Times" panose="02020603050405020304" pitchFamily="18" charset="0"/>
                <a:cs typeface="Times New Roman" panose="02020603050405020304" pitchFamily="18" charset="0"/>
              </a:rPr>
              <a:t>Who in the days of his flesh, . . . offered up prayers and supplications with strong crying and tears. </a:t>
            </a:r>
          </a:p>
          <a:p>
            <a:endParaRPr lang="en-US" altLang="en-US" sz="600" i="1" dirty="0">
              <a:latin typeface="Times" panose="02020603050405020304" pitchFamily="18" charset="0"/>
              <a:cs typeface="Times New Roman" panose="02020603050405020304" pitchFamily="18" charset="0"/>
            </a:endParaRPr>
          </a:p>
          <a:p>
            <a:r>
              <a:rPr lang="en-US" altLang="en-US" sz="1800" i="1" dirty="0">
                <a:latin typeface="Times" panose="02020603050405020304" pitchFamily="18" charset="0"/>
                <a:cs typeface="Times New Roman" panose="02020603050405020304" pitchFamily="18" charset="0"/>
              </a:rPr>
              <a:t>Psalms 126:5-6</a:t>
            </a:r>
            <a:endParaRPr lang="en-US" altLang="en-US" sz="1800" dirty="0">
              <a:latin typeface="Times" panose="02020603050405020304" pitchFamily="18" charset="0"/>
              <a:cs typeface="Times New Roman" panose="02020603050405020304" pitchFamily="18" charset="0"/>
            </a:endParaRPr>
          </a:p>
          <a:p>
            <a:r>
              <a:rPr lang="en-US" altLang="en-US" sz="1800" i="1" dirty="0">
                <a:latin typeface="Times" panose="02020603050405020304" pitchFamily="18" charset="0"/>
                <a:cs typeface="Times New Roman" panose="02020603050405020304" pitchFamily="18" charset="0"/>
              </a:rPr>
              <a:t>They that sow in tears shall reap in joy.</a:t>
            </a:r>
            <a:endParaRPr lang="en-US" altLang="en-US" sz="1800" dirty="0">
              <a:latin typeface="Times" panose="02020603050405020304" pitchFamily="18" charset="0"/>
              <a:cs typeface="Times New Roman" panose="02020603050405020304" pitchFamily="18" charset="0"/>
            </a:endParaRPr>
          </a:p>
          <a:p>
            <a:r>
              <a:rPr lang="en-US" altLang="en-US" sz="1800" i="1" dirty="0">
                <a:latin typeface="Times" panose="02020603050405020304" pitchFamily="18" charset="0"/>
                <a:cs typeface="Times New Roman" panose="02020603050405020304" pitchFamily="18" charset="0"/>
              </a:rPr>
              <a:t>He that goeth forth and weepeth, bearing precious seed, shall doubtless come again with rejoicing, bringing his sheaves with him.</a:t>
            </a:r>
          </a:p>
          <a:p>
            <a:endParaRPr lang="en-US" altLang="en-US" sz="400" dirty="0">
              <a:latin typeface="Times" panose="02020603050405020304" pitchFamily="18" charset="0"/>
              <a:cs typeface="Times New Roman" panose="02020603050405020304" pitchFamily="18" charset="0"/>
            </a:endParaRPr>
          </a:p>
        </p:txBody>
      </p:sp>
      <p:sp>
        <p:nvSpPr>
          <p:cNvPr id="365572" name="Text Box 4"/>
          <p:cNvSpPr txBox="1">
            <a:spLocks noChangeArrowheads="1"/>
          </p:cNvSpPr>
          <p:nvPr/>
        </p:nvSpPr>
        <p:spPr bwMode="auto">
          <a:xfrm>
            <a:off x="152400" y="4572000"/>
            <a:ext cx="7010400" cy="3279775"/>
          </a:xfrm>
          <a:prstGeom prst="rect">
            <a:avLst/>
          </a:prstGeom>
          <a:gradFill rotWithShape="0">
            <a:gsLst>
              <a:gs pos="0">
                <a:srgbClr val="FFFF00"/>
              </a:gs>
              <a:gs pos="50000">
                <a:srgbClr val="FFFFFF"/>
              </a:gs>
              <a:gs pos="100000">
                <a:srgbClr val="FFFF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dirty="0">
                <a:solidFill>
                  <a:schemeClr val="tx1"/>
                </a:solidFill>
                <a:latin typeface="Elephant" panose="02020904090505020303" pitchFamily="18" charset="0"/>
                <a:cs typeface="Times New Roman" panose="02020603050405020304" pitchFamily="18" charset="0"/>
              </a:rPr>
              <a:t>HAVING </a:t>
            </a:r>
            <a:r>
              <a:rPr lang="en-US" altLang="en-US" sz="1600" u="sng" dirty="0">
                <a:solidFill>
                  <a:srgbClr val="0000FF"/>
                </a:solidFill>
                <a:latin typeface="Elephant" panose="02020904090505020303" pitchFamily="18" charset="0"/>
                <a:cs typeface="Times New Roman" panose="02020603050405020304" pitchFamily="18" charset="0"/>
              </a:rPr>
              <a:t>COMPASSION</a:t>
            </a:r>
            <a:r>
              <a:rPr lang="en-US" altLang="en-US" sz="1600" dirty="0">
                <a:solidFill>
                  <a:schemeClr val="tx1"/>
                </a:solidFill>
                <a:latin typeface="Elephant" panose="02020904090505020303" pitchFamily="18" charset="0"/>
                <a:cs typeface="Times New Roman" panose="02020603050405020304" pitchFamily="18" charset="0"/>
              </a:rPr>
              <a:t>  &amp;  </a:t>
            </a:r>
            <a:r>
              <a:rPr lang="en-US" altLang="en-US" sz="1600" u="sng" dirty="0">
                <a:solidFill>
                  <a:srgbClr val="FF0000"/>
                </a:solidFill>
                <a:latin typeface="Elephant" panose="02020904090505020303" pitchFamily="18" charset="0"/>
                <a:cs typeface="Times New Roman" panose="02020603050405020304" pitchFamily="18" charset="0"/>
              </a:rPr>
              <a:t>CARE</a:t>
            </a:r>
            <a:r>
              <a:rPr lang="en-US" altLang="en-US" sz="1600" dirty="0">
                <a:solidFill>
                  <a:schemeClr val="tx1"/>
                </a:solidFill>
                <a:latin typeface="Elephant" panose="02020904090505020303" pitchFamily="18" charset="0"/>
                <a:cs typeface="Times New Roman" panose="02020603050405020304" pitchFamily="18" charset="0"/>
              </a:rPr>
              <a:t>  LIKE  JESUS: </a:t>
            </a:r>
          </a:p>
          <a:p>
            <a:endParaRPr lang="en-US" altLang="en-US" sz="400" dirty="0">
              <a:solidFill>
                <a:schemeClr val="tx1"/>
              </a:solidFill>
              <a:latin typeface="Elephant" panose="02020904090505020303" pitchFamily="18" charset="0"/>
              <a:cs typeface="Times New Roman" panose="02020603050405020304" pitchFamily="18" charset="0"/>
            </a:endParaRPr>
          </a:p>
          <a:p>
            <a:r>
              <a:rPr lang="en-US" altLang="en-US" sz="1400" dirty="0">
                <a:solidFill>
                  <a:srgbClr val="0000FF"/>
                </a:solidFill>
                <a:latin typeface="Elephant" panose="02020904090505020303" pitchFamily="18" charset="0"/>
                <a:cs typeface="Times New Roman" panose="02020603050405020304" pitchFamily="18" charset="0"/>
              </a:rPr>
              <a:t>   </a:t>
            </a:r>
            <a:r>
              <a:rPr lang="en-US" altLang="en-US" sz="1800" dirty="0">
                <a:solidFill>
                  <a:schemeClr val="tx1"/>
                </a:solidFill>
                <a:latin typeface="Elephant" panose="02020904090505020303" pitchFamily="18" charset="0"/>
                <a:cs typeface="Times New Roman" panose="02020603050405020304" pitchFamily="18" charset="0"/>
              </a:rPr>
              <a:t>- </a:t>
            </a:r>
            <a:r>
              <a:rPr lang="en-US" altLang="en-US" sz="1800" dirty="0">
                <a:solidFill>
                  <a:schemeClr val="tx1"/>
                </a:solidFill>
                <a:latin typeface="Times" panose="02020603050405020304" pitchFamily="18" charset="0"/>
                <a:cs typeface="Times New Roman" panose="02020603050405020304" pitchFamily="18" charset="0"/>
              </a:rPr>
              <a:t>He came to earth to</a:t>
            </a:r>
            <a:r>
              <a:rPr lang="en-US" altLang="en-US" sz="2400" dirty="0">
                <a:solidFill>
                  <a:schemeClr val="tx1"/>
                </a:solidFill>
                <a:latin typeface="Times" panose="02020603050405020304" pitchFamily="18" charset="0"/>
                <a:cs typeface="Times New Roman" panose="02020603050405020304" pitchFamily="18" charset="0"/>
              </a:rPr>
              <a:t> </a:t>
            </a:r>
            <a:r>
              <a:rPr lang="en-US" altLang="en-US" sz="2400" u="sng" dirty="0">
                <a:solidFill>
                  <a:srgbClr val="0000CC"/>
                </a:solidFill>
                <a:latin typeface="Times" panose="02020603050405020304" pitchFamily="18" charset="0"/>
                <a:cs typeface="Times New Roman" panose="02020603050405020304" pitchFamily="18" charset="0"/>
              </a:rPr>
              <a:t>see</a:t>
            </a:r>
            <a:r>
              <a:rPr lang="en-US" altLang="en-US" sz="2400" dirty="0">
                <a:solidFill>
                  <a:srgbClr val="0000CC"/>
                </a:solidFill>
                <a:latin typeface="Times" panose="02020603050405020304" pitchFamily="18" charset="0"/>
                <a:cs typeface="Times New Roman" panose="02020603050405020304" pitchFamily="18" charset="0"/>
              </a:rPr>
              <a:t> </a:t>
            </a:r>
            <a:r>
              <a:rPr lang="en-US" altLang="en-US" sz="1800" dirty="0">
                <a:solidFill>
                  <a:srgbClr val="0000CC"/>
                </a:solidFill>
                <a:latin typeface="Times" panose="02020603050405020304" pitchFamily="18" charset="0"/>
                <a:cs typeface="Times New Roman" panose="02020603050405020304" pitchFamily="18" charset="0"/>
              </a:rPr>
              <a:t>and </a:t>
            </a:r>
            <a:r>
              <a:rPr lang="en-US" altLang="en-US" sz="2400" u="sng" dirty="0">
                <a:solidFill>
                  <a:srgbClr val="0000CC"/>
                </a:solidFill>
                <a:latin typeface="Times" panose="02020603050405020304" pitchFamily="18" charset="0"/>
                <a:cs typeface="Times New Roman" panose="02020603050405020304" pitchFamily="18" charset="0"/>
              </a:rPr>
              <a:t>feel</a:t>
            </a:r>
            <a:r>
              <a:rPr lang="en-US" altLang="en-US" sz="2400" dirty="0">
                <a:solidFill>
                  <a:schemeClr val="tx1"/>
                </a:solidFill>
                <a:latin typeface="Times" panose="02020603050405020304" pitchFamily="18" charset="0"/>
                <a:cs typeface="Times New Roman" panose="02020603050405020304" pitchFamily="18" charset="0"/>
              </a:rPr>
              <a:t> </a:t>
            </a:r>
            <a:r>
              <a:rPr lang="en-US" altLang="en-US" sz="1800" dirty="0">
                <a:solidFill>
                  <a:schemeClr val="tx1"/>
                </a:solidFill>
                <a:latin typeface="Times" panose="02020603050405020304" pitchFamily="18" charset="0"/>
                <a:cs typeface="Times New Roman" panose="02020603050405020304" pitchFamily="18" charset="0"/>
              </a:rPr>
              <a:t>and</a:t>
            </a:r>
            <a:r>
              <a:rPr lang="en-US" altLang="en-US" sz="2400" dirty="0">
                <a:solidFill>
                  <a:schemeClr val="tx1"/>
                </a:solidFill>
                <a:latin typeface="Times" panose="02020603050405020304" pitchFamily="18" charset="0"/>
                <a:cs typeface="Times New Roman" panose="02020603050405020304" pitchFamily="18" charset="0"/>
              </a:rPr>
              <a:t> </a:t>
            </a:r>
            <a:r>
              <a:rPr lang="en-US" altLang="en-US" sz="2400" u="sng" dirty="0">
                <a:solidFill>
                  <a:srgbClr val="FF0000"/>
                </a:solidFill>
                <a:latin typeface="Times" panose="02020603050405020304" pitchFamily="18" charset="0"/>
                <a:cs typeface="Times New Roman" panose="02020603050405020304" pitchFamily="18" charset="0"/>
              </a:rPr>
              <a:t>touch</a:t>
            </a:r>
            <a:r>
              <a:rPr lang="en-US" altLang="en-US" sz="1800" dirty="0">
                <a:solidFill>
                  <a:srgbClr val="FF0000"/>
                </a:solidFill>
                <a:latin typeface="Times" panose="02020603050405020304" pitchFamily="18" charset="0"/>
                <a:cs typeface="Times New Roman" panose="02020603050405020304" pitchFamily="18" charset="0"/>
              </a:rPr>
              <a:t> and </a:t>
            </a:r>
            <a:r>
              <a:rPr lang="en-US" altLang="en-US" sz="2400" u="sng" dirty="0">
                <a:solidFill>
                  <a:srgbClr val="FF0000"/>
                </a:solidFill>
                <a:latin typeface="Times" panose="02020603050405020304" pitchFamily="18" charset="0"/>
                <a:cs typeface="Times New Roman" panose="02020603050405020304" pitchFamily="18" charset="0"/>
              </a:rPr>
              <a:t>heal</a:t>
            </a:r>
            <a:endParaRPr lang="en-US" altLang="en-US" sz="1800" dirty="0">
              <a:solidFill>
                <a:schemeClr val="tx1"/>
              </a:solidFill>
              <a:latin typeface="Times" panose="02020603050405020304" pitchFamily="18" charset="0"/>
              <a:cs typeface="Times New Roman" panose="02020603050405020304" pitchFamily="18" charset="0"/>
            </a:endParaRPr>
          </a:p>
          <a:p>
            <a:r>
              <a:rPr lang="en-US" altLang="en-US" sz="1400" dirty="0">
                <a:solidFill>
                  <a:schemeClr val="tx1"/>
                </a:solidFill>
                <a:latin typeface="Times" panose="02020603050405020304" pitchFamily="18" charset="0"/>
                <a:cs typeface="Times New Roman" panose="02020603050405020304" pitchFamily="18" charset="0"/>
              </a:rPr>
              <a:t>                 </a:t>
            </a:r>
            <a:r>
              <a:rPr lang="en-US" altLang="en-US" sz="1600" dirty="0">
                <a:solidFill>
                  <a:schemeClr val="tx1"/>
                </a:solidFill>
                <a:latin typeface="Times" panose="02020603050405020304" pitchFamily="18" charset="0"/>
                <a:cs typeface="Times New Roman" panose="02020603050405020304" pitchFamily="18" charset="0"/>
              </a:rPr>
              <a:t>(compassion - see and feel   /   care - touch and heal).</a:t>
            </a:r>
          </a:p>
          <a:p>
            <a:endParaRPr lang="en-US" altLang="en-US" sz="800" u="sng" dirty="0">
              <a:solidFill>
                <a:schemeClr val="tx1"/>
              </a:solidFill>
              <a:latin typeface="Arial Black" panose="020B0A04020102020204" pitchFamily="34" charset="0"/>
              <a:cs typeface="Times New Roman" panose="02020603050405020304" pitchFamily="18" charset="0"/>
            </a:endParaRPr>
          </a:p>
          <a:p>
            <a:pPr algn="just"/>
            <a:r>
              <a:rPr lang="en-US" altLang="en-US" sz="1400" b="0" u="sng" dirty="0">
                <a:solidFill>
                  <a:srgbClr val="0000FF"/>
                </a:solidFill>
                <a:latin typeface="Arial Black" panose="020B0A04020102020204" pitchFamily="34" charset="0"/>
                <a:cs typeface="Times New Roman" panose="02020603050405020304" pitchFamily="18" charset="0"/>
              </a:rPr>
              <a:t>COMPASSION is the emotion</a:t>
            </a:r>
            <a:r>
              <a:rPr lang="en-US" altLang="en-US" sz="1400" b="0" dirty="0">
                <a:solidFill>
                  <a:srgbClr val="0000FF"/>
                </a:solidFill>
                <a:latin typeface="Arial Black" panose="020B0A04020102020204" pitchFamily="34" charset="0"/>
                <a:cs typeface="Times New Roman" panose="02020603050405020304" pitchFamily="18" charset="0"/>
              </a:rPr>
              <a:t>:  </a:t>
            </a:r>
          </a:p>
          <a:p>
            <a:pPr algn="just"/>
            <a:r>
              <a:rPr lang="en-US" altLang="en-US" sz="1600" dirty="0">
                <a:solidFill>
                  <a:srgbClr val="0000FF"/>
                </a:solidFill>
                <a:latin typeface="Times" panose="02020603050405020304" pitchFamily="18" charset="0"/>
                <a:cs typeface="Times New Roman" panose="02020603050405020304" pitchFamily="18" charset="0"/>
              </a:rPr>
              <a:t>It is deep sorrow  and sympathy for the suffering or trouble of others </a:t>
            </a:r>
          </a:p>
          <a:p>
            <a:pPr algn="just"/>
            <a:r>
              <a:rPr lang="en-US" altLang="en-US" sz="1600" dirty="0">
                <a:solidFill>
                  <a:srgbClr val="0000FF"/>
                </a:solidFill>
                <a:latin typeface="Times" panose="02020603050405020304" pitchFamily="18" charset="0"/>
                <a:cs typeface="Times New Roman" panose="02020603050405020304" pitchFamily="18" charset="0"/>
              </a:rPr>
              <a:t>(feeling their suffering)  accompanied by a strong urge to help.</a:t>
            </a:r>
          </a:p>
          <a:p>
            <a:pPr algn="just"/>
            <a:endParaRPr lang="en-US" altLang="en-US" sz="800" u="sng" dirty="0">
              <a:solidFill>
                <a:srgbClr val="0000FF"/>
              </a:solidFill>
              <a:latin typeface="Arial Black" panose="020B0A04020102020204" pitchFamily="34" charset="0"/>
              <a:cs typeface="Times New Roman" panose="02020603050405020304" pitchFamily="18" charset="0"/>
            </a:endParaRPr>
          </a:p>
          <a:p>
            <a:pPr algn="just"/>
            <a:r>
              <a:rPr lang="en-US" altLang="en-US" sz="1400" b="0" u="sng" dirty="0">
                <a:solidFill>
                  <a:srgbClr val="FF0000"/>
                </a:solidFill>
                <a:latin typeface="Arial Black" panose="020B0A04020102020204" pitchFamily="34" charset="0"/>
                <a:cs typeface="Times New Roman" panose="02020603050405020304" pitchFamily="18" charset="0"/>
              </a:rPr>
              <a:t>CARE is the actions</a:t>
            </a:r>
            <a:r>
              <a:rPr lang="en-US" altLang="en-US" sz="1400" b="0" dirty="0">
                <a:solidFill>
                  <a:srgbClr val="FF0000"/>
                </a:solidFill>
                <a:latin typeface="Arial Black" panose="020B0A04020102020204" pitchFamily="34" charset="0"/>
                <a:cs typeface="Times New Roman" panose="02020603050405020304" pitchFamily="18" charset="0"/>
              </a:rPr>
              <a:t>: </a:t>
            </a:r>
            <a:endParaRPr lang="en-US" altLang="en-US" sz="1400" b="0" dirty="0">
              <a:solidFill>
                <a:srgbClr val="FF0000"/>
              </a:solidFill>
              <a:latin typeface="Times" panose="02020603050405020304" pitchFamily="18" charset="0"/>
              <a:cs typeface="Times New Roman" panose="02020603050405020304" pitchFamily="18" charset="0"/>
            </a:endParaRPr>
          </a:p>
          <a:p>
            <a:pPr algn="just"/>
            <a:r>
              <a:rPr lang="en-US" altLang="en-US" sz="1600" dirty="0">
                <a:solidFill>
                  <a:srgbClr val="FF0000"/>
                </a:solidFill>
                <a:latin typeface="Times" panose="02020603050405020304" pitchFamily="18" charset="0"/>
                <a:cs typeface="Times New Roman" panose="02020603050405020304" pitchFamily="18" charset="0"/>
              </a:rPr>
              <a:t>It is something to watch over or attend to.  To provide for and protect against trouble, want, etc.  Feeling a great responsibility and concern for the welfare of someone to the extent that action will be taken to do something to affect their welfare, safety or comfort.</a:t>
            </a:r>
          </a:p>
          <a:p>
            <a:endParaRPr lang="en-US" altLang="en-US" sz="400" dirty="0">
              <a:solidFill>
                <a:srgbClr val="0000FF"/>
              </a:solidFill>
              <a:latin typeface="Times" panose="02020603050405020304" pitchFamily="18" charset="0"/>
              <a:cs typeface="Times New Roman" panose="02020603050405020304" pitchFamily="18" charset="0"/>
            </a:endParaRPr>
          </a:p>
        </p:txBody>
      </p:sp>
      <p:sp>
        <p:nvSpPr>
          <p:cNvPr id="365573" name="Text Box 5"/>
          <p:cNvSpPr txBox="1">
            <a:spLocks noChangeArrowheads="1"/>
          </p:cNvSpPr>
          <p:nvPr/>
        </p:nvSpPr>
        <p:spPr bwMode="auto">
          <a:xfrm>
            <a:off x="171450" y="7997825"/>
            <a:ext cx="6934200" cy="1138749"/>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800" dirty="0">
              <a:latin typeface="Arial" panose="020B0604020202020204" pitchFamily="34" charset="0"/>
              <a:cs typeface="Arial" panose="020B0604020202020204" pitchFamily="34" charset="0"/>
            </a:endParaRPr>
          </a:p>
          <a:p>
            <a:pPr algn="ctr"/>
            <a:r>
              <a:rPr lang="en-US" altLang="en-US" sz="2400" dirty="0">
                <a:latin typeface="Arial" panose="020B0604020202020204" pitchFamily="34" charset="0"/>
                <a:cs typeface="Arial" panose="020B0604020202020204" pitchFamily="34" charset="0"/>
              </a:rPr>
              <a:t>You cannot have compassion on </a:t>
            </a:r>
          </a:p>
          <a:p>
            <a:pPr algn="ctr"/>
            <a:endParaRPr lang="en-US" altLang="en-US" sz="400" dirty="0">
              <a:latin typeface="Arial" panose="020B0604020202020204" pitchFamily="34" charset="0"/>
              <a:cs typeface="Arial" panose="020B0604020202020204" pitchFamily="34" charset="0"/>
            </a:endParaRPr>
          </a:p>
          <a:p>
            <a:pPr algn="ctr"/>
            <a:r>
              <a:rPr lang="en-US" altLang="en-US" sz="2400" dirty="0">
                <a:latin typeface="Arial" panose="020B0604020202020204" pitchFamily="34" charset="0"/>
                <a:cs typeface="Arial" panose="020B0604020202020204" pitchFamily="34" charset="0"/>
              </a:rPr>
              <a:t>  someone that you cannot see and touch!</a:t>
            </a:r>
          </a:p>
          <a:p>
            <a:endParaRPr lang="en-US" altLang="en-US" sz="800" dirty="0">
              <a:latin typeface="Arial" panose="020B0604020202020204" pitchFamily="34" charset="0"/>
              <a:cs typeface="Arial" panose="020B0604020202020204" pitchFamily="34" charset="0"/>
            </a:endParaRPr>
          </a:p>
        </p:txBody>
      </p:sp>
    </p:spTree>
  </p:cSld>
  <p:clrMapOvr>
    <a:masterClrMapping/>
  </p:clrMapOvr>
  <p:transition spd="slow">
    <p:checker/>
    <p:sndAc>
      <p:stSnd>
        <p:snd r:embed="rId3" name="projctor.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219200" y="6670675"/>
            <a:ext cx="6019800" cy="1587500"/>
          </a:xfrm>
          <a:prstGeom prst="rect">
            <a:avLst/>
          </a:prstGeom>
          <a:solidFill>
            <a:schemeClr val="tx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800" dirty="0">
              <a:solidFill>
                <a:srgbClr val="008000"/>
              </a:solidFill>
              <a:latin typeface="Times New Roman" panose="02020603050405020304" pitchFamily="18" charset="0"/>
            </a:endParaRPr>
          </a:p>
        </p:txBody>
      </p:sp>
      <p:sp>
        <p:nvSpPr>
          <p:cNvPr id="19459" name="Text Box 3"/>
          <p:cNvSpPr txBox="1">
            <a:spLocks noChangeArrowheads="1"/>
          </p:cNvSpPr>
          <p:nvPr/>
        </p:nvSpPr>
        <p:spPr bwMode="auto">
          <a:xfrm>
            <a:off x="1651000" y="6921500"/>
            <a:ext cx="48402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latin typeface="Arial Black" panose="020B0A04020102020204" pitchFamily="34" charset="0"/>
              </a:rPr>
              <a:t> GOD’S PURPOSE FOR MAN:</a:t>
            </a:r>
          </a:p>
          <a:p>
            <a:endParaRPr lang="en-US" altLang="en-US" sz="400" b="0" dirty="0">
              <a:latin typeface="Arial Black" panose="020B0A04020102020204" pitchFamily="34" charset="0"/>
            </a:endParaRPr>
          </a:p>
          <a:p>
            <a:pPr lvl="3">
              <a:buFontTx/>
              <a:buChar char="•"/>
            </a:pPr>
            <a:r>
              <a:rPr lang="en-US" altLang="en-US" sz="2000" b="0" dirty="0">
                <a:latin typeface="Arial Black" panose="020B0A04020102020204" pitchFamily="34" charset="0"/>
              </a:rPr>
              <a:t> Relationship</a:t>
            </a:r>
          </a:p>
          <a:p>
            <a:pPr>
              <a:buFontTx/>
              <a:buChar char="•"/>
            </a:pPr>
            <a:endParaRPr lang="en-US" altLang="en-US" sz="400" b="0" dirty="0">
              <a:latin typeface="Arial Black" panose="020B0A04020102020204" pitchFamily="34" charset="0"/>
            </a:endParaRPr>
          </a:p>
          <a:p>
            <a:pPr lvl="3">
              <a:buFontTx/>
              <a:buChar char="•"/>
            </a:pPr>
            <a:r>
              <a:rPr lang="en-US" altLang="en-US" sz="2000" b="0" dirty="0">
                <a:latin typeface="Arial Black" panose="020B0A04020102020204" pitchFamily="34" charset="0"/>
              </a:rPr>
              <a:t> Dominion</a:t>
            </a:r>
            <a:r>
              <a:rPr lang="en-US" altLang="en-US" sz="2400" b="0" dirty="0">
                <a:solidFill>
                  <a:srgbClr val="FF0000"/>
                </a:solidFill>
                <a:latin typeface="Arial Black" panose="020B0A04020102020204" pitchFamily="34" charset="0"/>
              </a:rPr>
              <a:t>     </a:t>
            </a:r>
          </a:p>
        </p:txBody>
      </p:sp>
      <p:sp>
        <p:nvSpPr>
          <p:cNvPr id="19460" name="Rectangle 4"/>
          <p:cNvSpPr>
            <a:spLocks noChangeArrowheads="1"/>
          </p:cNvSpPr>
          <p:nvPr/>
        </p:nvSpPr>
        <p:spPr bwMode="auto">
          <a:xfrm>
            <a:off x="1435100" y="5041900"/>
            <a:ext cx="5562600" cy="1524000"/>
          </a:xfrm>
          <a:prstGeom prst="rect">
            <a:avLst/>
          </a:prstGeom>
          <a:solidFill>
            <a:srgbClr val="80008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800" dirty="0">
              <a:solidFill>
                <a:schemeClr val="tx1"/>
              </a:solidFill>
              <a:latin typeface="Times New Roman" panose="02020603050405020304" pitchFamily="18" charset="0"/>
            </a:endParaRPr>
          </a:p>
        </p:txBody>
      </p:sp>
      <p:sp>
        <p:nvSpPr>
          <p:cNvPr id="19461" name="Text Box 5"/>
          <p:cNvSpPr txBox="1">
            <a:spLocks noChangeArrowheads="1"/>
          </p:cNvSpPr>
          <p:nvPr/>
        </p:nvSpPr>
        <p:spPr bwMode="auto">
          <a:xfrm>
            <a:off x="2165350" y="5324475"/>
            <a:ext cx="401955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latin typeface="Arial Black" panose="020B0A04020102020204" pitchFamily="34" charset="0"/>
              </a:rPr>
              <a:t>           DOMINION</a:t>
            </a:r>
          </a:p>
          <a:p>
            <a:endParaRPr lang="en-US" altLang="en-US" sz="800" b="0" dirty="0">
              <a:latin typeface="Arial Black" panose="020B0A04020102020204" pitchFamily="34" charset="0"/>
            </a:endParaRPr>
          </a:p>
          <a:p>
            <a:pPr>
              <a:buFontTx/>
              <a:buChar char="•"/>
            </a:pPr>
            <a:r>
              <a:rPr lang="en-US" altLang="en-US" sz="2000" b="0" dirty="0">
                <a:latin typeface="Arial Black" panose="020B0A04020102020204" pitchFamily="34" charset="0"/>
              </a:rPr>
              <a:t> Doing God’s Will and Work</a:t>
            </a:r>
          </a:p>
        </p:txBody>
      </p:sp>
      <p:sp>
        <p:nvSpPr>
          <p:cNvPr id="19462" name="Rectangle 6"/>
          <p:cNvSpPr>
            <a:spLocks noChangeArrowheads="1"/>
          </p:cNvSpPr>
          <p:nvPr/>
        </p:nvSpPr>
        <p:spPr bwMode="auto">
          <a:xfrm>
            <a:off x="1700213" y="3267075"/>
            <a:ext cx="5068887" cy="1676400"/>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800" dirty="0">
              <a:solidFill>
                <a:srgbClr val="FFFF00"/>
              </a:solidFill>
              <a:latin typeface="Times New Roman" panose="02020603050405020304" pitchFamily="18" charset="0"/>
            </a:endParaRPr>
          </a:p>
        </p:txBody>
      </p:sp>
      <p:sp>
        <p:nvSpPr>
          <p:cNvPr id="19463" name="Text Box 7"/>
          <p:cNvSpPr txBox="1">
            <a:spLocks noChangeArrowheads="1"/>
          </p:cNvSpPr>
          <p:nvPr/>
        </p:nvSpPr>
        <p:spPr bwMode="auto">
          <a:xfrm>
            <a:off x="1828800" y="3444875"/>
            <a:ext cx="4572000" cy="1138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dirty="0">
                <a:solidFill>
                  <a:schemeClr val="tx1"/>
                </a:solidFill>
                <a:latin typeface="Arial Black" panose="020B0A04020102020204" pitchFamily="34" charset="0"/>
              </a:rPr>
              <a:t> </a:t>
            </a:r>
            <a:r>
              <a:rPr lang="en-US" altLang="en-US" sz="1600" b="0" dirty="0">
                <a:solidFill>
                  <a:schemeClr val="tx1"/>
                </a:solidFill>
                <a:latin typeface="Arial Black" panose="020B0A04020102020204" pitchFamily="34" charset="0"/>
              </a:rPr>
              <a:t> </a:t>
            </a:r>
          </a:p>
          <a:p>
            <a:pPr algn="ctr"/>
            <a:r>
              <a:rPr lang="en-US" altLang="en-US" sz="2400" b="0" dirty="0">
                <a:solidFill>
                  <a:schemeClr val="tx1"/>
                </a:solidFill>
                <a:latin typeface="Arial Black" panose="020B0A04020102020204" pitchFamily="34" charset="0"/>
              </a:rPr>
              <a:t>    Transformation</a:t>
            </a:r>
            <a:endParaRPr lang="en-US" altLang="en-US" sz="2000" b="0" dirty="0">
              <a:solidFill>
                <a:schemeClr val="tx1"/>
              </a:solidFill>
              <a:latin typeface="Arial Black" panose="020B0A04020102020204" pitchFamily="34" charset="0"/>
            </a:endParaRPr>
          </a:p>
          <a:p>
            <a:pPr algn="ctr"/>
            <a:endParaRPr lang="en-US" altLang="en-US" sz="800" b="0" dirty="0">
              <a:solidFill>
                <a:schemeClr val="tx1"/>
              </a:solidFill>
              <a:latin typeface="Arial Black" panose="020B0A04020102020204" pitchFamily="34" charset="0"/>
            </a:endParaRPr>
          </a:p>
          <a:p>
            <a:pPr algn="ctr">
              <a:buFontTx/>
              <a:buChar char="•"/>
            </a:pPr>
            <a:r>
              <a:rPr lang="en-US" altLang="en-US" sz="2000" b="0" dirty="0">
                <a:solidFill>
                  <a:schemeClr val="tx1"/>
                </a:solidFill>
                <a:latin typeface="Arial Black" panose="020B0A04020102020204" pitchFamily="34" charset="0"/>
              </a:rPr>
              <a:t> Dominion Over Sin and Self</a:t>
            </a:r>
          </a:p>
        </p:txBody>
      </p:sp>
      <p:sp>
        <p:nvSpPr>
          <p:cNvPr id="19464" name="Rectangle 8"/>
          <p:cNvSpPr>
            <a:spLocks noChangeArrowheads="1"/>
          </p:cNvSpPr>
          <p:nvPr/>
        </p:nvSpPr>
        <p:spPr bwMode="auto">
          <a:xfrm>
            <a:off x="2209800" y="88900"/>
            <a:ext cx="3962400" cy="14478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800" dirty="0">
              <a:solidFill>
                <a:srgbClr val="010000"/>
              </a:solidFill>
              <a:latin typeface="Times New Roman" panose="02020603050405020304" pitchFamily="18" charset="0"/>
            </a:endParaRPr>
          </a:p>
        </p:txBody>
      </p:sp>
      <p:sp>
        <p:nvSpPr>
          <p:cNvPr id="19465" name="Text Box 9"/>
          <p:cNvSpPr txBox="1">
            <a:spLocks noChangeArrowheads="1"/>
          </p:cNvSpPr>
          <p:nvPr/>
        </p:nvSpPr>
        <p:spPr bwMode="auto">
          <a:xfrm>
            <a:off x="2098675" y="282575"/>
            <a:ext cx="40481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b="0" dirty="0">
                <a:solidFill>
                  <a:schemeClr val="tx1"/>
                </a:solidFill>
                <a:latin typeface="Arial Black" panose="020B0A04020102020204" pitchFamily="34" charset="0"/>
              </a:rPr>
              <a:t> </a:t>
            </a:r>
            <a:r>
              <a:rPr lang="en-US" altLang="en-US" sz="2000" b="0" dirty="0">
                <a:latin typeface="Arial Black" panose="020B0A04020102020204" pitchFamily="34" charset="0"/>
              </a:rPr>
              <a:t>REVIVAL &amp; EVANGELISM</a:t>
            </a:r>
            <a:r>
              <a:rPr lang="en-US" altLang="en-US" sz="2800" b="0" dirty="0">
                <a:latin typeface="Arial Black" panose="020B0A04020102020204" pitchFamily="34" charset="0"/>
              </a:rPr>
              <a:t>  </a:t>
            </a:r>
          </a:p>
          <a:p>
            <a:endParaRPr lang="en-US" altLang="en-US" sz="300" b="0" dirty="0">
              <a:latin typeface="Arial Black" panose="020B0A04020102020204" pitchFamily="34" charset="0"/>
            </a:endParaRPr>
          </a:p>
          <a:p>
            <a:pPr algn="ctr">
              <a:buFontTx/>
              <a:buChar char="•"/>
            </a:pPr>
            <a:r>
              <a:rPr lang="en-US" altLang="en-US" sz="2000" b="0" dirty="0">
                <a:latin typeface="Arial Black" panose="020B0A04020102020204" pitchFamily="34" charset="0"/>
              </a:rPr>
              <a:t> Passion for God</a:t>
            </a:r>
          </a:p>
          <a:p>
            <a:pPr algn="ctr"/>
            <a:endParaRPr lang="en-US" altLang="en-US" sz="100" b="0" dirty="0">
              <a:latin typeface="Arial Black" panose="020B0A04020102020204" pitchFamily="34" charset="0"/>
            </a:endParaRPr>
          </a:p>
          <a:p>
            <a:pPr algn="ctr">
              <a:buFontTx/>
              <a:buChar char="•"/>
            </a:pPr>
            <a:r>
              <a:rPr lang="en-US" altLang="en-US" sz="2000" b="0" dirty="0">
                <a:latin typeface="Arial Black" panose="020B0A04020102020204" pitchFamily="34" charset="0"/>
              </a:rPr>
              <a:t> Compassion for the Lost</a:t>
            </a:r>
            <a:endParaRPr lang="en-US" altLang="en-US" sz="1400" b="0" dirty="0">
              <a:latin typeface="Arial Black" panose="020B0A04020102020204" pitchFamily="34" charset="0"/>
            </a:endParaRPr>
          </a:p>
        </p:txBody>
      </p:sp>
      <p:sp>
        <p:nvSpPr>
          <p:cNvPr id="19466" name="Text Box 10"/>
          <p:cNvSpPr txBox="1">
            <a:spLocks noChangeArrowheads="1"/>
          </p:cNvSpPr>
          <p:nvPr/>
        </p:nvSpPr>
        <p:spPr bwMode="auto">
          <a:xfrm>
            <a:off x="152400" y="8486775"/>
            <a:ext cx="70104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dirty="0">
                <a:solidFill>
                  <a:schemeClr val="tx1"/>
                </a:solidFill>
                <a:latin typeface="Times New Roman" panose="02020603050405020304" pitchFamily="18" charset="0"/>
              </a:rPr>
              <a:t>The message of “Perfect Love” in Volume 6 is essential for the themes in the other five volumes to work effectively.  The Addendum Volume contains the 8.5 X 11 copies of the PowerPoint Charts supporting  the themes  presented  in  the  above  six  volumes.</a:t>
            </a:r>
            <a:endParaRPr lang="en-US" altLang="en-US" sz="1400" dirty="0">
              <a:solidFill>
                <a:schemeClr val="tx1"/>
              </a:solidFill>
              <a:latin typeface="Arial Black" panose="020B0A04020102020204" pitchFamily="34" charset="0"/>
            </a:endParaRPr>
          </a:p>
        </p:txBody>
      </p:sp>
      <p:sp>
        <p:nvSpPr>
          <p:cNvPr id="19467" name="Text Box 11"/>
          <p:cNvSpPr txBox="1">
            <a:spLocks noChangeArrowheads="1"/>
          </p:cNvSpPr>
          <p:nvPr/>
        </p:nvSpPr>
        <p:spPr bwMode="auto">
          <a:xfrm>
            <a:off x="6462713" y="6756400"/>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latin typeface="Arial Black" panose="020B0A04020102020204" pitchFamily="34" charset="0"/>
              </a:rPr>
              <a:t>Vol. 1</a:t>
            </a:r>
          </a:p>
        </p:txBody>
      </p:sp>
      <p:sp>
        <p:nvSpPr>
          <p:cNvPr id="19468" name="Text Box 12"/>
          <p:cNvSpPr txBox="1">
            <a:spLocks noChangeArrowheads="1"/>
          </p:cNvSpPr>
          <p:nvPr/>
        </p:nvSpPr>
        <p:spPr bwMode="auto">
          <a:xfrm>
            <a:off x="6537325" y="6529388"/>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sp>
        <p:nvSpPr>
          <p:cNvPr id="19469" name="Text Box 13"/>
          <p:cNvSpPr txBox="1">
            <a:spLocks noChangeArrowheads="1"/>
          </p:cNvSpPr>
          <p:nvPr/>
        </p:nvSpPr>
        <p:spPr bwMode="auto">
          <a:xfrm>
            <a:off x="6172200" y="5121275"/>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latin typeface="Arial Black" panose="020B0A04020102020204" pitchFamily="34" charset="0"/>
              </a:rPr>
              <a:t>Vol. 2</a:t>
            </a:r>
          </a:p>
        </p:txBody>
      </p:sp>
      <p:sp>
        <p:nvSpPr>
          <p:cNvPr id="19470" name="Text Box 14"/>
          <p:cNvSpPr txBox="1">
            <a:spLocks noChangeArrowheads="1"/>
          </p:cNvSpPr>
          <p:nvPr/>
        </p:nvSpPr>
        <p:spPr bwMode="auto">
          <a:xfrm>
            <a:off x="5943600" y="3317875"/>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chemeClr val="tx1"/>
                </a:solidFill>
                <a:latin typeface="Arial Black" panose="020B0A04020102020204" pitchFamily="34" charset="0"/>
              </a:rPr>
              <a:t>Vol. 3</a:t>
            </a:r>
          </a:p>
        </p:txBody>
      </p:sp>
      <p:sp>
        <p:nvSpPr>
          <p:cNvPr id="19471" name="Text Box 15"/>
          <p:cNvSpPr txBox="1">
            <a:spLocks noChangeArrowheads="1"/>
          </p:cNvSpPr>
          <p:nvPr/>
        </p:nvSpPr>
        <p:spPr bwMode="auto">
          <a:xfrm>
            <a:off x="5372100" y="127000"/>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latin typeface="Arial Black" panose="020B0A04020102020204" pitchFamily="34" charset="0"/>
              </a:rPr>
              <a:t>Vol. 5</a:t>
            </a:r>
          </a:p>
        </p:txBody>
      </p:sp>
      <p:sp>
        <p:nvSpPr>
          <p:cNvPr id="19472" name="Rectangle 16"/>
          <p:cNvSpPr>
            <a:spLocks noChangeArrowheads="1"/>
          </p:cNvSpPr>
          <p:nvPr/>
        </p:nvSpPr>
        <p:spPr bwMode="auto">
          <a:xfrm>
            <a:off x="2017713" y="1641475"/>
            <a:ext cx="4383087" cy="1524000"/>
          </a:xfrm>
          <a:prstGeom prst="rect">
            <a:avLst/>
          </a:prstGeom>
          <a:solidFill>
            <a:srgbClr val="0000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800" dirty="0">
              <a:solidFill>
                <a:srgbClr val="800080"/>
              </a:solidFill>
              <a:latin typeface="Times New Roman" panose="02020603050405020304" pitchFamily="18" charset="0"/>
            </a:endParaRPr>
          </a:p>
        </p:txBody>
      </p:sp>
      <p:sp>
        <p:nvSpPr>
          <p:cNvPr id="19473" name="Text Box 17"/>
          <p:cNvSpPr txBox="1">
            <a:spLocks noChangeArrowheads="1"/>
          </p:cNvSpPr>
          <p:nvPr/>
        </p:nvSpPr>
        <p:spPr bwMode="auto">
          <a:xfrm>
            <a:off x="1536700" y="1933575"/>
            <a:ext cx="5257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latin typeface="Arial Black" panose="020B0A04020102020204" pitchFamily="34" charset="0"/>
              </a:rPr>
              <a:t>  </a:t>
            </a:r>
            <a:r>
              <a:rPr lang="en-US" altLang="en-US" sz="2000" b="0" dirty="0">
                <a:latin typeface="Arial Black" panose="020B0A04020102020204" pitchFamily="34" charset="0"/>
              </a:rPr>
              <a:t>UNLIMITED PARTNERSHIP</a:t>
            </a:r>
            <a:r>
              <a:rPr lang="en-US" altLang="en-US" sz="2400" b="0" dirty="0">
                <a:latin typeface="Arial Black" panose="020B0A04020102020204" pitchFamily="34" charset="0"/>
              </a:rPr>
              <a:t> </a:t>
            </a:r>
          </a:p>
          <a:p>
            <a:pPr algn="ctr"/>
            <a:endParaRPr lang="en-US" altLang="en-US" sz="400" b="0" dirty="0">
              <a:latin typeface="Arial Black" panose="020B0A04020102020204" pitchFamily="34" charset="0"/>
            </a:endParaRPr>
          </a:p>
          <a:p>
            <a:pPr algn="ctr"/>
            <a:r>
              <a:rPr lang="en-US" altLang="en-US" sz="2000" b="0" dirty="0">
                <a:latin typeface="Arial Black" panose="020B0A04020102020204" pitchFamily="34" charset="0"/>
              </a:rPr>
              <a:t>WITH A SUPERNATURAL GOD</a:t>
            </a:r>
          </a:p>
        </p:txBody>
      </p:sp>
      <p:sp>
        <p:nvSpPr>
          <p:cNvPr id="19474" name="Text Box 18"/>
          <p:cNvSpPr txBox="1">
            <a:spLocks noChangeArrowheads="1"/>
          </p:cNvSpPr>
          <p:nvPr/>
        </p:nvSpPr>
        <p:spPr bwMode="auto">
          <a:xfrm>
            <a:off x="5600700" y="1641475"/>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latin typeface="Arial Black" panose="020B0A04020102020204" pitchFamily="34" charset="0"/>
              </a:rPr>
              <a:t>Vol. 4</a:t>
            </a:r>
          </a:p>
        </p:txBody>
      </p:sp>
      <p:sp>
        <p:nvSpPr>
          <p:cNvPr id="19475" name="Text Box 19"/>
          <p:cNvSpPr txBox="1">
            <a:spLocks noChangeArrowheads="1"/>
          </p:cNvSpPr>
          <p:nvPr/>
        </p:nvSpPr>
        <p:spPr bwMode="auto">
          <a:xfrm>
            <a:off x="114300" y="117475"/>
            <a:ext cx="762000" cy="8116888"/>
          </a:xfrm>
          <a:prstGeom prst="rect">
            <a:avLst/>
          </a:prstGeom>
          <a:solidFill>
            <a:srgbClr val="A5002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1600" dirty="0">
              <a:solidFill>
                <a:schemeClr val="tx1"/>
              </a:solidFill>
              <a:latin typeface="Times New Roman" panose="02020603050405020304" pitchFamily="18" charset="0"/>
            </a:endParaRPr>
          </a:p>
          <a:p>
            <a:pPr algn="ctr">
              <a:spcBef>
                <a:spcPct val="50000"/>
              </a:spcBef>
            </a:pPr>
            <a:r>
              <a:rPr lang="en-US" altLang="en-US" sz="1600" dirty="0">
                <a:latin typeface="Arial Black" panose="020B0A04020102020204" pitchFamily="34" charset="0"/>
              </a:rPr>
              <a:t>Vol.</a:t>
            </a:r>
          </a:p>
          <a:p>
            <a:pPr algn="ctr">
              <a:spcBef>
                <a:spcPct val="50000"/>
              </a:spcBef>
            </a:pPr>
            <a:r>
              <a:rPr lang="en-US" altLang="en-US" sz="1600" dirty="0">
                <a:latin typeface="Arial Black" panose="020B0A04020102020204" pitchFamily="34" charset="0"/>
              </a:rPr>
              <a:t>6</a:t>
            </a:r>
          </a:p>
          <a:p>
            <a:pPr algn="ctr">
              <a:spcBef>
                <a:spcPct val="50000"/>
              </a:spcBef>
            </a:pPr>
            <a:endParaRPr lang="en-US" altLang="en-US" sz="1600" dirty="0">
              <a:latin typeface="Times New Roman" panose="02020603050405020304" pitchFamily="18" charset="0"/>
            </a:endParaRPr>
          </a:p>
          <a:p>
            <a:pPr algn="ctr">
              <a:spcBef>
                <a:spcPct val="50000"/>
              </a:spcBef>
            </a:pPr>
            <a:endParaRPr lang="en-US" altLang="en-US" sz="1600" dirty="0">
              <a:latin typeface="Times New Roman" panose="02020603050405020304" pitchFamily="18" charset="0"/>
            </a:endParaRPr>
          </a:p>
          <a:p>
            <a:pPr algn="ctr">
              <a:spcBef>
                <a:spcPct val="50000"/>
              </a:spcBef>
            </a:pPr>
            <a:endParaRPr lang="en-US" altLang="en-US" sz="1600" dirty="0">
              <a:latin typeface="Times New Roman" panose="02020603050405020304" pitchFamily="18" charset="0"/>
            </a:endParaRPr>
          </a:p>
          <a:p>
            <a:pPr algn="ctr">
              <a:spcBef>
                <a:spcPct val="50000"/>
              </a:spcBef>
            </a:pPr>
            <a:r>
              <a:rPr lang="en-US" altLang="en-US" sz="2000" b="0" dirty="0">
                <a:latin typeface="Arial Black" panose="020B0A04020102020204" pitchFamily="34" charset="0"/>
              </a:rPr>
              <a:t>P      E      R      F   E     C   T</a:t>
            </a:r>
          </a:p>
          <a:p>
            <a:pPr algn="ctr">
              <a:spcBef>
                <a:spcPct val="50000"/>
              </a:spcBef>
            </a:pPr>
            <a:endParaRPr lang="en-US" altLang="en-US" sz="1000" b="0" dirty="0">
              <a:latin typeface="Arial Black" panose="020B0A04020102020204" pitchFamily="34" charset="0"/>
            </a:endParaRPr>
          </a:p>
          <a:p>
            <a:pPr algn="ctr">
              <a:spcBef>
                <a:spcPct val="50000"/>
              </a:spcBef>
            </a:pPr>
            <a:r>
              <a:rPr lang="en-US" altLang="en-US" sz="2000" b="0" dirty="0">
                <a:latin typeface="Arial Black" panose="020B0A04020102020204" pitchFamily="34" charset="0"/>
              </a:rPr>
              <a:t>L    O   V</a:t>
            </a:r>
            <a:r>
              <a:rPr lang="en-US" altLang="en-US" sz="1800" b="0" dirty="0">
                <a:latin typeface="Arial Black" panose="020B0A04020102020204" pitchFamily="34" charset="0"/>
              </a:rPr>
              <a:t>    E</a:t>
            </a:r>
          </a:p>
          <a:p>
            <a:pPr algn="ctr">
              <a:spcBef>
                <a:spcPct val="50000"/>
              </a:spcBef>
            </a:pPr>
            <a:endParaRPr lang="en-US" altLang="en-US" sz="1800" b="0" dirty="0">
              <a:latin typeface="Arial Black" panose="020B0A04020102020204" pitchFamily="34" charset="0"/>
            </a:endParaRPr>
          </a:p>
          <a:p>
            <a:pPr algn="ctr">
              <a:spcBef>
                <a:spcPct val="50000"/>
              </a:spcBef>
            </a:pPr>
            <a:endParaRPr lang="en-US" altLang="en-US" dirty="0"/>
          </a:p>
          <a:p>
            <a:pPr>
              <a:spcBef>
                <a:spcPct val="50000"/>
              </a:spcBef>
            </a:pPr>
            <a:endParaRPr lang="en-US" altLang="en-US" sz="2200" dirty="0">
              <a:solidFill>
                <a:schemeClr val="tx1"/>
              </a:solidFill>
            </a:endParaRPr>
          </a:p>
          <a:p>
            <a:pPr>
              <a:spcBef>
                <a:spcPct val="50000"/>
              </a:spcBef>
            </a:pPr>
            <a:endParaRPr lang="en-US" altLang="en-US" sz="800" dirty="0">
              <a:solidFill>
                <a:schemeClr val="tx1"/>
              </a:solidFill>
            </a:endParaRPr>
          </a:p>
        </p:txBody>
      </p:sp>
      <p:sp>
        <p:nvSpPr>
          <p:cNvPr id="19476" name="Line 20"/>
          <p:cNvSpPr>
            <a:spLocks noChangeShapeType="1"/>
          </p:cNvSpPr>
          <p:nvPr/>
        </p:nvSpPr>
        <p:spPr bwMode="auto">
          <a:xfrm flipV="1">
            <a:off x="1041400" y="92075"/>
            <a:ext cx="0" cy="8153400"/>
          </a:xfrm>
          <a:prstGeom prst="line">
            <a:avLst/>
          </a:prstGeom>
          <a:noFill/>
          <a:ln w="57150">
            <a:solidFill>
              <a:srgbClr val="A5002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projctor.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88900" y="168275"/>
            <a:ext cx="7162800" cy="8991600"/>
          </a:xfrm>
          <a:gradFill rotWithShape="1">
            <a:gsLst>
              <a:gs pos="0">
                <a:srgbClr val="000000"/>
              </a:gs>
              <a:gs pos="50000">
                <a:srgbClr val="660066"/>
              </a:gs>
              <a:gs pos="100000">
                <a:srgbClr val="000000"/>
              </a:gs>
            </a:gsLst>
            <a:lin ang="5400000" scaled="1"/>
          </a:gradFill>
          <a:ln w="76200">
            <a:solidFill>
              <a:srgbClr val="FF0000"/>
            </a:solidFill>
            <a:miter lim="800000"/>
            <a:headEnd/>
            <a:tailEnd/>
          </a:ln>
        </p:spPr>
        <p:txBody>
          <a:bodyPr/>
          <a:lstStyle/>
          <a:p>
            <a:pPr>
              <a:buFontTx/>
              <a:buNone/>
            </a:pPr>
            <a:endParaRPr lang="en-US" altLang="en-US" dirty="0"/>
          </a:p>
        </p:txBody>
      </p:sp>
      <p:sp>
        <p:nvSpPr>
          <p:cNvPr id="54275" name="Text Box 4"/>
          <p:cNvSpPr txBox="1">
            <a:spLocks noChangeArrowheads="1"/>
          </p:cNvSpPr>
          <p:nvPr/>
        </p:nvSpPr>
        <p:spPr bwMode="auto">
          <a:xfrm>
            <a:off x="2122488" y="241300"/>
            <a:ext cx="32273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dirty="0">
                <a:solidFill>
                  <a:srgbClr val="FFFF00"/>
                </a:solidFill>
              </a:rPr>
              <a:t>Dominion</a:t>
            </a:r>
          </a:p>
        </p:txBody>
      </p:sp>
      <p:sp>
        <p:nvSpPr>
          <p:cNvPr id="54276" name="Text Box 5"/>
          <p:cNvSpPr txBox="1">
            <a:spLocks noChangeArrowheads="1"/>
          </p:cNvSpPr>
          <p:nvPr/>
        </p:nvSpPr>
        <p:spPr bwMode="auto">
          <a:xfrm>
            <a:off x="239713" y="930275"/>
            <a:ext cx="7075487" cy="337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2000" dirty="0"/>
          </a:p>
          <a:p>
            <a:r>
              <a:rPr lang="en-US" altLang="en-US" sz="2400" b="0" dirty="0">
                <a:solidFill>
                  <a:srgbClr val="FFFF00"/>
                </a:solidFill>
                <a:latin typeface="Elephant" panose="02020904090505020303" pitchFamily="18" charset="0"/>
              </a:rPr>
              <a:t>Kingdom</a:t>
            </a:r>
            <a:r>
              <a:rPr lang="en-US" altLang="en-US" sz="2400" b="0" dirty="0">
                <a:latin typeface="Elephant" panose="02020904090505020303" pitchFamily="18" charset="0"/>
              </a:rPr>
              <a:t> comes from two words:</a:t>
            </a:r>
          </a:p>
          <a:p>
            <a:r>
              <a:rPr lang="en-US" altLang="en-US" sz="2400" b="0" dirty="0">
                <a:latin typeface="Elephant" panose="02020904090505020303" pitchFamily="18" charset="0"/>
              </a:rPr>
              <a:t>King and domain – The King’s Domain</a:t>
            </a:r>
          </a:p>
          <a:p>
            <a:endParaRPr lang="en-US" altLang="en-US" sz="2000" b="0" dirty="0">
              <a:latin typeface="Elephant" panose="02020904090505020303" pitchFamily="18" charset="0"/>
            </a:endParaRPr>
          </a:p>
          <a:p>
            <a:r>
              <a:rPr lang="en-US" altLang="en-US" sz="2400" b="0" dirty="0">
                <a:solidFill>
                  <a:srgbClr val="FFFF00"/>
                </a:solidFill>
                <a:latin typeface="Elephant" panose="02020904090505020303" pitchFamily="18" charset="0"/>
              </a:rPr>
              <a:t>Domain </a:t>
            </a:r>
            <a:r>
              <a:rPr lang="en-US" altLang="en-US" sz="2400" b="0" dirty="0">
                <a:latin typeface="Elephant" panose="02020904090505020303" pitchFamily="18" charset="0"/>
              </a:rPr>
              <a:t>is a land or territory that a ruler or government rules or controls</a:t>
            </a:r>
          </a:p>
          <a:p>
            <a:endParaRPr lang="en-US" altLang="en-US" sz="2000" b="0" dirty="0">
              <a:latin typeface="Elephant" panose="02020904090505020303" pitchFamily="18" charset="0"/>
            </a:endParaRPr>
          </a:p>
          <a:p>
            <a:r>
              <a:rPr lang="en-US" altLang="en-US" sz="2400" b="0" dirty="0">
                <a:solidFill>
                  <a:srgbClr val="FFFF00"/>
                </a:solidFill>
                <a:latin typeface="Elephant" panose="02020904090505020303" pitchFamily="18" charset="0"/>
              </a:rPr>
              <a:t>Dominion</a:t>
            </a:r>
            <a:r>
              <a:rPr lang="en-US" altLang="en-US" sz="2400" b="0" dirty="0">
                <a:latin typeface="Elephant" panose="02020904090505020303" pitchFamily="18" charset="0"/>
              </a:rPr>
              <a:t> means to dominate with authority</a:t>
            </a:r>
          </a:p>
          <a:p>
            <a:r>
              <a:rPr lang="en-US" altLang="en-US" sz="2400" b="0" dirty="0">
                <a:latin typeface="Elephant" panose="02020904090505020303" pitchFamily="18" charset="0"/>
              </a:rPr>
              <a:t>and power – to rule in a territory or domain</a:t>
            </a:r>
          </a:p>
          <a:p>
            <a:endParaRPr lang="en-US" altLang="en-US" sz="1200" dirty="0">
              <a:latin typeface="Elephant" panose="02020904090505020303" pitchFamily="18" charset="0"/>
            </a:endParaRPr>
          </a:p>
        </p:txBody>
      </p:sp>
      <p:sp>
        <p:nvSpPr>
          <p:cNvPr id="54277" name="Text Box 6"/>
          <p:cNvSpPr txBox="1">
            <a:spLocks noChangeArrowheads="1"/>
          </p:cNvSpPr>
          <p:nvPr/>
        </p:nvSpPr>
        <p:spPr bwMode="auto">
          <a:xfrm>
            <a:off x="228600" y="4702175"/>
            <a:ext cx="6856413" cy="576263"/>
          </a:xfrm>
          <a:prstGeom prst="rect">
            <a:avLst/>
          </a:prstGeom>
          <a:solidFill>
            <a:srgbClr val="FF0000"/>
          </a:solidFill>
          <a:ln w="571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dirty="0">
                <a:solidFill>
                  <a:srgbClr val="FFFF00"/>
                </a:solidFill>
              </a:rPr>
              <a:t>God and Man Dominion Roles:</a:t>
            </a:r>
          </a:p>
        </p:txBody>
      </p:sp>
      <p:sp>
        <p:nvSpPr>
          <p:cNvPr id="54278" name="Text Box 8"/>
          <p:cNvSpPr txBox="1">
            <a:spLocks noChangeArrowheads="1"/>
          </p:cNvSpPr>
          <p:nvPr/>
        </p:nvSpPr>
        <p:spPr bwMode="auto">
          <a:xfrm>
            <a:off x="228600" y="5375275"/>
            <a:ext cx="6858000" cy="3503613"/>
          </a:xfrm>
          <a:prstGeom prst="rect">
            <a:avLst/>
          </a:prstGeom>
          <a:solidFill>
            <a:srgbClr val="FFFF00"/>
          </a:solidFill>
          <a:ln w="571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rgbClr val="FF0000"/>
                </a:solidFill>
              </a:rPr>
              <a:t>Our Heavenly Father is:</a:t>
            </a:r>
            <a:r>
              <a:rPr lang="en-US" altLang="en-US" sz="1800" dirty="0"/>
              <a:t>       </a:t>
            </a:r>
            <a:r>
              <a:rPr lang="en-US" altLang="en-US" sz="1800" dirty="0">
                <a:solidFill>
                  <a:srgbClr val="0033CC"/>
                </a:solidFill>
              </a:rPr>
              <a:t>As a son of God I Am:</a:t>
            </a:r>
          </a:p>
          <a:p>
            <a:endParaRPr lang="en-US" altLang="en-US" sz="600" dirty="0">
              <a:solidFill>
                <a:srgbClr val="0033CC"/>
              </a:solidFill>
            </a:endParaRPr>
          </a:p>
          <a:p>
            <a:r>
              <a:rPr lang="en-US" altLang="en-US" sz="1800" dirty="0">
                <a:solidFill>
                  <a:srgbClr val="0033CC"/>
                </a:solidFill>
              </a:rPr>
              <a:t> </a:t>
            </a:r>
            <a:r>
              <a:rPr lang="en-US" altLang="en-US" sz="1800" dirty="0">
                <a:solidFill>
                  <a:srgbClr val="FF0000"/>
                </a:solidFill>
              </a:rPr>
              <a:t>- The Great Physician</a:t>
            </a:r>
            <a:r>
              <a:rPr lang="en-US" altLang="en-US" sz="1800" dirty="0">
                <a:solidFill>
                  <a:srgbClr val="0033CC"/>
                </a:solidFill>
              </a:rPr>
              <a:t>            </a:t>
            </a:r>
            <a:r>
              <a:rPr lang="en-US" altLang="en-US" sz="1800" b="0" dirty="0">
                <a:solidFill>
                  <a:srgbClr val="0033CC"/>
                </a:solidFill>
                <a:latin typeface="Times New Roman" panose="02020603050405020304" pitchFamily="18" charset="0"/>
              </a:rPr>
              <a:t>- </a:t>
            </a:r>
            <a:r>
              <a:rPr lang="en-US" altLang="en-US" sz="1800" dirty="0">
                <a:solidFill>
                  <a:srgbClr val="003399"/>
                </a:solidFill>
                <a:latin typeface="Times New Roman" panose="02020603050405020304" pitchFamily="18" charset="0"/>
              </a:rPr>
              <a:t>A physician healing hurts            				  and sickness in our world</a:t>
            </a:r>
          </a:p>
          <a:p>
            <a:endParaRPr lang="en-US" altLang="en-US" sz="400" dirty="0">
              <a:solidFill>
                <a:srgbClr val="0033CC"/>
              </a:solidFill>
              <a:latin typeface="Times New Roman" panose="02020603050405020304" pitchFamily="18" charset="0"/>
            </a:endParaRPr>
          </a:p>
          <a:p>
            <a:r>
              <a:rPr lang="en-US" altLang="en-US" sz="1800" dirty="0">
                <a:solidFill>
                  <a:srgbClr val="0033CC"/>
                </a:solidFill>
                <a:latin typeface="Times New Roman" panose="02020603050405020304" pitchFamily="18" charset="0"/>
              </a:rPr>
              <a:t> </a:t>
            </a:r>
            <a:r>
              <a:rPr lang="en-US" altLang="en-US" sz="1800" b="0" dirty="0">
                <a:solidFill>
                  <a:srgbClr val="FF0000"/>
                </a:solidFill>
              </a:rPr>
              <a:t>- The Great High Priest</a:t>
            </a:r>
            <a:r>
              <a:rPr lang="en-US" altLang="en-US" sz="1800" b="0" dirty="0">
                <a:solidFill>
                  <a:srgbClr val="0033CC"/>
                </a:solidFill>
              </a:rPr>
              <a:t>         </a:t>
            </a:r>
            <a:r>
              <a:rPr lang="en-US" altLang="en-US" sz="1800" b="0" dirty="0">
                <a:solidFill>
                  <a:srgbClr val="003399"/>
                </a:solidFill>
                <a:latin typeface="Times New Roman" panose="02020603050405020304" pitchFamily="18" charset="0"/>
              </a:rPr>
              <a:t>-</a:t>
            </a:r>
            <a:r>
              <a:rPr lang="en-US" altLang="en-US" sz="1800" dirty="0">
                <a:solidFill>
                  <a:srgbClr val="003399"/>
                </a:solidFill>
                <a:latin typeface="Times New Roman" panose="02020603050405020304" pitchFamily="18" charset="0"/>
              </a:rPr>
              <a:t> A priest interceding for the                                     				  needs of our world</a:t>
            </a:r>
          </a:p>
          <a:p>
            <a:endParaRPr lang="en-US" altLang="en-US" sz="400" dirty="0">
              <a:solidFill>
                <a:srgbClr val="0033CC"/>
              </a:solidFill>
              <a:latin typeface="Times New Roman" panose="02020603050405020304" pitchFamily="18" charset="0"/>
            </a:endParaRPr>
          </a:p>
          <a:p>
            <a:r>
              <a:rPr lang="en-US" altLang="en-US" sz="1800" b="0" dirty="0">
                <a:solidFill>
                  <a:srgbClr val="0033CC"/>
                </a:solidFill>
              </a:rPr>
              <a:t> </a:t>
            </a:r>
            <a:r>
              <a:rPr lang="en-US" altLang="en-US" sz="1800" b="0" dirty="0">
                <a:solidFill>
                  <a:srgbClr val="FF0000"/>
                </a:solidFill>
              </a:rPr>
              <a:t>- The Great Commander</a:t>
            </a:r>
            <a:r>
              <a:rPr lang="en-US" altLang="en-US" sz="1800" b="0" dirty="0">
                <a:solidFill>
                  <a:srgbClr val="0033CC"/>
                </a:solidFill>
              </a:rPr>
              <a:t>      </a:t>
            </a:r>
            <a:r>
              <a:rPr lang="en-US" altLang="en-US" sz="1800" b="0" dirty="0">
                <a:solidFill>
                  <a:srgbClr val="003399"/>
                </a:solidFill>
                <a:latin typeface="Times New Roman" panose="02020603050405020304" pitchFamily="18" charset="0"/>
              </a:rPr>
              <a:t>- </a:t>
            </a:r>
            <a:r>
              <a:rPr lang="en-US" altLang="en-US" sz="1800" dirty="0">
                <a:solidFill>
                  <a:srgbClr val="003399"/>
                </a:solidFill>
                <a:latin typeface="Times New Roman" panose="02020603050405020304" pitchFamily="18" charset="0"/>
              </a:rPr>
              <a:t>A soldier fighting the battle</a:t>
            </a:r>
          </a:p>
          <a:p>
            <a:r>
              <a:rPr lang="en-US" altLang="en-US" sz="1800" dirty="0">
                <a:solidFill>
                  <a:srgbClr val="003399"/>
                </a:solidFill>
                <a:latin typeface="Times New Roman" panose="02020603050405020304" pitchFamily="18" charset="0"/>
              </a:rPr>
              <a:t>                                                                  against evil of sin and Satan</a:t>
            </a:r>
          </a:p>
          <a:p>
            <a:endParaRPr lang="en-US" altLang="en-US" sz="400" dirty="0">
              <a:solidFill>
                <a:srgbClr val="003399"/>
              </a:solidFill>
              <a:latin typeface="Times New Roman" panose="02020603050405020304" pitchFamily="18" charset="0"/>
            </a:endParaRPr>
          </a:p>
          <a:p>
            <a:r>
              <a:rPr lang="en-US" altLang="en-US" sz="1800" dirty="0">
                <a:solidFill>
                  <a:srgbClr val="0033CC"/>
                </a:solidFill>
                <a:latin typeface="Times New Roman" panose="02020603050405020304" pitchFamily="18" charset="0"/>
              </a:rPr>
              <a:t> </a:t>
            </a:r>
            <a:r>
              <a:rPr lang="en-US" altLang="en-US" sz="1800" dirty="0">
                <a:solidFill>
                  <a:srgbClr val="FF0000"/>
                </a:solidFill>
              </a:rPr>
              <a:t>- The King of Kings</a:t>
            </a:r>
            <a:r>
              <a:rPr lang="en-US" altLang="en-US" sz="1800" dirty="0">
                <a:solidFill>
                  <a:srgbClr val="0033CC"/>
                </a:solidFill>
              </a:rPr>
              <a:t>                  </a:t>
            </a:r>
            <a:r>
              <a:rPr lang="en-US" altLang="en-US" sz="1800" b="0" dirty="0">
                <a:solidFill>
                  <a:srgbClr val="003399"/>
                </a:solidFill>
                <a:latin typeface="Times New Roman" panose="02020603050405020304" pitchFamily="18" charset="0"/>
              </a:rPr>
              <a:t>- </a:t>
            </a:r>
            <a:r>
              <a:rPr lang="en-US" altLang="en-US" sz="1800" dirty="0">
                <a:solidFill>
                  <a:srgbClr val="003399"/>
                </a:solidFill>
                <a:latin typeface="Times New Roman" panose="02020603050405020304" pitchFamily="18" charset="0"/>
              </a:rPr>
              <a:t>A king with dominion over</a:t>
            </a:r>
          </a:p>
          <a:p>
            <a:r>
              <a:rPr lang="en-US" altLang="en-US" sz="1800" dirty="0">
                <a:solidFill>
                  <a:srgbClr val="003399"/>
                </a:solidFill>
                <a:latin typeface="Times New Roman" panose="02020603050405020304" pitchFamily="18" charset="0"/>
              </a:rPr>
              <a:t>                                                                   the kingdom of Satan</a:t>
            </a:r>
          </a:p>
          <a:p>
            <a:endParaRPr lang="en-US" altLang="en-US" sz="400" dirty="0">
              <a:solidFill>
                <a:srgbClr val="0033CC"/>
              </a:solidFill>
              <a:latin typeface="Times New Roman" panose="02020603050405020304" pitchFamily="18" charset="0"/>
            </a:endParaRPr>
          </a:p>
          <a:p>
            <a:r>
              <a:rPr lang="en-US" altLang="en-US" sz="1800" dirty="0">
                <a:solidFill>
                  <a:srgbClr val="0033CC"/>
                </a:solidFill>
              </a:rPr>
              <a:t> </a:t>
            </a:r>
            <a:r>
              <a:rPr lang="en-US" altLang="en-US" sz="1800" dirty="0">
                <a:solidFill>
                  <a:srgbClr val="FF0000"/>
                </a:solidFill>
              </a:rPr>
              <a:t>- Lord of the Harvest               </a:t>
            </a:r>
            <a:r>
              <a:rPr lang="en-US" altLang="en-US" sz="1800" b="0" dirty="0">
                <a:solidFill>
                  <a:srgbClr val="003399"/>
                </a:solidFill>
                <a:latin typeface="Times New Roman" panose="02020603050405020304" pitchFamily="18" charset="0"/>
              </a:rPr>
              <a:t>- </a:t>
            </a:r>
            <a:r>
              <a:rPr lang="en-US" altLang="en-US" sz="1800" dirty="0">
                <a:solidFill>
                  <a:srgbClr val="003399"/>
                </a:solidFill>
                <a:latin typeface="Times New Roman" panose="02020603050405020304" pitchFamily="18" charset="0"/>
              </a:rPr>
              <a:t>A harvester working in the</a:t>
            </a:r>
          </a:p>
          <a:p>
            <a:r>
              <a:rPr lang="en-US" altLang="en-US" sz="1800" dirty="0">
                <a:solidFill>
                  <a:srgbClr val="003399"/>
                </a:solidFill>
                <a:latin typeface="Times New Roman" panose="02020603050405020304" pitchFamily="18" charset="0"/>
              </a:rPr>
              <a:t>                                                                   harvest field of lost souls</a:t>
            </a:r>
            <a:endParaRPr lang="en-US" altLang="en-US" sz="1800" dirty="0">
              <a:solidFill>
                <a:srgbClr val="003399"/>
              </a:solidFill>
            </a:endParaRPr>
          </a:p>
        </p:txBody>
      </p:sp>
      <p:sp>
        <p:nvSpPr>
          <p:cNvPr id="54279" name="Line 9"/>
          <p:cNvSpPr>
            <a:spLocks noChangeShapeType="1"/>
          </p:cNvSpPr>
          <p:nvPr/>
        </p:nvSpPr>
        <p:spPr bwMode="auto">
          <a:xfrm>
            <a:off x="3810000" y="5413375"/>
            <a:ext cx="0" cy="3429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Tree>
  </p:cSld>
  <p:clrMapOvr>
    <a:masterClrMapping/>
  </p:clrMapOvr>
  <p:transition spd="slow">
    <p:checker/>
    <p:sndAc>
      <p:stSnd>
        <p:snd r:embed="rId3" name="projctor.wav"/>
      </p:stSnd>
    </p:sndAc>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ext Box 2"/>
          <p:cNvSpPr txBox="1">
            <a:spLocks noChangeArrowheads="1"/>
          </p:cNvSpPr>
          <p:nvPr/>
        </p:nvSpPr>
        <p:spPr bwMode="auto">
          <a:xfrm>
            <a:off x="67965" y="98337"/>
            <a:ext cx="7162801" cy="1123360"/>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100" b="0" dirty="0">
                <a:solidFill>
                  <a:schemeClr val="tx1"/>
                </a:solidFill>
                <a:latin typeface="Arial Black" panose="020B0A04020102020204" pitchFamily="34" charset="0"/>
              </a:rPr>
              <a:t>Becoming a book of Acts Christian and Church Core Ministries: </a:t>
            </a:r>
          </a:p>
          <a:p>
            <a:pPr algn="ctr"/>
            <a:r>
              <a:rPr lang="en-US" altLang="en-US" sz="2100" b="0" dirty="0">
                <a:solidFill>
                  <a:schemeClr val="tx1"/>
                </a:solidFill>
                <a:latin typeface="Arial Black" panose="020B0A04020102020204" pitchFamily="34" charset="0"/>
              </a:rPr>
              <a:t> The Word, Compassion And Care, Prayer </a:t>
            </a:r>
          </a:p>
          <a:p>
            <a:pPr algn="ctr"/>
            <a:endParaRPr lang="en-US" altLang="en-US" sz="400" b="0" dirty="0">
              <a:solidFill>
                <a:schemeClr val="tx1"/>
              </a:solidFill>
              <a:latin typeface="Arial Black" panose="020B0A04020102020204" pitchFamily="34" charset="0"/>
            </a:endParaRPr>
          </a:p>
        </p:txBody>
      </p:sp>
      <p:sp>
        <p:nvSpPr>
          <p:cNvPr id="367619" name="Text Box 3"/>
          <p:cNvSpPr txBox="1">
            <a:spLocks noChangeArrowheads="1"/>
          </p:cNvSpPr>
          <p:nvPr/>
        </p:nvSpPr>
        <p:spPr bwMode="auto">
          <a:xfrm>
            <a:off x="838200" y="27432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1800" dirty="0">
              <a:solidFill>
                <a:schemeClr val="tx1"/>
              </a:solidFill>
              <a:latin typeface="Arial Black" panose="020B0A04020102020204" pitchFamily="34" charset="0"/>
            </a:endParaRPr>
          </a:p>
        </p:txBody>
      </p:sp>
      <p:sp>
        <p:nvSpPr>
          <p:cNvPr id="367620" name="Text Box 4"/>
          <p:cNvSpPr txBox="1">
            <a:spLocks noChangeArrowheads="1"/>
          </p:cNvSpPr>
          <p:nvPr/>
        </p:nvSpPr>
        <p:spPr bwMode="auto">
          <a:xfrm>
            <a:off x="381000" y="1777206"/>
            <a:ext cx="3099479" cy="1677358"/>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r>
              <a:rPr lang="en-US" altLang="en-US" sz="1600" b="0" dirty="0">
                <a:latin typeface="Arial Black" panose="020B0A04020102020204" pitchFamily="34" charset="0"/>
              </a:rPr>
              <a:t>PREACHING &amp; TEACHING</a:t>
            </a:r>
          </a:p>
          <a:p>
            <a:pPr algn="ctr">
              <a:spcBef>
                <a:spcPct val="50000"/>
              </a:spcBef>
            </a:pPr>
            <a:endParaRPr lang="en-US" altLang="en-US" sz="400" b="0" dirty="0">
              <a:latin typeface="Arial Black" panose="020B0A04020102020204" pitchFamily="34" charset="0"/>
            </a:endParaRPr>
          </a:p>
          <a:p>
            <a:pPr algn="ctr">
              <a:spcBef>
                <a:spcPct val="50000"/>
              </a:spcBef>
            </a:pPr>
            <a:r>
              <a:rPr lang="en-US" altLang="en-US" sz="1600" b="0" dirty="0">
                <a:latin typeface="Arial Black" panose="020B0A04020102020204" pitchFamily="34" charset="0"/>
              </a:rPr>
              <a:t>Biblical Foundational</a:t>
            </a:r>
          </a:p>
          <a:p>
            <a:pPr algn="ctr">
              <a:spcBef>
                <a:spcPct val="50000"/>
              </a:spcBef>
            </a:pPr>
            <a:r>
              <a:rPr lang="en-US" altLang="en-US" sz="1600" b="0" dirty="0">
                <a:latin typeface="Arial Black" panose="020B0A04020102020204" pitchFamily="34" charset="0"/>
              </a:rPr>
              <a:t>Principles</a:t>
            </a:r>
          </a:p>
          <a:p>
            <a:pPr algn="ctr">
              <a:spcBef>
                <a:spcPct val="50000"/>
              </a:spcBef>
            </a:pPr>
            <a:endParaRPr lang="en-US" altLang="en-US" sz="200" b="0" dirty="0">
              <a:latin typeface="Arial Black" panose="020B0A04020102020204" pitchFamily="34" charset="0"/>
            </a:endParaRPr>
          </a:p>
          <a:p>
            <a:pPr algn="ctr">
              <a:spcBef>
                <a:spcPct val="50000"/>
              </a:spcBef>
            </a:pPr>
            <a:r>
              <a:rPr lang="en-US" altLang="en-US" sz="1600" b="0" dirty="0">
                <a:latin typeface="Arial Black" panose="020B0A04020102020204" pitchFamily="34" charset="0"/>
              </a:rPr>
              <a:t>(WHY </a:t>
            </a:r>
            <a:r>
              <a:rPr lang="en-US" altLang="en-US" sz="1600" dirty="0">
                <a:latin typeface="Times New Roman" panose="02020603050405020304" pitchFamily="18" charset="0"/>
              </a:rPr>
              <a:t>we do it</a:t>
            </a:r>
            <a:r>
              <a:rPr lang="en-US" altLang="en-US" sz="1600" b="0" dirty="0">
                <a:latin typeface="Arial Black" panose="020B0A04020102020204" pitchFamily="34" charset="0"/>
              </a:rPr>
              <a:t>)</a:t>
            </a:r>
          </a:p>
          <a:p>
            <a:pPr algn="ctr">
              <a:spcBef>
                <a:spcPct val="50000"/>
              </a:spcBef>
            </a:pPr>
            <a:endParaRPr lang="en-US" altLang="en-US" sz="400" b="0" dirty="0">
              <a:latin typeface="Arial Black" panose="020B0A04020102020204" pitchFamily="34" charset="0"/>
            </a:endParaRPr>
          </a:p>
        </p:txBody>
      </p:sp>
      <p:sp>
        <p:nvSpPr>
          <p:cNvPr id="367621" name="Text Box 5"/>
          <p:cNvSpPr txBox="1">
            <a:spLocks noChangeArrowheads="1"/>
          </p:cNvSpPr>
          <p:nvPr/>
        </p:nvSpPr>
        <p:spPr bwMode="auto">
          <a:xfrm>
            <a:off x="3937679" y="1777206"/>
            <a:ext cx="3072722" cy="1677358"/>
          </a:xfrm>
          <a:prstGeom prst="rect">
            <a:avLst/>
          </a:prstGeom>
          <a:solidFill>
            <a:srgbClr val="0000CC"/>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r>
              <a:rPr lang="en-US" altLang="en-US" sz="1600" b="0" dirty="0">
                <a:latin typeface="Arial Black" panose="020B0A04020102020204" pitchFamily="34" charset="0"/>
              </a:rPr>
              <a:t>TEACHING &amp; TRAINING</a:t>
            </a:r>
          </a:p>
          <a:p>
            <a:pPr algn="ctr">
              <a:spcBef>
                <a:spcPct val="50000"/>
              </a:spcBef>
            </a:pPr>
            <a:endParaRPr lang="en-US" altLang="en-US" sz="400" b="0" dirty="0">
              <a:latin typeface="Arial Black" panose="020B0A04020102020204" pitchFamily="34" charset="0"/>
            </a:endParaRPr>
          </a:p>
          <a:p>
            <a:pPr algn="ctr">
              <a:spcBef>
                <a:spcPct val="50000"/>
              </a:spcBef>
            </a:pPr>
            <a:r>
              <a:rPr lang="en-US" altLang="en-US" sz="1600" b="0" dirty="0">
                <a:latin typeface="Arial Black" panose="020B0A04020102020204" pitchFamily="34" charset="0"/>
              </a:rPr>
              <a:t>Practical application</a:t>
            </a:r>
          </a:p>
          <a:p>
            <a:pPr algn="ctr">
              <a:spcBef>
                <a:spcPct val="50000"/>
              </a:spcBef>
            </a:pPr>
            <a:r>
              <a:rPr lang="en-US" altLang="en-US" sz="1600" b="0" dirty="0">
                <a:latin typeface="Arial Black" panose="020B0A04020102020204" pitchFamily="34" charset="0"/>
              </a:rPr>
              <a:t>of the principles</a:t>
            </a:r>
          </a:p>
          <a:p>
            <a:pPr algn="ctr">
              <a:spcBef>
                <a:spcPct val="50000"/>
              </a:spcBef>
            </a:pPr>
            <a:r>
              <a:rPr lang="en-US" altLang="en-US" sz="1600" b="0" dirty="0">
                <a:latin typeface="Arial Black" panose="020B0A04020102020204" pitchFamily="34" charset="0"/>
              </a:rPr>
              <a:t>(WHAT &amp; How </a:t>
            </a:r>
            <a:r>
              <a:rPr lang="en-US" altLang="en-US" sz="1600" dirty="0">
                <a:latin typeface="Times New Roman" panose="02020603050405020304" pitchFamily="18" charset="0"/>
              </a:rPr>
              <a:t>to do it</a:t>
            </a:r>
            <a:r>
              <a:rPr lang="en-US" altLang="en-US" sz="1800" b="0" dirty="0">
                <a:latin typeface="Arial Black" panose="020B0A04020102020204" pitchFamily="34" charset="0"/>
              </a:rPr>
              <a:t>)</a:t>
            </a:r>
          </a:p>
          <a:p>
            <a:pPr algn="ctr">
              <a:spcBef>
                <a:spcPct val="50000"/>
              </a:spcBef>
            </a:pPr>
            <a:endParaRPr lang="en-US" altLang="en-US" sz="400" b="0" dirty="0">
              <a:latin typeface="Arial Black" panose="020B0A04020102020204" pitchFamily="34" charset="0"/>
            </a:endParaRPr>
          </a:p>
        </p:txBody>
      </p:sp>
      <p:sp>
        <p:nvSpPr>
          <p:cNvPr id="367623" name="Text Box 7"/>
          <p:cNvSpPr txBox="1">
            <a:spLocks noChangeArrowheads="1"/>
          </p:cNvSpPr>
          <p:nvPr/>
        </p:nvSpPr>
        <p:spPr bwMode="auto">
          <a:xfrm>
            <a:off x="1656165" y="1234281"/>
            <a:ext cx="4592235" cy="52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dirty="0">
                <a:solidFill>
                  <a:schemeClr val="tx1"/>
                </a:solidFill>
                <a:latin typeface="Arial Black" panose="020B0A04020102020204" pitchFamily="34" charset="0"/>
              </a:rPr>
              <a:t>A.            +             B.   </a:t>
            </a:r>
          </a:p>
        </p:txBody>
      </p:sp>
      <p:sp>
        <p:nvSpPr>
          <p:cNvPr id="367624" name="Text Box 8"/>
          <p:cNvSpPr txBox="1">
            <a:spLocks noChangeArrowheads="1"/>
          </p:cNvSpPr>
          <p:nvPr/>
        </p:nvSpPr>
        <p:spPr bwMode="auto">
          <a:xfrm>
            <a:off x="533400" y="3577431"/>
            <a:ext cx="6191247" cy="52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dirty="0">
                <a:solidFill>
                  <a:schemeClr val="tx1"/>
                </a:solidFill>
                <a:latin typeface="Arial Black" panose="020B0A04020102020204" pitchFamily="34" charset="0"/>
              </a:rPr>
              <a:t>= C. </a:t>
            </a:r>
            <a:r>
              <a:rPr lang="en-US" altLang="en-US" sz="2000" dirty="0">
                <a:solidFill>
                  <a:schemeClr val="tx1"/>
                </a:solidFill>
                <a:latin typeface="Arial Black" panose="020B0A04020102020204" pitchFamily="34" charset="0"/>
              </a:rPr>
              <a:t> Fulfillment of the Great Commission</a:t>
            </a:r>
            <a:endParaRPr lang="en-US" altLang="en-US" sz="1800" dirty="0">
              <a:solidFill>
                <a:schemeClr val="tx1"/>
              </a:solidFill>
              <a:latin typeface="Arial Black" panose="020B0A04020102020204" pitchFamily="34" charset="0"/>
            </a:endParaRPr>
          </a:p>
        </p:txBody>
      </p:sp>
      <p:sp>
        <p:nvSpPr>
          <p:cNvPr id="367625" name="Oval 9"/>
          <p:cNvSpPr>
            <a:spLocks noChangeArrowheads="1"/>
          </p:cNvSpPr>
          <p:nvPr/>
        </p:nvSpPr>
        <p:spPr bwMode="auto">
          <a:xfrm>
            <a:off x="533400" y="4425156"/>
            <a:ext cx="6400800" cy="1295400"/>
          </a:xfrm>
          <a:prstGeom prst="ellipse">
            <a:avLst/>
          </a:prstGeom>
          <a:gradFill rotWithShape="0">
            <a:gsLst>
              <a:gs pos="0">
                <a:srgbClr val="FF0000"/>
              </a:gs>
              <a:gs pos="50000">
                <a:srgbClr val="FFFF00"/>
              </a:gs>
              <a:gs pos="100000">
                <a:srgbClr val="FF0000"/>
              </a:gs>
            </a:gsLst>
            <a:lin ang="5400000" scaled="1"/>
          </a:gra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400" b="0" dirty="0">
              <a:solidFill>
                <a:schemeClr val="tx1"/>
              </a:solidFill>
              <a:latin typeface="Arial Black" panose="020B0A04020102020204" pitchFamily="34" charset="0"/>
            </a:endParaRPr>
          </a:p>
          <a:p>
            <a:pPr algn="ctr"/>
            <a:r>
              <a:rPr lang="en-US" altLang="en-US" sz="1600" b="0" dirty="0">
                <a:solidFill>
                  <a:schemeClr val="tx1"/>
                </a:solidFill>
                <a:latin typeface="Arial Black" panose="020B0A04020102020204" pitchFamily="34" charset="0"/>
              </a:rPr>
              <a:t>PREACHING, TEACHING AND </a:t>
            </a:r>
            <a:r>
              <a:rPr lang="en-US" altLang="en-US" sz="1600" b="0" u="sng" dirty="0">
                <a:solidFill>
                  <a:schemeClr val="tx1"/>
                </a:solidFill>
                <a:latin typeface="Arial Black" panose="020B0A04020102020204" pitchFamily="34" charset="0"/>
              </a:rPr>
              <a:t>TRAINING</a:t>
            </a:r>
            <a:r>
              <a:rPr lang="en-US" altLang="en-US" sz="1600" b="0" dirty="0">
                <a:solidFill>
                  <a:schemeClr val="tx1"/>
                </a:solidFill>
                <a:latin typeface="Arial Black" panose="020B0A04020102020204" pitchFamily="34" charset="0"/>
              </a:rPr>
              <a:t> OF  </a:t>
            </a:r>
          </a:p>
          <a:p>
            <a:pPr algn="ctr"/>
            <a:r>
              <a:rPr lang="en-US" altLang="en-US" sz="1600" b="0" dirty="0">
                <a:solidFill>
                  <a:schemeClr val="tx1"/>
                </a:solidFill>
                <a:latin typeface="Arial Black" panose="020B0A04020102020204" pitchFamily="34" charset="0"/>
              </a:rPr>
              <a:t>BIBLICAL PRINCIPLES BRINGS INDIVIDUAL GROWTH  </a:t>
            </a:r>
          </a:p>
          <a:p>
            <a:pPr algn="ctr"/>
            <a:r>
              <a:rPr lang="en-US" altLang="en-US" sz="1600" b="0" dirty="0">
                <a:solidFill>
                  <a:schemeClr val="tx1"/>
                </a:solidFill>
                <a:latin typeface="Arial Black" panose="020B0A04020102020204" pitchFamily="34" charset="0"/>
              </a:rPr>
              <a:t> AND CHURCH GROWTH</a:t>
            </a:r>
          </a:p>
        </p:txBody>
      </p:sp>
      <p:sp>
        <p:nvSpPr>
          <p:cNvPr id="367626" name="Text Box 10"/>
          <p:cNvSpPr txBox="1">
            <a:spLocks noChangeArrowheads="1"/>
          </p:cNvSpPr>
          <p:nvPr/>
        </p:nvSpPr>
        <p:spPr bwMode="auto">
          <a:xfrm>
            <a:off x="76200" y="5806281"/>
            <a:ext cx="7162800" cy="346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dirty="0">
                <a:solidFill>
                  <a:srgbClr val="FF0000"/>
                </a:solidFill>
                <a:latin typeface="Arial Black" panose="020B0A04020102020204" pitchFamily="34" charset="0"/>
              </a:rPr>
              <a:t>PREACHING AND TEACHING THE CORE FOUNDATIONAL BIBLICAL PRINCIPLES:</a:t>
            </a:r>
          </a:p>
          <a:p>
            <a:pPr>
              <a:spcBef>
                <a:spcPct val="0"/>
              </a:spcBef>
              <a:buFontTx/>
              <a:buNone/>
            </a:pPr>
            <a:endParaRPr lang="en-US" altLang="en-US" sz="400" dirty="0">
              <a:solidFill>
                <a:srgbClr val="FF0000"/>
              </a:solidFill>
              <a:latin typeface="Arial Black" panose="020B0A04020102020204" pitchFamily="34" charset="0"/>
            </a:endParaRPr>
          </a:p>
          <a:p>
            <a:pPr>
              <a:spcBef>
                <a:spcPct val="0"/>
              </a:spcBef>
              <a:buFontTx/>
              <a:buNone/>
            </a:pPr>
            <a:r>
              <a:rPr lang="en-US" altLang="en-US" sz="1200" b="0" dirty="0">
                <a:latin typeface="Arial Black" panose="020B0A04020102020204" pitchFamily="34" charset="0"/>
              </a:rPr>
              <a:t>    </a:t>
            </a:r>
            <a:r>
              <a:rPr lang="en-US" altLang="en-US" sz="1200" b="0" dirty="0">
                <a:solidFill>
                  <a:srgbClr val="FF0000"/>
                </a:solidFill>
                <a:latin typeface="Arial Black" panose="020B0A04020102020204" pitchFamily="34" charset="0"/>
              </a:rPr>
              <a:t>- Becoming a book of Acts Christian and church core ministries: Word, Soul Winning and Prayer, working in the love of God. </a:t>
            </a:r>
          </a:p>
          <a:p>
            <a:pPr>
              <a:spcBef>
                <a:spcPct val="0"/>
              </a:spcBef>
              <a:buFontTx/>
              <a:buNone/>
            </a:pPr>
            <a:endParaRPr lang="en-US" altLang="en-US" sz="400" b="0" dirty="0">
              <a:solidFill>
                <a:srgbClr val="FF0000"/>
              </a:solidFill>
              <a:latin typeface="Arial Black" panose="020B0A04020102020204" pitchFamily="34" charset="0"/>
            </a:endParaRPr>
          </a:p>
          <a:p>
            <a:pPr>
              <a:spcBef>
                <a:spcPct val="0"/>
              </a:spcBef>
              <a:buFontTx/>
              <a:buNone/>
            </a:pPr>
            <a:r>
              <a:rPr lang="en-US" altLang="en-US" sz="1200" b="0" dirty="0">
                <a:solidFill>
                  <a:srgbClr val="FF0000"/>
                </a:solidFill>
                <a:latin typeface="Arial Black" panose="020B0A04020102020204" pitchFamily="34" charset="0"/>
              </a:rPr>
              <a:t>    - Spiritual Growth Cycle: Relationship with God (upward focus), Transformation of the Inner man – the will, mind and emotions (inward focus) and Dominion</a:t>
            </a:r>
            <a:r>
              <a:rPr lang="en-US" altLang="en-US" sz="500" b="0" dirty="0">
                <a:solidFill>
                  <a:srgbClr val="FF0000"/>
                </a:solidFill>
                <a:latin typeface="Arial Black" panose="020B0A04020102020204" pitchFamily="34" charset="0"/>
              </a:rPr>
              <a:t> </a:t>
            </a:r>
            <a:r>
              <a:rPr lang="en-US" altLang="en-US" sz="1200" b="0" dirty="0">
                <a:solidFill>
                  <a:srgbClr val="FF0000"/>
                </a:solidFill>
                <a:latin typeface="Arial Black" panose="020B0A04020102020204" pitchFamily="34" charset="0"/>
              </a:rPr>
              <a:t>over Satan and Sickness (outward focus)</a:t>
            </a:r>
            <a:r>
              <a:rPr lang="en-US" altLang="en-US" sz="500" b="0" dirty="0">
                <a:solidFill>
                  <a:srgbClr val="FF0000"/>
                </a:solidFill>
                <a:latin typeface="Arial Black" panose="020B0A04020102020204" pitchFamily="34" charset="0"/>
              </a:rPr>
              <a:t> </a:t>
            </a:r>
          </a:p>
          <a:p>
            <a:pPr>
              <a:spcBef>
                <a:spcPct val="0"/>
              </a:spcBef>
              <a:buFontTx/>
              <a:buNone/>
            </a:pPr>
            <a:r>
              <a:rPr lang="en-US" altLang="en-US" sz="700" b="0" dirty="0">
                <a:solidFill>
                  <a:srgbClr val="FF0000"/>
                </a:solidFill>
                <a:latin typeface="Arial Black" panose="020B0A04020102020204" pitchFamily="34" charset="0"/>
              </a:rPr>
              <a:t> </a:t>
            </a:r>
          </a:p>
          <a:p>
            <a:pPr>
              <a:spcBef>
                <a:spcPct val="0"/>
              </a:spcBef>
              <a:buFontTx/>
              <a:buNone/>
            </a:pPr>
            <a:r>
              <a:rPr lang="en-US" altLang="en-US" sz="1200" dirty="0">
                <a:solidFill>
                  <a:srgbClr val="3333FF"/>
                </a:solidFill>
                <a:latin typeface="Arial Black" panose="020B0A04020102020204" pitchFamily="34" charset="0"/>
              </a:rPr>
              <a:t>TEACHING, TRAINING, TOOLS, HELPS:  Development and Implementation of the processes, includes organization structures and teams</a:t>
            </a:r>
            <a:endParaRPr lang="en-US" altLang="en-US" sz="1100" dirty="0">
              <a:solidFill>
                <a:srgbClr val="3333FF"/>
              </a:solidFill>
              <a:latin typeface="Arial Black" panose="020B0A04020102020204" pitchFamily="34" charset="0"/>
            </a:endParaRPr>
          </a:p>
          <a:p>
            <a:pPr>
              <a:spcBef>
                <a:spcPct val="0"/>
              </a:spcBef>
              <a:buFontTx/>
              <a:buNone/>
            </a:pPr>
            <a:endParaRPr lang="en-US" altLang="en-US" sz="1200" b="0" i="1" dirty="0">
              <a:latin typeface="Arial Black" panose="020B0A04020102020204" pitchFamily="34" charset="0"/>
            </a:endParaRPr>
          </a:p>
          <a:p>
            <a:pPr marL="0" marR="0" indent="0">
              <a:lnSpc>
                <a:spcPct val="107000"/>
              </a:lnSpc>
              <a:spcBef>
                <a:spcPts val="0"/>
              </a:spcBef>
              <a:spcAft>
                <a:spcPts val="0"/>
              </a:spcAft>
              <a:buNone/>
            </a:pPr>
            <a:r>
              <a:rPr lang="en-US" sz="1200" b="0" dirty="0">
                <a:latin typeface="Arial Black" panose="020B0A04020102020204" pitchFamily="34" charset="0"/>
                <a:ea typeface="Calibri" panose="020F0502020204030204" pitchFamily="34" charset="0"/>
                <a:cs typeface="Times New Roman" panose="02020603050405020304" pitchFamily="18" charset="0"/>
              </a:rPr>
              <a:t>Eph 4:11-13</a:t>
            </a:r>
          </a:p>
          <a:p>
            <a:pPr marL="0" marR="0" indent="0">
              <a:lnSpc>
                <a:spcPct val="107000"/>
              </a:lnSpc>
              <a:spcBef>
                <a:spcPts val="0"/>
              </a:spcBef>
              <a:spcAft>
                <a:spcPts val="0"/>
              </a:spcAft>
              <a:buNone/>
            </a:pPr>
            <a:r>
              <a:rPr lang="en-US" sz="1200" b="0" dirty="0">
                <a:latin typeface="Arial Black" panose="020B0A04020102020204" pitchFamily="34" charset="0"/>
                <a:ea typeface="Calibri" panose="020F0502020204030204" pitchFamily="34" charset="0"/>
                <a:cs typeface="Times New Roman" panose="02020603050405020304" pitchFamily="18" charset="0"/>
              </a:rPr>
              <a:t>And He gave some to be apostles, some prophets, some evangelists, some pastors and teachers, for the </a:t>
            </a:r>
            <a:r>
              <a:rPr lang="en-US" sz="1200" b="0" dirty="0">
                <a:solidFill>
                  <a:srgbClr val="006600"/>
                </a:solidFill>
                <a:latin typeface="Arial Black" panose="020B0A04020102020204" pitchFamily="34" charset="0"/>
                <a:ea typeface="Calibri" panose="020F0502020204030204" pitchFamily="34" charset="0"/>
                <a:cs typeface="Times New Roman" panose="02020603050405020304" pitchFamily="18" charset="0"/>
              </a:rPr>
              <a:t>training of the saints </a:t>
            </a:r>
            <a:r>
              <a:rPr lang="en-US" sz="1200" b="0" dirty="0">
                <a:latin typeface="Arial Black" panose="020B0A04020102020204" pitchFamily="34" charset="0"/>
                <a:ea typeface="Calibri" panose="020F0502020204030204" pitchFamily="34" charset="0"/>
                <a:cs typeface="Times New Roman" panose="02020603050405020304" pitchFamily="18" charset="0"/>
              </a:rPr>
              <a:t>in the work of ministry, to build up the body of Christ.  AST</a:t>
            </a:r>
          </a:p>
          <a:p>
            <a:pPr>
              <a:spcBef>
                <a:spcPct val="0"/>
              </a:spcBef>
              <a:buFontTx/>
              <a:buNone/>
            </a:pPr>
            <a:endParaRPr lang="en-US" altLang="en-US" sz="400" b="0" dirty="0">
              <a:solidFill>
                <a:srgbClr val="006600"/>
              </a:solidFill>
              <a:latin typeface="Arial Black" panose="020B0A04020102020204" pitchFamily="34" charset="0"/>
            </a:endParaRPr>
          </a:p>
          <a:p>
            <a:pPr algn="ctr">
              <a:spcBef>
                <a:spcPct val="0"/>
              </a:spcBef>
              <a:buFontTx/>
              <a:buNone/>
            </a:pPr>
            <a:r>
              <a:rPr lang="en-US" altLang="en-US" sz="1100" b="0" dirty="0">
                <a:solidFill>
                  <a:srgbClr val="800080"/>
                </a:solidFill>
                <a:latin typeface="Arial Black" panose="020B0A04020102020204" pitchFamily="34" charset="0"/>
              </a:rPr>
              <a:t>THE CHURCH IS A HOSPITAL.   </a:t>
            </a:r>
          </a:p>
          <a:p>
            <a:pPr algn="ctr">
              <a:spcBef>
                <a:spcPct val="0"/>
              </a:spcBef>
              <a:buFontTx/>
              <a:buNone/>
            </a:pPr>
            <a:r>
              <a:rPr lang="en-US" altLang="en-US" sz="1200" b="0" dirty="0">
                <a:solidFill>
                  <a:srgbClr val="800080"/>
                </a:solidFill>
                <a:latin typeface="Arial Black" panose="020B0A04020102020204" pitchFamily="34" charset="0"/>
              </a:rPr>
              <a:t>OUR GOAL: 70-80 of the saints ministering, like Jesus, first to physical needs and then spiritual needs (using their dual nature as son of man and son of God.</a:t>
            </a:r>
          </a:p>
        </p:txBody>
      </p:sp>
      <p:sp>
        <p:nvSpPr>
          <p:cNvPr id="367627" name="Line 11"/>
          <p:cNvSpPr>
            <a:spLocks noChangeShapeType="1"/>
          </p:cNvSpPr>
          <p:nvPr/>
        </p:nvSpPr>
        <p:spPr bwMode="auto">
          <a:xfrm>
            <a:off x="1188237" y="3434441"/>
            <a:ext cx="869164" cy="1074087"/>
          </a:xfrm>
          <a:prstGeom prst="line">
            <a:avLst/>
          </a:prstGeom>
          <a:noFill/>
          <a:ln w="76200" cap="rnd">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67628" name="Line 12"/>
          <p:cNvSpPr>
            <a:spLocks noChangeShapeType="1"/>
          </p:cNvSpPr>
          <p:nvPr/>
        </p:nvSpPr>
        <p:spPr bwMode="auto">
          <a:xfrm flipH="1">
            <a:off x="5334000" y="3444081"/>
            <a:ext cx="838200" cy="985313"/>
          </a:xfrm>
          <a:prstGeom prst="line">
            <a:avLst/>
          </a:prstGeom>
          <a:noFill/>
          <a:ln w="76200" cap="rnd">
            <a:solidFill>
              <a:srgbClr val="006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911413685"/>
      </p:ext>
    </p:extLst>
  </p:cSld>
  <p:clrMapOvr>
    <a:masterClrMapping/>
  </p:clrMapOvr>
  <p:transition spd="slow">
    <p:checker/>
    <p:sndAc>
      <p:stSnd>
        <p:snd r:embed="rId3" name="projctor.wav"/>
      </p:stSnd>
    </p:sndAc>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123825" y="1726605"/>
            <a:ext cx="7086600" cy="138497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800" b="0" dirty="0">
              <a:latin typeface="Arial Black" panose="020B0A04020102020204" pitchFamily="34" charset="0"/>
            </a:endParaRPr>
          </a:p>
          <a:p>
            <a:pPr marL="342900" indent="-342900" algn="ctr">
              <a:buFontTx/>
              <a:buAutoNum type="alphaUcParenBoth"/>
            </a:pPr>
            <a:r>
              <a:rPr lang="en-US" altLang="en-US" sz="1600" b="0" dirty="0">
                <a:solidFill>
                  <a:srgbClr val="FFFF00"/>
                </a:solidFill>
                <a:latin typeface="Arial Black" panose="020B0A04020102020204" pitchFamily="34" charset="0"/>
              </a:rPr>
              <a:t> PREACHING &amp; TEACHING FOUNDATIONAL BIBLICAL PRINCIPLES (why we do it)</a:t>
            </a:r>
          </a:p>
          <a:p>
            <a:pPr marL="342900" indent="-342900" algn="ctr">
              <a:buFontTx/>
              <a:buAutoNum type="alphaUcParenBoth"/>
            </a:pPr>
            <a:endParaRPr lang="en-US" altLang="en-US" sz="1000" b="0" dirty="0">
              <a:solidFill>
                <a:srgbClr val="FFFF00"/>
              </a:solidFill>
              <a:latin typeface="Arial Black" panose="020B0A04020102020204" pitchFamily="34" charset="0"/>
            </a:endParaRPr>
          </a:p>
          <a:p>
            <a:r>
              <a:rPr lang="en-US" altLang="en-US" sz="1600" b="0" dirty="0">
                <a:solidFill>
                  <a:srgbClr val="FFFF00"/>
                </a:solidFill>
                <a:latin typeface="Arial Black" panose="020B0A04020102020204" pitchFamily="34" charset="0"/>
              </a:rPr>
              <a:t>   (B) TEACHING, TRAINING &amp; TOOLS  (what and how to do it)</a:t>
            </a:r>
          </a:p>
          <a:p>
            <a:endParaRPr lang="en-US" altLang="en-US" sz="1000" b="0" dirty="0">
              <a:latin typeface="Arial Black" panose="020B0A04020102020204" pitchFamily="34" charset="0"/>
            </a:endParaRPr>
          </a:p>
          <a:p>
            <a:r>
              <a:rPr lang="en-US" altLang="en-US" sz="400" b="0" dirty="0">
                <a:solidFill>
                  <a:srgbClr val="FFFF00"/>
                </a:solidFill>
                <a:latin typeface="Arial Black" panose="020B0A04020102020204" pitchFamily="34" charset="0"/>
              </a:rPr>
              <a:t>                     </a:t>
            </a:r>
          </a:p>
          <a:p>
            <a:endParaRPr lang="en-US" altLang="en-US" sz="400" b="0" dirty="0">
              <a:latin typeface="Arial Black" panose="020B0A04020102020204" pitchFamily="34" charset="0"/>
            </a:endParaRPr>
          </a:p>
        </p:txBody>
      </p:sp>
      <p:sp>
        <p:nvSpPr>
          <p:cNvPr id="183299" name="Text Box 3"/>
          <p:cNvSpPr txBox="1">
            <a:spLocks noChangeArrowheads="1"/>
          </p:cNvSpPr>
          <p:nvPr/>
        </p:nvSpPr>
        <p:spPr bwMode="auto">
          <a:xfrm>
            <a:off x="91903" y="3215481"/>
            <a:ext cx="7086600" cy="2339078"/>
          </a:xfrm>
          <a:prstGeom prst="rect">
            <a:avLst/>
          </a:prstGeom>
          <a:solidFill>
            <a:srgbClr val="0066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400" b="0" dirty="0">
                <a:latin typeface="Arial Black" panose="020B0A04020102020204" pitchFamily="34" charset="0"/>
              </a:rPr>
              <a:t> </a:t>
            </a:r>
            <a:endParaRPr lang="en-US" altLang="en-US" sz="800" b="0" dirty="0">
              <a:latin typeface="Arial Black" panose="020B0A04020102020204" pitchFamily="34" charset="0"/>
            </a:endParaRPr>
          </a:p>
          <a:p>
            <a:pPr algn="ctr"/>
            <a:r>
              <a:rPr lang="en-US" altLang="en-US" sz="800" b="0" dirty="0">
                <a:latin typeface="Arial Black" panose="020B0A04020102020204" pitchFamily="34" charset="0"/>
              </a:rPr>
              <a:t> </a:t>
            </a:r>
          </a:p>
          <a:p>
            <a:pPr algn="ctr"/>
            <a:r>
              <a:rPr lang="en-US" altLang="en-US" sz="1800" b="0" dirty="0">
                <a:latin typeface="Arial Black" panose="020B0A04020102020204" pitchFamily="34" charset="0"/>
              </a:rPr>
              <a:t>(B )  WITHOUT  (A)  </a:t>
            </a:r>
          </a:p>
          <a:p>
            <a:pPr algn="ctr"/>
            <a:endParaRPr lang="en-US" altLang="en-US" sz="400" b="0" dirty="0">
              <a:latin typeface="Arial Black" panose="020B0A04020102020204" pitchFamily="34" charset="0"/>
            </a:endParaRPr>
          </a:p>
          <a:p>
            <a:pPr algn="ctr"/>
            <a:r>
              <a:rPr lang="en-US" altLang="en-US" sz="1600" b="0" dirty="0">
                <a:latin typeface="Arial Black" panose="020B0A04020102020204" pitchFamily="34" charset="0"/>
              </a:rPr>
              <a:t>IS JUST ANOTHER OUTREACH PROGRAM</a:t>
            </a:r>
          </a:p>
          <a:p>
            <a:endParaRPr lang="en-US" altLang="en-US" sz="400" b="0" dirty="0">
              <a:latin typeface="Arial Black" panose="020B0A04020102020204" pitchFamily="34" charset="0"/>
            </a:endParaRPr>
          </a:p>
          <a:p>
            <a:pPr algn="ctr"/>
            <a:r>
              <a:rPr lang="en-US" altLang="en-US" sz="1600" b="0" dirty="0">
                <a:latin typeface="Arial Black" panose="020B0A04020102020204" pitchFamily="34" charset="0"/>
              </a:rPr>
              <a:t>Processes, programs and organization structures alone</a:t>
            </a:r>
          </a:p>
          <a:p>
            <a:pPr algn="ctr"/>
            <a:endParaRPr lang="en-US" altLang="en-US" sz="400" b="0" dirty="0">
              <a:latin typeface="Arial Black" panose="020B0A04020102020204" pitchFamily="34" charset="0"/>
            </a:endParaRPr>
          </a:p>
          <a:p>
            <a:pPr algn="ctr"/>
            <a:r>
              <a:rPr lang="en-US" altLang="en-US" sz="1600" b="0" dirty="0">
                <a:latin typeface="Arial Black" panose="020B0A04020102020204" pitchFamily="34" charset="0"/>
              </a:rPr>
              <a:t> without knowing and following the biblical foundational</a:t>
            </a:r>
          </a:p>
          <a:p>
            <a:pPr algn="ctr"/>
            <a:endParaRPr lang="en-US" altLang="en-US" sz="400" b="0" dirty="0">
              <a:latin typeface="Arial Black" panose="020B0A04020102020204" pitchFamily="34" charset="0"/>
            </a:endParaRPr>
          </a:p>
          <a:p>
            <a:pPr algn="ctr"/>
            <a:r>
              <a:rPr lang="en-US" altLang="en-US" sz="1600" b="0" dirty="0">
                <a:latin typeface="Arial Black" panose="020B0A04020102020204" pitchFamily="34" charset="0"/>
              </a:rPr>
              <a:t> principles is just another program  that will not be effective</a:t>
            </a:r>
          </a:p>
          <a:p>
            <a:pPr algn="ctr"/>
            <a:endParaRPr lang="en-US" altLang="en-US" sz="400" b="0" dirty="0">
              <a:latin typeface="Arial Black" panose="020B0A04020102020204" pitchFamily="34" charset="0"/>
            </a:endParaRPr>
          </a:p>
          <a:p>
            <a:pPr algn="ctr"/>
            <a:r>
              <a:rPr lang="en-US" altLang="en-US" sz="1600" b="0" dirty="0">
                <a:latin typeface="Arial Black" panose="020B0A04020102020204" pitchFamily="34" charset="0"/>
              </a:rPr>
              <a:t> and will fade with time.</a:t>
            </a:r>
          </a:p>
          <a:p>
            <a:endParaRPr lang="en-US" altLang="en-US" sz="800" b="0" dirty="0">
              <a:latin typeface="Arial Black" panose="020B0A04020102020204" pitchFamily="34" charset="0"/>
            </a:endParaRPr>
          </a:p>
          <a:p>
            <a:endParaRPr lang="en-US" altLang="en-US" sz="800" b="0" dirty="0">
              <a:latin typeface="Arial Black" panose="020B0A04020102020204" pitchFamily="34" charset="0"/>
            </a:endParaRPr>
          </a:p>
        </p:txBody>
      </p:sp>
      <p:sp>
        <p:nvSpPr>
          <p:cNvPr id="183300" name="Text Box 4"/>
          <p:cNvSpPr txBox="1">
            <a:spLocks noChangeArrowheads="1"/>
          </p:cNvSpPr>
          <p:nvPr/>
        </p:nvSpPr>
        <p:spPr bwMode="auto">
          <a:xfrm>
            <a:off x="101428" y="5658242"/>
            <a:ext cx="7086600" cy="1723525"/>
          </a:xfrm>
          <a:prstGeom prst="rect">
            <a:avLst/>
          </a:prstGeom>
          <a:solidFill>
            <a:srgbClr val="0000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marL="609600" indent="-609600">
              <a:spcBef>
                <a:spcPct val="20000"/>
              </a:spcBef>
              <a:buChar char="•"/>
              <a:defRPr sz="3200">
                <a:solidFill>
                  <a:schemeClr val="tx1"/>
                </a:solidFill>
                <a:latin typeface="Times New Roman" panose="02020603050405020304" pitchFamily="18" charset="0"/>
              </a:defRPr>
            </a:lvl1pPr>
            <a:lvl2pPr marL="1066800" indent="-609600">
              <a:spcBef>
                <a:spcPct val="20000"/>
              </a:spcBef>
              <a:buChar char="–"/>
              <a:defRPr sz="2800">
                <a:solidFill>
                  <a:schemeClr val="tx1"/>
                </a:solidFill>
                <a:latin typeface="Times New Roman" panose="02020603050405020304" pitchFamily="18" charset="0"/>
              </a:defRPr>
            </a:lvl2pPr>
            <a:lvl3pPr marL="1524000" indent="-609600">
              <a:spcBef>
                <a:spcPct val="20000"/>
              </a:spcBef>
              <a:buChar char="•"/>
              <a:defRPr sz="2400">
                <a:solidFill>
                  <a:schemeClr val="tx1"/>
                </a:solidFill>
                <a:latin typeface="Times New Roman" panose="02020603050405020304" pitchFamily="18" charset="0"/>
              </a:defRPr>
            </a:lvl3pPr>
            <a:lvl4pPr marL="1981200" indent="-609600">
              <a:spcBef>
                <a:spcPct val="20000"/>
              </a:spcBef>
              <a:buChar char="–"/>
              <a:defRPr sz="2000">
                <a:solidFill>
                  <a:schemeClr val="tx1"/>
                </a:solidFill>
                <a:latin typeface="Times New Roman" panose="02020603050405020304" pitchFamily="18" charset="0"/>
              </a:defRPr>
            </a:lvl4pPr>
            <a:lvl5pPr marL="2438400" indent="-609600">
              <a:spcBef>
                <a:spcPct val="20000"/>
              </a:spcBef>
              <a:buChar char="»"/>
              <a:defRPr sz="2000">
                <a:solidFill>
                  <a:schemeClr val="tx1"/>
                </a:solidFill>
                <a:latin typeface="Times New Roman" panose="02020603050405020304" pitchFamily="18" charset="0"/>
              </a:defRPr>
            </a:lvl5pPr>
            <a:lvl6pPr marL="2895600" indent="-609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352800" indent="-609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810000" indent="-609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267200" indent="-609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800" b="0" dirty="0">
              <a:solidFill>
                <a:schemeClr val="bg1"/>
              </a:solidFill>
              <a:latin typeface="Arial Black" panose="020B0A04020102020204" pitchFamily="34" charset="0"/>
            </a:endParaRPr>
          </a:p>
          <a:p>
            <a:pPr>
              <a:spcBef>
                <a:spcPct val="0"/>
              </a:spcBef>
              <a:buFontTx/>
              <a:buNone/>
            </a:pPr>
            <a:endParaRPr lang="en-US" altLang="en-US" sz="800" b="0" dirty="0">
              <a:solidFill>
                <a:schemeClr val="bg1"/>
              </a:solidFill>
              <a:latin typeface="Arial Black" panose="020B0A04020102020204" pitchFamily="34" charset="0"/>
            </a:endParaRPr>
          </a:p>
          <a:p>
            <a:pPr algn="ctr">
              <a:spcBef>
                <a:spcPct val="0"/>
              </a:spcBef>
              <a:buFontTx/>
              <a:buNone/>
            </a:pPr>
            <a:r>
              <a:rPr lang="en-US" altLang="en-US" sz="1800" b="0" dirty="0">
                <a:solidFill>
                  <a:schemeClr val="bg1"/>
                </a:solidFill>
                <a:latin typeface="Arial Black" panose="020B0A04020102020204" pitchFamily="34" charset="0"/>
              </a:rPr>
              <a:t>  (A)  WITHOUT  (B) </a:t>
            </a:r>
          </a:p>
          <a:p>
            <a:pPr algn="ctr">
              <a:spcBef>
                <a:spcPct val="0"/>
              </a:spcBef>
              <a:buFontTx/>
              <a:buNone/>
            </a:pPr>
            <a:r>
              <a:rPr lang="en-US" altLang="en-US" sz="1600" b="0" dirty="0">
                <a:solidFill>
                  <a:schemeClr val="bg1"/>
                </a:solidFill>
                <a:latin typeface="Arial Black" panose="020B0A04020102020204" pitchFamily="34" charset="0"/>
              </a:rPr>
              <a:t>Will bring frustration and guilt in  knowing that one should be</a:t>
            </a:r>
          </a:p>
          <a:p>
            <a:pPr algn="ctr">
              <a:spcBef>
                <a:spcPct val="0"/>
              </a:spcBef>
              <a:buFontTx/>
              <a:buNone/>
            </a:pPr>
            <a:endParaRPr lang="en-US" altLang="en-US" sz="400" b="0" dirty="0">
              <a:solidFill>
                <a:schemeClr val="bg1"/>
              </a:solidFill>
              <a:latin typeface="Arial Black" panose="020B0A04020102020204" pitchFamily="34" charset="0"/>
            </a:endParaRPr>
          </a:p>
          <a:p>
            <a:pPr algn="ctr">
              <a:spcBef>
                <a:spcPct val="0"/>
              </a:spcBef>
              <a:buFontTx/>
              <a:buNone/>
            </a:pPr>
            <a:r>
              <a:rPr lang="en-US" altLang="en-US" sz="1600" b="0" dirty="0">
                <a:solidFill>
                  <a:schemeClr val="bg1"/>
                </a:solidFill>
                <a:latin typeface="Arial Black" panose="020B0A04020102020204" pitchFamily="34" charset="0"/>
              </a:rPr>
              <a:t> more involved in the core ministries of the church,  but not</a:t>
            </a:r>
          </a:p>
          <a:p>
            <a:pPr algn="ctr">
              <a:spcBef>
                <a:spcPct val="0"/>
              </a:spcBef>
              <a:buFontTx/>
              <a:buNone/>
            </a:pPr>
            <a:endParaRPr lang="en-US" altLang="en-US" sz="400" b="0" dirty="0">
              <a:solidFill>
                <a:schemeClr val="bg1"/>
              </a:solidFill>
              <a:latin typeface="Arial Black" panose="020B0A04020102020204" pitchFamily="34" charset="0"/>
            </a:endParaRPr>
          </a:p>
          <a:p>
            <a:pPr algn="ctr">
              <a:spcBef>
                <a:spcPct val="0"/>
              </a:spcBef>
              <a:buFontTx/>
              <a:buNone/>
            </a:pPr>
            <a:r>
              <a:rPr lang="en-US" altLang="en-US" sz="1600" b="0" dirty="0">
                <a:solidFill>
                  <a:schemeClr val="bg1"/>
                </a:solidFill>
                <a:latin typeface="Arial Black" panose="020B0A04020102020204" pitchFamily="34" charset="0"/>
              </a:rPr>
              <a:t>knowing what to do or how to do it.</a:t>
            </a:r>
          </a:p>
          <a:p>
            <a:pPr algn="ctr">
              <a:spcBef>
                <a:spcPct val="0"/>
              </a:spcBef>
              <a:buFontTx/>
              <a:buNone/>
            </a:pPr>
            <a:endParaRPr lang="en-US" altLang="en-US" sz="800" b="0" dirty="0">
              <a:solidFill>
                <a:schemeClr val="bg1"/>
              </a:solidFill>
              <a:latin typeface="Arial Black" panose="020B0A04020102020204" pitchFamily="34" charset="0"/>
            </a:endParaRPr>
          </a:p>
          <a:p>
            <a:pPr>
              <a:spcBef>
                <a:spcPct val="0"/>
              </a:spcBef>
              <a:buFontTx/>
              <a:buNone/>
            </a:pPr>
            <a:endParaRPr lang="en-US" altLang="en-US" sz="800" b="0" dirty="0">
              <a:solidFill>
                <a:schemeClr val="bg1"/>
              </a:solidFill>
              <a:latin typeface="Arial Black" panose="020B0A04020102020204" pitchFamily="34" charset="0"/>
            </a:endParaRPr>
          </a:p>
        </p:txBody>
      </p:sp>
      <p:sp>
        <p:nvSpPr>
          <p:cNvPr id="183301" name="Text Box 5"/>
          <p:cNvSpPr txBox="1">
            <a:spLocks noChangeArrowheads="1"/>
          </p:cNvSpPr>
          <p:nvPr/>
        </p:nvSpPr>
        <p:spPr bwMode="auto">
          <a:xfrm>
            <a:off x="130366" y="209832"/>
            <a:ext cx="7086600" cy="1415748"/>
          </a:xfrm>
          <a:prstGeom prst="rect">
            <a:avLst/>
          </a:prstGeom>
          <a:solidFill>
            <a:srgbClr val="FFFF00"/>
          </a:solidFill>
          <a:ln w="76200">
            <a:solidFill>
              <a:schemeClr val="tx1"/>
            </a:solidFill>
            <a:miter lim="800000"/>
            <a:headEnd/>
            <a:tailEnd/>
          </a:ln>
          <a:effectLs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solidFill>
                  <a:srgbClr val="FF0000"/>
                </a:solidFill>
                <a:latin typeface="Arial Black" panose="020B0A04020102020204" pitchFamily="34" charset="0"/>
              </a:rPr>
              <a:t> </a:t>
            </a:r>
          </a:p>
          <a:p>
            <a:pPr algn="ctr"/>
            <a:r>
              <a:rPr lang="en-US" altLang="en-US" sz="2000" b="0" dirty="0">
                <a:solidFill>
                  <a:srgbClr val="FF0000"/>
                </a:solidFill>
                <a:latin typeface="Arial Black" panose="020B0A04020102020204" pitchFamily="34" charset="0"/>
              </a:rPr>
              <a:t>Training And Mobilizing the Laity for Involvement in the Mission and Purpose </a:t>
            </a:r>
          </a:p>
          <a:p>
            <a:pPr algn="ctr"/>
            <a:r>
              <a:rPr lang="en-US" altLang="en-US" sz="2000" b="0" dirty="0">
                <a:solidFill>
                  <a:srgbClr val="FF0000"/>
                </a:solidFill>
                <a:latin typeface="Arial Black" panose="020B0A04020102020204" pitchFamily="34" charset="0"/>
              </a:rPr>
              <a:t>of the Church </a:t>
            </a:r>
          </a:p>
          <a:p>
            <a:pPr algn="ctr"/>
            <a:endParaRPr lang="en-US" altLang="en-US" sz="800" b="0" dirty="0">
              <a:solidFill>
                <a:srgbClr val="FF0000"/>
              </a:solidFill>
              <a:latin typeface="Arial Black" panose="020B0A04020102020204" pitchFamily="34" charset="0"/>
            </a:endParaRPr>
          </a:p>
        </p:txBody>
      </p:sp>
      <p:sp>
        <p:nvSpPr>
          <p:cNvPr id="183302" name="Text Box 6"/>
          <p:cNvSpPr txBox="1">
            <a:spLocks noChangeArrowheads="1"/>
          </p:cNvSpPr>
          <p:nvPr/>
        </p:nvSpPr>
        <p:spPr bwMode="auto">
          <a:xfrm>
            <a:off x="95250" y="7480979"/>
            <a:ext cx="7086600" cy="1754302"/>
          </a:xfrm>
          <a:prstGeom prst="rect">
            <a:avLst/>
          </a:prstGeom>
          <a:solidFill>
            <a:srgbClr val="80008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800" b="0" dirty="0">
              <a:latin typeface="Arial Black" panose="020B0A04020102020204" pitchFamily="34" charset="0"/>
            </a:endParaRPr>
          </a:p>
          <a:p>
            <a:pPr algn="ctr"/>
            <a:endParaRPr lang="en-US" altLang="en-US" sz="800" b="0" dirty="0">
              <a:latin typeface="Arial Black" panose="020B0A04020102020204" pitchFamily="34" charset="0"/>
            </a:endParaRPr>
          </a:p>
          <a:p>
            <a:pPr algn="ctr"/>
            <a:r>
              <a:rPr lang="en-US" altLang="en-US" sz="1800" b="0" dirty="0">
                <a:latin typeface="Arial Black" panose="020B0A04020102020204" pitchFamily="34" charset="0"/>
              </a:rPr>
              <a:t>THE BEST APPROACH:  (A) + (B) IS A MINISTRY</a:t>
            </a:r>
          </a:p>
          <a:p>
            <a:pPr algn="ctr"/>
            <a:endParaRPr lang="en-US" altLang="en-US" sz="800" b="0" dirty="0">
              <a:latin typeface="Arial Black" panose="020B0A04020102020204" pitchFamily="34" charset="0"/>
            </a:endParaRPr>
          </a:p>
          <a:p>
            <a:pPr algn="ctr"/>
            <a:r>
              <a:rPr lang="en-US" altLang="en-US" sz="1800" b="0" dirty="0">
                <a:latin typeface="Arial Black" panose="020B0A04020102020204" pitchFamily="34" charset="0"/>
              </a:rPr>
              <a:t>THAT BRINGS RESULTS</a:t>
            </a:r>
          </a:p>
          <a:p>
            <a:pPr algn="ctr"/>
            <a:endParaRPr lang="en-US" altLang="en-US" sz="800" b="0" dirty="0">
              <a:latin typeface="Arial Black" panose="020B0A04020102020204" pitchFamily="34" charset="0"/>
            </a:endParaRPr>
          </a:p>
          <a:p>
            <a:pPr algn="ctr"/>
            <a:endParaRPr lang="en-US" altLang="en-US" sz="400" b="0" dirty="0">
              <a:latin typeface="Arial Black" panose="020B0A04020102020204" pitchFamily="34" charset="0"/>
            </a:endParaRPr>
          </a:p>
          <a:p>
            <a:pPr algn="ctr"/>
            <a:r>
              <a:rPr lang="en-US" altLang="en-US" sz="1600" b="0" dirty="0">
                <a:latin typeface="Arial Black" panose="020B0A04020102020204" pitchFamily="34" charset="0"/>
              </a:rPr>
              <a:t>              </a:t>
            </a:r>
            <a:r>
              <a:rPr lang="en-US" altLang="en-US" sz="1800" b="0" dirty="0">
                <a:latin typeface="Arial Black" panose="020B0A04020102020204" pitchFamily="34" charset="0"/>
              </a:rPr>
              <a:t>Preaching, Teaching and Training</a:t>
            </a:r>
          </a:p>
          <a:p>
            <a:endParaRPr lang="en-US" altLang="en-US" sz="200" b="0" dirty="0">
              <a:latin typeface="Arial Black" panose="020B0A04020102020204" pitchFamily="34" charset="0"/>
            </a:endParaRPr>
          </a:p>
          <a:p>
            <a:r>
              <a:rPr lang="en-US" altLang="en-US" sz="800" b="0" dirty="0">
                <a:latin typeface="Arial Black" panose="020B0A04020102020204" pitchFamily="34" charset="0"/>
              </a:rPr>
              <a:t> </a:t>
            </a:r>
          </a:p>
          <a:p>
            <a:endParaRPr lang="en-US" altLang="en-US" sz="800" b="0" dirty="0">
              <a:latin typeface="Arial Black" panose="020B0A04020102020204" pitchFamily="34" charset="0"/>
            </a:endParaRPr>
          </a:p>
        </p:txBody>
      </p:sp>
    </p:spTree>
    <p:extLst>
      <p:ext uri="{BB962C8B-B14F-4D97-AF65-F5344CB8AC3E}">
        <p14:creationId xmlns:p14="http://schemas.microsoft.com/office/powerpoint/2010/main" val="1350815043"/>
      </p:ext>
    </p:extLst>
  </p:cSld>
  <p:clrMapOvr>
    <a:masterClrMapping/>
  </p:clrMapOvr>
  <p:transition spd="slow">
    <p:checker/>
    <p:sndAc>
      <p:stSnd>
        <p:snd r:embed="rId3" name="projctor.wav"/>
      </p:stSnd>
    </p:sndAc>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486466" y="2986881"/>
            <a:ext cx="6222216" cy="1969770"/>
          </a:xfrm>
          <a:prstGeom prst="rect">
            <a:avLst/>
          </a:prstGeom>
          <a:noFill/>
        </p:spPr>
        <p:txBody>
          <a:bodyPr wrap="none" rtlCol="0">
            <a:spAutoFit/>
          </a:bodyPr>
          <a:lstStyle/>
          <a:p>
            <a:pPr algn="ctr"/>
            <a:r>
              <a:rPr lang="en-US" dirty="0">
                <a:solidFill>
                  <a:schemeClr val="tx1"/>
                </a:solidFill>
              </a:rPr>
              <a:t>Section K</a:t>
            </a:r>
          </a:p>
          <a:p>
            <a:pPr algn="ctr"/>
            <a:endParaRPr lang="en-US" sz="1000" dirty="0">
              <a:solidFill>
                <a:schemeClr val="tx1"/>
              </a:solidFill>
            </a:endParaRPr>
          </a:p>
          <a:p>
            <a:pPr algn="ctr"/>
            <a:r>
              <a:rPr lang="en-US" sz="3200" dirty="0">
                <a:solidFill>
                  <a:schemeClr val="tx1"/>
                </a:solidFill>
              </a:rPr>
              <a:t>Evangelism / Outreach</a:t>
            </a:r>
          </a:p>
          <a:p>
            <a:pPr algn="ctr"/>
            <a:endParaRPr lang="en-US" sz="800" dirty="0">
              <a:solidFill>
                <a:schemeClr val="tx1"/>
              </a:solidFill>
            </a:endParaRPr>
          </a:p>
          <a:p>
            <a:pPr algn="ctr"/>
            <a:r>
              <a:rPr lang="en-US" sz="3200" dirty="0">
                <a:solidFill>
                  <a:schemeClr val="tx1"/>
                </a:solidFill>
              </a:rPr>
              <a:t>Organization and Teams</a:t>
            </a:r>
          </a:p>
        </p:txBody>
      </p:sp>
    </p:spTree>
    <p:extLst>
      <p:ext uri="{BB962C8B-B14F-4D97-AF65-F5344CB8AC3E}">
        <p14:creationId xmlns:p14="http://schemas.microsoft.com/office/powerpoint/2010/main" val="7794414"/>
      </p:ext>
    </p:extLst>
  </p:cSld>
  <p:clrMapOvr>
    <a:masterClrMapping/>
  </p:clrMapOvr>
  <p:transition spd="slow">
    <p:checker/>
    <p:sndAc>
      <p:stSnd>
        <p:snd r:embed="rId2" name="projctor.wav"/>
      </p:stSnd>
    </p:sndAc>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ext Box 2"/>
          <p:cNvSpPr txBox="1">
            <a:spLocks noChangeArrowheads="1"/>
          </p:cNvSpPr>
          <p:nvPr/>
        </p:nvSpPr>
        <p:spPr bwMode="auto">
          <a:xfrm>
            <a:off x="1629728" y="3139281"/>
            <a:ext cx="3399472" cy="83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Times New Roman" panose="02020603050405020304" pitchFamily="18" charset="0"/>
              </a:rPr>
              <a:t>K-1 Outreach org model</a:t>
            </a:r>
          </a:p>
          <a:p>
            <a:r>
              <a:rPr lang="en-US" altLang="en-US" sz="2400" dirty="0">
                <a:solidFill>
                  <a:schemeClr val="tx1"/>
                </a:solidFill>
                <a:latin typeface="Times New Roman" panose="02020603050405020304" pitchFamily="18" charset="0"/>
              </a:rPr>
              <a:t>            landscape</a:t>
            </a:r>
          </a:p>
        </p:txBody>
      </p:sp>
    </p:spTree>
  </p:cSld>
  <p:clrMapOvr>
    <a:masterClrMapping/>
  </p:clrMapOvr>
  <p:transition spd="slow">
    <p:checker/>
    <p:sndAc>
      <p:stSnd>
        <p:snd r:embed="rId3" name="projctor.wav"/>
      </p:stSnd>
    </p:sndAc>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ext Box 2"/>
          <p:cNvSpPr txBox="1">
            <a:spLocks noChangeArrowheads="1"/>
          </p:cNvSpPr>
          <p:nvPr/>
        </p:nvSpPr>
        <p:spPr bwMode="auto">
          <a:xfrm>
            <a:off x="1279525" y="4765675"/>
            <a:ext cx="34496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Times New Roman" panose="02020603050405020304" pitchFamily="18" charset="0"/>
              </a:rPr>
              <a:t>K-2  Outreach org model</a:t>
            </a:r>
          </a:p>
          <a:p>
            <a:r>
              <a:rPr lang="en-US" altLang="en-US" sz="2400" dirty="0">
                <a:solidFill>
                  <a:schemeClr val="tx1"/>
                </a:solidFill>
                <a:latin typeface="Times New Roman" panose="02020603050405020304" pitchFamily="18" charset="0"/>
              </a:rPr>
              <a:t>            landscape</a:t>
            </a:r>
          </a:p>
        </p:txBody>
      </p:sp>
    </p:spTree>
  </p:cSld>
  <p:clrMapOvr>
    <a:masterClrMapping/>
  </p:clrMapOvr>
  <p:transition spd="slow">
    <p:checker/>
    <p:sndAc>
      <p:stSnd>
        <p:snd r:embed="rId3" name="projctor.wav"/>
      </p:stSnd>
    </p:sndAc>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ext Box 2"/>
          <p:cNvSpPr txBox="1">
            <a:spLocks noChangeArrowheads="1"/>
          </p:cNvSpPr>
          <p:nvPr/>
        </p:nvSpPr>
        <p:spPr bwMode="auto">
          <a:xfrm>
            <a:off x="1279525" y="4765675"/>
            <a:ext cx="3949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Times New Roman" panose="02020603050405020304" pitchFamily="18" charset="0"/>
              </a:rPr>
              <a:t>K-2a The Problem Identified</a:t>
            </a:r>
          </a:p>
          <a:p>
            <a:r>
              <a:rPr lang="en-US" altLang="en-US" sz="2400" dirty="0">
                <a:solidFill>
                  <a:schemeClr val="tx1"/>
                </a:solidFill>
                <a:latin typeface="Times New Roman" panose="02020603050405020304" pitchFamily="18" charset="0"/>
              </a:rPr>
              <a:t>            landscape</a:t>
            </a:r>
          </a:p>
        </p:txBody>
      </p:sp>
    </p:spTree>
  </p:cSld>
  <p:clrMapOvr>
    <a:masterClrMapping/>
  </p:clrMapOvr>
  <p:transition spd="slow">
    <p:checker/>
    <p:sndAc>
      <p:stSnd>
        <p:snd r:embed="rId3" name="projctor.wav"/>
      </p:stSnd>
    </p:sndAc>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a:extLst>
              <a:ext uri="{FF2B5EF4-FFF2-40B4-BE49-F238E27FC236}">
                <a16:creationId xmlns:a16="http://schemas.microsoft.com/office/drawing/2014/main" id="{8E842949-8C64-4D4C-AA90-3BB69816784B}"/>
              </a:ext>
            </a:extLst>
          </p:cNvPr>
          <p:cNvSpPr>
            <a:spLocks noGrp="1" noChangeArrowheads="1"/>
          </p:cNvSpPr>
          <p:nvPr>
            <p:ph/>
          </p:nvPr>
        </p:nvSpPr>
        <p:spPr/>
        <p:txBody>
          <a:bodyPr/>
          <a:lstStyle/>
          <a:p>
            <a:endParaRPr lang="en-US" altLang="en-US"/>
          </a:p>
        </p:txBody>
      </p:sp>
      <p:sp>
        <p:nvSpPr>
          <p:cNvPr id="144386" name="Rectangle 2">
            <a:extLst>
              <a:ext uri="{FF2B5EF4-FFF2-40B4-BE49-F238E27FC236}">
                <a16:creationId xmlns:a16="http://schemas.microsoft.com/office/drawing/2014/main" id="{C5DC8E32-F1EA-4A84-B120-D7A172EF6888}"/>
              </a:ext>
            </a:extLst>
          </p:cNvPr>
          <p:cNvSpPr>
            <a:spLocks noGrp="1" noChangeArrowheads="1"/>
          </p:cNvSpPr>
          <p:nvPr>
            <p:ph type="ctrTitle" idx="4294967295"/>
          </p:nvPr>
        </p:nvSpPr>
        <p:spPr>
          <a:xfrm>
            <a:off x="76200" y="168275"/>
            <a:ext cx="7162800" cy="8991600"/>
          </a:xfrm>
          <a:solidFill>
            <a:srgbClr val="000066"/>
          </a:solidFill>
          <a:ln w="76200">
            <a:solidFill>
              <a:srgbClr val="FF0000"/>
            </a:solidFill>
            <a:miter lim="800000"/>
            <a:headEnd/>
            <a:tailEnd/>
          </a:ln>
        </p:spPr>
        <p:txBody>
          <a:bodyPr/>
          <a:lstStyle/>
          <a:p>
            <a:r>
              <a:rPr lang="en-US" altLang="en-US" sz="5000" b="1" dirty="0">
                <a:solidFill>
                  <a:schemeClr val="bg1"/>
                </a:solidFill>
                <a:latin typeface="Arial Black" panose="020B0A04020102020204" pitchFamily="34" charset="0"/>
              </a:rPr>
              <a:t>Biblical Principles</a:t>
            </a:r>
            <a:br>
              <a:rPr lang="en-US" altLang="en-US" sz="4800" b="1" dirty="0">
                <a:solidFill>
                  <a:schemeClr val="bg1"/>
                </a:solidFill>
              </a:rPr>
            </a:br>
            <a:r>
              <a:rPr lang="en-US" altLang="en-US" sz="4800" b="1" dirty="0">
                <a:solidFill>
                  <a:schemeClr val="bg1"/>
                </a:solidFill>
              </a:rPr>
              <a:t> for Restoration of Apostolic Power, Dominion &amp; Authority</a:t>
            </a:r>
            <a:br>
              <a:rPr lang="en-US" altLang="en-US" sz="4800" b="1" dirty="0">
                <a:solidFill>
                  <a:schemeClr val="bg1"/>
                </a:solidFill>
              </a:rPr>
            </a:br>
            <a:br>
              <a:rPr lang="en-US" altLang="en-US" sz="1600" b="1" dirty="0">
                <a:solidFill>
                  <a:schemeClr val="bg1"/>
                </a:solidFill>
              </a:rPr>
            </a:br>
            <a:r>
              <a:rPr lang="en-US" altLang="en-US" sz="2400" b="1" dirty="0">
                <a:solidFill>
                  <a:srgbClr val="FFFF00"/>
                </a:solidFill>
                <a:latin typeface="Book Antiqua" panose="02040602050305030304" pitchFamily="18" charset="0"/>
              </a:rPr>
              <a:t>It is prophesied that the end time church will be  greater than the first church in the Book of Acts !!</a:t>
            </a:r>
            <a:br>
              <a:rPr lang="en-US" altLang="en-US" sz="2400" b="1" dirty="0">
                <a:solidFill>
                  <a:srgbClr val="FFFF00"/>
                </a:solidFill>
                <a:latin typeface="Book Antiqua" panose="02040602050305030304" pitchFamily="18" charset="0"/>
              </a:rPr>
            </a:br>
            <a:br>
              <a:rPr lang="en-US" altLang="en-US" sz="3600" b="1" dirty="0">
                <a:solidFill>
                  <a:srgbClr val="FFFF00"/>
                </a:solidFill>
              </a:rPr>
            </a:br>
            <a:r>
              <a:rPr lang="en-US" altLang="en-US" b="1" dirty="0">
                <a:solidFill>
                  <a:srgbClr val="FFFF00"/>
                </a:solidFill>
              </a:rPr>
              <a:t>- </a:t>
            </a:r>
            <a:r>
              <a:rPr lang="en-US" altLang="en-US" sz="3600" b="1" dirty="0">
                <a:solidFill>
                  <a:srgbClr val="FFFF00"/>
                </a:solidFill>
              </a:rPr>
              <a:t>Becoming a Book of Acts Apostolic Christian             </a:t>
            </a:r>
            <a:br>
              <a:rPr lang="en-US" altLang="en-US" sz="3600" b="1" dirty="0">
                <a:solidFill>
                  <a:srgbClr val="FFFF00"/>
                </a:solidFill>
              </a:rPr>
            </a:br>
            <a:r>
              <a:rPr lang="en-US" altLang="en-US" sz="3600" b="1" dirty="0">
                <a:solidFill>
                  <a:srgbClr val="FFFF00"/>
                </a:solidFill>
              </a:rPr>
              <a:t>  </a:t>
            </a:r>
            <a:r>
              <a:rPr lang="en-US" altLang="en-US" sz="2000" b="1" dirty="0">
                <a:solidFill>
                  <a:srgbClr val="FFFF00"/>
                </a:solidFill>
                <a:latin typeface="Book Antiqua" panose="02040602050305030304" pitchFamily="18" charset="0"/>
              </a:rPr>
              <a:t>(Revival &amp; Evangelism -- Spiritual Growth)</a:t>
            </a:r>
            <a:br>
              <a:rPr lang="en-US" altLang="en-US" sz="2000" b="1" dirty="0">
                <a:solidFill>
                  <a:srgbClr val="FFFF00"/>
                </a:solidFill>
                <a:latin typeface="Book Antiqua" panose="02040602050305030304" pitchFamily="18" charset="0"/>
              </a:rPr>
            </a:br>
            <a:br>
              <a:rPr lang="en-US" altLang="en-US" sz="1200" b="1" dirty="0">
                <a:solidFill>
                  <a:srgbClr val="FFFF00"/>
                </a:solidFill>
              </a:rPr>
            </a:br>
            <a:r>
              <a:rPr lang="en-US" altLang="en-US" b="1" dirty="0">
                <a:solidFill>
                  <a:srgbClr val="FFFF00"/>
                </a:solidFill>
              </a:rPr>
              <a:t>-</a:t>
            </a:r>
            <a:r>
              <a:rPr lang="en-US" altLang="en-US" sz="2800" b="1" dirty="0">
                <a:solidFill>
                  <a:srgbClr val="FFFF00"/>
                </a:solidFill>
              </a:rPr>
              <a:t> </a:t>
            </a:r>
            <a:r>
              <a:rPr lang="en-US" altLang="en-US" sz="3600" b="1" dirty="0">
                <a:solidFill>
                  <a:srgbClr val="FFFF00"/>
                </a:solidFill>
              </a:rPr>
              <a:t>Becoming a Book of Acts Apostolic Church</a:t>
            </a:r>
            <a:br>
              <a:rPr lang="en-US" altLang="en-US" sz="3600" b="1" dirty="0">
                <a:solidFill>
                  <a:srgbClr val="FFFF00"/>
                </a:solidFill>
              </a:rPr>
            </a:br>
            <a:r>
              <a:rPr lang="en-US" altLang="en-US" sz="1600" b="1" dirty="0">
                <a:solidFill>
                  <a:srgbClr val="FFFF00"/>
                </a:solidFill>
                <a:latin typeface="Book Antiqua" panose="02040602050305030304" pitchFamily="18" charset="0"/>
              </a:rPr>
              <a:t> </a:t>
            </a:r>
            <a:br>
              <a:rPr lang="en-US" altLang="en-US" sz="2000" b="1" dirty="0">
                <a:solidFill>
                  <a:srgbClr val="FFFF00"/>
                </a:solidFill>
                <a:latin typeface="Book Antiqua" panose="02040602050305030304" pitchFamily="18" charset="0"/>
              </a:rPr>
            </a:br>
            <a:r>
              <a:rPr lang="en-US" altLang="en-US" sz="2000" b="1" dirty="0">
                <a:solidFill>
                  <a:srgbClr val="FFFF00"/>
                </a:solidFill>
                <a:latin typeface="Book Antiqua" panose="02040602050305030304" pitchFamily="18" charset="0"/>
              </a:rPr>
              <a:t>(Revival &amp; Evangelism --Church Growth) </a:t>
            </a:r>
            <a:br>
              <a:rPr lang="en-US" altLang="en-US" sz="2000" b="1" dirty="0">
                <a:solidFill>
                  <a:srgbClr val="FFFF00"/>
                </a:solidFill>
                <a:latin typeface="Book Antiqua" panose="02040602050305030304" pitchFamily="18" charset="0"/>
              </a:rPr>
            </a:br>
            <a:r>
              <a:rPr lang="en-US" altLang="en-US" sz="1800" b="1" i="1" dirty="0">
                <a:solidFill>
                  <a:srgbClr val="FFFF00"/>
                </a:solidFill>
                <a:latin typeface="Book Antiqua" panose="02040602050305030304" pitchFamily="18" charset="0"/>
              </a:rPr>
              <a:t>Spiritually and Numerically</a:t>
            </a:r>
          </a:p>
        </p:txBody>
      </p:sp>
    </p:spTree>
  </p:cSld>
  <p:clrMapOvr>
    <a:masterClrMapping/>
  </p:clrMapOvr>
  <p:transition spd="slow">
    <p:checker/>
    <p:sndAc>
      <p:stSnd>
        <p:snd r:embed="rId3" name="projctor.wav"/>
      </p:stSnd>
    </p:sndAc>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5338AF26-A32F-4ECB-A382-311B26941021}"/>
              </a:ext>
            </a:extLst>
          </p:cNvPr>
          <p:cNvCxnSpPr>
            <a:cxnSpLocks/>
          </p:cNvCxnSpPr>
          <p:nvPr/>
        </p:nvCxnSpPr>
        <p:spPr bwMode="auto">
          <a:xfrm>
            <a:off x="3733800" y="2134613"/>
            <a:ext cx="0" cy="533400"/>
          </a:xfrm>
          <a:prstGeom prst="line">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07261C5F-0F4C-46E2-AD32-962E333B5EF2}"/>
              </a:ext>
            </a:extLst>
          </p:cNvPr>
          <p:cNvCxnSpPr>
            <a:cxnSpLocks/>
          </p:cNvCxnSpPr>
          <p:nvPr/>
        </p:nvCxnSpPr>
        <p:spPr bwMode="auto">
          <a:xfrm flipH="1">
            <a:off x="1371600" y="7012705"/>
            <a:ext cx="12210" cy="693234"/>
          </a:xfrm>
          <a:prstGeom prst="line">
            <a:avLst/>
          </a:prstGeom>
          <a:noFill/>
          <a:ln w="3810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a:extLst>
              <a:ext uri="{FF2B5EF4-FFF2-40B4-BE49-F238E27FC236}">
                <a16:creationId xmlns:a16="http://schemas.microsoft.com/office/drawing/2014/main" id="{B2A2A5EA-A1D7-4AFA-BC92-91CC5CA97F59}"/>
              </a:ext>
            </a:extLst>
          </p:cNvPr>
          <p:cNvCxnSpPr>
            <a:cxnSpLocks/>
          </p:cNvCxnSpPr>
          <p:nvPr/>
        </p:nvCxnSpPr>
        <p:spPr bwMode="auto">
          <a:xfrm>
            <a:off x="6008932" y="5613397"/>
            <a:ext cx="1344" cy="306254"/>
          </a:xfrm>
          <a:prstGeom prst="line">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35F835C2-8443-42AA-B0CE-02B67A400405}"/>
              </a:ext>
            </a:extLst>
          </p:cNvPr>
          <p:cNvSpPr txBox="1"/>
          <p:nvPr/>
        </p:nvSpPr>
        <p:spPr>
          <a:xfrm>
            <a:off x="2686050" y="700374"/>
            <a:ext cx="2190750" cy="1434239"/>
          </a:xfrm>
          <a:prstGeom prst="rect">
            <a:avLst/>
          </a:prstGeom>
          <a:solidFill>
            <a:schemeClr val="tx1"/>
          </a:solidFill>
          <a:ln w="76200">
            <a:solidFill>
              <a:srgbClr val="FF0000"/>
            </a:solidFill>
          </a:ln>
        </p:spPr>
        <p:txBody>
          <a:bodyPr wrap="square" rtlCol="0">
            <a:spAutoFit/>
          </a:bodyPr>
          <a:lstStyle/>
          <a:p>
            <a:pPr algn="ctr"/>
            <a:r>
              <a:rPr lang="en-US" sz="1280" dirty="0">
                <a:latin typeface="Arial Black" panose="020B0A04020102020204" pitchFamily="34" charset="0"/>
              </a:rPr>
              <a:t> </a:t>
            </a:r>
            <a:r>
              <a:rPr lang="en-US" sz="1440" dirty="0">
                <a:solidFill>
                  <a:srgbClr val="FF9900"/>
                </a:solidFill>
                <a:latin typeface="Arial Black" panose="020B0A04020102020204" pitchFamily="34" charset="0"/>
              </a:rPr>
              <a:t>Operation</a:t>
            </a:r>
          </a:p>
          <a:p>
            <a:pPr algn="ctr"/>
            <a:r>
              <a:rPr lang="en-US" sz="1440" dirty="0">
                <a:solidFill>
                  <a:srgbClr val="FF9900"/>
                </a:solidFill>
                <a:latin typeface="Arial Black" panose="020B0A04020102020204" pitchFamily="34" charset="0"/>
              </a:rPr>
              <a:t>Break Through</a:t>
            </a:r>
            <a:endParaRPr lang="en-US" sz="1400" dirty="0">
              <a:solidFill>
                <a:srgbClr val="FF9900"/>
              </a:solidFill>
              <a:latin typeface="Arial Black" panose="020B0A04020102020204" pitchFamily="34" charset="0"/>
            </a:endParaRPr>
          </a:p>
          <a:p>
            <a:pPr algn="ctr"/>
            <a:endParaRPr lang="en-US" sz="640" dirty="0">
              <a:solidFill>
                <a:srgbClr val="FF9900"/>
              </a:solidFill>
              <a:latin typeface="Arial Black" panose="020B0A04020102020204" pitchFamily="34" charset="0"/>
            </a:endParaRPr>
          </a:p>
          <a:p>
            <a:pPr algn="ctr"/>
            <a:r>
              <a:rPr lang="en-US" sz="300" dirty="0">
                <a:solidFill>
                  <a:srgbClr val="FF9900"/>
                </a:solidFill>
                <a:latin typeface="Arial Black" panose="020B0A04020102020204" pitchFamily="34" charset="0"/>
              </a:rPr>
              <a:t> </a:t>
            </a:r>
          </a:p>
          <a:p>
            <a:pPr algn="ctr"/>
            <a:r>
              <a:rPr lang="en-US" sz="1600" dirty="0">
                <a:solidFill>
                  <a:srgbClr val="FF9900"/>
                </a:solidFill>
                <a:latin typeface="+mj-lt"/>
              </a:rPr>
              <a:t>Doubling the Church in 3-4 years</a:t>
            </a:r>
          </a:p>
          <a:p>
            <a:pPr algn="ctr"/>
            <a:r>
              <a:rPr lang="en-US" sz="1300" dirty="0">
                <a:solidFill>
                  <a:srgbClr val="FF9900"/>
                </a:solidFill>
                <a:latin typeface="+mj-lt"/>
              </a:rPr>
              <a:t>(Spiritually &amp; Numerically)</a:t>
            </a:r>
          </a:p>
          <a:p>
            <a:pPr algn="ctr"/>
            <a:endParaRPr lang="en-US" sz="400" dirty="0">
              <a:latin typeface="Arial Black" panose="020B0A04020102020204" pitchFamily="34" charset="0"/>
            </a:endParaRPr>
          </a:p>
        </p:txBody>
      </p:sp>
      <p:cxnSp>
        <p:nvCxnSpPr>
          <p:cNvPr id="4" name="Straight Connector 3">
            <a:extLst>
              <a:ext uri="{FF2B5EF4-FFF2-40B4-BE49-F238E27FC236}">
                <a16:creationId xmlns:a16="http://schemas.microsoft.com/office/drawing/2014/main" id="{64B41949-A4A3-41C6-BF35-92F28BE91E35}"/>
              </a:ext>
            </a:extLst>
          </p:cNvPr>
          <p:cNvCxnSpPr>
            <a:cxnSpLocks/>
          </p:cNvCxnSpPr>
          <p:nvPr/>
        </p:nvCxnSpPr>
        <p:spPr bwMode="auto">
          <a:xfrm>
            <a:off x="2676527" y="1234281"/>
            <a:ext cx="2200273"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12076AFF-1446-41EC-91B0-746077885898}"/>
              </a:ext>
            </a:extLst>
          </p:cNvPr>
          <p:cNvSpPr txBox="1"/>
          <p:nvPr/>
        </p:nvSpPr>
        <p:spPr>
          <a:xfrm>
            <a:off x="2910840" y="2684439"/>
            <a:ext cx="1584960" cy="1252651"/>
          </a:xfrm>
          <a:prstGeom prst="rect">
            <a:avLst/>
          </a:prstGeom>
          <a:solidFill>
            <a:schemeClr val="accent2"/>
          </a:solidFill>
          <a:ln w="76200">
            <a:solidFill>
              <a:srgbClr val="FF0000"/>
            </a:solidFill>
          </a:ln>
        </p:spPr>
        <p:txBody>
          <a:bodyPr wrap="square" rtlCol="0">
            <a:spAutoFit/>
          </a:bodyPr>
          <a:lstStyle/>
          <a:p>
            <a:pPr algn="ctr"/>
            <a:r>
              <a:rPr lang="en-US" sz="1280" dirty="0">
                <a:latin typeface="Arial Black" panose="020B0A04020102020204" pitchFamily="34" charset="0"/>
              </a:rPr>
              <a:t>Prayer </a:t>
            </a:r>
          </a:p>
          <a:p>
            <a:pPr algn="ctr"/>
            <a:r>
              <a:rPr lang="en-US" sz="1280" dirty="0">
                <a:latin typeface="Arial Black" panose="020B0A04020102020204" pitchFamily="34" charset="0"/>
              </a:rPr>
              <a:t>Ministry</a:t>
            </a:r>
          </a:p>
          <a:p>
            <a:pPr algn="ctr"/>
            <a:endParaRPr lang="en-US" sz="300" dirty="0">
              <a:latin typeface="Arial Black" panose="020B0A04020102020204" pitchFamily="34" charset="0"/>
            </a:endParaRPr>
          </a:p>
          <a:p>
            <a:pPr algn="ctr"/>
            <a:endParaRPr lang="en-US" sz="200" dirty="0">
              <a:latin typeface="+mj-lt"/>
            </a:endParaRPr>
          </a:p>
          <a:p>
            <a:pPr algn="ctr"/>
            <a:r>
              <a:rPr lang="en-US" sz="1120" dirty="0">
                <a:latin typeface="+mj-lt"/>
              </a:rPr>
              <a:t>Developing  a more Powerful Prayer Force at the Church  and Individual  Levels.</a:t>
            </a:r>
            <a:endParaRPr lang="en-US" sz="640" dirty="0">
              <a:latin typeface="+mn-lt"/>
            </a:endParaRPr>
          </a:p>
        </p:txBody>
      </p:sp>
      <p:cxnSp>
        <p:nvCxnSpPr>
          <p:cNvPr id="11" name="Straight Connector 10">
            <a:extLst>
              <a:ext uri="{FF2B5EF4-FFF2-40B4-BE49-F238E27FC236}">
                <a16:creationId xmlns:a16="http://schemas.microsoft.com/office/drawing/2014/main" id="{3FF3281B-27FE-40B6-A7A8-E982D32B5A49}"/>
              </a:ext>
            </a:extLst>
          </p:cNvPr>
          <p:cNvCxnSpPr>
            <a:cxnSpLocks/>
          </p:cNvCxnSpPr>
          <p:nvPr/>
        </p:nvCxnSpPr>
        <p:spPr bwMode="auto">
          <a:xfrm>
            <a:off x="2910840" y="3167859"/>
            <a:ext cx="1584960"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A8536A9D-DF9D-4AD7-BFE0-6756B7790A1D}"/>
              </a:ext>
            </a:extLst>
          </p:cNvPr>
          <p:cNvSpPr txBox="1"/>
          <p:nvPr/>
        </p:nvSpPr>
        <p:spPr>
          <a:xfrm>
            <a:off x="595104" y="2743413"/>
            <a:ext cx="1584960" cy="1175706"/>
          </a:xfrm>
          <a:prstGeom prst="rect">
            <a:avLst/>
          </a:prstGeom>
          <a:solidFill>
            <a:srgbClr val="660066"/>
          </a:solidFill>
          <a:ln w="38100">
            <a:solidFill>
              <a:srgbClr val="FF0000"/>
            </a:solidFill>
          </a:ln>
        </p:spPr>
        <p:txBody>
          <a:bodyPr wrap="square" rtlCol="0">
            <a:spAutoFit/>
          </a:bodyPr>
          <a:lstStyle/>
          <a:p>
            <a:pPr algn="ctr"/>
            <a:r>
              <a:rPr lang="en-US" sz="1280" dirty="0">
                <a:latin typeface="Arial Black" panose="020B0A04020102020204" pitchFamily="34" charset="0"/>
              </a:rPr>
              <a:t>Compassion </a:t>
            </a:r>
          </a:p>
          <a:p>
            <a:pPr algn="ctr"/>
            <a:r>
              <a:rPr lang="en-US" sz="1280" dirty="0">
                <a:latin typeface="Arial Black" panose="020B0A04020102020204" pitchFamily="34" charset="0"/>
              </a:rPr>
              <a:t>&amp; Care Ministry</a:t>
            </a:r>
          </a:p>
          <a:p>
            <a:pPr algn="ctr"/>
            <a:endParaRPr lang="en-US" sz="480" dirty="0">
              <a:latin typeface="Arial Black" panose="020B0A04020102020204" pitchFamily="34" charset="0"/>
            </a:endParaRPr>
          </a:p>
          <a:p>
            <a:pPr algn="ctr"/>
            <a:r>
              <a:rPr lang="en-US" sz="640" dirty="0">
                <a:latin typeface="Arial Black" panose="020B0A04020102020204" pitchFamily="34" charset="0"/>
              </a:rPr>
              <a:t> </a:t>
            </a:r>
            <a:r>
              <a:rPr lang="en-US" sz="1120" dirty="0">
                <a:latin typeface="+mj-lt"/>
              </a:rPr>
              <a:t>Attracting, Winning, Retaining and</a:t>
            </a:r>
          </a:p>
          <a:p>
            <a:pPr algn="ctr"/>
            <a:r>
              <a:rPr lang="en-US" sz="1120" dirty="0">
                <a:latin typeface="+mj-lt"/>
              </a:rPr>
              <a:t> Making Disciples</a:t>
            </a:r>
          </a:p>
          <a:p>
            <a:pPr algn="ctr"/>
            <a:endParaRPr lang="en-US" sz="640" dirty="0">
              <a:latin typeface="Arial Black" panose="020B0A04020102020204" pitchFamily="34" charset="0"/>
            </a:endParaRPr>
          </a:p>
        </p:txBody>
      </p:sp>
      <p:cxnSp>
        <p:nvCxnSpPr>
          <p:cNvPr id="14" name="Straight Connector 13">
            <a:extLst>
              <a:ext uri="{FF2B5EF4-FFF2-40B4-BE49-F238E27FC236}">
                <a16:creationId xmlns:a16="http://schemas.microsoft.com/office/drawing/2014/main" id="{539D9AC6-2717-42FA-981D-D46BB9C63380}"/>
              </a:ext>
            </a:extLst>
          </p:cNvPr>
          <p:cNvCxnSpPr>
            <a:cxnSpLocks/>
          </p:cNvCxnSpPr>
          <p:nvPr/>
        </p:nvCxnSpPr>
        <p:spPr bwMode="auto">
          <a:xfrm>
            <a:off x="590550" y="3220244"/>
            <a:ext cx="158496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a:extLst>
              <a:ext uri="{FF2B5EF4-FFF2-40B4-BE49-F238E27FC236}">
                <a16:creationId xmlns:a16="http://schemas.microsoft.com/office/drawing/2014/main" id="{6DAD4D71-BB78-4D9E-AC6A-5BD486A57DC4}"/>
              </a:ext>
            </a:extLst>
          </p:cNvPr>
          <p:cNvSpPr txBox="1"/>
          <p:nvPr/>
        </p:nvSpPr>
        <p:spPr>
          <a:xfrm>
            <a:off x="5139690" y="2688641"/>
            <a:ext cx="1584960" cy="1212640"/>
          </a:xfrm>
          <a:prstGeom prst="rect">
            <a:avLst/>
          </a:prstGeom>
          <a:solidFill>
            <a:srgbClr val="006600"/>
          </a:solidFill>
          <a:ln w="38100">
            <a:solidFill>
              <a:srgbClr val="FF0000"/>
            </a:solidFill>
          </a:ln>
        </p:spPr>
        <p:txBody>
          <a:bodyPr wrap="square" rtlCol="0">
            <a:spAutoFit/>
          </a:bodyPr>
          <a:lstStyle/>
          <a:p>
            <a:pPr algn="ctr"/>
            <a:r>
              <a:rPr lang="en-US" sz="1280" dirty="0">
                <a:latin typeface="Arial Black" panose="020B0A04020102020204" pitchFamily="34" charset="0"/>
              </a:rPr>
              <a:t>Word</a:t>
            </a:r>
          </a:p>
          <a:p>
            <a:pPr algn="ctr"/>
            <a:r>
              <a:rPr lang="en-US" sz="1280" dirty="0">
                <a:latin typeface="Arial Black" panose="020B0A04020102020204" pitchFamily="34" charset="0"/>
              </a:rPr>
              <a:t>Ministry</a:t>
            </a:r>
          </a:p>
          <a:p>
            <a:pPr algn="ctr"/>
            <a:endParaRPr lang="en-US" sz="480" dirty="0">
              <a:latin typeface="Arial Black" panose="020B0A04020102020204" pitchFamily="34" charset="0"/>
            </a:endParaRPr>
          </a:p>
          <a:p>
            <a:pPr algn="ctr"/>
            <a:endParaRPr lang="en-US" sz="240" dirty="0">
              <a:latin typeface="Arial Black" panose="020B0A04020102020204" pitchFamily="34" charset="0"/>
            </a:endParaRPr>
          </a:p>
          <a:p>
            <a:pPr algn="ctr"/>
            <a:r>
              <a:rPr lang="en-US" sz="1120" dirty="0">
                <a:latin typeface="+mj-lt"/>
              </a:rPr>
              <a:t>Pursuing Spiritual </a:t>
            </a:r>
          </a:p>
          <a:p>
            <a:pPr algn="ctr"/>
            <a:r>
              <a:rPr lang="en-US" sz="1120" dirty="0">
                <a:latin typeface="+mj-lt"/>
              </a:rPr>
              <a:t>Growth with a Deeper Study of the Word</a:t>
            </a:r>
          </a:p>
          <a:p>
            <a:pPr algn="ctr"/>
            <a:endParaRPr lang="en-US" sz="640" dirty="0">
              <a:latin typeface="+mj-lt"/>
            </a:endParaRPr>
          </a:p>
        </p:txBody>
      </p:sp>
      <p:cxnSp>
        <p:nvCxnSpPr>
          <p:cNvPr id="19" name="Straight Connector 18">
            <a:extLst>
              <a:ext uri="{FF2B5EF4-FFF2-40B4-BE49-F238E27FC236}">
                <a16:creationId xmlns:a16="http://schemas.microsoft.com/office/drawing/2014/main" id="{DA422CFE-822D-4413-BDAA-602DA9A013BF}"/>
              </a:ext>
            </a:extLst>
          </p:cNvPr>
          <p:cNvCxnSpPr>
            <a:cxnSpLocks/>
          </p:cNvCxnSpPr>
          <p:nvPr/>
        </p:nvCxnSpPr>
        <p:spPr bwMode="auto">
          <a:xfrm>
            <a:off x="5151120" y="3176451"/>
            <a:ext cx="158496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Oval 4">
            <a:extLst>
              <a:ext uri="{FF2B5EF4-FFF2-40B4-BE49-F238E27FC236}">
                <a16:creationId xmlns:a16="http://schemas.microsoft.com/office/drawing/2014/main" id="{6A47DE75-2B15-4F36-AB71-17FE89A19DF1}"/>
              </a:ext>
            </a:extLst>
          </p:cNvPr>
          <p:cNvSpPr/>
          <p:nvPr/>
        </p:nvSpPr>
        <p:spPr bwMode="auto">
          <a:xfrm>
            <a:off x="5943600" y="624681"/>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chemeClr val="bg1"/>
              </a:solidFill>
              <a:effectLst/>
              <a:latin typeface="Rockwell Extra Bold" panose="02060903040505020403" pitchFamily="18" charset="0"/>
            </a:endParaRPr>
          </a:p>
        </p:txBody>
      </p:sp>
      <p:sp>
        <p:nvSpPr>
          <p:cNvPr id="7" name="Speech Bubble: Oval 6">
            <a:extLst>
              <a:ext uri="{FF2B5EF4-FFF2-40B4-BE49-F238E27FC236}">
                <a16:creationId xmlns:a16="http://schemas.microsoft.com/office/drawing/2014/main" id="{134A591F-7C49-4D14-8C15-2BBAE84B7E11}"/>
              </a:ext>
            </a:extLst>
          </p:cNvPr>
          <p:cNvSpPr/>
          <p:nvPr/>
        </p:nvSpPr>
        <p:spPr bwMode="auto">
          <a:xfrm>
            <a:off x="5638800" y="474339"/>
            <a:ext cx="914400" cy="612648"/>
          </a:xfrm>
          <a:prstGeom prst="wedgeEllipse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chemeClr val="bg1"/>
              </a:solidFill>
              <a:effectLst/>
              <a:latin typeface="Rockwell Extra Bold" panose="02060903040505020403" pitchFamily="18" charset="0"/>
            </a:endParaRPr>
          </a:p>
        </p:txBody>
      </p:sp>
      <p:sp>
        <p:nvSpPr>
          <p:cNvPr id="20" name="TextBox 19">
            <a:extLst>
              <a:ext uri="{FF2B5EF4-FFF2-40B4-BE49-F238E27FC236}">
                <a16:creationId xmlns:a16="http://schemas.microsoft.com/office/drawing/2014/main" id="{90B38805-8C93-41D0-9934-DFFB7B105C38}"/>
              </a:ext>
            </a:extLst>
          </p:cNvPr>
          <p:cNvSpPr txBox="1"/>
          <p:nvPr/>
        </p:nvSpPr>
        <p:spPr>
          <a:xfrm>
            <a:off x="590550" y="4465863"/>
            <a:ext cx="1584960" cy="1151084"/>
          </a:xfrm>
          <a:prstGeom prst="rect">
            <a:avLst/>
          </a:prstGeom>
          <a:solidFill>
            <a:srgbClr val="660066"/>
          </a:solidFill>
          <a:ln w="38100">
            <a:solidFill>
              <a:srgbClr val="FF0000"/>
            </a:solidFill>
          </a:ln>
        </p:spPr>
        <p:txBody>
          <a:bodyPr wrap="square" rtlCol="0">
            <a:spAutoFit/>
          </a:bodyPr>
          <a:lstStyle/>
          <a:p>
            <a:pPr algn="ctr"/>
            <a:r>
              <a:rPr lang="en-US" sz="1280" dirty="0">
                <a:latin typeface="Arial Black" panose="020B0A04020102020204" pitchFamily="34" charset="0"/>
              </a:rPr>
              <a:t>Ground Breaking Event</a:t>
            </a:r>
          </a:p>
          <a:p>
            <a:pPr algn="ctr"/>
            <a:endParaRPr lang="en-US" sz="480" dirty="0">
              <a:latin typeface="Arial Black" panose="020B0A04020102020204" pitchFamily="34" charset="0"/>
            </a:endParaRPr>
          </a:p>
          <a:p>
            <a:pPr algn="ctr"/>
            <a:r>
              <a:rPr lang="en-US" sz="640" dirty="0">
                <a:latin typeface="Arial Black" panose="020B0A04020102020204" pitchFamily="34" charset="0"/>
              </a:rPr>
              <a:t> </a:t>
            </a:r>
            <a:endParaRPr lang="en-US" sz="1400" dirty="0">
              <a:latin typeface="+mj-lt"/>
            </a:endParaRPr>
          </a:p>
          <a:p>
            <a:pPr algn="ctr"/>
            <a:r>
              <a:rPr lang="en-US" sz="1400" dirty="0">
                <a:latin typeface="+mj-lt"/>
              </a:rPr>
              <a:t>Soul Winning</a:t>
            </a:r>
          </a:p>
          <a:p>
            <a:pPr algn="ctr"/>
            <a:r>
              <a:rPr lang="en-US" sz="1400" dirty="0">
                <a:latin typeface="+mj-lt"/>
              </a:rPr>
              <a:t>Seminar</a:t>
            </a:r>
          </a:p>
          <a:p>
            <a:pPr algn="ctr"/>
            <a:r>
              <a:rPr lang="en-US" sz="400" dirty="0">
                <a:latin typeface="Arial Black" panose="020B0A04020102020204" pitchFamily="34" charset="0"/>
              </a:rPr>
              <a:t>S</a:t>
            </a:r>
          </a:p>
        </p:txBody>
      </p:sp>
      <p:cxnSp>
        <p:nvCxnSpPr>
          <p:cNvPr id="21" name="Straight Connector 20">
            <a:extLst>
              <a:ext uri="{FF2B5EF4-FFF2-40B4-BE49-F238E27FC236}">
                <a16:creationId xmlns:a16="http://schemas.microsoft.com/office/drawing/2014/main" id="{F9B44D94-9F1A-4080-A640-D06F75B8C280}"/>
              </a:ext>
            </a:extLst>
          </p:cNvPr>
          <p:cNvCxnSpPr>
            <a:cxnSpLocks/>
          </p:cNvCxnSpPr>
          <p:nvPr/>
        </p:nvCxnSpPr>
        <p:spPr bwMode="auto">
          <a:xfrm>
            <a:off x="590550" y="4963316"/>
            <a:ext cx="158496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a:extLst>
              <a:ext uri="{FF2B5EF4-FFF2-40B4-BE49-F238E27FC236}">
                <a16:creationId xmlns:a16="http://schemas.microsoft.com/office/drawing/2014/main" id="{627F0E67-F400-4FA3-ABAC-DF504AD857F5}"/>
              </a:ext>
            </a:extLst>
          </p:cNvPr>
          <p:cNvSpPr txBox="1"/>
          <p:nvPr/>
        </p:nvSpPr>
        <p:spPr>
          <a:xfrm>
            <a:off x="2987040" y="4465863"/>
            <a:ext cx="1584960" cy="1144929"/>
          </a:xfrm>
          <a:prstGeom prst="rect">
            <a:avLst/>
          </a:prstGeom>
          <a:solidFill>
            <a:schemeClr val="accent2"/>
          </a:solidFill>
          <a:ln w="38100">
            <a:solidFill>
              <a:srgbClr val="FF0000"/>
            </a:solidFill>
          </a:ln>
        </p:spPr>
        <p:txBody>
          <a:bodyPr wrap="square" rtlCol="0">
            <a:spAutoFit/>
          </a:bodyPr>
          <a:lstStyle/>
          <a:p>
            <a:pPr algn="ctr"/>
            <a:r>
              <a:rPr lang="en-US" sz="1280" dirty="0">
                <a:latin typeface="Arial Black" panose="020B0A04020102020204" pitchFamily="34" charset="0"/>
              </a:rPr>
              <a:t>Ground Breaking Event</a:t>
            </a:r>
          </a:p>
          <a:p>
            <a:pPr algn="ctr"/>
            <a:endParaRPr lang="en-US" sz="480" dirty="0">
              <a:latin typeface="Arial Black" panose="020B0A04020102020204" pitchFamily="34" charset="0"/>
            </a:endParaRPr>
          </a:p>
          <a:p>
            <a:pPr algn="ctr"/>
            <a:r>
              <a:rPr lang="en-US" sz="500" dirty="0">
                <a:latin typeface="Arial Black" panose="020B0A04020102020204" pitchFamily="34" charset="0"/>
              </a:rPr>
              <a:t> </a:t>
            </a:r>
            <a:endParaRPr lang="en-US" sz="500" dirty="0">
              <a:latin typeface="+mj-lt"/>
            </a:endParaRPr>
          </a:p>
          <a:p>
            <a:pPr algn="ctr"/>
            <a:r>
              <a:rPr lang="en-US" sz="1400" dirty="0">
                <a:latin typeface="+mj-lt"/>
              </a:rPr>
              <a:t>Prayer</a:t>
            </a:r>
          </a:p>
          <a:p>
            <a:pPr algn="ctr"/>
            <a:r>
              <a:rPr lang="en-US" sz="1400" dirty="0">
                <a:latin typeface="+mj-lt"/>
              </a:rPr>
              <a:t>Seminar</a:t>
            </a:r>
          </a:p>
          <a:p>
            <a:pPr algn="ctr"/>
            <a:endParaRPr lang="en-US" sz="500" dirty="0">
              <a:latin typeface="Arial Black" panose="020B0A04020102020204" pitchFamily="34" charset="0"/>
            </a:endParaRPr>
          </a:p>
        </p:txBody>
      </p:sp>
      <p:sp>
        <p:nvSpPr>
          <p:cNvPr id="23" name="TextBox 22">
            <a:extLst>
              <a:ext uri="{FF2B5EF4-FFF2-40B4-BE49-F238E27FC236}">
                <a16:creationId xmlns:a16="http://schemas.microsoft.com/office/drawing/2014/main" id="{4806D1DB-B1A9-4673-9F17-6E1AD94D4031}"/>
              </a:ext>
            </a:extLst>
          </p:cNvPr>
          <p:cNvSpPr txBox="1"/>
          <p:nvPr/>
        </p:nvSpPr>
        <p:spPr>
          <a:xfrm>
            <a:off x="5138741" y="4421980"/>
            <a:ext cx="1676399" cy="1178784"/>
          </a:xfrm>
          <a:prstGeom prst="rect">
            <a:avLst/>
          </a:prstGeom>
          <a:solidFill>
            <a:srgbClr val="006600"/>
          </a:solidFill>
          <a:ln w="38100">
            <a:solidFill>
              <a:srgbClr val="FF0000"/>
            </a:solidFill>
          </a:ln>
        </p:spPr>
        <p:txBody>
          <a:bodyPr wrap="square" rtlCol="0">
            <a:spAutoFit/>
          </a:bodyPr>
          <a:lstStyle/>
          <a:p>
            <a:pPr algn="ctr"/>
            <a:r>
              <a:rPr lang="en-US" sz="1280" dirty="0">
                <a:latin typeface="Arial Black" panose="020B0A04020102020204" pitchFamily="34" charset="0"/>
              </a:rPr>
              <a:t>Ground Breaking Event</a:t>
            </a:r>
            <a:endParaRPr lang="en-US" sz="480" dirty="0">
              <a:latin typeface="Arial Black" panose="020B0A04020102020204" pitchFamily="34" charset="0"/>
            </a:endParaRPr>
          </a:p>
          <a:p>
            <a:pPr algn="ctr"/>
            <a:endParaRPr lang="en-US" sz="300" dirty="0">
              <a:latin typeface="Arial Black" panose="020B0A04020102020204" pitchFamily="34" charset="0"/>
            </a:endParaRPr>
          </a:p>
          <a:p>
            <a:pPr algn="ctr"/>
            <a:endParaRPr lang="en-US" sz="400" dirty="0">
              <a:latin typeface="+mj-lt"/>
            </a:endParaRPr>
          </a:p>
          <a:p>
            <a:pPr algn="ctr"/>
            <a:r>
              <a:rPr lang="en-US" sz="1400" dirty="0">
                <a:latin typeface="+mj-lt"/>
              </a:rPr>
              <a:t>Deeper Life in the</a:t>
            </a:r>
          </a:p>
          <a:p>
            <a:pPr algn="ctr"/>
            <a:r>
              <a:rPr lang="en-US" sz="1400" dirty="0">
                <a:latin typeface="+mj-lt"/>
              </a:rPr>
              <a:t>Word  Seminar</a:t>
            </a:r>
          </a:p>
          <a:p>
            <a:pPr algn="ctr"/>
            <a:endParaRPr lang="en-US" sz="800" dirty="0">
              <a:latin typeface="+mj-lt"/>
            </a:endParaRPr>
          </a:p>
          <a:p>
            <a:pPr algn="ctr"/>
            <a:endParaRPr lang="en-US" sz="200" dirty="0">
              <a:latin typeface="+mj-lt"/>
            </a:endParaRPr>
          </a:p>
        </p:txBody>
      </p:sp>
      <p:cxnSp>
        <p:nvCxnSpPr>
          <p:cNvPr id="24" name="Straight Connector 23">
            <a:extLst>
              <a:ext uri="{FF2B5EF4-FFF2-40B4-BE49-F238E27FC236}">
                <a16:creationId xmlns:a16="http://schemas.microsoft.com/office/drawing/2014/main" id="{6A677DC8-7635-458C-B8B9-82E41E7AFC0D}"/>
              </a:ext>
            </a:extLst>
          </p:cNvPr>
          <p:cNvCxnSpPr>
            <a:cxnSpLocks/>
          </p:cNvCxnSpPr>
          <p:nvPr/>
        </p:nvCxnSpPr>
        <p:spPr bwMode="auto">
          <a:xfrm>
            <a:off x="2987040" y="4953790"/>
            <a:ext cx="158496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C30791AD-496F-456B-AF37-EAAA41DFBCA8}"/>
              </a:ext>
            </a:extLst>
          </p:cNvPr>
          <p:cNvCxnSpPr>
            <a:cxnSpLocks/>
          </p:cNvCxnSpPr>
          <p:nvPr/>
        </p:nvCxnSpPr>
        <p:spPr bwMode="auto">
          <a:xfrm>
            <a:off x="5124443" y="4879104"/>
            <a:ext cx="170688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a:extLst>
              <a:ext uri="{FF2B5EF4-FFF2-40B4-BE49-F238E27FC236}">
                <a16:creationId xmlns:a16="http://schemas.microsoft.com/office/drawing/2014/main" id="{5BB9AA86-CAE7-4C95-96C2-46604F94CBC8}"/>
              </a:ext>
            </a:extLst>
          </p:cNvPr>
          <p:cNvSpPr txBox="1"/>
          <p:nvPr/>
        </p:nvSpPr>
        <p:spPr>
          <a:xfrm>
            <a:off x="5410200" y="720224"/>
            <a:ext cx="1828800" cy="1406539"/>
          </a:xfrm>
          <a:prstGeom prst="rect">
            <a:avLst/>
          </a:prstGeom>
          <a:solidFill>
            <a:srgbClr val="FF0000"/>
          </a:solidFill>
          <a:ln w="38100">
            <a:solidFill>
              <a:schemeClr val="tx1"/>
            </a:solidFill>
          </a:ln>
        </p:spPr>
        <p:txBody>
          <a:bodyPr wrap="square" rtlCol="0">
            <a:spAutoFit/>
          </a:bodyPr>
          <a:lstStyle/>
          <a:p>
            <a:pPr algn="ctr"/>
            <a:r>
              <a:rPr lang="en-US" sz="1280" dirty="0">
                <a:solidFill>
                  <a:srgbClr val="FFFF00"/>
                </a:solidFill>
                <a:latin typeface="Arial Black" panose="020B0A04020102020204" pitchFamily="34" charset="0"/>
              </a:rPr>
              <a:t>Ground Breaking Event</a:t>
            </a:r>
          </a:p>
          <a:p>
            <a:pPr algn="ctr"/>
            <a:endParaRPr lang="en-US" sz="480" dirty="0">
              <a:solidFill>
                <a:srgbClr val="FFFF00"/>
              </a:solidFill>
              <a:latin typeface="Arial Black" panose="020B0A04020102020204" pitchFamily="34" charset="0"/>
            </a:endParaRPr>
          </a:p>
          <a:p>
            <a:pPr algn="ctr"/>
            <a:r>
              <a:rPr lang="en-US" sz="300" dirty="0">
                <a:solidFill>
                  <a:srgbClr val="FFFF00"/>
                </a:solidFill>
                <a:latin typeface="Arial Black" panose="020B0A04020102020204" pitchFamily="34" charset="0"/>
              </a:rPr>
              <a:t> </a:t>
            </a:r>
            <a:endParaRPr lang="en-US" sz="300" dirty="0">
              <a:solidFill>
                <a:srgbClr val="FFFF00"/>
              </a:solidFill>
              <a:latin typeface="+mj-lt"/>
            </a:endParaRPr>
          </a:p>
          <a:p>
            <a:pPr algn="ctr"/>
            <a:r>
              <a:rPr lang="en-US" sz="1200" dirty="0">
                <a:solidFill>
                  <a:srgbClr val="FFFF00"/>
                </a:solidFill>
                <a:latin typeface="+mj-lt"/>
              </a:rPr>
              <a:t>Importance and Urgency of the Father’s Business!</a:t>
            </a:r>
          </a:p>
          <a:p>
            <a:pPr algn="ctr"/>
            <a:endParaRPr lang="en-US" sz="400" dirty="0">
              <a:solidFill>
                <a:srgbClr val="FFFF00"/>
              </a:solidFill>
              <a:latin typeface="+mj-lt"/>
            </a:endParaRPr>
          </a:p>
          <a:p>
            <a:pPr algn="ctr"/>
            <a:r>
              <a:rPr lang="en-US" sz="1200" dirty="0">
                <a:solidFill>
                  <a:srgbClr val="FFFF00"/>
                </a:solidFill>
                <a:latin typeface="+mj-lt"/>
              </a:rPr>
              <a:t> Becoming a book of Acts Christian and Church!</a:t>
            </a:r>
            <a:endParaRPr lang="en-US" sz="300" dirty="0">
              <a:solidFill>
                <a:srgbClr val="FFFF00"/>
              </a:solidFill>
              <a:latin typeface="Arial Black" panose="020B0A04020102020204" pitchFamily="34" charset="0"/>
            </a:endParaRPr>
          </a:p>
        </p:txBody>
      </p:sp>
      <p:sp>
        <p:nvSpPr>
          <p:cNvPr id="26" name="TextBox 25">
            <a:extLst>
              <a:ext uri="{FF2B5EF4-FFF2-40B4-BE49-F238E27FC236}">
                <a16:creationId xmlns:a16="http://schemas.microsoft.com/office/drawing/2014/main" id="{A08DCBE4-64D3-41FA-947A-392CD5909C80}"/>
              </a:ext>
            </a:extLst>
          </p:cNvPr>
          <p:cNvSpPr txBox="1"/>
          <p:nvPr/>
        </p:nvSpPr>
        <p:spPr>
          <a:xfrm>
            <a:off x="523875" y="6018294"/>
            <a:ext cx="1719870" cy="984885"/>
          </a:xfrm>
          <a:prstGeom prst="rect">
            <a:avLst/>
          </a:prstGeom>
          <a:solidFill>
            <a:srgbClr val="660066"/>
          </a:solidFill>
          <a:ln w="38100">
            <a:solidFill>
              <a:srgbClr val="FF0000"/>
            </a:solidFill>
          </a:ln>
        </p:spPr>
        <p:txBody>
          <a:bodyPr wrap="square" rtlCol="0">
            <a:spAutoFit/>
          </a:bodyPr>
          <a:lstStyle/>
          <a:p>
            <a:pPr algn="ctr"/>
            <a:endParaRPr lang="en-US" sz="800" dirty="0">
              <a:latin typeface="Arial Black" panose="020B0A04020102020204" pitchFamily="34" charset="0"/>
            </a:endParaRPr>
          </a:p>
          <a:p>
            <a:pPr algn="ctr"/>
            <a:r>
              <a:rPr lang="en-US" sz="1400" dirty="0">
                <a:latin typeface="+mj-lt"/>
              </a:rPr>
              <a:t>Implement New  Processes, Training</a:t>
            </a:r>
          </a:p>
          <a:p>
            <a:pPr algn="ctr"/>
            <a:r>
              <a:rPr lang="en-US" sz="1400" dirty="0">
                <a:latin typeface="+mj-lt"/>
              </a:rPr>
              <a:t>and Follow-up</a:t>
            </a:r>
          </a:p>
          <a:p>
            <a:pPr algn="ctr"/>
            <a:endParaRPr lang="en-US" sz="800" dirty="0">
              <a:latin typeface="Arial Black" panose="020B0A04020102020204" pitchFamily="34" charset="0"/>
            </a:endParaRPr>
          </a:p>
        </p:txBody>
      </p:sp>
      <p:sp>
        <p:nvSpPr>
          <p:cNvPr id="30" name="TextBox 29">
            <a:extLst>
              <a:ext uri="{FF2B5EF4-FFF2-40B4-BE49-F238E27FC236}">
                <a16:creationId xmlns:a16="http://schemas.microsoft.com/office/drawing/2014/main" id="{E4FDCDC8-7DBA-4D9D-9D44-A42218C1A258}"/>
              </a:ext>
            </a:extLst>
          </p:cNvPr>
          <p:cNvSpPr txBox="1"/>
          <p:nvPr/>
        </p:nvSpPr>
        <p:spPr>
          <a:xfrm>
            <a:off x="2928330" y="5994132"/>
            <a:ext cx="1719870" cy="984885"/>
          </a:xfrm>
          <a:prstGeom prst="rect">
            <a:avLst/>
          </a:prstGeom>
          <a:solidFill>
            <a:srgbClr val="0000CC"/>
          </a:solidFill>
          <a:ln w="38100">
            <a:solidFill>
              <a:srgbClr val="FF0000"/>
            </a:solidFill>
          </a:ln>
        </p:spPr>
        <p:txBody>
          <a:bodyPr wrap="square" rtlCol="0">
            <a:spAutoFit/>
          </a:bodyPr>
          <a:lstStyle/>
          <a:p>
            <a:pPr algn="ctr"/>
            <a:endParaRPr lang="en-US" sz="800" dirty="0">
              <a:latin typeface="Arial Black" panose="020B0A04020102020204" pitchFamily="34" charset="0"/>
            </a:endParaRPr>
          </a:p>
          <a:p>
            <a:pPr algn="ctr"/>
            <a:r>
              <a:rPr lang="en-US" sz="1400" dirty="0">
                <a:latin typeface="+mj-lt"/>
              </a:rPr>
              <a:t>Implement New Processes, Training</a:t>
            </a:r>
          </a:p>
          <a:p>
            <a:pPr algn="ctr"/>
            <a:r>
              <a:rPr lang="en-US" sz="1400" dirty="0">
                <a:latin typeface="+mj-lt"/>
              </a:rPr>
              <a:t>and Follow-up</a:t>
            </a:r>
          </a:p>
          <a:p>
            <a:pPr algn="ctr"/>
            <a:endParaRPr lang="en-US" sz="800" dirty="0">
              <a:latin typeface="Arial Black" panose="020B0A04020102020204" pitchFamily="34" charset="0"/>
            </a:endParaRPr>
          </a:p>
        </p:txBody>
      </p:sp>
      <p:cxnSp>
        <p:nvCxnSpPr>
          <p:cNvPr id="33" name="Straight Arrow Connector 32">
            <a:extLst>
              <a:ext uri="{FF2B5EF4-FFF2-40B4-BE49-F238E27FC236}">
                <a16:creationId xmlns:a16="http://schemas.microsoft.com/office/drawing/2014/main" id="{135075FD-F5B3-4285-8A20-E1711B8C0754}"/>
              </a:ext>
            </a:extLst>
          </p:cNvPr>
          <p:cNvCxnSpPr>
            <a:cxnSpLocks/>
            <a:stCxn id="2" idx="2"/>
          </p:cNvCxnSpPr>
          <p:nvPr/>
        </p:nvCxnSpPr>
        <p:spPr bwMode="auto">
          <a:xfrm>
            <a:off x="3781425" y="2134613"/>
            <a:ext cx="184419" cy="318361"/>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a:extLst>
              <a:ext uri="{FF2B5EF4-FFF2-40B4-BE49-F238E27FC236}">
                <a16:creationId xmlns:a16="http://schemas.microsoft.com/office/drawing/2014/main" id="{8B685D85-1120-43F6-B0C0-4EEF06C7AC48}"/>
              </a:ext>
            </a:extLst>
          </p:cNvPr>
          <p:cNvSpPr txBox="1"/>
          <p:nvPr/>
        </p:nvSpPr>
        <p:spPr>
          <a:xfrm>
            <a:off x="5138130" y="5964396"/>
            <a:ext cx="1719870" cy="984885"/>
          </a:xfrm>
          <a:prstGeom prst="rect">
            <a:avLst/>
          </a:prstGeom>
          <a:solidFill>
            <a:srgbClr val="006600"/>
          </a:solidFill>
          <a:ln w="38100">
            <a:solidFill>
              <a:srgbClr val="FF0000"/>
            </a:solidFill>
          </a:ln>
        </p:spPr>
        <p:txBody>
          <a:bodyPr wrap="square" rtlCol="0">
            <a:spAutoFit/>
          </a:bodyPr>
          <a:lstStyle/>
          <a:p>
            <a:pPr algn="ctr"/>
            <a:endParaRPr lang="en-US" sz="800" dirty="0">
              <a:latin typeface="Arial Black" panose="020B0A04020102020204" pitchFamily="34" charset="0"/>
            </a:endParaRPr>
          </a:p>
          <a:p>
            <a:pPr algn="ctr"/>
            <a:r>
              <a:rPr lang="en-US" sz="1400" dirty="0">
                <a:latin typeface="+mj-lt"/>
              </a:rPr>
              <a:t>Implement New Processes, Training</a:t>
            </a:r>
          </a:p>
          <a:p>
            <a:pPr algn="ctr"/>
            <a:r>
              <a:rPr lang="en-US" sz="1400" dirty="0">
                <a:latin typeface="+mj-lt"/>
              </a:rPr>
              <a:t>and Follow-up</a:t>
            </a:r>
          </a:p>
          <a:p>
            <a:pPr algn="ctr"/>
            <a:endParaRPr lang="en-US" sz="800" dirty="0">
              <a:latin typeface="Arial Black" panose="020B0A04020102020204" pitchFamily="34" charset="0"/>
            </a:endParaRPr>
          </a:p>
        </p:txBody>
      </p:sp>
      <p:cxnSp>
        <p:nvCxnSpPr>
          <p:cNvPr id="51" name="Straight Connector 50">
            <a:extLst>
              <a:ext uri="{FF2B5EF4-FFF2-40B4-BE49-F238E27FC236}">
                <a16:creationId xmlns:a16="http://schemas.microsoft.com/office/drawing/2014/main" id="{D4DD6B33-FC20-456B-A48A-5C28C5C33E48}"/>
              </a:ext>
            </a:extLst>
          </p:cNvPr>
          <p:cNvCxnSpPr>
            <a:cxnSpLocks/>
          </p:cNvCxnSpPr>
          <p:nvPr/>
        </p:nvCxnSpPr>
        <p:spPr bwMode="auto">
          <a:xfrm flipH="1">
            <a:off x="1381126" y="3977481"/>
            <a:ext cx="2684" cy="457200"/>
          </a:xfrm>
          <a:prstGeom prst="line">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66EB0514-608D-4FE6-9E70-FF6CD6D3A1CC}"/>
              </a:ext>
            </a:extLst>
          </p:cNvPr>
          <p:cNvCxnSpPr>
            <a:cxnSpLocks/>
          </p:cNvCxnSpPr>
          <p:nvPr/>
        </p:nvCxnSpPr>
        <p:spPr bwMode="auto">
          <a:xfrm>
            <a:off x="5943600" y="3972836"/>
            <a:ext cx="0" cy="422815"/>
          </a:xfrm>
          <a:prstGeom prst="line">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0E84892D-BF69-4362-BF70-71ACA0B7EF1B}"/>
              </a:ext>
            </a:extLst>
          </p:cNvPr>
          <p:cNvCxnSpPr>
            <a:cxnSpLocks/>
          </p:cNvCxnSpPr>
          <p:nvPr/>
        </p:nvCxnSpPr>
        <p:spPr bwMode="auto">
          <a:xfrm>
            <a:off x="3660201" y="3972836"/>
            <a:ext cx="9526" cy="475405"/>
          </a:xfrm>
          <a:prstGeom prst="line">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0B180B2D-24F6-4967-9E51-9460512E68AD}"/>
              </a:ext>
            </a:extLst>
          </p:cNvPr>
          <p:cNvCxnSpPr>
            <a:cxnSpLocks/>
          </p:cNvCxnSpPr>
          <p:nvPr/>
        </p:nvCxnSpPr>
        <p:spPr bwMode="auto">
          <a:xfrm>
            <a:off x="1371600" y="5686930"/>
            <a:ext cx="0" cy="311360"/>
          </a:xfrm>
          <a:prstGeom prst="line">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a:extLst>
              <a:ext uri="{FF2B5EF4-FFF2-40B4-BE49-F238E27FC236}">
                <a16:creationId xmlns:a16="http://schemas.microsoft.com/office/drawing/2014/main" id="{2FC4CDAE-7B3D-45C8-9BCF-B4E5754655F8}"/>
              </a:ext>
            </a:extLst>
          </p:cNvPr>
          <p:cNvCxnSpPr>
            <a:cxnSpLocks/>
          </p:cNvCxnSpPr>
          <p:nvPr/>
        </p:nvCxnSpPr>
        <p:spPr bwMode="auto">
          <a:xfrm>
            <a:off x="3733800" y="7003179"/>
            <a:ext cx="0" cy="674646"/>
          </a:xfrm>
          <a:prstGeom prst="line">
            <a:avLst/>
          </a:prstGeom>
          <a:noFill/>
          <a:ln w="3810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a:extLst>
              <a:ext uri="{FF2B5EF4-FFF2-40B4-BE49-F238E27FC236}">
                <a16:creationId xmlns:a16="http://schemas.microsoft.com/office/drawing/2014/main" id="{C438BC76-8631-40CB-BEDA-03BE54AF2732}"/>
              </a:ext>
            </a:extLst>
          </p:cNvPr>
          <p:cNvCxnSpPr>
            <a:cxnSpLocks/>
          </p:cNvCxnSpPr>
          <p:nvPr/>
        </p:nvCxnSpPr>
        <p:spPr bwMode="auto">
          <a:xfrm>
            <a:off x="5998065" y="6968333"/>
            <a:ext cx="21735" cy="726825"/>
          </a:xfrm>
          <a:prstGeom prst="line">
            <a:avLst/>
          </a:prstGeom>
          <a:noFill/>
          <a:ln w="3810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a:extLst>
              <a:ext uri="{FF2B5EF4-FFF2-40B4-BE49-F238E27FC236}">
                <a16:creationId xmlns:a16="http://schemas.microsoft.com/office/drawing/2014/main" id="{287D9D30-216D-4F2F-AC9B-B623E36CD320}"/>
              </a:ext>
            </a:extLst>
          </p:cNvPr>
          <p:cNvCxnSpPr>
            <a:cxnSpLocks/>
          </p:cNvCxnSpPr>
          <p:nvPr/>
        </p:nvCxnSpPr>
        <p:spPr bwMode="auto">
          <a:xfrm>
            <a:off x="3733800" y="5672649"/>
            <a:ext cx="0" cy="311360"/>
          </a:xfrm>
          <a:prstGeom prst="line">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a:extLst>
              <a:ext uri="{FF2B5EF4-FFF2-40B4-BE49-F238E27FC236}">
                <a16:creationId xmlns:a16="http://schemas.microsoft.com/office/drawing/2014/main" id="{DF642F5E-E4CB-4D86-BF43-27F8942AD234}"/>
              </a:ext>
            </a:extLst>
          </p:cNvPr>
          <p:cNvCxnSpPr>
            <a:cxnSpLocks/>
          </p:cNvCxnSpPr>
          <p:nvPr/>
        </p:nvCxnSpPr>
        <p:spPr bwMode="auto">
          <a:xfrm flipH="1" flipV="1">
            <a:off x="4878961" y="1386646"/>
            <a:ext cx="526917" cy="35"/>
          </a:xfrm>
          <a:prstGeom prst="line">
            <a:avLst/>
          </a:prstGeom>
          <a:noFill/>
          <a:ln w="3810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a:extLst>
              <a:ext uri="{FF2B5EF4-FFF2-40B4-BE49-F238E27FC236}">
                <a16:creationId xmlns:a16="http://schemas.microsoft.com/office/drawing/2014/main" id="{5E79977C-C6AD-4BC9-9FF5-859E9733568F}"/>
              </a:ext>
            </a:extLst>
          </p:cNvPr>
          <p:cNvCxnSpPr>
            <a:cxnSpLocks/>
          </p:cNvCxnSpPr>
          <p:nvPr/>
        </p:nvCxnSpPr>
        <p:spPr bwMode="auto">
          <a:xfrm>
            <a:off x="5434452" y="1234281"/>
            <a:ext cx="1804548"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a:extLst>
              <a:ext uri="{FF2B5EF4-FFF2-40B4-BE49-F238E27FC236}">
                <a16:creationId xmlns:a16="http://schemas.microsoft.com/office/drawing/2014/main" id="{785063DA-5F4F-416D-9374-9B08BFDC5B0A}"/>
              </a:ext>
            </a:extLst>
          </p:cNvPr>
          <p:cNvCxnSpPr>
            <a:cxnSpLocks/>
          </p:cNvCxnSpPr>
          <p:nvPr/>
        </p:nvCxnSpPr>
        <p:spPr bwMode="auto">
          <a:xfrm>
            <a:off x="1338266" y="2358229"/>
            <a:ext cx="459105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a:extLst>
              <a:ext uri="{FF2B5EF4-FFF2-40B4-BE49-F238E27FC236}">
                <a16:creationId xmlns:a16="http://schemas.microsoft.com/office/drawing/2014/main" id="{BA3C8F89-B5C7-48A5-AC52-BFA6AA84BA24}"/>
              </a:ext>
            </a:extLst>
          </p:cNvPr>
          <p:cNvCxnSpPr>
            <a:cxnSpLocks/>
          </p:cNvCxnSpPr>
          <p:nvPr/>
        </p:nvCxnSpPr>
        <p:spPr bwMode="auto">
          <a:xfrm flipH="1">
            <a:off x="1352548" y="2340938"/>
            <a:ext cx="7435" cy="383423"/>
          </a:xfrm>
          <a:prstGeom prst="line">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F5AB9CDB-4322-425E-BBED-6FAD197AD43A}"/>
              </a:ext>
            </a:extLst>
          </p:cNvPr>
          <p:cNvCxnSpPr>
            <a:cxnSpLocks/>
          </p:cNvCxnSpPr>
          <p:nvPr/>
        </p:nvCxnSpPr>
        <p:spPr bwMode="auto">
          <a:xfrm>
            <a:off x="5915027" y="2352882"/>
            <a:ext cx="0" cy="333375"/>
          </a:xfrm>
          <a:prstGeom prst="line">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TextBox 76">
            <a:extLst>
              <a:ext uri="{FF2B5EF4-FFF2-40B4-BE49-F238E27FC236}">
                <a16:creationId xmlns:a16="http://schemas.microsoft.com/office/drawing/2014/main" id="{E2DC8E6D-8F57-45B1-B2B0-44F9C19354DB}"/>
              </a:ext>
            </a:extLst>
          </p:cNvPr>
          <p:cNvSpPr txBox="1"/>
          <p:nvPr/>
        </p:nvSpPr>
        <p:spPr>
          <a:xfrm>
            <a:off x="228600" y="2339177"/>
            <a:ext cx="6311788" cy="307777"/>
          </a:xfrm>
          <a:prstGeom prst="rect">
            <a:avLst/>
          </a:prstGeom>
          <a:noFill/>
        </p:spPr>
        <p:txBody>
          <a:bodyPr wrap="square" rtlCol="0">
            <a:spAutoFit/>
          </a:bodyPr>
          <a:lstStyle/>
          <a:p>
            <a:r>
              <a:rPr lang="en-US" sz="1400" dirty="0">
                <a:solidFill>
                  <a:srgbClr val="FF0000"/>
                </a:solidFill>
                <a:latin typeface="+mj-lt"/>
              </a:rPr>
              <a:t>          “Elisha said, I pray thee, let a </a:t>
            </a:r>
            <a:r>
              <a:rPr lang="en-US" sz="1300" dirty="0">
                <a:solidFill>
                  <a:srgbClr val="FF0000"/>
                </a:solidFill>
                <a:latin typeface="Arial Black" panose="020B0A04020102020204" pitchFamily="34" charset="0"/>
              </a:rPr>
              <a:t>double portion </a:t>
            </a:r>
            <a:r>
              <a:rPr lang="en-US" sz="1400" dirty="0">
                <a:solidFill>
                  <a:srgbClr val="FF0000"/>
                </a:solidFill>
                <a:latin typeface="+mj-lt"/>
              </a:rPr>
              <a:t>of thy spirit be upon me.”    </a:t>
            </a:r>
            <a:endParaRPr lang="en-US" sz="1200" dirty="0">
              <a:solidFill>
                <a:srgbClr val="FF0000"/>
              </a:solidFill>
              <a:latin typeface="+mj-lt"/>
            </a:endParaRPr>
          </a:p>
        </p:txBody>
      </p:sp>
      <p:sp>
        <p:nvSpPr>
          <p:cNvPr id="83" name="TextBox 82">
            <a:extLst>
              <a:ext uri="{FF2B5EF4-FFF2-40B4-BE49-F238E27FC236}">
                <a16:creationId xmlns:a16="http://schemas.microsoft.com/office/drawing/2014/main" id="{6FD74D5D-BDFE-4CDC-8194-9B77F85E6DBA}"/>
              </a:ext>
            </a:extLst>
          </p:cNvPr>
          <p:cNvSpPr txBox="1"/>
          <p:nvPr/>
        </p:nvSpPr>
        <p:spPr>
          <a:xfrm>
            <a:off x="207647" y="3923219"/>
            <a:ext cx="6938005" cy="475195"/>
          </a:xfrm>
          <a:prstGeom prst="rect">
            <a:avLst/>
          </a:prstGeom>
          <a:noFill/>
        </p:spPr>
        <p:txBody>
          <a:bodyPr wrap="square" rtlCol="0">
            <a:spAutoFit/>
          </a:bodyPr>
          <a:lstStyle/>
          <a:p>
            <a:pPr marL="0" marR="0" algn="ctr">
              <a:lnSpc>
                <a:spcPct val="107000"/>
              </a:lnSpc>
              <a:spcBef>
                <a:spcPts val="0"/>
              </a:spcBef>
              <a:spcAft>
                <a:spcPts val="0"/>
              </a:spcAft>
            </a:pP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Teaching and  Training principles with  improved processes and organization structures, to help people grow spiritually through a greater depth in the </a:t>
            </a:r>
            <a:r>
              <a:rPr lang="en-US" sz="1100" dirty="0">
                <a:solidFill>
                  <a:srgbClr val="006600"/>
                </a:solidFill>
                <a:latin typeface="Arial Black" panose="020B0A04020102020204" pitchFamily="34" charset="0"/>
                <a:ea typeface="Calibri" panose="020F0502020204030204" pitchFamily="34" charset="0"/>
                <a:cs typeface="Times New Roman" panose="02020603050405020304" pitchFamily="18" charset="0"/>
              </a:rPr>
              <a:t>Word</a:t>
            </a:r>
            <a:r>
              <a:rPr lang="en-US" sz="1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a:solidFill>
                  <a:schemeClr val="accent2"/>
                </a:solidFill>
                <a:latin typeface="Arial Black" panose="020B0A04020102020204" pitchFamily="34" charset="0"/>
                <a:ea typeface="Calibri" panose="020F0502020204030204" pitchFamily="34" charset="0"/>
                <a:cs typeface="Times New Roman" panose="02020603050405020304" pitchFamily="18" charset="0"/>
              </a:rPr>
              <a:t>Prayer </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and </a:t>
            </a:r>
            <a:r>
              <a:rPr lang="en-US" sz="1100" dirty="0">
                <a:solidFill>
                  <a:srgbClr val="660066"/>
                </a:solidFill>
                <a:latin typeface="Arial Black" panose="020B0A04020102020204" pitchFamily="34" charset="0"/>
                <a:ea typeface="Calibri" panose="020F0502020204030204" pitchFamily="34" charset="0"/>
                <a:cs typeface="Times New Roman" panose="02020603050405020304" pitchFamily="18" charset="0"/>
              </a:rPr>
              <a:t>Ministering to Needs of Others.</a:t>
            </a:r>
            <a:r>
              <a:rPr lang="en-US" sz="1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2" name="TextBox 91">
            <a:extLst>
              <a:ext uri="{FF2B5EF4-FFF2-40B4-BE49-F238E27FC236}">
                <a16:creationId xmlns:a16="http://schemas.microsoft.com/office/drawing/2014/main" id="{95D1CD4F-5C6F-4DB6-B302-686124104654}"/>
              </a:ext>
            </a:extLst>
          </p:cNvPr>
          <p:cNvSpPr txBox="1"/>
          <p:nvPr/>
        </p:nvSpPr>
        <p:spPr>
          <a:xfrm>
            <a:off x="222328" y="7177881"/>
            <a:ext cx="6788072" cy="338041"/>
          </a:xfrm>
          <a:prstGeom prst="rect">
            <a:avLst/>
          </a:prstGeom>
          <a:noFill/>
          <a:ln w="38100">
            <a:solidFill>
              <a:srgbClr val="FF0000"/>
            </a:solidFill>
            <a:prstDash val="dash"/>
          </a:ln>
        </p:spPr>
        <p:txBody>
          <a:bodyPr wrap="square" rtlCol="0">
            <a:spAutoFit/>
          </a:bodyPr>
          <a:lstStyle/>
          <a:p>
            <a:pPr marL="0" marR="0" algn="ctr">
              <a:lnSpc>
                <a:spcPct val="107000"/>
              </a:lnSpc>
              <a:spcBef>
                <a:spcPts val="0"/>
              </a:spcBef>
              <a:spcAft>
                <a:spcPts val="0"/>
              </a:spcAft>
            </a:pPr>
            <a:r>
              <a:rPr lang="en-US" sz="1600" dirty="0">
                <a:solidFill>
                  <a:srgbClr val="FF0000"/>
                </a:solidFill>
                <a:latin typeface="+mj-lt"/>
                <a:ea typeface="Calibri" panose="020F0502020204030204" pitchFamily="34" charset="0"/>
                <a:cs typeface="Times New Roman" panose="02020603050405020304" pitchFamily="18" charset="0"/>
              </a:rPr>
              <a:t>   “The glory of the latter house shall be greater than the former.”</a:t>
            </a:r>
          </a:p>
        </p:txBody>
      </p:sp>
      <p:sp>
        <p:nvSpPr>
          <p:cNvPr id="9" name="TextBox 8">
            <a:extLst>
              <a:ext uri="{FF2B5EF4-FFF2-40B4-BE49-F238E27FC236}">
                <a16:creationId xmlns:a16="http://schemas.microsoft.com/office/drawing/2014/main" id="{FE9673B7-6EFB-498A-8DDD-A0C985237A62}"/>
              </a:ext>
            </a:extLst>
          </p:cNvPr>
          <p:cNvSpPr txBox="1"/>
          <p:nvPr/>
        </p:nvSpPr>
        <p:spPr>
          <a:xfrm>
            <a:off x="-115710" y="-39857"/>
            <a:ext cx="7497334" cy="646331"/>
          </a:xfrm>
          <a:prstGeom prst="rect">
            <a:avLst/>
          </a:prstGeom>
          <a:noFill/>
        </p:spPr>
        <p:txBody>
          <a:bodyPr wrap="square" rtlCol="0">
            <a:spAutoFit/>
          </a:bodyPr>
          <a:lstStyle/>
          <a:p>
            <a:pPr lvl="0" algn="ctr"/>
            <a:r>
              <a:rPr lang="en-US" sz="1800" dirty="0">
                <a:solidFill>
                  <a:srgbClr val="000000"/>
                </a:solidFill>
                <a:latin typeface="Times New Roman"/>
              </a:rPr>
              <a:t>Pursuing a Book of Acts Breakthrough Change </a:t>
            </a:r>
          </a:p>
          <a:p>
            <a:pPr lvl="0" algn="ctr"/>
            <a:r>
              <a:rPr lang="en-US" sz="1800" dirty="0">
                <a:solidFill>
                  <a:srgbClr val="000000"/>
                </a:solidFill>
                <a:latin typeface="Times New Roman"/>
              </a:rPr>
              <a:t>Through the Core Ministries of  the Church!</a:t>
            </a:r>
            <a:endParaRPr lang="en-US" sz="1500" dirty="0">
              <a:solidFill>
                <a:srgbClr val="FF0000"/>
              </a:solidFill>
              <a:latin typeface="Imprint MT Shadow" panose="04020605060303030202" pitchFamily="82" charset="0"/>
            </a:endParaRPr>
          </a:p>
        </p:txBody>
      </p:sp>
      <p:sp>
        <p:nvSpPr>
          <p:cNvPr id="47" name="TextBox 46">
            <a:extLst>
              <a:ext uri="{FF2B5EF4-FFF2-40B4-BE49-F238E27FC236}">
                <a16:creationId xmlns:a16="http://schemas.microsoft.com/office/drawing/2014/main" id="{DCF4AE0F-15D6-4853-B1D3-8B591010CCCA}"/>
              </a:ext>
            </a:extLst>
          </p:cNvPr>
          <p:cNvSpPr txBox="1"/>
          <p:nvPr/>
        </p:nvSpPr>
        <p:spPr>
          <a:xfrm>
            <a:off x="83821" y="7649488"/>
            <a:ext cx="7147557" cy="1723549"/>
          </a:xfrm>
          <a:prstGeom prst="rect">
            <a:avLst/>
          </a:prstGeom>
          <a:noFill/>
        </p:spPr>
        <p:txBody>
          <a:bodyPr wrap="square" rtlCol="0">
            <a:spAutoFit/>
          </a:bodyPr>
          <a:lstStyle/>
          <a:p>
            <a:r>
              <a:rPr lang="en-US" sz="600" dirty="0">
                <a:solidFill>
                  <a:srgbClr val="FF0000"/>
                </a:solidFill>
                <a:latin typeface="Arial Black" panose="020B0A04020102020204" pitchFamily="34" charset="0"/>
              </a:rPr>
              <a:t> </a:t>
            </a:r>
            <a:r>
              <a:rPr lang="en-US" altLang="en-US" sz="1200" dirty="0">
                <a:solidFill>
                  <a:srgbClr val="FF0000"/>
                </a:solidFill>
                <a:latin typeface="Arial Black" panose="020B0A04020102020204" pitchFamily="34" charset="0"/>
              </a:rPr>
              <a:t>BOOK OF ACTS MODEL FOR CHURCH GROWTH:  </a:t>
            </a:r>
            <a:r>
              <a:rPr lang="en-US" altLang="en-US" sz="1200" dirty="0">
                <a:solidFill>
                  <a:srgbClr val="000000"/>
                </a:solidFill>
                <a:latin typeface="+mj-lt"/>
              </a:rPr>
              <a:t>“The same day there </a:t>
            </a:r>
            <a:r>
              <a:rPr lang="en-US" altLang="en-US" sz="1200" dirty="0">
                <a:solidFill>
                  <a:schemeClr val="tx1"/>
                </a:solidFill>
                <a:latin typeface="+mj-lt"/>
              </a:rPr>
              <a:t>were </a:t>
            </a:r>
            <a:r>
              <a:rPr lang="en-US" altLang="en-US" sz="1200" dirty="0">
                <a:solidFill>
                  <a:srgbClr val="FF0000"/>
                </a:solidFill>
                <a:latin typeface="+mj-lt"/>
              </a:rPr>
              <a:t>added unto them about three thousand souls.  </a:t>
            </a:r>
            <a:r>
              <a:rPr lang="en-US" altLang="en-US" sz="1200" dirty="0">
                <a:solidFill>
                  <a:srgbClr val="000000"/>
                </a:solidFill>
                <a:latin typeface="+mj-lt"/>
              </a:rPr>
              <a:t>And they continued steadfastly in the </a:t>
            </a:r>
            <a:r>
              <a:rPr lang="en-US" altLang="en-US" sz="1200" dirty="0">
                <a:solidFill>
                  <a:srgbClr val="006600"/>
                </a:solidFill>
                <a:latin typeface="Arial Black" panose="020B0A04020102020204" pitchFamily="34" charset="0"/>
              </a:rPr>
              <a:t>apostle’s doctrine, </a:t>
            </a:r>
            <a:r>
              <a:rPr lang="en-US" altLang="en-US" sz="1200" dirty="0">
                <a:solidFill>
                  <a:schemeClr val="tx1"/>
                </a:solidFill>
                <a:latin typeface="Arial Black" panose="020B0A04020102020204" pitchFamily="34" charset="0"/>
              </a:rPr>
              <a:t>in</a:t>
            </a:r>
            <a:r>
              <a:rPr lang="en-US" altLang="en-US" sz="1200" dirty="0">
                <a:solidFill>
                  <a:srgbClr val="000000"/>
                </a:solidFill>
                <a:latin typeface="Arial Black" panose="020B0A04020102020204" pitchFamily="34" charset="0"/>
              </a:rPr>
              <a:t> </a:t>
            </a:r>
            <a:r>
              <a:rPr lang="en-US" altLang="en-US" sz="1200" dirty="0">
                <a:solidFill>
                  <a:srgbClr val="660066"/>
                </a:solidFill>
                <a:latin typeface="Arial Black" panose="020B0A04020102020204" pitchFamily="34" charset="0"/>
              </a:rPr>
              <a:t>fellowship and breaking of bread</a:t>
            </a:r>
            <a:r>
              <a:rPr lang="en-US" altLang="en-US" sz="1200" dirty="0">
                <a:solidFill>
                  <a:srgbClr val="000000"/>
                </a:solidFill>
                <a:latin typeface="Arial Black" panose="020B0A04020102020204" pitchFamily="34" charset="0"/>
              </a:rPr>
              <a:t>, and  in  </a:t>
            </a:r>
            <a:r>
              <a:rPr lang="en-US" altLang="en-US" sz="1200" dirty="0">
                <a:solidFill>
                  <a:srgbClr val="0000CC"/>
                </a:solidFill>
                <a:latin typeface="Arial Black" panose="020B0A04020102020204" pitchFamily="34" charset="0"/>
              </a:rPr>
              <a:t>prayers</a:t>
            </a:r>
            <a:r>
              <a:rPr lang="en-US" altLang="en-US" sz="1200" dirty="0">
                <a:solidFill>
                  <a:srgbClr val="0000CC"/>
                </a:solidFill>
                <a:latin typeface="+mj-lt"/>
              </a:rPr>
              <a:t>.  </a:t>
            </a:r>
            <a:r>
              <a:rPr lang="en-US" altLang="en-US" sz="1200" dirty="0">
                <a:solidFill>
                  <a:schemeClr val="tx1"/>
                </a:solidFill>
                <a:latin typeface="+mj-lt"/>
              </a:rPr>
              <a:t>Many signs and wonders were done by the apostles, a</a:t>
            </a:r>
            <a:r>
              <a:rPr lang="en-US" altLang="en-US" sz="1200" dirty="0">
                <a:solidFill>
                  <a:srgbClr val="000000"/>
                </a:solidFill>
                <a:latin typeface="+mj-lt"/>
              </a:rPr>
              <a:t>nd </a:t>
            </a:r>
            <a:r>
              <a:rPr lang="en-US" altLang="en-US" sz="1200" dirty="0">
                <a:solidFill>
                  <a:schemeClr val="tx1"/>
                </a:solidFill>
                <a:latin typeface="+mj-lt"/>
              </a:rPr>
              <a:t>the </a:t>
            </a:r>
            <a:r>
              <a:rPr lang="en-US" altLang="en-US" sz="1200" dirty="0">
                <a:solidFill>
                  <a:srgbClr val="FF0000"/>
                </a:solidFill>
                <a:latin typeface="+mj-lt"/>
              </a:rPr>
              <a:t>Lord added to the church daily </a:t>
            </a:r>
            <a:r>
              <a:rPr lang="en-US" altLang="en-US" sz="1200" dirty="0">
                <a:solidFill>
                  <a:schemeClr val="tx1"/>
                </a:solidFill>
                <a:latin typeface="+mj-lt"/>
              </a:rPr>
              <a:t>such </a:t>
            </a:r>
            <a:r>
              <a:rPr lang="en-US" altLang="en-US" sz="1200" dirty="0">
                <a:solidFill>
                  <a:srgbClr val="000000"/>
                </a:solidFill>
                <a:latin typeface="+mj-lt"/>
              </a:rPr>
              <a:t>as should be saved.”   </a:t>
            </a:r>
            <a:r>
              <a:rPr lang="en-US" altLang="en-US" sz="1200" dirty="0">
                <a:solidFill>
                  <a:srgbClr val="FF0000"/>
                </a:solidFill>
                <a:latin typeface="+mj-lt"/>
              </a:rPr>
              <a:t>(200x church growth in one day) </a:t>
            </a:r>
            <a:endParaRPr lang="en-US" altLang="en-US" sz="1200" dirty="0">
              <a:solidFill>
                <a:srgbClr val="000000"/>
              </a:solidFill>
              <a:latin typeface="+mj-lt"/>
            </a:endParaRPr>
          </a:p>
          <a:p>
            <a:pPr algn="just"/>
            <a:endParaRPr lang="en-US" sz="1000" dirty="0">
              <a:solidFill>
                <a:srgbClr val="FF0000"/>
              </a:solidFill>
              <a:latin typeface="+mj-lt"/>
            </a:endParaRPr>
          </a:p>
          <a:p>
            <a:pPr algn="just"/>
            <a:r>
              <a:rPr lang="en-US" sz="1200" dirty="0">
                <a:solidFill>
                  <a:srgbClr val="FF0000"/>
                </a:solidFill>
                <a:latin typeface="Arial Black" panose="020B0A04020102020204" pitchFamily="34" charset="0"/>
              </a:rPr>
              <a:t>INDIVIDUAL SPIRITUAL GROWTH: </a:t>
            </a:r>
            <a:r>
              <a:rPr lang="en-US" sz="1200" dirty="0">
                <a:solidFill>
                  <a:srgbClr val="000000"/>
                </a:solidFill>
                <a:latin typeface="Times New Roman"/>
              </a:rPr>
              <a:t>Pastor Hybels “REVEAL Where Are You” Study: </a:t>
            </a:r>
          </a:p>
          <a:p>
            <a:pPr algn="just"/>
            <a:r>
              <a:rPr lang="en-US" sz="1200" dirty="0">
                <a:solidFill>
                  <a:srgbClr val="000000"/>
                </a:solidFill>
                <a:latin typeface="Times New Roman"/>
              </a:rPr>
              <a:t>“</a:t>
            </a:r>
            <a:r>
              <a:rPr lang="en-US" sz="1200" dirty="0">
                <a:solidFill>
                  <a:schemeClr val="tx1"/>
                </a:solidFill>
                <a:latin typeface="+mj-lt"/>
              </a:rPr>
              <a:t>The leadership of Willow Creek Church should have helped their people more to grow spiritually (Christ centered) with a </a:t>
            </a:r>
            <a:r>
              <a:rPr lang="en-US"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daily pursuit of God on their own through personal </a:t>
            </a:r>
            <a:r>
              <a:rPr lang="en-US" sz="1200" dirty="0">
                <a:solidFill>
                  <a:schemeClr val="tx1"/>
                </a:solidFill>
                <a:latin typeface="+mj-lt"/>
                <a:ea typeface="Calibri" panose="020F0502020204030204" pitchFamily="34" charset="0"/>
                <a:cs typeface="Times New Roman" panose="02020603050405020304" pitchFamily="18" charset="0"/>
              </a:rPr>
              <a:t>devotion</a:t>
            </a:r>
            <a:r>
              <a:rPr lang="en-US" sz="1200" dirty="0">
                <a:solidFill>
                  <a:schemeClr val="tx1"/>
                </a:solidFill>
                <a:latin typeface="Arial Black" panose="020B0A04020102020204" pitchFamily="34" charset="0"/>
                <a:ea typeface="Calibri" panose="020F0502020204030204" pitchFamily="34" charset="0"/>
                <a:cs typeface="Times New Roman" panose="02020603050405020304" pitchFamily="18" charset="0"/>
              </a:rPr>
              <a:t> (</a:t>
            </a:r>
            <a:r>
              <a:rPr lang="en-US" sz="1200" dirty="0">
                <a:solidFill>
                  <a:srgbClr val="006600"/>
                </a:solidFill>
                <a:latin typeface="Arial Black" panose="020B0A04020102020204" pitchFamily="34" charset="0"/>
                <a:ea typeface="Calibri" panose="020F0502020204030204" pitchFamily="34" charset="0"/>
                <a:cs typeface="Times New Roman" panose="02020603050405020304" pitchFamily="18" charset="0"/>
              </a:rPr>
              <a:t>study of God’s Word</a:t>
            </a:r>
            <a:r>
              <a:rPr lang="en-US" sz="1200" dirty="0">
                <a:solidFill>
                  <a:schemeClr val="tx1"/>
                </a:solidFill>
                <a:latin typeface="Arial Black" panose="020B0A04020102020204" pitchFamily="34" charset="0"/>
                <a:ea typeface="Calibri" panose="020F0502020204030204" pitchFamily="34" charset="0"/>
                <a:cs typeface="Times New Roman" panose="02020603050405020304" pitchFamily="18" charset="0"/>
              </a:rPr>
              <a:t>,</a:t>
            </a:r>
            <a:r>
              <a:rPr lang="en-US" sz="12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 </a:t>
            </a:r>
            <a:r>
              <a:rPr lang="en-US" sz="1200" dirty="0">
                <a:solidFill>
                  <a:schemeClr val="accent2"/>
                </a:solidFill>
                <a:latin typeface="Arial Black" panose="020B0A04020102020204" pitchFamily="34" charset="0"/>
                <a:ea typeface="Calibri" panose="020F0502020204030204" pitchFamily="34" charset="0"/>
                <a:cs typeface="Times New Roman" panose="02020603050405020304" pitchFamily="18" charset="0"/>
              </a:rPr>
              <a:t>prayer</a:t>
            </a:r>
            <a:r>
              <a:rPr lang="en-US" sz="1200" dirty="0">
                <a:solidFill>
                  <a:schemeClr val="tx1"/>
                </a:solidFill>
                <a:latin typeface="Arial Black" panose="020B0A04020102020204" pitchFamily="34" charset="0"/>
                <a:ea typeface="Calibri" panose="020F0502020204030204" pitchFamily="34" charset="0"/>
                <a:cs typeface="Times New Roman" panose="02020603050405020304" pitchFamily="18" charset="0"/>
              </a:rPr>
              <a:t>, </a:t>
            </a:r>
            <a:r>
              <a:rPr lang="en-US" sz="1200" dirty="0">
                <a:solidFill>
                  <a:srgbClr val="660066"/>
                </a:solidFill>
                <a:latin typeface="Arial Black" panose="020B0A04020102020204" pitchFamily="34" charset="0"/>
                <a:ea typeface="Calibri" panose="020F0502020204030204" pitchFamily="34" charset="0"/>
                <a:cs typeface="Times New Roman" panose="02020603050405020304" pitchFamily="18" charset="0"/>
              </a:rPr>
              <a:t>and ministering to the needs of others</a:t>
            </a:r>
            <a:r>
              <a:rPr lang="en-US" sz="1200" dirty="0">
                <a:solidFill>
                  <a:schemeClr val="tx1"/>
                </a:solidFill>
                <a:latin typeface="Arial Black" panose="020B0A04020102020204" pitchFamily="34" charset="0"/>
                <a:ea typeface="Calibri" panose="020F0502020204030204" pitchFamily="34" charset="0"/>
                <a:cs typeface="Times New Roman" panose="02020603050405020304" pitchFamily="18" charset="0"/>
              </a:rPr>
              <a:t>) </a:t>
            </a:r>
            <a:r>
              <a:rPr lang="en-US"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 their daily lives between church services.”</a:t>
            </a:r>
            <a:endParaRPr lang="en-US" sz="1200" dirty="0">
              <a:solidFill>
                <a:schemeClr val="tx1"/>
              </a:solidFill>
              <a:latin typeface="+mj-lt"/>
            </a:endParaRPr>
          </a:p>
        </p:txBody>
      </p:sp>
      <p:sp>
        <p:nvSpPr>
          <p:cNvPr id="3" name="TextBox 2">
            <a:extLst>
              <a:ext uri="{FF2B5EF4-FFF2-40B4-BE49-F238E27FC236}">
                <a16:creationId xmlns:a16="http://schemas.microsoft.com/office/drawing/2014/main" id="{1F3DE2A5-3403-47D5-9729-157E3D3CC265}"/>
              </a:ext>
            </a:extLst>
          </p:cNvPr>
          <p:cNvSpPr txBox="1"/>
          <p:nvPr/>
        </p:nvSpPr>
        <p:spPr>
          <a:xfrm>
            <a:off x="73007" y="655854"/>
            <a:ext cx="2549096" cy="1466748"/>
          </a:xfrm>
          <a:prstGeom prst="rect">
            <a:avLst/>
          </a:prstGeom>
          <a:noFill/>
        </p:spPr>
        <p:txBody>
          <a:bodyPr wrap="none" rtlCol="0">
            <a:spAutoFit/>
          </a:bodyPr>
          <a:lstStyle/>
          <a:p>
            <a:pPr lvl="0" algn="just">
              <a:lnSpc>
                <a:spcPct val="107000"/>
              </a:lnSpc>
              <a:spcBef>
                <a:spcPts val="0"/>
              </a:spcBef>
              <a:spcAft>
                <a:spcPts val="0"/>
              </a:spcAft>
            </a:pPr>
            <a:r>
              <a:rPr lang="en-US" sz="14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A breakthrough is possible when</a:t>
            </a:r>
          </a:p>
          <a:p>
            <a:pPr lvl="0" algn="just">
              <a:lnSpc>
                <a:spcPct val="107000"/>
              </a:lnSpc>
              <a:spcBef>
                <a:spcPts val="0"/>
              </a:spcBef>
              <a:spcAft>
                <a:spcPts val="0"/>
              </a:spcAft>
            </a:pPr>
            <a:r>
              <a:rPr lang="en-US" sz="14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there is  a  great   dissatisfaction</a:t>
            </a:r>
          </a:p>
          <a:p>
            <a:pPr lvl="0" algn="just">
              <a:lnSpc>
                <a:spcPct val="107000"/>
              </a:lnSpc>
              <a:spcBef>
                <a:spcPts val="0"/>
              </a:spcBef>
              <a:spcAft>
                <a:spcPts val="0"/>
              </a:spcAft>
            </a:pPr>
            <a:r>
              <a:rPr lang="en-US" sz="14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with  the current situation  and  a</a:t>
            </a:r>
          </a:p>
          <a:p>
            <a:pPr lvl="0" algn="just">
              <a:lnSpc>
                <a:spcPct val="107000"/>
              </a:lnSpc>
              <a:spcBef>
                <a:spcPts val="0"/>
              </a:spcBef>
              <a:spcAft>
                <a:spcPts val="0"/>
              </a:spcAft>
            </a:pPr>
            <a:r>
              <a:rPr lang="en-US" sz="14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willingness  to  make  significant </a:t>
            </a:r>
          </a:p>
          <a:p>
            <a:pPr lvl="0" algn="just">
              <a:lnSpc>
                <a:spcPct val="107000"/>
              </a:lnSpc>
              <a:spcBef>
                <a:spcPts val="0"/>
              </a:spcBef>
              <a:spcAft>
                <a:spcPts val="0"/>
              </a:spcAft>
            </a:pPr>
            <a:r>
              <a:rPr lang="en-US" sz="14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and   profound   transformational </a:t>
            </a:r>
          </a:p>
          <a:p>
            <a:pPr lvl="0" algn="just">
              <a:lnSpc>
                <a:spcPct val="107000"/>
              </a:lnSpc>
              <a:spcBef>
                <a:spcPts val="0"/>
              </a:spcBef>
              <a:spcAft>
                <a:spcPts val="0"/>
              </a:spcAft>
            </a:pPr>
            <a:r>
              <a:rPr lang="en-US" sz="14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changes and sacrifices.</a:t>
            </a:r>
            <a:r>
              <a:rPr lang="en-US" sz="1420" dirty="0">
                <a:solidFill>
                  <a:srgbClr val="FF0000"/>
                </a:solidFill>
                <a:latin typeface="Abadi" panose="020B0604020104020204" pitchFamily="34" charset="0"/>
                <a:ea typeface="Calibri" panose="020F0502020204030204" pitchFamily="34" charset="0"/>
                <a:cs typeface="Times New Roman" panose="02020603050405020304" pitchFamily="18" charset="0"/>
              </a:rPr>
              <a:t>   </a:t>
            </a:r>
            <a:r>
              <a:rPr lang="en-US" sz="1400" dirty="0">
                <a:solidFill>
                  <a:srgbClr val="FF0000"/>
                </a:solidFill>
                <a:latin typeface="Abadi" panose="020B0604020104020204" pitchFamily="34" charset="0"/>
                <a:ea typeface="Calibri" panose="020F0502020204030204" pitchFamily="34" charset="0"/>
                <a:cs typeface="Times New Roman" panose="02020603050405020304" pitchFamily="18" charset="0"/>
              </a:rPr>
              <a:t>      </a:t>
            </a:r>
            <a:endParaRPr lang="en-US" sz="1400" dirty="0">
              <a:solidFill>
                <a:srgbClr val="FF0000"/>
              </a:solidFill>
              <a:latin typeface="+mj-lt"/>
            </a:endParaRPr>
          </a:p>
        </p:txBody>
      </p:sp>
      <p:cxnSp>
        <p:nvCxnSpPr>
          <p:cNvPr id="44" name="Straight Connector 43">
            <a:extLst>
              <a:ext uri="{FF2B5EF4-FFF2-40B4-BE49-F238E27FC236}">
                <a16:creationId xmlns:a16="http://schemas.microsoft.com/office/drawing/2014/main" id="{EBD90DEB-4DEE-4B72-9E1E-170DCE1C5992}"/>
              </a:ext>
            </a:extLst>
          </p:cNvPr>
          <p:cNvCxnSpPr>
            <a:cxnSpLocks/>
          </p:cNvCxnSpPr>
          <p:nvPr/>
        </p:nvCxnSpPr>
        <p:spPr bwMode="auto">
          <a:xfrm flipH="1">
            <a:off x="2230582" y="3350377"/>
            <a:ext cx="533400" cy="0"/>
          </a:xfrm>
          <a:prstGeom prst="line">
            <a:avLst/>
          </a:prstGeom>
          <a:noFill/>
          <a:ln w="3810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FEB04830-B896-43A7-B87C-6254190F69FA}"/>
              </a:ext>
            </a:extLst>
          </p:cNvPr>
          <p:cNvCxnSpPr>
            <a:cxnSpLocks/>
          </p:cNvCxnSpPr>
          <p:nvPr/>
        </p:nvCxnSpPr>
        <p:spPr bwMode="auto">
          <a:xfrm>
            <a:off x="4532696" y="3291682"/>
            <a:ext cx="572704" cy="0"/>
          </a:xfrm>
          <a:prstGeom prst="line">
            <a:avLst/>
          </a:prstGeom>
          <a:noFill/>
          <a:ln w="3810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a:extLst>
              <a:ext uri="{FF2B5EF4-FFF2-40B4-BE49-F238E27FC236}">
                <a16:creationId xmlns:a16="http://schemas.microsoft.com/office/drawing/2014/main" id="{07662351-8B38-45F1-8421-51CC6DF522FA}"/>
              </a:ext>
            </a:extLst>
          </p:cNvPr>
          <p:cNvSpPr txBox="1"/>
          <p:nvPr/>
        </p:nvSpPr>
        <p:spPr>
          <a:xfrm>
            <a:off x="546212" y="5639181"/>
            <a:ext cx="6311788" cy="307777"/>
          </a:xfrm>
          <a:prstGeom prst="rect">
            <a:avLst/>
          </a:prstGeom>
          <a:noFill/>
        </p:spPr>
        <p:txBody>
          <a:bodyPr wrap="square" rtlCol="0">
            <a:spAutoFit/>
          </a:bodyPr>
          <a:lstStyle/>
          <a:p>
            <a:r>
              <a:rPr lang="en-US" sz="1400" dirty="0">
                <a:solidFill>
                  <a:srgbClr val="FF0000"/>
                </a:solidFill>
                <a:latin typeface="+mj-lt"/>
              </a:rPr>
              <a:t>            </a:t>
            </a:r>
            <a:r>
              <a:rPr lang="en-US" sz="1400" dirty="0">
                <a:solidFill>
                  <a:srgbClr val="FF0000"/>
                </a:solidFill>
                <a:latin typeface="Arial Black" panose="020B0A04020102020204" pitchFamily="34" charset="0"/>
              </a:rPr>
              <a:t>A  breakthrough is at least a 200% increase (2x)</a:t>
            </a:r>
            <a:endParaRPr lang="en-US" sz="1200" dirty="0">
              <a:solidFill>
                <a:srgbClr val="FF0000"/>
              </a:solidFill>
              <a:latin typeface="+mj-lt"/>
            </a:endParaRPr>
          </a:p>
        </p:txBody>
      </p:sp>
    </p:spTree>
    <p:extLst>
      <p:ext uri="{BB962C8B-B14F-4D97-AF65-F5344CB8AC3E}">
        <p14:creationId xmlns:p14="http://schemas.microsoft.com/office/powerpoint/2010/main" val="2477830378"/>
      </p:ext>
    </p:extLst>
  </p:cSld>
  <p:clrMapOvr>
    <a:masterClrMapping/>
  </p:clrMapOvr>
  <p:transition spd="slow">
    <p:checker/>
    <p:sndAc>
      <p:stSnd>
        <p:snd r:embed="rId2" name="projctor.wav"/>
      </p:stSnd>
    </p:sndAc>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C46043F-6DAA-405F-8B0C-BE2FDE282771}"/>
              </a:ext>
            </a:extLst>
          </p:cNvPr>
          <p:cNvSpPr/>
          <p:nvPr/>
        </p:nvSpPr>
        <p:spPr bwMode="auto">
          <a:xfrm>
            <a:off x="1143000" y="4129881"/>
            <a:ext cx="5486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5" name="TextBox 4">
            <a:extLst>
              <a:ext uri="{FF2B5EF4-FFF2-40B4-BE49-F238E27FC236}">
                <a16:creationId xmlns:a16="http://schemas.microsoft.com/office/drawing/2014/main" id="{2DC0EC57-2594-41D4-8DAA-C8C8E54B0941}"/>
              </a:ext>
            </a:extLst>
          </p:cNvPr>
          <p:cNvSpPr txBox="1"/>
          <p:nvPr/>
        </p:nvSpPr>
        <p:spPr>
          <a:xfrm>
            <a:off x="114300" y="33794"/>
            <a:ext cx="7099300" cy="9140964"/>
          </a:xfrm>
          <a:prstGeom prst="rect">
            <a:avLst/>
          </a:prstGeom>
          <a:solidFill>
            <a:srgbClr val="FFFF00"/>
          </a:solidFill>
          <a:ln w="57150">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6" name="Oval 21">
            <a:extLst>
              <a:ext uri="{FF2B5EF4-FFF2-40B4-BE49-F238E27FC236}">
                <a16:creationId xmlns:a16="http://schemas.microsoft.com/office/drawing/2014/main" id="{1C5C84A8-0B34-4748-8E8B-2B927F904562}"/>
              </a:ext>
            </a:extLst>
          </p:cNvPr>
          <p:cNvSpPr>
            <a:spLocks noChangeArrowheads="1"/>
          </p:cNvSpPr>
          <p:nvPr/>
        </p:nvSpPr>
        <p:spPr bwMode="auto">
          <a:xfrm>
            <a:off x="771525" y="1766888"/>
            <a:ext cx="5781675" cy="6096793"/>
          </a:xfrm>
          <a:prstGeom prst="ellipse">
            <a:avLst/>
          </a:prstGeom>
          <a:noFill/>
          <a:ln w="381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14" name="Line 2053">
            <a:extLst>
              <a:ext uri="{FF2B5EF4-FFF2-40B4-BE49-F238E27FC236}">
                <a16:creationId xmlns:a16="http://schemas.microsoft.com/office/drawing/2014/main" id="{5427CF6D-873F-46B2-9E55-5D453CBB5BA6}"/>
              </a:ext>
            </a:extLst>
          </p:cNvPr>
          <p:cNvSpPr>
            <a:spLocks noChangeShapeType="1"/>
          </p:cNvSpPr>
          <p:nvPr/>
        </p:nvSpPr>
        <p:spPr bwMode="auto">
          <a:xfrm flipV="1">
            <a:off x="2858529" y="1791254"/>
            <a:ext cx="395288" cy="10239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15" name="Oval 14">
            <a:extLst>
              <a:ext uri="{FF2B5EF4-FFF2-40B4-BE49-F238E27FC236}">
                <a16:creationId xmlns:a16="http://schemas.microsoft.com/office/drawing/2014/main" id="{C49E30C9-C2E3-403E-BA7D-525960370EA9}"/>
              </a:ext>
            </a:extLst>
          </p:cNvPr>
          <p:cNvSpPr/>
          <p:nvPr/>
        </p:nvSpPr>
        <p:spPr bwMode="auto">
          <a:xfrm>
            <a:off x="5181600" y="1539081"/>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16" name="Oval 15">
            <a:extLst>
              <a:ext uri="{FF2B5EF4-FFF2-40B4-BE49-F238E27FC236}">
                <a16:creationId xmlns:a16="http://schemas.microsoft.com/office/drawing/2014/main" id="{39E092D4-B9C4-4ECB-B885-961E111BA645}"/>
              </a:ext>
            </a:extLst>
          </p:cNvPr>
          <p:cNvSpPr/>
          <p:nvPr/>
        </p:nvSpPr>
        <p:spPr bwMode="auto">
          <a:xfrm>
            <a:off x="2971800" y="2453481"/>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18" name="Oval 17">
            <a:extLst>
              <a:ext uri="{FF2B5EF4-FFF2-40B4-BE49-F238E27FC236}">
                <a16:creationId xmlns:a16="http://schemas.microsoft.com/office/drawing/2014/main" id="{B3381CAC-6A1A-4444-8258-9B13F7B2E5C9}"/>
              </a:ext>
            </a:extLst>
          </p:cNvPr>
          <p:cNvSpPr/>
          <p:nvPr/>
        </p:nvSpPr>
        <p:spPr bwMode="auto">
          <a:xfrm>
            <a:off x="3367088" y="3596481"/>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22" name="Speech Bubble: Oval 21">
            <a:extLst>
              <a:ext uri="{FF2B5EF4-FFF2-40B4-BE49-F238E27FC236}">
                <a16:creationId xmlns:a16="http://schemas.microsoft.com/office/drawing/2014/main" id="{5245CBEA-07CB-43D2-91AE-342ACE1372D4}"/>
              </a:ext>
            </a:extLst>
          </p:cNvPr>
          <p:cNvSpPr/>
          <p:nvPr/>
        </p:nvSpPr>
        <p:spPr bwMode="auto">
          <a:xfrm>
            <a:off x="4762500" y="1967051"/>
            <a:ext cx="571500" cy="562630"/>
          </a:xfrm>
          <a:prstGeom prst="wedgeEllipseCallout">
            <a:avLst/>
          </a:prstGeom>
          <a:solidFill>
            <a:srgbClr val="993300"/>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1</a:t>
            </a:r>
          </a:p>
        </p:txBody>
      </p:sp>
      <p:sp>
        <p:nvSpPr>
          <p:cNvPr id="28" name="Speech Bubble: Oval 27">
            <a:extLst>
              <a:ext uri="{FF2B5EF4-FFF2-40B4-BE49-F238E27FC236}">
                <a16:creationId xmlns:a16="http://schemas.microsoft.com/office/drawing/2014/main" id="{C7121EFA-6030-4299-BE18-D72C1CA4CF61}"/>
              </a:ext>
            </a:extLst>
          </p:cNvPr>
          <p:cNvSpPr/>
          <p:nvPr/>
        </p:nvSpPr>
        <p:spPr bwMode="auto">
          <a:xfrm>
            <a:off x="1790700" y="1996281"/>
            <a:ext cx="571500" cy="562630"/>
          </a:xfrm>
          <a:prstGeom prst="wedgeEllipseCallout">
            <a:avLst/>
          </a:prstGeom>
          <a:solidFill>
            <a:srgbClr val="993300"/>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6</a:t>
            </a:r>
          </a:p>
        </p:txBody>
      </p:sp>
      <p:sp>
        <p:nvSpPr>
          <p:cNvPr id="29" name="Speech Bubble: Oval 28">
            <a:extLst>
              <a:ext uri="{FF2B5EF4-FFF2-40B4-BE49-F238E27FC236}">
                <a16:creationId xmlns:a16="http://schemas.microsoft.com/office/drawing/2014/main" id="{16FA2A7B-E684-480C-8DDA-CF4C3DA8E176}"/>
              </a:ext>
            </a:extLst>
          </p:cNvPr>
          <p:cNvSpPr/>
          <p:nvPr/>
        </p:nvSpPr>
        <p:spPr bwMode="auto">
          <a:xfrm>
            <a:off x="6210300" y="4329251"/>
            <a:ext cx="571500" cy="562630"/>
          </a:xfrm>
          <a:prstGeom prst="wedgeEllipseCallout">
            <a:avLst/>
          </a:prstGeom>
          <a:solidFill>
            <a:srgbClr val="993300"/>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2</a:t>
            </a:r>
          </a:p>
        </p:txBody>
      </p:sp>
      <p:sp>
        <p:nvSpPr>
          <p:cNvPr id="30" name="Speech Bubble: Oval 29">
            <a:extLst>
              <a:ext uri="{FF2B5EF4-FFF2-40B4-BE49-F238E27FC236}">
                <a16:creationId xmlns:a16="http://schemas.microsoft.com/office/drawing/2014/main" id="{F29AC28E-6D8D-4BD0-A037-FC4158944574}"/>
              </a:ext>
            </a:extLst>
          </p:cNvPr>
          <p:cNvSpPr/>
          <p:nvPr/>
        </p:nvSpPr>
        <p:spPr bwMode="auto">
          <a:xfrm>
            <a:off x="5143500" y="6949281"/>
            <a:ext cx="571500" cy="562630"/>
          </a:xfrm>
          <a:prstGeom prst="wedgeEllipseCallout">
            <a:avLst/>
          </a:prstGeom>
          <a:solidFill>
            <a:srgbClr val="993300"/>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3</a:t>
            </a:r>
          </a:p>
        </p:txBody>
      </p:sp>
      <p:sp>
        <p:nvSpPr>
          <p:cNvPr id="31" name="Speech Bubble: Oval 30">
            <a:extLst>
              <a:ext uri="{FF2B5EF4-FFF2-40B4-BE49-F238E27FC236}">
                <a16:creationId xmlns:a16="http://schemas.microsoft.com/office/drawing/2014/main" id="{805A139E-F5B1-4333-911F-DA06644D09AF}"/>
              </a:ext>
            </a:extLst>
          </p:cNvPr>
          <p:cNvSpPr/>
          <p:nvPr/>
        </p:nvSpPr>
        <p:spPr bwMode="auto">
          <a:xfrm>
            <a:off x="1790700" y="7148651"/>
            <a:ext cx="571500" cy="562630"/>
          </a:xfrm>
          <a:prstGeom prst="wedgeEllipseCallout">
            <a:avLst/>
          </a:prstGeom>
          <a:solidFill>
            <a:srgbClr val="993300"/>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4</a:t>
            </a:r>
          </a:p>
        </p:txBody>
      </p:sp>
      <p:sp>
        <p:nvSpPr>
          <p:cNvPr id="32" name="Speech Bubble: Oval 31">
            <a:extLst>
              <a:ext uri="{FF2B5EF4-FFF2-40B4-BE49-F238E27FC236}">
                <a16:creationId xmlns:a16="http://schemas.microsoft.com/office/drawing/2014/main" id="{A18D416D-AC3D-4FF0-9256-0FE2EC287E46}"/>
              </a:ext>
            </a:extLst>
          </p:cNvPr>
          <p:cNvSpPr/>
          <p:nvPr/>
        </p:nvSpPr>
        <p:spPr bwMode="auto">
          <a:xfrm>
            <a:off x="495300" y="4329251"/>
            <a:ext cx="571500" cy="562630"/>
          </a:xfrm>
          <a:prstGeom prst="wedgeEllipseCallout">
            <a:avLst/>
          </a:prstGeom>
          <a:solidFill>
            <a:srgbClr val="993300"/>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5</a:t>
            </a:r>
          </a:p>
        </p:txBody>
      </p:sp>
      <p:sp>
        <p:nvSpPr>
          <p:cNvPr id="35" name="TextBox 34">
            <a:extLst>
              <a:ext uri="{FF2B5EF4-FFF2-40B4-BE49-F238E27FC236}">
                <a16:creationId xmlns:a16="http://schemas.microsoft.com/office/drawing/2014/main" id="{9EDD7B94-84EF-4B35-A1CE-5FEEC0FC137C}"/>
              </a:ext>
            </a:extLst>
          </p:cNvPr>
          <p:cNvSpPr txBox="1"/>
          <p:nvPr/>
        </p:nvSpPr>
        <p:spPr>
          <a:xfrm>
            <a:off x="1024321" y="7911842"/>
            <a:ext cx="5548827" cy="1631216"/>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993300"/>
                </a:solidFill>
                <a:effectLst/>
                <a:uLnTx/>
                <a:uFillTx/>
                <a:latin typeface="Rockwell Extra Bold" panose="02060903040505020403" pitchFamily="18" charset="0"/>
                <a:ea typeface="+mn-ea"/>
                <a:cs typeface="+mn-cs"/>
              </a:rPr>
              <a:t>Supporting Ministries: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993300"/>
                </a:solidFill>
                <a:effectLst/>
                <a:uLnTx/>
                <a:uFillTx/>
                <a:latin typeface="Times New Roman" panose="02020603050405020304" pitchFamily="18" charset="0"/>
                <a:ea typeface="+mn-ea"/>
                <a:cs typeface="Times New Roman" panose="02020603050405020304" pitchFamily="18" charset="0"/>
              </a:rPr>
              <a:t>(Choir, Music, Media, Drama, Maintenance, etc.)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993300"/>
                </a:solidFill>
                <a:effectLst/>
                <a:uLnTx/>
                <a:uFillTx/>
                <a:latin typeface="Times New Roman" panose="02020603050405020304" pitchFamily="18" charset="0"/>
                <a:ea typeface="+mn-ea"/>
                <a:cs typeface="Times New Roman" panose="02020603050405020304" pitchFamily="18" charset="0"/>
              </a:rPr>
              <a:t>Their purpose is to support the core ministries,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993300"/>
                </a:solidFill>
                <a:effectLst/>
                <a:uLnTx/>
                <a:uFillTx/>
                <a:latin typeface="Times New Roman" panose="02020603050405020304" pitchFamily="18" charset="0"/>
                <a:ea typeface="+mn-ea"/>
                <a:cs typeface="Times New Roman" panose="02020603050405020304" pitchFamily="18" charset="0"/>
              </a:rPr>
              <a:t> mission, vision and goals of the church.</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lumMod val="95000"/>
                </a:srgbClr>
              </a:solidFill>
              <a:effectLst/>
              <a:uLnTx/>
              <a:uFillTx/>
              <a:latin typeface="Times New Roman" panose="02020603050405020304" pitchFamily="18" charset="0"/>
              <a:ea typeface="+mn-ea"/>
              <a:cs typeface="Times New Roman" panose="02020603050405020304" pitchFamily="18" charset="0"/>
            </a:endParaRPr>
          </a:p>
        </p:txBody>
      </p:sp>
      <p:sp>
        <p:nvSpPr>
          <p:cNvPr id="36" name="TextBox 35">
            <a:extLst>
              <a:ext uri="{FF2B5EF4-FFF2-40B4-BE49-F238E27FC236}">
                <a16:creationId xmlns:a16="http://schemas.microsoft.com/office/drawing/2014/main" id="{379E9867-6DD7-4757-AA68-88DE9FD61C99}"/>
              </a:ext>
            </a:extLst>
          </p:cNvPr>
          <p:cNvSpPr txBox="1"/>
          <p:nvPr/>
        </p:nvSpPr>
        <p:spPr>
          <a:xfrm>
            <a:off x="983172" y="2446952"/>
            <a:ext cx="5300425" cy="120032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Rockwell Extra Bold" panose="02060903040505020403" pitchFamily="18" charset="0"/>
                <a:ea typeface="+mn-ea"/>
                <a:cs typeface="+mn-cs"/>
              </a:rPr>
              <a:t>Book of Acts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Rockwell Extra Bold" panose="02060903040505020403" pitchFamily="18" charset="0"/>
                <a:ea typeface="+mn-ea"/>
                <a:cs typeface="+mn-cs"/>
              </a:rPr>
              <a:t>Core Ministries: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(Apostles Doctrine, Fellowship &amp; Breaking Bread, Prayer)</a:t>
            </a:r>
          </a:p>
        </p:txBody>
      </p:sp>
      <p:sp>
        <p:nvSpPr>
          <p:cNvPr id="37" name="TextBox 36">
            <a:extLst>
              <a:ext uri="{FF2B5EF4-FFF2-40B4-BE49-F238E27FC236}">
                <a16:creationId xmlns:a16="http://schemas.microsoft.com/office/drawing/2014/main" id="{687EC6B8-3065-4F33-9FAF-B900F2A30097}"/>
              </a:ext>
            </a:extLst>
          </p:cNvPr>
          <p:cNvSpPr txBox="1"/>
          <p:nvPr/>
        </p:nvSpPr>
        <p:spPr>
          <a:xfrm>
            <a:off x="2057400" y="3708717"/>
            <a:ext cx="2856616" cy="738664"/>
          </a:xfrm>
          <a:prstGeom prst="rect">
            <a:avLst/>
          </a:prstGeom>
          <a:noFill/>
        </p:spPr>
        <p:txBody>
          <a:bodyPr wrap="non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Prayer Ministry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Power Arm of the Church</a:t>
            </a:r>
          </a:p>
        </p:txBody>
      </p:sp>
      <p:sp>
        <p:nvSpPr>
          <p:cNvPr id="39" name="TextBox 38">
            <a:extLst>
              <a:ext uri="{FF2B5EF4-FFF2-40B4-BE49-F238E27FC236}">
                <a16:creationId xmlns:a16="http://schemas.microsoft.com/office/drawing/2014/main" id="{15F68299-467E-48D6-A8C8-F5AD6A1DD9A2}"/>
              </a:ext>
            </a:extLst>
          </p:cNvPr>
          <p:cNvSpPr txBox="1"/>
          <p:nvPr/>
        </p:nvSpPr>
        <p:spPr>
          <a:xfrm>
            <a:off x="1219200" y="4510881"/>
            <a:ext cx="5038725" cy="2963632"/>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Compassion &amp; Care Ministry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60066"/>
                </a:solidFill>
                <a:effectLst/>
                <a:uLnTx/>
                <a:uFillTx/>
                <a:latin typeface="Times New Roman" panose="02020603050405020304" pitchFamily="18" charset="0"/>
                <a:ea typeface="+mn-ea"/>
                <a:cs typeface="Times New Roman" panose="02020603050405020304" pitchFamily="18" charset="0"/>
              </a:rPr>
              <a:t>       Actions Arm of the Church: </a:t>
            </a:r>
            <a:r>
              <a:rPr kumimoji="0" lang="en-US" sz="1600" b="1" i="0" u="none" strike="noStrike" kern="1200" cap="none" spc="0" normalizeH="0" baseline="0" noProof="0" dirty="0">
                <a:ln>
                  <a:noFill/>
                </a:ln>
                <a:solidFill>
                  <a:srgbClr val="660066"/>
                </a:solidFill>
                <a:effectLst/>
                <a:uLnTx/>
                <a:uFillTx/>
                <a:latin typeface="Times New Roman" panose="02020603050405020304" pitchFamily="18" charset="0"/>
                <a:ea typeface="+mn-ea"/>
                <a:cs typeface="Times New Roman" panose="02020603050405020304" pitchFamily="18" charset="0"/>
              </a:rPr>
              <a:t>attracting,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660066"/>
                </a:solidFill>
                <a:effectLst/>
                <a:uLnTx/>
                <a:uFillTx/>
                <a:latin typeface="Times New Roman" panose="02020603050405020304" pitchFamily="18" charset="0"/>
                <a:ea typeface="+mn-ea"/>
                <a:cs typeface="Times New Roman" panose="02020603050405020304" pitchFamily="18" charset="0"/>
              </a:rPr>
              <a:t>        winning, retaining and making disciples.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07000"/>
              </a:lnSpc>
              <a:spcBef>
                <a:spcPts val="0"/>
              </a:spcBef>
              <a:spcAft>
                <a:spcPts val="0"/>
              </a:spcAft>
              <a:buClrTx/>
              <a:buSzTx/>
              <a:buFont typeface="Wingdings" panose="05000000000000000000" pitchFamily="2" charset="2"/>
              <a:buChar char="Ø"/>
              <a:tabLst/>
              <a:defRPr/>
            </a:pP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Deeper Life in the Word Ministry</a:t>
            </a:r>
            <a:r>
              <a:rPr kumimoji="0" lang="en-US" sz="2400" b="1" i="0" u="none" strike="noStrike" kern="1200" cap="none" spc="0" normalizeH="0" baseline="0" noProof="0" dirty="0">
                <a:ln>
                  <a:noFill/>
                </a:ln>
                <a:solidFill>
                  <a:srgbClr val="006600"/>
                </a:solidFill>
                <a:effectLst/>
                <a:uLnTx/>
                <a:uFillTx/>
                <a:latin typeface="Rockwell Extra Bold" panose="02060903040505020403" pitchFamily="18" charset="0"/>
                <a:ea typeface="+mn-ea"/>
                <a:cs typeface="+mn-cs"/>
              </a:rPr>
              <a:t>            </a:t>
            </a:r>
            <a:r>
              <a:rPr kumimoji="0" lang="en-US" sz="1600" b="1" i="0" u="none" strike="noStrike" kern="1200" cap="none" spc="0" normalizeH="0" baseline="0" noProof="0" dirty="0">
                <a:ln>
                  <a:noFill/>
                </a:ln>
                <a:solidFill>
                  <a:srgbClr val="006600"/>
                </a:solidFill>
                <a:effectLst/>
                <a:uLnTx/>
                <a:uFillTx/>
                <a:latin typeface="Times New Roman"/>
                <a:ea typeface="+mn-ea"/>
                <a:cs typeface="Times New Roman" panose="02020603050405020304" pitchFamily="18" charset="0"/>
              </a:rPr>
              <a:t>I</a:t>
            </a:r>
            <a:r>
              <a:rPr kumimoji="0" lang="en-US" sz="1600" b="1" i="0" u="none" strike="noStrike" kern="1200" cap="none" spc="0" normalizeH="0" baseline="0" noProof="0" dirty="0">
                <a:ln>
                  <a:noFill/>
                </a:ln>
                <a:solidFill>
                  <a:srgbClr val="006600"/>
                </a:solidFill>
                <a:effectLst/>
                <a:uLnTx/>
                <a:uFillTx/>
                <a:latin typeface="Times New Roman" panose="02020603050405020304" pitchFamily="18" charset="0"/>
                <a:ea typeface="Calibri" panose="020F0502020204030204" pitchFamily="34" charset="0"/>
                <a:cs typeface="Times New Roman" panose="02020603050405020304" pitchFamily="18" charset="0"/>
              </a:rPr>
              <a:t>ncludes classroom and individual study. </a:t>
            </a:r>
            <a:endParaRPr kumimoji="0" lang="en-US" sz="14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6600"/>
                </a:solidFill>
                <a:effectLst/>
                <a:uLnTx/>
                <a:uFillTx/>
                <a:latin typeface="Times New Roman" panose="02020603050405020304" pitchFamily="18" charset="0"/>
                <a:ea typeface="Calibri" panose="020F0502020204030204" pitchFamily="34" charset="0"/>
                <a:cs typeface="Times New Roman" panose="02020603050405020304" pitchFamily="18" charset="0"/>
              </a:rPr>
              <a:t>       Library of books, CDs, DVDs,  on-line courses, etc.</a:t>
            </a:r>
          </a:p>
          <a:p>
            <a:pPr marL="0" marR="0" lvl="0" indent="0" algn="l" defTabSz="914400" rtl="0" eaLnBrk="0" fontAlgn="base" latinLnBrk="0" hangingPunct="0">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66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a:ln>
                  <a:noFill/>
                </a:ln>
                <a:solidFill>
                  <a:srgbClr val="006600"/>
                </a:solidFill>
                <a:effectLst/>
                <a:uLnTx/>
                <a:uFillTx/>
                <a:latin typeface="Times New Roman" panose="02020603050405020304" pitchFamily="18" charset="0"/>
                <a:ea typeface="Calibri" panose="020F0502020204030204" pitchFamily="34" charset="0"/>
                <a:cs typeface="Times New Roman" panose="02020603050405020304" pitchFamily="18" charset="0"/>
              </a:rPr>
              <a:t>   (just-in-time teaching / training).  New convert </a:t>
            </a:r>
          </a:p>
          <a:p>
            <a:pPr marL="0" marR="0" lvl="0" indent="0" algn="l" defTabSz="914400" rtl="0" eaLnBrk="0" fontAlgn="base" latinLnBrk="0" hangingPunct="0">
              <a:lnSpc>
                <a:spcPct val="107000"/>
              </a:lnSpc>
              <a:spcBef>
                <a:spcPts val="0"/>
              </a:spcBef>
              <a:spcAft>
                <a:spcPts val="0"/>
              </a:spcAft>
              <a:buClrTx/>
              <a:buSzTx/>
              <a:buFontTx/>
              <a:buNone/>
              <a:tabLst/>
              <a:defRPr/>
            </a:pPr>
            <a:r>
              <a:rPr lang="en-US" sz="1600"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a:ln>
                  <a:noFill/>
                </a:ln>
                <a:solidFill>
                  <a:srgbClr val="006600"/>
                </a:solidFill>
                <a:effectLst/>
                <a:uLnTx/>
                <a:uFillTx/>
                <a:latin typeface="Times New Roman" panose="02020603050405020304" pitchFamily="18" charset="0"/>
                <a:ea typeface="Calibri" panose="020F0502020204030204" pitchFamily="34" charset="0"/>
                <a:cs typeface="Times New Roman" panose="02020603050405020304" pitchFamily="18" charset="0"/>
              </a:rPr>
              <a:t>to mature saint </a:t>
            </a:r>
            <a:r>
              <a:rPr lang="en-US" sz="1600"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levels.</a:t>
            </a:r>
            <a:endParaRPr kumimoji="0" lang="en-US" sz="14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40" name="TextBox 39">
            <a:extLst>
              <a:ext uri="{FF2B5EF4-FFF2-40B4-BE49-F238E27FC236}">
                <a16:creationId xmlns:a16="http://schemas.microsoft.com/office/drawing/2014/main" id="{2D8C792B-8BBE-4499-90B8-BB2CCFA34C64}"/>
              </a:ext>
            </a:extLst>
          </p:cNvPr>
          <p:cNvSpPr txBox="1"/>
          <p:nvPr/>
        </p:nvSpPr>
        <p:spPr>
          <a:xfrm>
            <a:off x="105445" y="-35719"/>
            <a:ext cx="7165551" cy="184665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srgbClr val="FFFF00"/>
              </a:solidFill>
              <a:effectLst/>
              <a:uLnTx/>
              <a:uFillTx/>
              <a:latin typeface="Rockwell Extra Bold" panose="02060903040505020403"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Rockwell Extra Bold" panose="02060903040505020403" pitchFamily="18" charset="0"/>
                <a:ea typeface="+mn-ea"/>
                <a:cs typeface="+mn-cs"/>
              </a:rPr>
              <a:t>Functional Organization Chart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The </a:t>
            </a:r>
            <a:r>
              <a:rPr kumimoji="0" lang="en-US" sz="180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Prayer Ministry </a:t>
            </a:r>
            <a:r>
              <a:rPr kumimoji="0" lang="en-US" sz="1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is not a department in the church. It is the power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arm of the church, designed for everyone to be a part.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60066"/>
                </a:solidFill>
                <a:effectLst/>
                <a:uLnTx/>
                <a:uFillTx/>
                <a:latin typeface="Times New Roman" panose="02020603050405020304" pitchFamily="18" charset="0"/>
                <a:ea typeface="+mn-ea"/>
                <a:cs typeface="Times New Roman" panose="02020603050405020304" pitchFamily="18" charset="0"/>
              </a:rPr>
              <a:t>The Compassion and Care Ministry is not a department in the church.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60066"/>
                </a:solidFill>
                <a:effectLst/>
                <a:uLnTx/>
                <a:uFillTx/>
                <a:latin typeface="Times New Roman" panose="02020603050405020304" pitchFamily="18" charset="0"/>
                <a:ea typeface="+mn-ea"/>
                <a:cs typeface="Times New Roman" panose="02020603050405020304" pitchFamily="18" charset="0"/>
              </a:rPr>
              <a:t>It is the mission of the church, designed for everyone to be a part.</a:t>
            </a:r>
          </a:p>
        </p:txBody>
      </p:sp>
      <p:sp>
        <p:nvSpPr>
          <p:cNvPr id="2" name="TextBox 1">
            <a:extLst>
              <a:ext uri="{FF2B5EF4-FFF2-40B4-BE49-F238E27FC236}">
                <a16:creationId xmlns:a16="http://schemas.microsoft.com/office/drawing/2014/main" id="{E01C7357-FA22-4806-80BC-267D8BDCB3F2}"/>
              </a:ext>
            </a:extLst>
          </p:cNvPr>
          <p:cNvSpPr txBox="1"/>
          <p:nvPr/>
        </p:nvSpPr>
        <p:spPr>
          <a:xfrm>
            <a:off x="4762500" y="5935345"/>
            <a:ext cx="184731"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Tree>
    <p:extLst>
      <p:ext uri="{BB962C8B-B14F-4D97-AF65-F5344CB8AC3E}">
        <p14:creationId xmlns:p14="http://schemas.microsoft.com/office/powerpoint/2010/main" val="2578728704"/>
      </p:ext>
    </p:extLst>
  </p:cSld>
  <p:clrMapOvr>
    <a:masterClrMapping/>
  </p:clrMapOvr>
  <p:transition spd="slow">
    <p:checker/>
    <p:sndAc>
      <p:stSnd>
        <p:snd r:embed="rId2" name="projctor.wav"/>
      </p:stSnd>
    </p:sndAc>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746125" y="669925"/>
            <a:ext cx="854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800" dirty="0">
              <a:solidFill>
                <a:schemeClr val="tx1"/>
              </a:solidFill>
              <a:latin typeface="Arial Black" panose="020B0A04020102020204" pitchFamily="34" charset="0"/>
            </a:endParaRPr>
          </a:p>
        </p:txBody>
      </p:sp>
      <p:sp>
        <p:nvSpPr>
          <p:cNvPr id="375811" name="Text Box 3"/>
          <p:cNvSpPr txBox="1">
            <a:spLocks noChangeArrowheads="1"/>
          </p:cNvSpPr>
          <p:nvPr/>
        </p:nvSpPr>
        <p:spPr bwMode="auto">
          <a:xfrm>
            <a:off x="304800" y="939800"/>
            <a:ext cx="11588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400" dirty="0">
              <a:solidFill>
                <a:schemeClr val="tx1"/>
              </a:solidFill>
              <a:latin typeface="Times New Roman" panose="02020603050405020304" pitchFamily="18" charset="0"/>
            </a:endParaRPr>
          </a:p>
          <a:p>
            <a:pPr algn="ctr"/>
            <a:endParaRPr lang="en-US" altLang="en-US" sz="1400" dirty="0">
              <a:latin typeface="Times New Roman" panose="02020603050405020304" pitchFamily="18" charset="0"/>
            </a:endParaRPr>
          </a:p>
        </p:txBody>
      </p:sp>
      <p:sp>
        <p:nvSpPr>
          <p:cNvPr id="375812" name="Text Box 4"/>
          <p:cNvSpPr txBox="1">
            <a:spLocks noChangeArrowheads="1"/>
          </p:cNvSpPr>
          <p:nvPr/>
        </p:nvSpPr>
        <p:spPr bwMode="auto">
          <a:xfrm>
            <a:off x="2193925" y="938213"/>
            <a:ext cx="1158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600" dirty="0">
              <a:solidFill>
                <a:schemeClr val="tx1"/>
              </a:solidFill>
              <a:latin typeface="Times New Roman" panose="02020603050405020304" pitchFamily="18" charset="0"/>
            </a:endParaRPr>
          </a:p>
          <a:p>
            <a:pPr algn="ctr"/>
            <a:endParaRPr lang="en-US" altLang="en-US" sz="1400" dirty="0">
              <a:latin typeface="Times New Roman" panose="02020603050405020304" pitchFamily="18" charset="0"/>
            </a:endParaRPr>
          </a:p>
          <a:p>
            <a:pPr algn="ctr"/>
            <a:endParaRPr lang="en-US" altLang="en-US" sz="800" dirty="0">
              <a:solidFill>
                <a:schemeClr val="accent2"/>
              </a:solidFill>
              <a:latin typeface="Times New Roman" panose="02020603050405020304" pitchFamily="18" charset="0"/>
            </a:endParaRPr>
          </a:p>
        </p:txBody>
      </p:sp>
      <p:sp>
        <p:nvSpPr>
          <p:cNvPr id="375813" name="Text Box 5"/>
          <p:cNvSpPr txBox="1">
            <a:spLocks noChangeArrowheads="1"/>
          </p:cNvSpPr>
          <p:nvPr/>
        </p:nvSpPr>
        <p:spPr bwMode="auto">
          <a:xfrm>
            <a:off x="5775325" y="1012825"/>
            <a:ext cx="11588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600" dirty="0">
              <a:solidFill>
                <a:schemeClr val="tx1"/>
              </a:solidFill>
              <a:latin typeface="Times New Roman" panose="02020603050405020304" pitchFamily="18" charset="0"/>
            </a:endParaRPr>
          </a:p>
          <a:p>
            <a:pPr algn="ctr"/>
            <a:endParaRPr lang="en-US" altLang="en-US" sz="800" dirty="0">
              <a:solidFill>
                <a:schemeClr val="tx1"/>
              </a:solidFill>
              <a:latin typeface="Times New Roman" panose="02020603050405020304" pitchFamily="18" charset="0"/>
            </a:endParaRPr>
          </a:p>
        </p:txBody>
      </p:sp>
      <p:sp>
        <p:nvSpPr>
          <p:cNvPr id="375814" name="Text Box 6"/>
          <p:cNvSpPr txBox="1">
            <a:spLocks noChangeArrowheads="1"/>
          </p:cNvSpPr>
          <p:nvPr/>
        </p:nvSpPr>
        <p:spPr bwMode="auto">
          <a:xfrm>
            <a:off x="381000" y="7672388"/>
            <a:ext cx="11588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dirty="0">
                <a:solidFill>
                  <a:schemeClr val="tx1"/>
                </a:solidFill>
                <a:latin typeface="Times New Roman" panose="02020603050405020304" pitchFamily="18" charset="0"/>
              </a:rPr>
              <a:t>Needs of</a:t>
            </a:r>
          </a:p>
          <a:p>
            <a:pPr algn="ctr"/>
            <a:r>
              <a:rPr lang="en-US" altLang="en-US" sz="1400" dirty="0">
                <a:solidFill>
                  <a:schemeClr val="tx1"/>
                </a:solidFill>
                <a:latin typeface="Times New Roman" panose="02020603050405020304" pitchFamily="18" charset="0"/>
              </a:rPr>
              <a:t>Visitors</a:t>
            </a:r>
          </a:p>
          <a:p>
            <a:pPr algn="ctr"/>
            <a:endParaRPr lang="en-US" altLang="en-US" sz="1400" dirty="0">
              <a:solidFill>
                <a:schemeClr val="tx1"/>
              </a:solidFill>
              <a:latin typeface="Arial Black" panose="020B0A04020102020204" pitchFamily="34" charset="0"/>
            </a:endParaRPr>
          </a:p>
        </p:txBody>
      </p:sp>
      <p:sp>
        <p:nvSpPr>
          <p:cNvPr id="375815" name="Text Box 7"/>
          <p:cNvSpPr txBox="1">
            <a:spLocks noChangeArrowheads="1"/>
          </p:cNvSpPr>
          <p:nvPr/>
        </p:nvSpPr>
        <p:spPr bwMode="auto">
          <a:xfrm>
            <a:off x="2133600" y="7407275"/>
            <a:ext cx="1158875"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600" dirty="0">
              <a:solidFill>
                <a:schemeClr val="tx1"/>
              </a:solidFill>
              <a:latin typeface="Times New Roman" panose="02020603050405020304" pitchFamily="18" charset="0"/>
            </a:endParaRPr>
          </a:p>
          <a:p>
            <a:pPr algn="ctr"/>
            <a:r>
              <a:rPr lang="en-US" altLang="en-US" sz="1400" dirty="0">
                <a:solidFill>
                  <a:schemeClr val="tx1"/>
                </a:solidFill>
                <a:latin typeface="Times New Roman" panose="02020603050405020304" pitchFamily="18" charset="0"/>
              </a:rPr>
              <a:t>Needs of </a:t>
            </a:r>
          </a:p>
          <a:p>
            <a:pPr algn="ctr"/>
            <a:r>
              <a:rPr lang="en-US" altLang="en-US" sz="1400" dirty="0">
                <a:solidFill>
                  <a:schemeClr val="tx1"/>
                </a:solidFill>
                <a:latin typeface="Times New Roman" panose="02020603050405020304" pitchFamily="18" charset="0"/>
              </a:rPr>
              <a:t>New</a:t>
            </a:r>
          </a:p>
          <a:p>
            <a:pPr algn="ctr"/>
            <a:r>
              <a:rPr lang="en-US" altLang="en-US" sz="1400" dirty="0">
                <a:solidFill>
                  <a:schemeClr val="tx1"/>
                </a:solidFill>
                <a:latin typeface="Times New Roman" panose="02020603050405020304" pitchFamily="18" charset="0"/>
              </a:rPr>
              <a:t>Converts</a:t>
            </a:r>
          </a:p>
          <a:p>
            <a:pPr algn="ctr"/>
            <a:r>
              <a:rPr lang="en-US" altLang="en-US" sz="800" dirty="0">
                <a:solidFill>
                  <a:schemeClr val="tx1"/>
                </a:solidFill>
                <a:latin typeface="Times New Roman" panose="02020603050405020304" pitchFamily="18" charset="0"/>
              </a:rPr>
              <a:t> </a:t>
            </a:r>
          </a:p>
        </p:txBody>
      </p:sp>
      <p:sp>
        <p:nvSpPr>
          <p:cNvPr id="375816" name="Text Box 8"/>
          <p:cNvSpPr txBox="1">
            <a:spLocks noChangeArrowheads="1"/>
          </p:cNvSpPr>
          <p:nvPr/>
        </p:nvSpPr>
        <p:spPr bwMode="auto">
          <a:xfrm>
            <a:off x="3962400" y="7407275"/>
            <a:ext cx="1158875"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600" dirty="0">
              <a:solidFill>
                <a:schemeClr val="tx1"/>
              </a:solidFill>
              <a:latin typeface="Times New Roman" panose="02020603050405020304" pitchFamily="18" charset="0"/>
            </a:endParaRPr>
          </a:p>
          <a:p>
            <a:pPr algn="ctr"/>
            <a:r>
              <a:rPr lang="en-US" altLang="en-US" sz="1400" dirty="0">
                <a:solidFill>
                  <a:schemeClr val="tx1"/>
                </a:solidFill>
                <a:latin typeface="Times New Roman" panose="02020603050405020304" pitchFamily="18" charset="0"/>
              </a:rPr>
              <a:t>Needs of </a:t>
            </a:r>
          </a:p>
          <a:p>
            <a:pPr algn="ctr"/>
            <a:r>
              <a:rPr lang="en-US" altLang="en-US" sz="1400" dirty="0">
                <a:solidFill>
                  <a:schemeClr val="tx1"/>
                </a:solidFill>
                <a:latin typeface="Times New Roman" panose="02020603050405020304" pitchFamily="18" charset="0"/>
              </a:rPr>
              <a:t>Saints </a:t>
            </a:r>
          </a:p>
          <a:p>
            <a:pPr algn="ctr"/>
            <a:r>
              <a:rPr lang="en-US" altLang="en-US" sz="1400" dirty="0">
                <a:solidFill>
                  <a:schemeClr val="tx1"/>
                </a:solidFill>
                <a:latin typeface="Times New Roman" panose="02020603050405020304" pitchFamily="18" charset="0"/>
              </a:rPr>
              <a:t>In Trial</a:t>
            </a:r>
          </a:p>
          <a:p>
            <a:pPr algn="ctr"/>
            <a:endParaRPr lang="en-US" altLang="en-US" sz="800" dirty="0">
              <a:solidFill>
                <a:schemeClr val="tx1"/>
              </a:solidFill>
              <a:latin typeface="Arial Black" panose="020B0A04020102020204" pitchFamily="34" charset="0"/>
            </a:endParaRPr>
          </a:p>
        </p:txBody>
      </p:sp>
      <p:sp>
        <p:nvSpPr>
          <p:cNvPr id="375817" name="Text Box 9"/>
          <p:cNvSpPr txBox="1">
            <a:spLocks noChangeArrowheads="1"/>
          </p:cNvSpPr>
          <p:nvPr/>
        </p:nvSpPr>
        <p:spPr bwMode="auto">
          <a:xfrm>
            <a:off x="5791200" y="7331075"/>
            <a:ext cx="1158875"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600" dirty="0">
              <a:solidFill>
                <a:schemeClr val="tx1"/>
              </a:solidFill>
              <a:latin typeface="Times New Roman" panose="02020603050405020304" pitchFamily="18" charset="0"/>
            </a:endParaRPr>
          </a:p>
          <a:p>
            <a:pPr algn="ctr"/>
            <a:r>
              <a:rPr lang="en-US" altLang="en-US" sz="1400" dirty="0">
                <a:solidFill>
                  <a:schemeClr val="tx1"/>
                </a:solidFill>
                <a:latin typeface="Times New Roman" panose="02020603050405020304" pitchFamily="18" charset="0"/>
              </a:rPr>
              <a:t>Needs of </a:t>
            </a:r>
          </a:p>
          <a:p>
            <a:pPr algn="ctr"/>
            <a:r>
              <a:rPr lang="en-US" altLang="en-US" sz="1400" dirty="0">
                <a:solidFill>
                  <a:schemeClr val="tx1"/>
                </a:solidFill>
                <a:latin typeface="Times New Roman" panose="02020603050405020304" pitchFamily="18" charset="0"/>
              </a:rPr>
              <a:t>The Lost</a:t>
            </a:r>
          </a:p>
          <a:p>
            <a:pPr algn="ctr"/>
            <a:r>
              <a:rPr lang="en-US" altLang="en-US" sz="1400" dirty="0">
                <a:solidFill>
                  <a:schemeClr val="tx1"/>
                </a:solidFill>
                <a:latin typeface="Times New Roman" panose="02020603050405020304" pitchFamily="18" charset="0"/>
              </a:rPr>
              <a:t>In our City</a:t>
            </a:r>
          </a:p>
          <a:p>
            <a:pPr algn="ctr"/>
            <a:endParaRPr lang="en-US" altLang="en-US" sz="800" dirty="0">
              <a:solidFill>
                <a:schemeClr val="tx1"/>
              </a:solidFill>
              <a:latin typeface="Times New Roman" panose="02020603050405020304" pitchFamily="18" charset="0"/>
            </a:endParaRPr>
          </a:p>
        </p:txBody>
      </p:sp>
      <p:sp>
        <p:nvSpPr>
          <p:cNvPr id="375818" name="Text Box 10"/>
          <p:cNvSpPr txBox="1">
            <a:spLocks noChangeArrowheads="1"/>
          </p:cNvSpPr>
          <p:nvPr/>
        </p:nvSpPr>
        <p:spPr bwMode="auto">
          <a:xfrm>
            <a:off x="2362200" y="3413125"/>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800" dirty="0">
              <a:solidFill>
                <a:schemeClr val="tx1"/>
              </a:solidFill>
              <a:latin typeface="Arial Black" panose="020B0A04020102020204" pitchFamily="34" charset="0"/>
            </a:endParaRPr>
          </a:p>
        </p:txBody>
      </p:sp>
      <p:sp>
        <p:nvSpPr>
          <p:cNvPr id="375819" name="Text Box 11"/>
          <p:cNvSpPr txBox="1">
            <a:spLocks noChangeArrowheads="1"/>
          </p:cNvSpPr>
          <p:nvPr/>
        </p:nvSpPr>
        <p:spPr bwMode="auto">
          <a:xfrm>
            <a:off x="2057400" y="3130357"/>
            <a:ext cx="3005136" cy="1754302"/>
          </a:xfrm>
          <a:prstGeom prst="rect">
            <a:avLst/>
          </a:prstGeom>
          <a:gradFill rotWithShape="1">
            <a:gsLst>
              <a:gs pos="0">
                <a:srgbClr val="FF0000"/>
              </a:gs>
              <a:gs pos="100000">
                <a:srgbClr val="0000CC"/>
              </a:gs>
            </a:gsLst>
            <a:path path="shape">
              <a:fillToRect l="50000" t="50000" r="50000" b="50000"/>
            </a:path>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dirty="0">
                <a:solidFill>
                  <a:srgbClr val="FFFF66"/>
                </a:solidFill>
                <a:latin typeface="Arial Black" panose="020B0A04020102020204" pitchFamily="34" charset="0"/>
              </a:rPr>
              <a:t>            </a:t>
            </a:r>
            <a:r>
              <a:rPr lang="en-US" altLang="en-US" sz="1200" b="0" dirty="0">
                <a:solidFill>
                  <a:srgbClr val="FFFF66"/>
                </a:solidFill>
                <a:latin typeface="Arial Black" panose="020B0A04020102020204" pitchFamily="34" charset="0"/>
              </a:rPr>
              <a:t>1             </a:t>
            </a:r>
            <a:r>
              <a:rPr lang="en-US" altLang="en-US" sz="400" b="0" dirty="0">
                <a:solidFill>
                  <a:srgbClr val="FFFF66"/>
                </a:solidFill>
                <a:latin typeface="Arial Black" panose="020B0A04020102020204" pitchFamily="34" charset="0"/>
              </a:rPr>
              <a:t>                                            </a:t>
            </a:r>
            <a:r>
              <a:rPr lang="en-US" altLang="en-US" sz="1200" b="0" dirty="0">
                <a:solidFill>
                  <a:srgbClr val="FFFF66"/>
                </a:solidFill>
                <a:latin typeface="Arial Black" panose="020B0A04020102020204" pitchFamily="34" charset="0"/>
              </a:rPr>
              <a:t>2</a:t>
            </a:r>
          </a:p>
          <a:p>
            <a:endParaRPr lang="en-US" altLang="en-US" sz="1200" b="0" dirty="0">
              <a:solidFill>
                <a:srgbClr val="FFFF66"/>
              </a:solidFill>
              <a:latin typeface="Arial Black" panose="020B0A04020102020204" pitchFamily="34" charset="0"/>
            </a:endParaRPr>
          </a:p>
          <a:p>
            <a:r>
              <a:rPr lang="en-US" altLang="en-US" sz="1600" b="0" dirty="0">
                <a:solidFill>
                  <a:srgbClr val="FFFF66"/>
                </a:solidFill>
                <a:latin typeface="Arial Black" panose="020B0A04020102020204" pitchFamily="34" charset="0"/>
              </a:rPr>
              <a:t>                       </a:t>
            </a:r>
            <a:r>
              <a:rPr lang="en-US" altLang="en-US" sz="1400" b="0" dirty="0">
                <a:solidFill>
                  <a:srgbClr val="FFFF66"/>
                </a:solidFill>
                <a:latin typeface="Arial Black" panose="020B0A04020102020204" pitchFamily="34" charset="0"/>
              </a:rPr>
              <a:t>Compassion     </a:t>
            </a:r>
            <a:r>
              <a:rPr lang="en-US" altLang="en-US" sz="1600" b="0" dirty="0">
                <a:solidFill>
                  <a:srgbClr val="FFFF66"/>
                </a:solidFill>
                <a:latin typeface="Arial Black" panose="020B0A04020102020204" pitchFamily="34" charset="0"/>
              </a:rPr>
              <a:t> </a:t>
            </a:r>
            <a:endParaRPr lang="en-US" altLang="en-US" sz="2000" b="0" dirty="0">
              <a:solidFill>
                <a:srgbClr val="FFFF66"/>
              </a:solidFill>
              <a:latin typeface="Arial Black" panose="020B0A04020102020204" pitchFamily="34" charset="0"/>
            </a:endParaRPr>
          </a:p>
          <a:p>
            <a:r>
              <a:rPr lang="en-US" altLang="en-US" sz="1600" b="0" dirty="0">
                <a:solidFill>
                  <a:srgbClr val="FFFF66"/>
                </a:solidFill>
                <a:latin typeface="Arial Black" panose="020B0A04020102020204" pitchFamily="34" charset="0"/>
              </a:rPr>
              <a:t>    </a:t>
            </a:r>
            <a:r>
              <a:rPr lang="en-US" altLang="en-US" sz="1800" dirty="0">
                <a:solidFill>
                  <a:srgbClr val="FFFF66"/>
                </a:solidFill>
                <a:latin typeface="Arial Black" panose="020B0A04020102020204" pitchFamily="34" charset="0"/>
              </a:rPr>
              <a:t>Prayer</a:t>
            </a:r>
            <a:r>
              <a:rPr lang="en-US" altLang="en-US" sz="1600" dirty="0">
                <a:solidFill>
                  <a:srgbClr val="FFFF66"/>
                </a:solidFill>
                <a:latin typeface="Arial Black" panose="020B0A04020102020204" pitchFamily="34" charset="0"/>
              </a:rPr>
              <a:t>              </a:t>
            </a:r>
            <a:r>
              <a:rPr lang="en-US" altLang="en-US" sz="1400" dirty="0">
                <a:solidFill>
                  <a:srgbClr val="FFFF66"/>
                </a:solidFill>
                <a:latin typeface="Arial Black" panose="020B0A04020102020204" pitchFamily="34" charset="0"/>
              </a:rPr>
              <a:t>  &amp;</a:t>
            </a:r>
            <a:r>
              <a:rPr lang="en-US" altLang="en-US" sz="1600" dirty="0">
                <a:solidFill>
                  <a:srgbClr val="FFFF66"/>
                </a:solidFill>
                <a:latin typeface="Arial Black" panose="020B0A04020102020204" pitchFamily="34" charset="0"/>
              </a:rPr>
              <a:t>               </a:t>
            </a:r>
            <a:r>
              <a:rPr lang="en-US" altLang="en-US" sz="1800" dirty="0">
                <a:solidFill>
                  <a:srgbClr val="FFFF66"/>
                </a:solidFill>
                <a:latin typeface="Arial Black" panose="020B0A04020102020204" pitchFamily="34" charset="0"/>
              </a:rPr>
              <a:t>  </a:t>
            </a:r>
            <a:r>
              <a:rPr lang="en-US" altLang="en-US" sz="1600" dirty="0">
                <a:solidFill>
                  <a:srgbClr val="FFFF66"/>
                </a:solidFill>
                <a:latin typeface="Arial Black" panose="020B0A04020102020204" pitchFamily="34" charset="0"/>
              </a:rPr>
              <a:t>       </a:t>
            </a:r>
            <a:endParaRPr lang="en-US" altLang="en-US" sz="1800" dirty="0">
              <a:solidFill>
                <a:srgbClr val="FFFF66"/>
              </a:solidFill>
              <a:latin typeface="Arial Black" panose="020B0A04020102020204" pitchFamily="34" charset="0"/>
            </a:endParaRPr>
          </a:p>
          <a:p>
            <a:r>
              <a:rPr lang="en-US" altLang="en-US" sz="1800" dirty="0">
                <a:solidFill>
                  <a:srgbClr val="FFFF66"/>
                </a:solidFill>
                <a:latin typeface="Arial Black" panose="020B0A04020102020204" pitchFamily="34" charset="0"/>
              </a:rPr>
              <a:t>  Ministry         Car</a:t>
            </a:r>
            <a:r>
              <a:rPr lang="en-US" altLang="en-US" sz="1800" b="0" dirty="0">
                <a:solidFill>
                  <a:srgbClr val="FFFF66"/>
                </a:solidFill>
                <a:latin typeface="Arial Black" panose="020B0A04020102020204" pitchFamily="34" charset="0"/>
              </a:rPr>
              <a:t>e  </a:t>
            </a:r>
          </a:p>
          <a:p>
            <a:r>
              <a:rPr lang="en-US" altLang="en-US" sz="200" b="0" dirty="0">
                <a:solidFill>
                  <a:srgbClr val="FFFF66"/>
                </a:solidFill>
                <a:latin typeface="Arial Black" panose="020B0A04020102020204" pitchFamily="34" charset="0"/>
              </a:rPr>
              <a:t>          </a:t>
            </a:r>
          </a:p>
          <a:p>
            <a:r>
              <a:rPr lang="en-US" altLang="en-US" sz="1800" b="0" dirty="0">
                <a:solidFill>
                  <a:srgbClr val="FFFF66"/>
                </a:solidFill>
                <a:latin typeface="Arial Black" panose="020B0A04020102020204" pitchFamily="34" charset="0"/>
              </a:rPr>
              <a:t>                       Ministry</a:t>
            </a:r>
            <a:r>
              <a:rPr lang="en-US" altLang="en-US" sz="1800" dirty="0">
                <a:solidFill>
                  <a:srgbClr val="FFFF66"/>
                </a:solidFill>
                <a:latin typeface="Arial Black" panose="020B0A04020102020204" pitchFamily="34" charset="0"/>
              </a:rPr>
              <a:t>       </a:t>
            </a:r>
            <a:endParaRPr lang="en-US" altLang="en-US" sz="800" dirty="0">
              <a:solidFill>
                <a:srgbClr val="FFFF66"/>
              </a:solidFill>
              <a:latin typeface="Arial Black" panose="020B0A04020102020204" pitchFamily="34" charset="0"/>
            </a:endParaRPr>
          </a:p>
          <a:p>
            <a:r>
              <a:rPr lang="en-US" altLang="en-US" sz="400" dirty="0">
                <a:solidFill>
                  <a:srgbClr val="FFFF66"/>
                </a:solidFill>
                <a:latin typeface="Arial Black" panose="020B0A04020102020204" pitchFamily="34" charset="0"/>
              </a:rPr>
              <a:t>    </a:t>
            </a:r>
          </a:p>
          <a:p>
            <a:pPr algn="ctr"/>
            <a:endParaRPr lang="en-US" altLang="en-US" sz="400" dirty="0">
              <a:solidFill>
                <a:schemeClr val="tx1"/>
              </a:solidFill>
              <a:latin typeface="Arial Black" panose="020B0A04020102020204" pitchFamily="34" charset="0"/>
            </a:endParaRPr>
          </a:p>
          <a:p>
            <a:pPr algn="ctr"/>
            <a:endParaRPr lang="en-US" altLang="en-US" sz="400" dirty="0">
              <a:solidFill>
                <a:schemeClr val="tx1"/>
              </a:solidFill>
              <a:latin typeface="Arial Black" panose="020B0A04020102020204" pitchFamily="34" charset="0"/>
            </a:endParaRPr>
          </a:p>
        </p:txBody>
      </p:sp>
      <p:sp>
        <p:nvSpPr>
          <p:cNvPr id="375820" name="Text Box 12"/>
          <p:cNvSpPr txBox="1">
            <a:spLocks noChangeArrowheads="1"/>
          </p:cNvSpPr>
          <p:nvPr/>
        </p:nvSpPr>
        <p:spPr bwMode="auto">
          <a:xfrm>
            <a:off x="49428" y="2784475"/>
            <a:ext cx="1676400" cy="2451100"/>
          </a:xfrm>
          <a:prstGeom prst="rect">
            <a:avLst/>
          </a:prstGeom>
          <a:gradFill rotWithShape="1">
            <a:gsLst>
              <a:gs pos="0">
                <a:srgbClr val="000082"/>
              </a:gs>
              <a:gs pos="30000">
                <a:srgbClr val="66008F"/>
              </a:gs>
              <a:gs pos="64999">
                <a:srgbClr val="BA0066"/>
              </a:gs>
              <a:gs pos="89999">
                <a:srgbClr val="FF0000"/>
              </a:gs>
              <a:gs pos="100000">
                <a:srgbClr val="FF82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solidFill>
                  <a:srgbClr val="FFFF00"/>
                </a:solidFill>
                <a:latin typeface="Arial Black" panose="020B0A04020102020204" pitchFamily="34" charset="0"/>
              </a:rPr>
              <a:t>CHURCH</a:t>
            </a:r>
          </a:p>
          <a:p>
            <a:pPr algn="ctr"/>
            <a:endParaRPr lang="en-US" altLang="en-US" sz="1400" b="0" dirty="0">
              <a:solidFill>
                <a:srgbClr val="FFFF00"/>
              </a:solidFill>
              <a:latin typeface="Arial Black" panose="020B0A04020102020204" pitchFamily="34" charset="0"/>
            </a:endParaRPr>
          </a:p>
          <a:p>
            <a:pPr algn="ctr"/>
            <a:r>
              <a:rPr lang="en-US" altLang="en-US" sz="1400" dirty="0">
                <a:solidFill>
                  <a:srgbClr val="FFFF00"/>
                </a:solidFill>
                <a:latin typeface="Arial Black" panose="020B0A04020102020204" pitchFamily="34" charset="0"/>
              </a:rPr>
              <a:t>  </a:t>
            </a:r>
            <a:r>
              <a:rPr lang="en-US" altLang="en-US" sz="1600" b="0" dirty="0">
                <a:solidFill>
                  <a:srgbClr val="FFFF00"/>
                </a:solidFill>
                <a:latin typeface="Arial Black" panose="020B0A04020102020204" pitchFamily="34" charset="0"/>
              </a:rPr>
              <a:t>Saints </a:t>
            </a:r>
          </a:p>
          <a:p>
            <a:pPr algn="ctr"/>
            <a:r>
              <a:rPr lang="en-US" altLang="en-US" sz="1200" b="0" dirty="0">
                <a:solidFill>
                  <a:srgbClr val="FFFF00"/>
                </a:solidFill>
                <a:latin typeface="Arial Black" panose="020B0A04020102020204" pitchFamily="34" charset="0"/>
              </a:rPr>
              <a:t>Ready and Willing to </a:t>
            </a:r>
          </a:p>
          <a:p>
            <a:pPr algn="ctr"/>
            <a:r>
              <a:rPr lang="en-US" altLang="en-US" sz="1200" b="0" dirty="0">
                <a:solidFill>
                  <a:srgbClr val="FFFF00"/>
                </a:solidFill>
                <a:latin typeface="Arial Black" panose="020B0A04020102020204" pitchFamily="34" charset="0"/>
              </a:rPr>
              <a:t>Work in the</a:t>
            </a:r>
          </a:p>
          <a:p>
            <a:pPr algn="ctr"/>
            <a:r>
              <a:rPr lang="en-US" altLang="en-US" sz="1200" b="0" dirty="0">
                <a:solidFill>
                  <a:srgbClr val="FFFF00"/>
                </a:solidFill>
                <a:latin typeface="Arial Black" panose="020B0A04020102020204" pitchFamily="34" charset="0"/>
              </a:rPr>
              <a:t>Lord’s Harvest</a:t>
            </a:r>
          </a:p>
          <a:p>
            <a:pPr algn="ctr"/>
            <a:endParaRPr lang="en-US" altLang="en-US" sz="800" b="0" dirty="0">
              <a:solidFill>
                <a:srgbClr val="FFFF00"/>
              </a:solidFill>
              <a:latin typeface="Arial Black" panose="020B0A04020102020204" pitchFamily="34" charset="0"/>
            </a:endParaRPr>
          </a:p>
          <a:p>
            <a:pPr algn="ctr"/>
            <a:r>
              <a:rPr lang="en-US" altLang="en-US" sz="1200" b="0" dirty="0">
                <a:latin typeface="Arial Black" panose="020B0A04020102020204" pitchFamily="34" charset="0"/>
              </a:rPr>
              <a:t>Who, What,</a:t>
            </a:r>
          </a:p>
          <a:p>
            <a:pPr algn="ctr"/>
            <a:r>
              <a:rPr lang="en-US" altLang="en-US" sz="1200" b="0" dirty="0">
                <a:latin typeface="Arial Black" panose="020B0A04020102020204" pitchFamily="34" charset="0"/>
              </a:rPr>
              <a:t>Where, When, How </a:t>
            </a:r>
          </a:p>
          <a:p>
            <a:pPr algn="ctr"/>
            <a:r>
              <a:rPr lang="en-US" altLang="en-US" sz="1400" b="0" dirty="0">
                <a:latin typeface="Arial Black" panose="020B0A04020102020204" pitchFamily="34" charset="0"/>
              </a:rPr>
              <a:t>?  ?  ?  ?  ?</a:t>
            </a:r>
            <a:endParaRPr lang="en-US" altLang="en-US" sz="2400" b="0" dirty="0">
              <a:latin typeface="Arial Black" panose="020B0A04020102020204" pitchFamily="34" charset="0"/>
            </a:endParaRPr>
          </a:p>
        </p:txBody>
      </p:sp>
      <p:sp>
        <p:nvSpPr>
          <p:cNvPr id="375821" name="Oval 13"/>
          <p:cNvSpPr>
            <a:spLocks noChangeArrowheads="1"/>
          </p:cNvSpPr>
          <p:nvPr/>
        </p:nvSpPr>
        <p:spPr bwMode="auto">
          <a:xfrm>
            <a:off x="128588" y="1082675"/>
            <a:ext cx="1600200" cy="914400"/>
          </a:xfrm>
          <a:prstGeom prst="ellipse">
            <a:avLst/>
          </a:prstGeom>
          <a:solidFill>
            <a:srgbClr val="FF00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400" dirty="0">
              <a:latin typeface="Times New Roman" panose="02020603050405020304" pitchFamily="18" charset="0"/>
            </a:endParaRPr>
          </a:p>
          <a:p>
            <a:pPr algn="ctr"/>
            <a:r>
              <a:rPr lang="en-US" altLang="en-US" sz="1400" dirty="0">
                <a:latin typeface="Times New Roman" panose="02020603050405020304" pitchFamily="18" charset="0"/>
              </a:rPr>
              <a:t>Needs of </a:t>
            </a:r>
          </a:p>
          <a:p>
            <a:pPr algn="ctr"/>
            <a:r>
              <a:rPr lang="en-US" altLang="en-US" sz="1400" dirty="0">
                <a:latin typeface="Times New Roman" panose="02020603050405020304" pitchFamily="18" charset="0"/>
              </a:rPr>
              <a:t>Visitors</a:t>
            </a:r>
          </a:p>
          <a:p>
            <a:pPr algn="ctr"/>
            <a:endParaRPr lang="en-US" altLang="en-US" sz="1400" dirty="0">
              <a:solidFill>
                <a:schemeClr val="tx1"/>
              </a:solidFill>
              <a:latin typeface="Times New Roman" panose="02020603050405020304" pitchFamily="18" charset="0"/>
            </a:endParaRPr>
          </a:p>
        </p:txBody>
      </p:sp>
      <p:sp>
        <p:nvSpPr>
          <p:cNvPr id="375822" name="Oval 14"/>
          <p:cNvSpPr>
            <a:spLocks noChangeArrowheads="1"/>
          </p:cNvSpPr>
          <p:nvPr/>
        </p:nvSpPr>
        <p:spPr bwMode="auto">
          <a:xfrm>
            <a:off x="3733800" y="1082675"/>
            <a:ext cx="1600200" cy="914400"/>
          </a:xfrm>
          <a:prstGeom prst="ellipse">
            <a:avLst/>
          </a:prstGeom>
          <a:solidFill>
            <a:srgbClr val="0066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375823" name="Oval 15"/>
          <p:cNvSpPr>
            <a:spLocks noChangeArrowheads="1"/>
          </p:cNvSpPr>
          <p:nvPr/>
        </p:nvSpPr>
        <p:spPr bwMode="auto">
          <a:xfrm>
            <a:off x="1981200" y="1082675"/>
            <a:ext cx="1600200" cy="914400"/>
          </a:xfrm>
          <a:prstGeom prst="ellipse">
            <a:avLst/>
          </a:prstGeom>
          <a:solidFill>
            <a:schemeClr val="accent2"/>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dirty="0">
                <a:latin typeface="Times New Roman" panose="02020603050405020304" pitchFamily="18" charset="0"/>
              </a:rPr>
              <a:t>Needs of </a:t>
            </a:r>
          </a:p>
          <a:p>
            <a:pPr algn="ctr"/>
            <a:r>
              <a:rPr lang="en-US" altLang="en-US" sz="1400" dirty="0">
                <a:latin typeface="Times New Roman" panose="02020603050405020304" pitchFamily="18" charset="0"/>
              </a:rPr>
              <a:t>New</a:t>
            </a:r>
          </a:p>
          <a:p>
            <a:pPr algn="ctr"/>
            <a:r>
              <a:rPr lang="en-US" altLang="en-US" sz="1400" dirty="0">
                <a:latin typeface="Times New Roman" panose="02020603050405020304" pitchFamily="18" charset="0"/>
              </a:rPr>
              <a:t>Converts</a:t>
            </a:r>
          </a:p>
        </p:txBody>
      </p:sp>
      <p:sp>
        <p:nvSpPr>
          <p:cNvPr id="375824" name="Oval 16"/>
          <p:cNvSpPr>
            <a:spLocks noChangeArrowheads="1"/>
          </p:cNvSpPr>
          <p:nvPr/>
        </p:nvSpPr>
        <p:spPr bwMode="auto">
          <a:xfrm>
            <a:off x="5562600" y="1101725"/>
            <a:ext cx="1600200" cy="914400"/>
          </a:xfrm>
          <a:prstGeom prst="ellipse">
            <a:avLst/>
          </a:prstGeom>
          <a:solidFill>
            <a:srgbClr val="660066"/>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000" dirty="0">
              <a:latin typeface="Times New Roman" panose="02020603050405020304" pitchFamily="18" charset="0"/>
            </a:endParaRPr>
          </a:p>
          <a:p>
            <a:pPr algn="ctr"/>
            <a:r>
              <a:rPr lang="en-US" altLang="en-US" sz="1400" dirty="0">
                <a:latin typeface="Times New Roman" panose="02020603050405020304" pitchFamily="18" charset="0"/>
              </a:rPr>
              <a:t>Needs of </a:t>
            </a:r>
          </a:p>
          <a:p>
            <a:pPr algn="ctr"/>
            <a:r>
              <a:rPr lang="en-US" altLang="en-US" sz="1400" dirty="0">
                <a:latin typeface="Times New Roman" panose="02020603050405020304" pitchFamily="18" charset="0"/>
              </a:rPr>
              <a:t>the Lost</a:t>
            </a:r>
          </a:p>
          <a:p>
            <a:pPr algn="ctr"/>
            <a:r>
              <a:rPr lang="en-US" altLang="en-US" sz="1400" dirty="0">
                <a:latin typeface="Times New Roman" panose="02020603050405020304" pitchFamily="18" charset="0"/>
              </a:rPr>
              <a:t>in Our City</a:t>
            </a:r>
          </a:p>
          <a:p>
            <a:pPr algn="ctr"/>
            <a:endParaRPr lang="en-US" altLang="en-US" sz="1400" dirty="0">
              <a:latin typeface="Times New Roman" panose="02020603050405020304" pitchFamily="18" charset="0"/>
            </a:endParaRPr>
          </a:p>
        </p:txBody>
      </p:sp>
      <p:sp>
        <p:nvSpPr>
          <p:cNvPr id="375825" name="Oval 17"/>
          <p:cNvSpPr>
            <a:spLocks noChangeArrowheads="1"/>
          </p:cNvSpPr>
          <p:nvPr/>
        </p:nvSpPr>
        <p:spPr bwMode="auto">
          <a:xfrm>
            <a:off x="152400" y="7254875"/>
            <a:ext cx="1600200" cy="914400"/>
          </a:xfrm>
          <a:prstGeom prst="ellipse">
            <a:avLst/>
          </a:prstGeom>
          <a:gradFill rotWithShape="1">
            <a:gsLst>
              <a:gs pos="0">
                <a:srgbClr val="FF0000"/>
              </a:gs>
              <a:gs pos="50000">
                <a:srgbClr val="FFFF00"/>
              </a:gs>
              <a:gs pos="100000">
                <a:srgbClr val="FF0000"/>
              </a:gs>
            </a:gsLst>
            <a:lin ang="5400000" scaled="1"/>
          </a:gra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000" dirty="0">
              <a:solidFill>
                <a:schemeClr val="tx1"/>
              </a:solidFill>
              <a:latin typeface="Times New Roman" panose="02020603050405020304" pitchFamily="18" charset="0"/>
            </a:endParaRPr>
          </a:p>
          <a:p>
            <a:pPr algn="ctr"/>
            <a:r>
              <a:rPr lang="en-US" altLang="en-US" sz="1400" dirty="0">
                <a:solidFill>
                  <a:schemeClr val="tx1"/>
                </a:solidFill>
                <a:latin typeface="Times New Roman" panose="02020603050405020304" pitchFamily="18" charset="0"/>
              </a:rPr>
              <a:t>Needs of </a:t>
            </a:r>
          </a:p>
          <a:p>
            <a:pPr algn="ctr"/>
            <a:r>
              <a:rPr lang="en-US" altLang="en-US" sz="1400" dirty="0">
                <a:solidFill>
                  <a:schemeClr val="tx1"/>
                </a:solidFill>
                <a:latin typeface="Times New Roman" panose="02020603050405020304" pitchFamily="18" charset="0"/>
              </a:rPr>
              <a:t>Visitors</a:t>
            </a:r>
          </a:p>
          <a:p>
            <a:pPr algn="ctr"/>
            <a:endParaRPr lang="en-US" altLang="en-US" sz="1400" dirty="0">
              <a:solidFill>
                <a:schemeClr val="tx1"/>
              </a:solidFill>
              <a:latin typeface="Times New Roman" panose="02020603050405020304" pitchFamily="18" charset="0"/>
            </a:endParaRPr>
          </a:p>
        </p:txBody>
      </p:sp>
      <p:sp>
        <p:nvSpPr>
          <p:cNvPr id="375826" name="Oval 18"/>
          <p:cNvSpPr>
            <a:spLocks noChangeArrowheads="1"/>
          </p:cNvSpPr>
          <p:nvPr/>
        </p:nvSpPr>
        <p:spPr bwMode="auto">
          <a:xfrm>
            <a:off x="1905000" y="7254875"/>
            <a:ext cx="1600200" cy="914400"/>
          </a:xfrm>
          <a:prstGeom prst="ellipse">
            <a:avLst/>
          </a:prstGeom>
          <a:gradFill rotWithShape="1">
            <a:gsLst>
              <a:gs pos="0">
                <a:srgbClr val="0000CC"/>
              </a:gs>
              <a:gs pos="50000">
                <a:srgbClr val="FFFF00"/>
              </a:gs>
              <a:gs pos="100000">
                <a:srgbClr val="0000CC"/>
              </a:gs>
            </a:gsLst>
            <a:lin ang="5400000" scaled="1"/>
          </a:gra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400" dirty="0">
              <a:solidFill>
                <a:schemeClr val="tx1"/>
              </a:solidFill>
              <a:latin typeface="Times New Roman" panose="02020603050405020304" pitchFamily="18" charset="0"/>
            </a:endParaRPr>
          </a:p>
          <a:p>
            <a:pPr algn="ctr"/>
            <a:r>
              <a:rPr lang="en-US" altLang="en-US" sz="1400" dirty="0">
                <a:solidFill>
                  <a:schemeClr val="tx1"/>
                </a:solidFill>
                <a:latin typeface="Times New Roman" panose="02020603050405020304" pitchFamily="18" charset="0"/>
              </a:rPr>
              <a:t>Needs of </a:t>
            </a:r>
          </a:p>
          <a:p>
            <a:pPr algn="ctr"/>
            <a:r>
              <a:rPr lang="en-US" altLang="en-US" sz="1400" dirty="0">
                <a:solidFill>
                  <a:schemeClr val="tx1"/>
                </a:solidFill>
                <a:latin typeface="Times New Roman" panose="02020603050405020304" pitchFamily="18" charset="0"/>
              </a:rPr>
              <a:t>New</a:t>
            </a:r>
          </a:p>
          <a:p>
            <a:pPr algn="ctr"/>
            <a:r>
              <a:rPr lang="en-US" altLang="en-US" sz="1400" dirty="0">
                <a:solidFill>
                  <a:schemeClr val="tx1"/>
                </a:solidFill>
                <a:latin typeface="Times New Roman" panose="02020603050405020304" pitchFamily="18" charset="0"/>
              </a:rPr>
              <a:t>Converts</a:t>
            </a:r>
          </a:p>
          <a:p>
            <a:pPr algn="ctr"/>
            <a:endParaRPr lang="en-US" altLang="en-US" sz="1800" dirty="0">
              <a:solidFill>
                <a:schemeClr val="tx1"/>
              </a:solidFill>
              <a:latin typeface="Times New Roman" panose="02020603050405020304" pitchFamily="18" charset="0"/>
            </a:endParaRPr>
          </a:p>
        </p:txBody>
      </p:sp>
      <p:sp>
        <p:nvSpPr>
          <p:cNvPr id="375827" name="Oval 19"/>
          <p:cNvSpPr>
            <a:spLocks noChangeArrowheads="1"/>
          </p:cNvSpPr>
          <p:nvPr/>
        </p:nvSpPr>
        <p:spPr bwMode="auto">
          <a:xfrm>
            <a:off x="3714750" y="7254875"/>
            <a:ext cx="1600200" cy="914400"/>
          </a:xfrm>
          <a:prstGeom prst="ellipse">
            <a:avLst/>
          </a:prstGeom>
          <a:gradFill rotWithShape="1">
            <a:gsLst>
              <a:gs pos="0">
                <a:srgbClr val="006600"/>
              </a:gs>
              <a:gs pos="50000">
                <a:srgbClr val="FFFF00"/>
              </a:gs>
              <a:gs pos="100000">
                <a:srgbClr val="006600"/>
              </a:gs>
            </a:gsLst>
            <a:lin ang="5400000" scaled="1"/>
          </a:gra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400" dirty="0">
              <a:solidFill>
                <a:schemeClr val="tx1"/>
              </a:solidFill>
              <a:latin typeface="Times New Roman" panose="02020603050405020304" pitchFamily="18" charset="0"/>
            </a:endParaRPr>
          </a:p>
          <a:p>
            <a:pPr algn="ctr"/>
            <a:endParaRPr lang="en-US" altLang="en-US" sz="1400" dirty="0">
              <a:solidFill>
                <a:schemeClr val="tx1"/>
              </a:solidFill>
              <a:latin typeface="Times New Roman" panose="02020603050405020304" pitchFamily="18" charset="0"/>
            </a:endParaRPr>
          </a:p>
          <a:p>
            <a:pPr algn="ctr"/>
            <a:r>
              <a:rPr lang="en-US" altLang="en-US" sz="1400" dirty="0">
                <a:solidFill>
                  <a:schemeClr val="tx1"/>
                </a:solidFill>
                <a:latin typeface="Times New Roman" panose="02020603050405020304" pitchFamily="18" charset="0"/>
              </a:rPr>
              <a:t>Needs of </a:t>
            </a:r>
          </a:p>
          <a:p>
            <a:pPr algn="ctr"/>
            <a:r>
              <a:rPr lang="en-US" altLang="en-US" sz="1400" dirty="0">
                <a:solidFill>
                  <a:schemeClr val="tx1"/>
                </a:solidFill>
                <a:latin typeface="Times New Roman" panose="02020603050405020304" pitchFamily="18" charset="0"/>
              </a:rPr>
              <a:t>Saints in Trial,</a:t>
            </a:r>
          </a:p>
          <a:p>
            <a:pPr algn="ctr"/>
            <a:r>
              <a:rPr lang="en-US" altLang="en-US" sz="1400" dirty="0">
                <a:solidFill>
                  <a:schemeClr val="tx1"/>
                </a:solidFill>
                <a:latin typeface="Times New Roman" panose="02020603050405020304" pitchFamily="18" charset="0"/>
              </a:rPr>
              <a:t>Move-ins</a:t>
            </a:r>
          </a:p>
          <a:p>
            <a:pPr algn="ctr"/>
            <a:endParaRPr lang="en-US" altLang="en-US" sz="1400" dirty="0">
              <a:solidFill>
                <a:schemeClr val="tx1"/>
              </a:solidFill>
              <a:latin typeface="Times New Roman" panose="02020603050405020304" pitchFamily="18" charset="0"/>
            </a:endParaRPr>
          </a:p>
          <a:p>
            <a:pPr algn="ctr"/>
            <a:endParaRPr lang="en-US" altLang="en-US" sz="1800" dirty="0">
              <a:solidFill>
                <a:schemeClr val="tx1"/>
              </a:solidFill>
              <a:latin typeface="Arial Black" panose="020B0A04020102020204" pitchFamily="34" charset="0"/>
            </a:endParaRPr>
          </a:p>
        </p:txBody>
      </p:sp>
      <p:sp>
        <p:nvSpPr>
          <p:cNvPr id="375828" name="Oval 20"/>
          <p:cNvSpPr>
            <a:spLocks noChangeArrowheads="1"/>
          </p:cNvSpPr>
          <p:nvPr/>
        </p:nvSpPr>
        <p:spPr bwMode="auto">
          <a:xfrm>
            <a:off x="5562600" y="7254875"/>
            <a:ext cx="1600200" cy="914400"/>
          </a:xfrm>
          <a:prstGeom prst="ellipse">
            <a:avLst/>
          </a:prstGeom>
          <a:gradFill rotWithShape="1">
            <a:gsLst>
              <a:gs pos="0">
                <a:srgbClr val="660066"/>
              </a:gs>
              <a:gs pos="50000">
                <a:srgbClr val="FFFF00"/>
              </a:gs>
              <a:gs pos="100000">
                <a:srgbClr val="660066"/>
              </a:gs>
            </a:gsLst>
            <a:lin ang="5400000" scaled="1"/>
          </a:gra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400" dirty="0">
              <a:solidFill>
                <a:schemeClr val="tx1"/>
              </a:solidFill>
              <a:latin typeface="Times New Roman" panose="02020603050405020304" pitchFamily="18" charset="0"/>
            </a:endParaRPr>
          </a:p>
          <a:p>
            <a:pPr algn="ctr"/>
            <a:r>
              <a:rPr lang="en-US" altLang="en-US" sz="1400" dirty="0">
                <a:solidFill>
                  <a:schemeClr val="tx1"/>
                </a:solidFill>
                <a:latin typeface="Times New Roman" panose="02020603050405020304" pitchFamily="18" charset="0"/>
              </a:rPr>
              <a:t>Needs of </a:t>
            </a:r>
          </a:p>
          <a:p>
            <a:pPr algn="ctr"/>
            <a:r>
              <a:rPr lang="en-US" altLang="en-US" sz="1400" dirty="0">
                <a:solidFill>
                  <a:schemeClr val="tx1"/>
                </a:solidFill>
                <a:latin typeface="Times New Roman" panose="02020603050405020304" pitchFamily="18" charset="0"/>
              </a:rPr>
              <a:t>the Lost</a:t>
            </a:r>
          </a:p>
          <a:p>
            <a:pPr algn="ctr"/>
            <a:r>
              <a:rPr lang="en-US" altLang="en-US" sz="1400" dirty="0">
                <a:solidFill>
                  <a:schemeClr val="tx1"/>
                </a:solidFill>
                <a:latin typeface="Times New Roman" panose="02020603050405020304" pitchFamily="18" charset="0"/>
              </a:rPr>
              <a:t>in Our City</a:t>
            </a:r>
          </a:p>
          <a:p>
            <a:pPr algn="ctr"/>
            <a:endParaRPr lang="en-US" altLang="en-US" sz="1400" dirty="0">
              <a:solidFill>
                <a:schemeClr val="tx1"/>
              </a:solidFill>
              <a:latin typeface="Times New Roman" panose="02020603050405020304" pitchFamily="18" charset="0"/>
            </a:endParaRPr>
          </a:p>
        </p:txBody>
      </p:sp>
      <p:sp>
        <p:nvSpPr>
          <p:cNvPr id="375829" name="Text Box 21"/>
          <p:cNvSpPr txBox="1">
            <a:spLocks noChangeArrowheads="1"/>
          </p:cNvSpPr>
          <p:nvPr/>
        </p:nvSpPr>
        <p:spPr bwMode="auto">
          <a:xfrm>
            <a:off x="685800" y="5730875"/>
            <a:ext cx="457200" cy="395288"/>
          </a:xfrm>
          <a:prstGeom prst="rect">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1800" dirty="0">
              <a:solidFill>
                <a:schemeClr val="tx1"/>
              </a:solidFill>
              <a:latin typeface="Arial Black" panose="020B0A04020102020204" pitchFamily="34" charset="0"/>
            </a:endParaRPr>
          </a:p>
        </p:txBody>
      </p:sp>
      <p:sp>
        <p:nvSpPr>
          <p:cNvPr id="375830" name="Text Box 22"/>
          <p:cNvSpPr txBox="1">
            <a:spLocks noChangeArrowheads="1"/>
          </p:cNvSpPr>
          <p:nvPr/>
        </p:nvSpPr>
        <p:spPr bwMode="auto">
          <a:xfrm>
            <a:off x="2381250" y="5730875"/>
            <a:ext cx="457200" cy="395288"/>
          </a:xfrm>
          <a:prstGeom prst="rect">
            <a:avLst/>
          </a:prstGeom>
          <a:solidFill>
            <a:srgbClr val="0000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1800" dirty="0">
              <a:solidFill>
                <a:schemeClr val="tx1"/>
              </a:solidFill>
              <a:latin typeface="Arial Black" panose="020B0A04020102020204" pitchFamily="34" charset="0"/>
            </a:endParaRPr>
          </a:p>
        </p:txBody>
      </p:sp>
      <p:sp>
        <p:nvSpPr>
          <p:cNvPr id="375831" name="Text Box 23"/>
          <p:cNvSpPr txBox="1">
            <a:spLocks noChangeArrowheads="1"/>
          </p:cNvSpPr>
          <p:nvPr/>
        </p:nvSpPr>
        <p:spPr bwMode="auto">
          <a:xfrm>
            <a:off x="4191000" y="5730875"/>
            <a:ext cx="457200" cy="395288"/>
          </a:xfrm>
          <a:prstGeom prst="rect">
            <a:avLst/>
          </a:prstGeom>
          <a:solidFill>
            <a:srgbClr val="0066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1800" dirty="0">
              <a:solidFill>
                <a:schemeClr val="tx1"/>
              </a:solidFill>
              <a:latin typeface="Arial Black" panose="020B0A04020102020204" pitchFamily="34" charset="0"/>
            </a:endParaRPr>
          </a:p>
        </p:txBody>
      </p:sp>
      <p:sp>
        <p:nvSpPr>
          <p:cNvPr id="375832" name="Text Box 24"/>
          <p:cNvSpPr txBox="1">
            <a:spLocks noChangeArrowheads="1"/>
          </p:cNvSpPr>
          <p:nvPr/>
        </p:nvSpPr>
        <p:spPr bwMode="auto">
          <a:xfrm>
            <a:off x="6038850" y="5730875"/>
            <a:ext cx="457200" cy="395288"/>
          </a:xfrm>
          <a:prstGeom prst="rect">
            <a:avLst/>
          </a:prstGeom>
          <a:solidFill>
            <a:srgbClr val="66006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1800" dirty="0">
              <a:solidFill>
                <a:schemeClr val="tx1"/>
              </a:solidFill>
              <a:latin typeface="Arial Black" panose="020B0A04020102020204" pitchFamily="34" charset="0"/>
            </a:endParaRPr>
          </a:p>
        </p:txBody>
      </p:sp>
      <p:sp>
        <p:nvSpPr>
          <p:cNvPr id="375833" name="Rectangle 25"/>
          <p:cNvSpPr>
            <a:spLocks noChangeArrowheads="1"/>
          </p:cNvSpPr>
          <p:nvPr/>
        </p:nvSpPr>
        <p:spPr bwMode="auto">
          <a:xfrm>
            <a:off x="344488" y="6416675"/>
            <a:ext cx="228600" cy="228600"/>
          </a:xfrm>
          <a:prstGeom prst="rect">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375834" name="Rectangle 26"/>
          <p:cNvSpPr>
            <a:spLocks noChangeArrowheads="1"/>
          </p:cNvSpPr>
          <p:nvPr/>
        </p:nvSpPr>
        <p:spPr bwMode="auto">
          <a:xfrm>
            <a:off x="771525" y="6416675"/>
            <a:ext cx="228600" cy="228600"/>
          </a:xfrm>
          <a:prstGeom prst="rect">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375835" name="Rectangle 27"/>
          <p:cNvSpPr>
            <a:spLocks noChangeArrowheads="1"/>
          </p:cNvSpPr>
          <p:nvPr/>
        </p:nvSpPr>
        <p:spPr bwMode="auto">
          <a:xfrm>
            <a:off x="1228725" y="6416675"/>
            <a:ext cx="228600" cy="228600"/>
          </a:xfrm>
          <a:prstGeom prst="rect">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375836" name="Rectangle 28"/>
          <p:cNvSpPr>
            <a:spLocks noChangeArrowheads="1"/>
          </p:cNvSpPr>
          <p:nvPr/>
        </p:nvSpPr>
        <p:spPr bwMode="auto">
          <a:xfrm>
            <a:off x="6553200" y="6416675"/>
            <a:ext cx="228600" cy="228600"/>
          </a:xfrm>
          <a:prstGeom prst="rect">
            <a:avLst/>
          </a:prstGeom>
          <a:solidFill>
            <a:srgbClr val="66006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375837" name="Rectangle 29"/>
          <p:cNvSpPr>
            <a:spLocks noChangeArrowheads="1"/>
          </p:cNvSpPr>
          <p:nvPr/>
        </p:nvSpPr>
        <p:spPr bwMode="auto">
          <a:xfrm>
            <a:off x="5791200" y="6416675"/>
            <a:ext cx="228600" cy="228600"/>
          </a:xfrm>
          <a:prstGeom prst="rect">
            <a:avLst/>
          </a:prstGeom>
          <a:solidFill>
            <a:srgbClr val="66006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375838" name="Rectangle 30"/>
          <p:cNvSpPr>
            <a:spLocks noChangeArrowheads="1"/>
          </p:cNvSpPr>
          <p:nvPr/>
        </p:nvSpPr>
        <p:spPr bwMode="auto">
          <a:xfrm>
            <a:off x="6172200" y="6416675"/>
            <a:ext cx="228600" cy="228600"/>
          </a:xfrm>
          <a:prstGeom prst="rect">
            <a:avLst/>
          </a:prstGeom>
          <a:solidFill>
            <a:srgbClr val="66006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375839" name="Rectangle 31"/>
          <p:cNvSpPr>
            <a:spLocks noChangeArrowheads="1"/>
          </p:cNvSpPr>
          <p:nvPr/>
        </p:nvSpPr>
        <p:spPr bwMode="auto">
          <a:xfrm>
            <a:off x="4724400" y="6416675"/>
            <a:ext cx="228600" cy="228600"/>
          </a:xfrm>
          <a:prstGeom prst="rect">
            <a:avLst/>
          </a:prstGeom>
          <a:solidFill>
            <a:srgbClr val="0066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375840" name="Rectangle 32"/>
          <p:cNvSpPr>
            <a:spLocks noChangeArrowheads="1"/>
          </p:cNvSpPr>
          <p:nvPr/>
        </p:nvSpPr>
        <p:spPr bwMode="auto">
          <a:xfrm>
            <a:off x="3962400" y="6416675"/>
            <a:ext cx="228600" cy="228600"/>
          </a:xfrm>
          <a:prstGeom prst="rect">
            <a:avLst/>
          </a:prstGeom>
          <a:solidFill>
            <a:srgbClr val="0066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375841" name="Rectangle 33"/>
          <p:cNvSpPr>
            <a:spLocks noChangeArrowheads="1"/>
          </p:cNvSpPr>
          <p:nvPr/>
        </p:nvSpPr>
        <p:spPr bwMode="auto">
          <a:xfrm>
            <a:off x="4343400" y="6416675"/>
            <a:ext cx="228600" cy="228600"/>
          </a:xfrm>
          <a:prstGeom prst="rect">
            <a:avLst/>
          </a:prstGeom>
          <a:solidFill>
            <a:srgbClr val="0066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375842" name="Rectangle 34"/>
          <p:cNvSpPr>
            <a:spLocks noChangeArrowheads="1"/>
          </p:cNvSpPr>
          <p:nvPr/>
        </p:nvSpPr>
        <p:spPr bwMode="auto">
          <a:xfrm>
            <a:off x="2133600" y="6416675"/>
            <a:ext cx="228600" cy="228600"/>
          </a:xfrm>
          <a:prstGeom prst="rect">
            <a:avLst/>
          </a:prstGeom>
          <a:solidFill>
            <a:srgbClr val="0000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375843" name="Rectangle 35"/>
          <p:cNvSpPr>
            <a:spLocks noChangeArrowheads="1"/>
          </p:cNvSpPr>
          <p:nvPr/>
        </p:nvSpPr>
        <p:spPr bwMode="auto">
          <a:xfrm>
            <a:off x="2514600" y="6416675"/>
            <a:ext cx="228600" cy="228600"/>
          </a:xfrm>
          <a:prstGeom prst="rect">
            <a:avLst/>
          </a:prstGeom>
          <a:solidFill>
            <a:srgbClr val="0000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375844" name="Rectangle 36"/>
          <p:cNvSpPr>
            <a:spLocks noChangeArrowheads="1"/>
          </p:cNvSpPr>
          <p:nvPr/>
        </p:nvSpPr>
        <p:spPr bwMode="auto">
          <a:xfrm>
            <a:off x="2895600" y="6416675"/>
            <a:ext cx="228600" cy="228600"/>
          </a:xfrm>
          <a:prstGeom prst="rect">
            <a:avLst/>
          </a:prstGeom>
          <a:solidFill>
            <a:srgbClr val="0000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375845" name="Line 37"/>
          <p:cNvSpPr>
            <a:spLocks noChangeShapeType="1"/>
          </p:cNvSpPr>
          <p:nvPr/>
        </p:nvSpPr>
        <p:spPr bwMode="auto">
          <a:xfrm flipH="1">
            <a:off x="1219200" y="5045075"/>
            <a:ext cx="12954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46" name="Line 38"/>
          <p:cNvSpPr>
            <a:spLocks noChangeShapeType="1"/>
          </p:cNvSpPr>
          <p:nvPr/>
        </p:nvSpPr>
        <p:spPr bwMode="auto">
          <a:xfrm>
            <a:off x="5029200" y="5045075"/>
            <a:ext cx="971550" cy="6191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47" name="Line 39"/>
          <p:cNvSpPr>
            <a:spLocks noChangeShapeType="1"/>
          </p:cNvSpPr>
          <p:nvPr/>
        </p:nvSpPr>
        <p:spPr bwMode="auto">
          <a:xfrm flipH="1">
            <a:off x="2590800" y="5121275"/>
            <a:ext cx="6096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48" name="Line 40"/>
          <p:cNvSpPr>
            <a:spLocks noChangeShapeType="1"/>
          </p:cNvSpPr>
          <p:nvPr/>
        </p:nvSpPr>
        <p:spPr bwMode="auto">
          <a:xfrm>
            <a:off x="4038600" y="5045075"/>
            <a:ext cx="3810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49" name="Line 41"/>
          <p:cNvSpPr>
            <a:spLocks noChangeShapeType="1"/>
          </p:cNvSpPr>
          <p:nvPr/>
        </p:nvSpPr>
        <p:spPr bwMode="auto">
          <a:xfrm flipH="1">
            <a:off x="485775" y="6164263"/>
            <a:ext cx="228600" cy="2143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50" name="Line 42"/>
          <p:cNvSpPr>
            <a:spLocks noChangeShapeType="1"/>
          </p:cNvSpPr>
          <p:nvPr/>
        </p:nvSpPr>
        <p:spPr bwMode="auto">
          <a:xfrm>
            <a:off x="6288088" y="6169025"/>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51" name="Line 43"/>
          <p:cNvSpPr>
            <a:spLocks noChangeShapeType="1"/>
          </p:cNvSpPr>
          <p:nvPr/>
        </p:nvSpPr>
        <p:spPr bwMode="auto">
          <a:xfrm>
            <a:off x="6477000" y="6159500"/>
            <a:ext cx="152400" cy="2095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52" name="Line 46"/>
          <p:cNvSpPr>
            <a:spLocks noChangeShapeType="1"/>
          </p:cNvSpPr>
          <p:nvPr/>
        </p:nvSpPr>
        <p:spPr bwMode="auto">
          <a:xfrm>
            <a:off x="1085850" y="6159500"/>
            <a:ext cx="203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53" name="Line 47"/>
          <p:cNvSpPr>
            <a:spLocks noChangeShapeType="1"/>
          </p:cNvSpPr>
          <p:nvPr/>
        </p:nvSpPr>
        <p:spPr bwMode="auto">
          <a:xfrm flipH="1">
            <a:off x="5924550" y="6159500"/>
            <a:ext cx="17145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54" name="Line 48"/>
          <p:cNvSpPr>
            <a:spLocks noChangeShapeType="1"/>
          </p:cNvSpPr>
          <p:nvPr/>
        </p:nvSpPr>
        <p:spPr bwMode="auto">
          <a:xfrm flipH="1">
            <a:off x="2243138" y="6159500"/>
            <a:ext cx="185737" cy="247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55" name="Line 49"/>
          <p:cNvSpPr>
            <a:spLocks noChangeShapeType="1"/>
          </p:cNvSpPr>
          <p:nvPr/>
        </p:nvSpPr>
        <p:spPr bwMode="auto">
          <a:xfrm>
            <a:off x="2819400" y="6149975"/>
            <a:ext cx="152400" cy="257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56" name="Line 50"/>
          <p:cNvSpPr>
            <a:spLocks noChangeShapeType="1"/>
          </p:cNvSpPr>
          <p:nvPr/>
        </p:nvSpPr>
        <p:spPr bwMode="auto">
          <a:xfrm flipH="1">
            <a:off x="4078288" y="6159500"/>
            <a:ext cx="188912"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57" name="Line 51"/>
          <p:cNvSpPr>
            <a:spLocks noChangeShapeType="1"/>
          </p:cNvSpPr>
          <p:nvPr/>
        </p:nvSpPr>
        <p:spPr bwMode="auto">
          <a:xfrm>
            <a:off x="4438650" y="61595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58" name="Line 52"/>
          <p:cNvSpPr>
            <a:spLocks noChangeShapeType="1"/>
          </p:cNvSpPr>
          <p:nvPr/>
        </p:nvSpPr>
        <p:spPr bwMode="auto">
          <a:xfrm>
            <a:off x="4600575" y="6149975"/>
            <a:ext cx="185738" cy="247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59" name="Line 53"/>
          <p:cNvSpPr>
            <a:spLocks noChangeShapeType="1"/>
          </p:cNvSpPr>
          <p:nvPr/>
        </p:nvSpPr>
        <p:spPr bwMode="auto">
          <a:xfrm>
            <a:off x="990600" y="2073275"/>
            <a:ext cx="16764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60" name="Line 54"/>
          <p:cNvSpPr>
            <a:spLocks noChangeShapeType="1"/>
          </p:cNvSpPr>
          <p:nvPr/>
        </p:nvSpPr>
        <p:spPr bwMode="auto">
          <a:xfrm>
            <a:off x="2819400" y="2073275"/>
            <a:ext cx="68580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61" name="Line 55"/>
          <p:cNvSpPr>
            <a:spLocks noChangeShapeType="1"/>
          </p:cNvSpPr>
          <p:nvPr/>
        </p:nvSpPr>
        <p:spPr bwMode="auto">
          <a:xfrm flipH="1">
            <a:off x="4114800" y="2073275"/>
            <a:ext cx="30480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62" name="Line 56"/>
          <p:cNvSpPr>
            <a:spLocks noChangeShapeType="1"/>
          </p:cNvSpPr>
          <p:nvPr/>
        </p:nvSpPr>
        <p:spPr bwMode="auto">
          <a:xfrm flipH="1">
            <a:off x="4800600" y="2073275"/>
            <a:ext cx="15240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63" name="Text Box 57"/>
          <p:cNvSpPr txBox="1">
            <a:spLocks noChangeArrowheads="1"/>
          </p:cNvSpPr>
          <p:nvPr/>
        </p:nvSpPr>
        <p:spPr bwMode="auto">
          <a:xfrm>
            <a:off x="1828800" y="2209800"/>
            <a:ext cx="3783808" cy="400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i="1" dirty="0">
                <a:solidFill>
                  <a:srgbClr val="FF0000"/>
                </a:solidFill>
                <a:latin typeface="Arial Black" panose="020B0A04020102020204" pitchFamily="34" charset="0"/>
              </a:rPr>
              <a:t>N e e d s   I d e n t i f i e d</a:t>
            </a:r>
          </a:p>
        </p:txBody>
      </p:sp>
      <p:sp>
        <p:nvSpPr>
          <p:cNvPr id="375864" name="Text Box 58"/>
          <p:cNvSpPr txBox="1">
            <a:spLocks noChangeArrowheads="1"/>
          </p:cNvSpPr>
          <p:nvPr/>
        </p:nvSpPr>
        <p:spPr bwMode="auto">
          <a:xfrm>
            <a:off x="3752850" y="1044575"/>
            <a:ext cx="15240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600" dirty="0">
              <a:solidFill>
                <a:schemeClr val="tx1"/>
              </a:solidFill>
              <a:latin typeface="Times New Roman" panose="02020603050405020304" pitchFamily="18" charset="0"/>
            </a:endParaRPr>
          </a:p>
          <a:p>
            <a:pPr algn="ctr"/>
            <a:r>
              <a:rPr lang="en-US" altLang="en-US" sz="1400" dirty="0">
                <a:latin typeface="Times New Roman" panose="02020603050405020304" pitchFamily="18" charset="0"/>
              </a:rPr>
              <a:t>Needs of </a:t>
            </a:r>
          </a:p>
          <a:p>
            <a:pPr algn="ctr"/>
            <a:r>
              <a:rPr lang="en-US" altLang="en-US" sz="1400" dirty="0">
                <a:latin typeface="Times New Roman" panose="02020603050405020304" pitchFamily="18" charset="0"/>
              </a:rPr>
              <a:t>Saints  in Trial,</a:t>
            </a:r>
          </a:p>
          <a:p>
            <a:pPr algn="ctr"/>
            <a:r>
              <a:rPr lang="en-US" altLang="en-US" sz="1400" dirty="0">
                <a:latin typeface="Times New Roman" panose="02020603050405020304" pitchFamily="18" charset="0"/>
              </a:rPr>
              <a:t>Move-ins</a:t>
            </a:r>
          </a:p>
          <a:p>
            <a:pPr algn="ctr"/>
            <a:endParaRPr lang="en-US" altLang="en-US" sz="800" dirty="0">
              <a:latin typeface="Times New Roman" panose="02020603050405020304" pitchFamily="18" charset="0"/>
            </a:endParaRPr>
          </a:p>
        </p:txBody>
      </p:sp>
      <p:sp>
        <p:nvSpPr>
          <p:cNvPr id="375865" name="Line 59"/>
          <p:cNvSpPr>
            <a:spLocks noChangeShapeType="1"/>
          </p:cNvSpPr>
          <p:nvPr/>
        </p:nvSpPr>
        <p:spPr bwMode="auto">
          <a:xfrm>
            <a:off x="877888" y="6692900"/>
            <a:ext cx="0" cy="4857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66" name="Line 60"/>
          <p:cNvSpPr>
            <a:spLocks noChangeShapeType="1"/>
          </p:cNvSpPr>
          <p:nvPr/>
        </p:nvSpPr>
        <p:spPr bwMode="auto">
          <a:xfrm>
            <a:off x="2638425" y="6683375"/>
            <a:ext cx="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67" name="Text Box 61"/>
          <p:cNvSpPr txBox="1">
            <a:spLocks noChangeArrowheads="1"/>
          </p:cNvSpPr>
          <p:nvPr/>
        </p:nvSpPr>
        <p:spPr bwMode="auto">
          <a:xfrm>
            <a:off x="1828800" y="5273675"/>
            <a:ext cx="3905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b="0" i="1" dirty="0">
                <a:solidFill>
                  <a:srgbClr val="0000CC"/>
                </a:solidFill>
                <a:latin typeface="Arial Black" panose="020B0A04020102020204" pitchFamily="34" charset="0"/>
              </a:rPr>
              <a:t>T e a m s  A s s e m b l e d </a:t>
            </a:r>
          </a:p>
        </p:txBody>
      </p:sp>
      <p:sp>
        <p:nvSpPr>
          <p:cNvPr id="375868" name="Text Box 62"/>
          <p:cNvSpPr txBox="1">
            <a:spLocks noChangeArrowheads="1"/>
          </p:cNvSpPr>
          <p:nvPr/>
        </p:nvSpPr>
        <p:spPr bwMode="auto">
          <a:xfrm>
            <a:off x="1524000" y="6702425"/>
            <a:ext cx="4602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i="1" dirty="0">
                <a:solidFill>
                  <a:srgbClr val="006600"/>
                </a:solidFill>
                <a:latin typeface="Arial Black" panose="020B0A04020102020204" pitchFamily="34" charset="0"/>
              </a:rPr>
              <a:t>N   e   e   d   s       M   e   t</a:t>
            </a:r>
            <a:r>
              <a:rPr lang="en-US" altLang="en-US" sz="2400" i="1" dirty="0">
                <a:solidFill>
                  <a:srgbClr val="006600"/>
                </a:solidFill>
                <a:latin typeface="Arial Black" panose="020B0A04020102020204" pitchFamily="34" charset="0"/>
              </a:rPr>
              <a:t>  </a:t>
            </a:r>
          </a:p>
        </p:txBody>
      </p:sp>
      <p:sp>
        <p:nvSpPr>
          <p:cNvPr id="375869" name="Text Box 63"/>
          <p:cNvSpPr txBox="1">
            <a:spLocks noChangeArrowheads="1"/>
          </p:cNvSpPr>
          <p:nvPr/>
        </p:nvSpPr>
        <p:spPr bwMode="auto">
          <a:xfrm>
            <a:off x="5359399" y="2939256"/>
            <a:ext cx="1684335" cy="1415748"/>
          </a:xfrm>
          <a:prstGeom prst="rect">
            <a:avLst/>
          </a:prstGeom>
          <a:gradFill rotWithShape="1">
            <a:gsLst>
              <a:gs pos="0">
                <a:srgbClr val="FF0000"/>
              </a:gs>
              <a:gs pos="50000">
                <a:srgbClr val="0000CC"/>
              </a:gs>
              <a:gs pos="100000">
                <a:srgbClr val="FF0000"/>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endParaRPr lang="en-US" altLang="en-US" sz="200" b="0" dirty="0">
              <a:solidFill>
                <a:srgbClr val="FFFF00"/>
              </a:solidFill>
              <a:latin typeface="Arial Black" panose="020B0A04020102020204" pitchFamily="34" charset="0"/>
            </a:endParaRPr>
          </a:p>
          <a:p>
            <a:pPr algn="ctr">
              <a:spcBef>
                <a:spcPct val="50000"/>
              </a:spcBef>
            </a:pPr>
            <a:r>
              <a:rPr lang="en-US" altLang="en-US" sz="1200" b="0" dirty="0">
                <a:solidFill>
                  <a:srgbClr val="FFFF00"/>
                </a:solidFill>
                <a:latin typeface="Arial Black" panose="020B0A04020102020204" pitchFamily="34" charset="0"/>
              </a:rPr>
              <a:t>Prayer  Ministry Director</a:t>
            </a:r>
          </a:p>
          <a:p>
            <a:pPr algn="ctr">
              <a:spcBef>
                <a:spcPct val="50000"/>
              </a:spcBef>
            </a:pPr>
            <a:endParaRPr lang="en-US" altLang="en-US" sz="600" b="0" dirty="0">
              <a:solidFill>
                <a:srgbClr val="FFFF00"/>
              </a:solidFill>
              <a:latin typeface="Arial Black" panose="020B0A04020102020204" pitchFamily="34" charset="0"/>
            </a:endParaRPr>
          </a:p>
          <a:p>
            <a:pPr algn="ctr">
              <a:spcBef>
                <a:spcPct val="50000"/>
              </a:spcBef>
            </a:pPr>
            <a:r>
              <a:rPr lang="en-US" altLang="en-US" sz="1200" b="0" dirty="0">
                <a:solidFill>
                  <a:srgbClr val="FFFF00"/>
                </a:solidFill>
                <a:latin typeface="Arial Black" panose="020B0A04020102020204" pitchFamily="34" charset="0"/>
              </a:rPr>
              <a:t>Compassion &amp;              Care Ministry </a:t>
            </a:r>
            <a:r>
              <a:rPr lang="en-US" altLang="en-US" sz="1000" b="0" dirty="0">
                <a:solidFill>
                  <a:srgbClr val="FFFF00"/>
                </a:solidFill>
                <a:latin typeface="Arial Black" panose="020B0A04020102020204" pitchFamily="34" charset="0"/>
              </a:rPr>
              <a:t> </a:t>
            </a:r>
            <a:r>
              <a:rPr lang="en-US" altLang="en-US" sz="1200" b="0" dirty="0">
                <a:solidFill>
                  <a:srgbClr val="FFFF00"/>
                </a:solidFill>
                <a:latin typeface="Arial Black" panose="020B0A04020102020204" pitchFamily="34" charset="0"/>
              </a:rPr>
              <a:t>Director</a:t>
            </a:r>
            <a:r>
              <a:rPr lang="en-US" altLang="en-US" sz="800" dirty="0">
                <a:solidFill>
                  <a:srgbClr val="FFFF00"/>
                </a:solidFill>
                <a:latin typeface="Arial Black" panose="020B0A04020102020204" pitchFamily="34" charset="0"/>
              </a:rPr>
              <a:t> </a:t>
            </a:r>
          </a:p>
        </p:txBody>
      </p:sp>
      <p:sp>
        <p:nvSpPr>
          <p:cNvPr id="375870" name="Line 64"/>
          <p:cNvSpPr>
            <a:spLocks noChangeShapeType="1"/>
          </p:cNvSpPr>
          <p:nvPr/>
        </p:nvSpPr>
        <p:spPr bwMode="auto">
          <a:xfrm>
            <a:off x="33077" y="3151768"/>
            <a:ext cx="161766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71" name="Text Box 65"/>
          <p:cNvSpPr txBox="1">
            <a:spLocks noChangeArrowheads="1"/>
          </p:cNvSpPr>
          <p:nvPr/>
        </p:nvSpPr>
        <p:spPr bwMode="auto">
          <a:xfrm>
            <a:off x="1295400" y="8329613"/>
            <a:ext cx="4876800" cy="938212"/>
          </a:xfrm>
          <a:prstGeom prst="rect">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b="0" dirty="0">
                <a:solidFill>
                  <a:srgbClr val="FF0000"/>
                </a:solidFill>
                <a:latin typeface="Arial Black" panose="020B0A04020102020204" pitchFamily="34" charset="0"/>
              </a:rPr>
              <a:t>I n t e n t I o n a l   M I n I s t r y:</a:t>
            </a:r>
          </a:p>
          <a:p>
            <a:pPr algn="ctr"/>
            <a:endParaRPr lang="en-US" altLang="en-US" sz="200" b="0" dirty="0">
              <a:solidFill>
                <a:srgbClr val="FF0000"/>
              </a:solidFill>
              <a:latin typeface="Arial Black" panose="020B0A04020102020204" pitchFamily="34" charset="0"/>
            </a:endParaRPr>
          </a:p>
          <a:p>
            <a:pPr algn="ctr"/>
            <a:endParaRPr lang="en-US" altLang="en-US" sz="100" b="0" dirty="0">
              <a:solidFill>
                <a:srgbClr val="FF0000"/>
              </a:solidFill>
              <a:latin typeface="Arial Black" panose="020B0A04020102020204" pitchFamily="34" charset="0"/>
            </a:endParaRPr>
          </a:p>
          <a:p>
            <a:pPr algn="ctr"/>
            <a:r>
              <a:rPr lang="en-US" altLang="en-US" sz="1200" b="0" dirty="0">
                <a:solidFill>
                  <a:srgbClr val="006600"/>
                </a:solidFill>
                <a:latin typeface="Arial Black" panose="020B0A04020102020204" pitchFamily="34" charset="0"/>
              </a:rPr>
              <a:t>Connecting  Problems  to  Solutions</a:t>
            </a:r>
          </a:p>
          <a:p>
            <a:pPr algn="ctr"/>
            <a:endParaRPr lang="en-US" altLang="en-US" sz="200" b="0" dirty="0">
              <a:solidFill>
                <a:srgbClr val="006600"/>
              </a:solidFill>
              <a:latin typeface="Arial Black" panose="020B0A04020102020204" pitchFamily="34" charset="0"/>
            </a:endParaRPr>
          </a:p>
          <a:p>
            <a:pPr algn="ctr"/>
            <a:r>
              <a:rPr lang="en-US" altLang="en-US" sz="1100" b="0" dirty="0">
                <a:solidFill>
                  <a:srgbClr val="0000CC"/>
                </a:solidFill>
                <a:latin typeface="Arial Black" panose="020B0A04020102020204" pitchFamily="34" charset="0"/>
              </a:rPr>
              <a:t>Connecting People to People through </a:t>
            </a:r>
            <a:r>
              <a:rPr lang="en-US" altLang="en-US" sz="1100" b="0" dirty="0">
                <a:solidFill>
                  <a:srgbClr val="FF0000"/>
                </a:solidFill>
                <a:latin typeface="Arial Black" panose="020B0A04020102020204" pitchFamily="34" charset="0"/>
              </a:rPr>
              <a:t>Personal Relationships</a:t>
            </a:r>
            <a:r>
              <a:rPr lang="en-US" altLang="en-US" sz="1100" b="0" dirty="0">
                <a:solidFill>
                  <a:srgbClr val="0000CC"/>
                </a:solidFill>
                <a:latin typeface="Arial Black" panose="020B0A04020102020204" pitchFamily="34" charset="0"/>
              </a:rPr>
              <a:t> </a:t>
            </a:r>
          </a:p>
          <a:p>
            <a:pPr algn="ctr"/>
            <a:r>
              <a:rPr lang="en-US" altLang="en-US" sz="1100" b="0" dirty="0">
                <a:solidFill>
                  <a:srgbClr val="0000CC"/>
                </a:solidFill>
                <a:latin typeface="Arial Black" panose="020B0A04020102020204" pitchFamily="34" charset="0"/>
              </a:rPr>
              <a:t>The  Love  of  God  Flows  through  </a:t>
            </a:r>
            <a:r>
              <a:rPr lang="en-US" altLang="en-US" sz="1100" b="0" dirty="0">
                <a:solidFill>
                  <a:srgbClr val="FF0000"/>
                </a:solidFill>
                <a:latin typeface="Arial Black" panose="020B0A04020102020204" pitchFamily="34" charset="0"/>
              </a:rPr>
              <a:t>Relationships</a:t>
            </a:r>
          </a:p>
          <a:p>
            <a:pPr algn="ctr"/>
            <a:endParaRPr lang="en-US" altLang="en-US" sz="200" b="0" dirty="0">
              <a:solidFill>
                <a:srgbClr val="FF0000"/>
              </a:solidFill>
              <a:latin typeface="Arial Black" panose="020B0A04020102020204" pitchFamily="34" charset="0"/>
            </a:endParaRPr>
          </a:p>
        </p:txBody>
      </p:sp>
      <p:sp>
        <p:nvSpPr>
          <p:cNvPr id="375872" name="Line 66"/>
          <p:cNvSpPr>
            <a:spLocks noChangeShapeType="1"/>
          </p:cNvSpPr>
          <p:nvPr/>
        </p:nvSpPr>
        <p:spPr bwMode="auto">
          <a:xfrm>
            <a:off x="3581400" y="3088589"/>
            <a:ext cx="0" cy="180657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73" name="Line 67"/>
          <p:cNvSpPr>
            <a:spLocks noChangeShapeType="1"/>
          </p:cNvSpPr>
          <p:nvPr/>
        </p:nvSpPr>
        <p:spPr bwMode="auto">
          <a:xfrm>
            <a:off x="2057400" y="3463925"/>
            <a:ext cx="300513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75" name="Line 69"/>
          <p:cNvSpPr>
            <a:spLocks noChangeShapeType="1"/>
          </p:cNvSpPr>
          <p:nvPr/>
        </p:nvSpPr>
        <p:spPr bwMode="auto">
          <a:xfrm>
            <a:off x="5068329" y="3596481"/>
            <a:ext cx="3048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76" name="Line 70"/>
          <p:cNvSpPr>
            <a:spLocks noChangeShapeType="1"/>
          </p:cNvSpPr>
          <p:nvPr/>
        </p:nvSpPr>
        <p:spPr bwMode="auto">
          <a:xfrm>
            <a:off x="1714500" y="4033680"/>
            <a:ext cx="327025"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77" name="Text Box 71"/>
          <p:cNvSpPr txBox="1">
            <a:spLocks noChangeArrowheads="1"/>
          </p:cNvSpPr>
          <p:nvPr/>
        </p:nvSpPr>
        <p:spPr bwMode="auto">
          <a:xfrm>
            <a:off x="1219200" y="174625"/>
            <a:ext cx="4648200" cy="679450"/>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solidFill>
                  <a:srgbClr val="FF0000"/>
                </a:solidFill>
                <a:latin typeface="Arial Black" panose="020B0A04020102020204" pitchFamily="34" charset="0"/>
              </a:rPr>
              <a:t>REVIVAL</a:t>
            </a:r>
            <a:r>
              <a:rPr lang="en-US" altLang="en-US" sz="2000" b="0" dirty="0">
                <a:solidFill>
                  <a:schemeClr val="tx1"/>
                </a:solidFill>
                <a:latin typeface="Arial Black" panose="020B0A04020102020204" pitchFamily="34" charset="0"/>
              </a:rPr>
              <a:t>  &amp;  </a:t>
            </a:r>
            <a:r>
              <a:rPr lang="en-US" altLang="en-US" sz="2000" b="0" dirty="0">
                <a:solidFill>
                  <a:srgbClr val="0000CC"/>
                </a:solidFill>
                <a:latin typeface="Arial Black" panose="020B0A04020102020204" pitchFamily="34" charset="0"/>
              </a:rPr>
              <a:t>EVANGELISM</a:t>
            </a:r>
            <a:r>
              <a:rPr lang="en-US" altLang="en-US" sz="1800" b="0" dirty="0">
                <a:solidFill>
                  <a:schemeClr val="tx1"/>
                </a:solidFill>
                <a:latin typeface="Arial Black" panose="020B0A04020102020204" pitchFamily="34" charset="0"/>
              </a:rPr>
              <a:t>      </a:t>
            </a:r>
            <a:r>
              <a:rPr lang="en-US" altLang="en-US" sz="1600" b="0" dirty="0">
                <a:solidFill>
                  <a:schemeClr val="tx1"/>
                </a:solidFill>
                <a:latin typeface="Arial Black" panose="020B0A04020102020204" pitchFamily="34" charset="0"/>
              </a:rPr>
              <a:t>Through the Two Arms of the Church</a:t>
            </a:r>
            <a:r>
              <a:rPr lang="en-US" altLang="en-US" sz="1600" dirty="0">
                <a:solidFill>
                  <a:schemeClr val="tx1"/>
                </a:solidFill>
                <a:latin typeface="Arial Black" panose="020B0A04020102020204" pitchFamily="34" charset="0"/>
              </a:rPr>
              <a:t>   </a:t>
            </a:r>
          </a:p>
        </p:txBody>
      </p:sp>
      <p:sp>
        <p:nvSpPr>
          <p:cNvPr id="375878" name="Line 72"/>
          <p:cNvSpPr>
            <a:spLocks noChangeShapeType="1"/>
          </p:cNvSpPr>
          <p:nvPr/>
        </p:nvSpPr>
        <p:spPr bwMode="auto">
          <a:xfrm>
            <a:off x="4438650" y="6683375"/>
            <a:ext cx="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79" name="Line 73"/>
          <p:cNvSpPr>
            <a:spLocks noChangeShapeType="1"/>
          </p:cNvSpPr>
          <p:nvPr/>
        </p:nvSpPr>
        <p:spPr bwMode="auto">
          <a:xfrm>
            <a:off x="6288088" y="6683375"/>
            <a:ext cx="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80" name="Text Box 74"/>
          <p:cNvSpPr txBox="1">
            <a:spLocks noChangeArrowheads="1"/>
          </p:cNvSpPr>
          <p:nvPr/>
        </p:nvSpPr>
        <p:spPr bwMode="auto">
          <a:xfrm rot="2124590">
            <a:off x="6059488" y="265113"/>
            <a:ext cx="1143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b="0" dirty="0">
                <a:solidFill>
                  <a:srgbClr val="0000CC"/>
                </a:solidFill>
                <a:latin typeface="Arial Black" panose="020B0A04020102020204" pitchFamily="34" charset="0"/>
              </a:rPr>
              <a:t>Evangelism</a:t>
            </a:r>
          </a:p>
          <a:p>
            <a:pPr algn="ctr"/>
            <a:r>
              <a:rPr lang="en-US" altLang="en-US" sz="1200" b="0" dirty="0">
                <a:solidFill>
                  <a:srgbClr val="0000CC"/>
                </a:solidFill>
                <a:latin typeface="Arial Black" panose="020B0A04020102020204" pitchFamily="34" charset="0"/>
              </a:rPr>
              <a:t>is for the</a:t>
            </a:r>
          </a:p>
          <a:p>
            <a:pPr algn="ctr"/>
            <a:r>
              <a:rPr lang="en-US" altLang="en-US" sz="1200" b="0" dirty="0">
                <a:solidFill>
                  <a:srgbClr val="0000CC"/>
                </a:solidFill>
                <a:latin typeface="Arial Black" panose="020B0A04020102020204" pitchFamily="34" charset="0"/>
              </a:rPr>
              <a:t>Sinner</a:t>
            </a:r>
          </a:p>
        </p:txBody>
      </p:sp>
      <p:sp>
        <p:nvSpPr>
          <p:cNvPr id="375881" name="Text Box 75"/>
          <p:cNvSpPr txBox="1">
            <a:spLocks noChangeArrowheads="1"/>
          </p:cNvSpPr>
          <p:nvPr/>
        </p:nvSpPr>
        <p:spPr bwMode="auto">
          <a:xfrm rot="-2461588">
            <a:off x="52388" y="249238"/>
            <a:ext cx="9302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b="0" dirty="0">
                <a:solidFill>
                  <a:srgbClr val="FF0000"/>
                </a:solidFill>
                <a:latin typeface="Arial Black" panose="020B0A04020102020204" pitchFamily="34" charset="0"/>
              </a:rPr>
              <a:t>Revival</a:t>
            </a:r>
          </a:p>
          <a:p>
            <a:pPr algn="ctr"/>
            <a:r>
              <a:rPr lang="en-US" altLang="en-US" sz="1200" b="0" dirty="0">
                <a:solidFill>
                  <a:srgbClr val="FF0000"/>
                </a:solidFill>
                <a:latin typeface="Arial Black" panose="020B0A04020102020204" pitchFamily="34" charset="0"/>
              </a:rPr>
              <a:t>is for the</a:t>
            </a:r>
          </a:p>
          <a:p>
            <a:pPr algn="ctr"/>
            <a:r>
              <a:rPr lang="en-US" altLang="en-US" sz="1200" b="0" dirty="0">
                <a:solidFill>
                  <a:srgbClr val="FF0000"/>
                </a:solidFill>
                <a:latin typeface="Arial Black" panose="020B0A04020102020204" pitchFamily="34" charset="0"/>
              </a:rPr>
              <a:t>Saint</a:t>
            </a:r>
          </a:p>
        </p:txBody>
      </p:sp>
      <p:sp>
        <p:nvSpPr>
          <p:cNvPr id="375882" name="Text Box 76"/>
          <p:cNvSpPr txBox="1">
            <a:spLocks noChangeArrowheads="1"/>
          </p:cNvSpPr>
          <p:nvPr/>
        </p:nvSpPr>
        <p:spPr bwMode="auto">
          <a:xfrm>
            <a:off x="2041525" y="87471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800" dirty="0">
              <a:solidFill>
                <a:schemeClr val="tx1"/>
              </a:solidFill>
              <a:latin typeface="Arial Black" panose="020B0A04020102020204" pitchFamily="34" charset="0"/>
            </a:endParaRPr>
          </a:p>
        </p:txBody>
      </p:sp>
      <p:sp>
        <p:nvSpPr>
          <p:cNvPr id="375883" name="Text Box 77"/>
          <p:cNvSpPr txBox="1">
            <a:spLocks noChangeArrowheads="1"/>
          </p:cNvSpPr>
          <p:nvPr/>
        </p:nvSpPr>
        <p:spPr bwMode="auto">
          <a:xfrm rot="2187405">
            <a:off x="-34925" y="8666163"/>
            <a:ext cx="117475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FF0000"/>
                </a:solidFill>
                <a:latin typeface="Arial Black" panose="020B0A04020102020204" pitchFamily="34" charset="0"/>
              </a:rPr>
              <a:t>Find a Need</a:t>
            </a:r>
          </a:p>
          <a:p>
            <a:r>
              <a:rPr lang="en-US" altLang="en-US" sz="1200" b="0" dirty="0">
                <a:solidFill>
                  <a:srgbClr val="FF0000"/>
                </a:solidFill>
                <a:latin typeface="Arial Black" panose="020B0A04020102020204" pitchFamily="34" charset="0"/>
              </a:rPr>
              <a:t> and Fill It</a:t>
            </a:r>
          </a:p>
        </p:txBody>
      </p:sp>
      <p:sp>
        <p:nvSpPr>
          <p:cNvPr id="375884" name="Text Box 78"/>
          <p:cNvSpPr txBox="1">
            <a:spLocks noChangeArrowheads="1"/>
          </p:cNvSpPr>
          <p:nvPr/>
        </p:nvSpPr>
        <p:spPr bwMode="auto">
          <a:xfrm rot="-2539457">
            <a:off x="6245225" y="8636000"/>
            <a:ext cx="1109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FF0000"/>
                </a:solidFill>
                <a:latin typeface="Arial Black" panose="020B0A04020102020204" pitchFamily="34" charset="0"/>
              </a:rPr>
              <a:t>Find a Hurt</a:t>
            </a:r>
          </a:p>
          <a:p>
            <a:r>
              <a:rPr lang="en-US" altLang="en-US" sz="1200" b="0" dirty="0">
                <a:solidFill>
                  <a:srgbClr val="FF0000"/>
                </a:solidFill>
                <a:latin typeface="Arial Black" panose="020B0A04020102020204" pitchFamily="34" charset="0"/>
              </a:rPr>
              <a:t>and Heal It</a:t>
            </a:r>
          </a:p>
        </p:txBody>
      </p:sp>
      <p:sp>
        <p:nvSpPr>
          <p:cNvPr id="375885" name="Line 79"/>
          <p:cNvSpPr>
            <a:spLocks noChangeShapeType="1"/>
          </p:cNvSpPr>
          <p:nvPr/>
        </p:nvSpPr>
        <p:spPr bwMode="auto">
          <a:xfrm flipH="1" flipV="1">
            <a:off x="6324600" y="4319352"/>
            <a:ext cx="0" cy="3810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86" name="Text Box 80"/>
          <p:cNvSpPr txBox="1">
            <a:spLocks noChangeArrowheads="1"/>
          </p:cNvSpPr>
          <p:nvPr/>
        </p:nvSpPr>
        <p:spPr bwMode="auto">
          <a:xfrm>
            <a:off x="7048373" y="2835275"/>
            <a:ext cx="328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FF0000"/>
                </a:solidFill>
                <a:latin typeface="Arial Black" panose="020B0A04020102020204" pitchFamily="34" charset="0"/>
              </a:rPr>
              <a:t>C</a:t>
            </a:r>
          </a:p>
          <a:p>
            <a:endParaRPr lang="en-US" altLang="en-US" sz="800" b="0" dirty="0">
              <a:solidFill>
                <a:srgbClr val="FF0000"/>
              </a:solidFill>
              <a:latin typeface="Arial Black" panose="020B0A04020102020204" pitchFamily="34" charset="0"/>
            </a:endParaRPr>
          </a:p>
          <a:p>
            <a:r>
              <a:rPr lang="en-US" altLang="en-US" sz="1200" b="0" dirty="0">
                <a:solidFill>
                  <a:srgbClr val="FF0000"/>
                </a:solidFill>
                <a:latin typeface="Arial Black" panose="020B0A04020102020204" pitchFamily="34" charset="0"/>
              </a:rPr>
              <a:t>O</a:t>
            </a:r>
          </a:p>
          <a:p>
            <a:endParaRPr lang="en-US" altLang="en-US" sz="800" b="0" dirty="0">
              <a:solidFill>
                <a:srgbClr val="FF0000"/>
              </a:solidFill>
              <a:latin typeface="Arial Black" panose="020B0A04020102020204" pitchFamily="34" charset="0"/>
            </a:endParaRPr>
          </a:p>
          <a:p>
            <a:r>
              <a:rPr lang="en-US" altLang="en-US" sz="1200" b="0" dirty="0">
                <a:solidFill>
                  <a:srgbClr val="FF0000"/>
                </a:solidFill>
                <a:latin typeface="Arial Black" panose="020B0A04020102020204" pitchFamily="34" charset="0"/>
              </a:rPr>
              <a:t>M</a:t>
            </a:r>
          </a:p>
          <a:p>
            <a:endParaRPr lang="en-US" altLang="en-US" sz="800" b="0" dirty="0">
              <a:solidFill>
                <a:srgbClr val="FF0000"/>
              </a:solidFill>
              <a:latin typeface="Arial Black" panose="020B0A04020102020204" pitchFamily="34" charset="0"/>
            </a:endParaRPr>
          </a:p>
          <a:p>
            <a:r>
              <a:rPr lang="en-US" altLang="en-US" sz="1200" b="0" dirty="0">
                <a:solidFill>
                  <a:srgbClr val="FF0000"/>
                </a:solidFill>
                <a:latin typeface="Arial Black" panose="020B0A04020102020204" pitchFamily="34" charset="0"/>
              </a:rPr>
              <a:t>M</a:t>
            </a:r>
          </a:p>
          <a:p>
            <a:endParaRPr lang="en-US" altLang="en-US" sz="800" b="0" dirty="0">
              <a:solidFill>
                <a:srgbClr val="FF0000"/>
              </a:solidFill>
              <a:latin typeface="Arial Black" panose="020B0A04020102020204" pitchFamily="34" charset="0"/>
            </a:endParaRPr>
          </a:p>
          <a:p>
            <a:r>
              <a:rPr lang="en-US" altLang="en-US" sz="1200" b="0" dirty="0">
                <a:solidFill>
                  <a:srgbClr val="FF0000"/>
                </a:solidFill>
                <a:latin typeface="Arial Black" panose="020B0A04020102020204" pitchFamily="34" charset="0"/>
              </a:rPr>
              <a:t>U</a:t>
            </a:r>
          </a:p>
          <a:p>
            <a:endParaRPr lang="en-US" altLang="en-US" sz="800" b="0" dirty="0">
              <a:solidFill>
                <a:srgbClr val="FF0000"/>
              </a:solidFill>
              <a:latin typeface="Arial Black" panose="020B0A04020102020204" pitchFamily="34" charset="0"/>
            </a:endParaRPr>
          </a:p>
          <a:p>
            <a:r>
              <a:rPr lang="en-US" altLang="en-US" sz="1200" b="0" dirty="0">
                <a:solidFill>
                  <a:srgbClr val="FF0000"/>
                </a:solidFill>
                <a:latin typeface="Arial Black" panose="020B0A04020102020204" pitchFamily="34" charset="0"/>
              </a:rPr>
              <a:t>N</a:t>
            </a:r>
          </a:p>
          <a:p>
            <a:endParaRPr lang="en-US" altLang="en-US" sz="800" b="0" dirty="0">
              <a:solidFill>
                <a:srgbClr val="FF0000"/>
              </a:solidFill>
              <a:latin typeface="Arial Black" panose="020B0A04020102020204" pitchFamily="34" charset="0"/>
            </a:endParaRPr>
          </a:p>
          <a:p>
            <a:r>
              <a:rPr lang="en-US" altLang="en-US" sz="1200" b="0" dirty="0">
                <a:solidFill>
                  <a:srgbClr val="FF0000"/>
                </a:solidFill>
                <a:latin typeface="Arial Black" panose="020B0A04020102020204" pitchFamily="34" charset="0"/>
              </a:rPr>
              <a:t>I</a:t>
            </a:r>
          </a:p>
          <a:p>
            <a:endParaRPr lang="en-US" altLang="en-US" sz="800" b="0" dirty="0">
              <a:solidFill>
                <a:srgbClr val="FF0000"/>
              </a:solidFill>
              <a:latin typeface="Arial Black" panose="020B0A04020102020204" pitchFamily="34" charset="0"/>
            </a:endParaRPr>
          </a:p>
          <a:p>
            <a:r>
              <a:rPr lang="en-US" altLang="en-US" sz="1200" b="0" dirty="0">
                <a:solidFill>
                  <a:srgbClr val="FF0000"/>
                </a:solidFill>
                <a:latin typeface="Arial Black" panose="020B0A04020102020204" pitchFamily="34" charset="0"/>
              </a:rPr>
              <a:t>C</a:t>
            </a:r>
          </a:p>
          <a:p>
            <a:endParaRPr lang="en-US" altLang="en-US" sz="800" b="0" dirty="0">
              <a:solidFill>
                <a:srgbClr val="FF0000"/>
              </a:solidFill>
              <a:latin typeface="Arial Black" panose="020B0A04020102020204" pitchFamily="34" charset="0"/>
            </a:endParaRPr>
          </a:p>
          <a:p>
            <a:r>
              <a:rPr lang="en-US" altLang="en-US" sz="1200" b="0" dirty="0">
                <a:solidFill>
                  <a:srgbClr val="FF0000"/>
                </a:solidFill>
                <a:latin typeface="Arial Black" panose="020B0A04020102020204" pitchFamily="34" charset="0"/>
              </a:rPr>
              <a:t>A</a:t>
            </a:r>
          </a:p>
          <a:p>
            <a:endParaRPr lang="en-US" altLang="en-US" sz="800" b="0" dirty="0">
              <a:solidFill>
                <a:srgbClr val="FF0000"/>
              </a:solidFill>
              <a:latin typeface="Arial Black" panose="020B0A04020102020204" pitchFamily="34" charset="0"/>
            </a:endParaRPr>
          </a:p>
          <a:p>
            <a:r>
              <a:rPr lang="en-US" altLang="en-US" sz="1200" b="0" dirty="0">
                <a:solidFill>
                  <a:srgbClr val="FF0000"/>
                </a:solidFill>
                <a:latin typeface="Arial Black" panose="020B0A04020102020204" pitchFamily="34" charset="0"/>
              </a:rPr>
              <a:t>T</a:t>
            </a:r>
          </a:p>
          <a:p>
            <a:endParaRPr lang="en-US" altLang="en-US" sz="800" b="0" dirty="0">
              <a:solidFill>
                <a:srgbClr val="FF0000"/>
              </a:solidFill>
              <a:latin typeface="Arial Black" panose="020B0A04020102020204" pitchFamily="34" charset="0"/>
            </a:endParaRPr>
          </a:p>
          <a:p>
            <a:r>
              <a:rPr lang="en-US" altLang="en-US" sz="1200" b="0" dirty="0">
                <a:solidFill>
                  <a:srgbClr val="FF0000"/>
                </a:solidFill>
                <a:latin typeface="Arial Black" panose="020B0A04020102020204" pitchFamily="34" charset="0"/>
              </a:rPr>
              <a:t>I</a:t>
            </a:r>
          </a:p>
          <a:p>
            <a:endParaRPr lang="en-US" altLang="en-US" sz="800" b="0" dirty="0">
              <a:solidFill>
                <a:srgbClr val="FF0000"/>
              </a:solidFill>
              <a:latin typeface="Arial Black" panose="020B0A04020102020204" pitchFamily="34" charset="0"/>
            </a:endParaRPr>
          </a:p>
          <a:p>
            <a:r>
              <a:rPr lang="en-US" altLang="en-US" sz="1200" b="0" dirty="0">
                <a:solidFill>
                  <a:srgbClr val="FF0000"/>
                </a:solidFill>
                <a:latin typeface="Arial Black" panose="020B0A04020102020204" pitchFamily="34" charset="0"/>
              </a:rPr>
              <a:t>O</a:t>
            </a:r>
          </a:p>
          <a:p>
            <a:endParaRPr lang="en-US" altLang="en-US" sz="800" b="0" dirty="0">
              <a:solidFill>
                <a:srgbClr val="FF0000"/>
              </a:solidFill>
              <a:latin typeface="Arial Black" panose="020B0A04020102020204" pitchFamily="34" charset="0"/>
            </a:endParaRPr>
          </a:p>
          <a:p>
            <a:r>
              <a:rPr lang="en-US" altLang="en-US" sz="1200" b="0" dirty="0">
                <a:solidFill>
                  <a:srgbClr val="FF0000"/>
                </a:solidFill>
                <a:latin typeface="Arial Black" panose="020B0A04020102020204" pitchFamily="34" charset="0"/>
              </a:rPr>
              <a:t>N</a:t>
            </a:r>
          </a:p>
          <a:p>
            <a:endParaRPr lang="en-US" altLang="en-US" sz="1200" b="0" dirty="0">
              <a:solidFill>
                <a:schemeClr val="tx1"/>
              </a:solidFill>
              <a:latin typeface="Arial Black" panose="020B0A04020102020204" pitchFamily="34" charset="0"/>
            </a:endParaRPr>
          </a:p>
        </p:txBody>
      </p:sp>
      <p:sp>
        <p:nvSpPr>
          <p:cNvPr id="375887" name="Line 81"/>
          <p:cNvSpPr>
            <a:spLocks noChangeShapeType="1"/>
          </p:cNvSpPr>
          <p:nvPr/>
        </p:nvSpPr>
        <p:spPr bwMode="auto">
          <a:xfrm flipV="1">
            <a:off x="7174471" y="1958975"/>
            <a:ext cx="0" cy="8255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88" name="Line 82"/>
          <p:cNvSpPr>
            <a:spLocks noChangeShapeType="1"/>
          </p:cNvSpPr>
          <p:nvPr/>
        </p:nvSpPr>
        <p:spPr bwMode="auto">
          <a:xfrm>
            <a:off x="7188759" y="6746875"/>
            <a:ext cx="0" cy="7747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89" name="Line 83"/>
          <p:cNvSpPr>
            <a:spLocks noChangeShapeType="1"/>
          </p:cNvSpPr>
          <p:nvPr/>
        </p:nvSpPr>
        <p:spPr bwMode="auto">
          <a:xfrm>
            <a:off x="5111963" y="4459394"/>
            <a:ext cx="838183" cy="582533"/>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90" name="Text Box 84"/>
          <p:cNvSpPr txBox="1">
            <a:spLocks noChangeArrowheads="1"/>
          </p:cNvSpPr>
          <p:nvPr/>
        </p:nvSpPr>
        <p:spPr bwMode="auto">
          <a:xfrm>
            <a:off x="1295400" y="5746750"/>
            <a:ext cx="86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900" b="0" dirty="0">
                <a:solidFill>
                  <a:srgbClr val="FF3300"/>
                </a:solidFill>
                <a:latin typeface="Arial Black" panose="020B0A04020102020204" pitchFamily="34" charset="0"/>
              </a:rPr>
              <a:t>Permanent</a:t>
            </a:r>
          </a:p>
          <a:p>
            <a:pPr algn="ctr"/>
            <a:r>
              <a:rPr lang="en-US" altLang="en-US" sz="900" b="0" dirty="0">
                <a:solidFill>
                  <a:srgbClr val="FF0000"/>
                </a:solidFill>
                <a:latin typeface="Arial Black" panose="020B0A04020102020204" pitchFamily="34" charset="0"/>
              </a:rPr>
              <a:t>Teams</a:t>
            </a:r>
          </a:p>
        </p:txBody>
      </p:sp>
      <p:sp>
        <p:nvSpPr>
          <p:cNvPr id="375891" name="AutoShape 85"/>
          <p:cNvSpPr>
            <a:spLocks noChangeArrowheads="1"/>
          </p:cNvSpPr>
          <p:nvPr/>
        </p:nvSpPr>
        <p:spPr bwMode="auto">
          <a:xfrm>
            <a:off x="6019800" y="4707045"/>
            <a:ext cx="646112" cy="895350"/>
          </a:xfrm>
          <a:prstGeom prst="can">
            <a:avLst>
              <a:gd name="adj" fmla="val 34644"/>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b="0" dirty="0">
                <a:solidFill>
                  <a:srgbClr val="FFFF00"/>
                </a:solidFill>
                <a:latin typeface="Arial Black" panose="020B0A04020102020204" pitchFamily="34" charset="0"/>
              </a:rPr>
              <a:t>Data</a:t>
            </a:r>
          </a:p>
          <a:p>
            <a:pPr algn="ctr"/>
            <a:r>
              <a:rPr lang="en-US" altLang="en-US" sz="1200" b="0" dirty="0">
                <a:solidFill>
                  <a:srgbClr val="FFFF00"/>
                </a:solidFill>
                <a:latin typeface="Arial Black" panose="020B0A04020102020204" pitchFamily="34" charset="0"/>
              </a:rPr>
              <a:t>Base</a:t>
            </a:r>
          </a:p>
        </p:txBody>
      </p:sp>
      <p:sp>
        <p:nvSpPr>
          <p:cNvPr id="375892" name="Line 86"/>
          <p:cNvSpPr>
            <a:spLocks noChangeShapeType="1"/>
          </p:cNvSpPr>
          <p:nvPr/>
        </p:nvSpPr>
        <p:spPr bwMode="auto">
          <a:xfrm>
            <a:off x="2609850" y="6111875"/>
            <a:ext cx="0" cy="276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93" name="Line 87"/>
          <p:cNvSpPr>
            <a:spLocks noChangeShapeType="1"/>
          </p:cNvSpPr>
          <p:nvPr/>
        </p:nvSpPr>
        <p:spPr bwMode="auto">
          <a:xfrm>
            <a:off x="904875" y="61595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5894" name="Text Box 88"/>
          <p:cNvSpPr txBox="1">
            <a:spLocks noChangeArrowheads="1"/>
          </p:cNvSpPr>
          <p:nvPr/>
        </p:nvSpPr>
        <p:spPr bwMode="auto">
          <a:xfrm>
            <a:off x="4927600" y="5730875"/>
            <a:ext cx="86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900" b="0" dirty="0">
                <a:solidFill>
                  <a:srgbClr val="FF3300"/>
                </a:solidFill>
                <a:latin typeface="Arial Black" panose="020B0A04020102020204" pitchFamily="34" charset="0"/>
              </a:rPr>
              <a:t>Permanent</a:t>
            </a:r>
          </a:p>
          <a:p>
            <a:pPr algn="ctr"/>
            <a:r>
              <a:rPr lang="en-US" altLang="en-US" sz="900" b="0" dirty="0">
                <a:solidFill>
                  <a:srgbClr val="FF0000"/>
                </a:solidFill>
                <a:latin typeface="Arial Black" panose="020B0A04020102020204" pitchFamily="34" charset="0"/>
              </a:rPr>
              <a:t>Teams</a:t>
            </a:r>
          </a:p>
        </p:txBody>
      </p:sp>
      <p:sp>
        <p:nvSpPr>
          <p:cNvPr id="375895" name="Text Box 89"/>
          <p:cNvSpPr txBox="1">
            <a:spLocks noChangeArrowheads="1"/>
          </p:cNvSpPr>
          <p:nvPr/>
        </p:nvSpPr>
        <p:spPr bwMode="auto">
          <a:xfrm>
            <a:off x="3124200" y="5730875"/>
            <a:ext cx="8572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900" b="0" dirty="0">
                <a:solidFill>
                  <a:schemeClr val="accent2"/>
                </a:solidFill>
                <a:latin typeface="Arial Black" panose="020B0A04020102020204" pitchFamily="34" charset="0"/>
              </a:rPr>
              <a:t>Temporary</a:t>
            </a:r>
          </a:p>
          <a:p>
            <a:pPr algn="ctr"/>
            <a:r>
              <a:rPr lang="en-US" altLang="en-US" sz="900" b="0" dirty="0">
                <a:solidFill>
                  <a:schemeClr val="accent2"/>
                </a:solidFill>
                <a:latin typeface="Arial Black" panose="020B0A04020102020204" pitchFamily="34" charset="0"/>
              </a:rPr>
              <a:t>Teams</a:t>
            </a:r>
          </a:p>
        </p:txBody>
      </p:sp>
      <p:sp>
        <p:nvSpPr>
          <p:cNvPr id="88" name="Line 64">
            <a:extLst>
              <a:ext uri="{FF2B5EF4-FFF2-40B4-BE49-F238E27FC236}">
                <a16:creationId xmlns:a16="http://schemas.microsoft.com/office/drawing/2014/main" id="{A407E98F-00FD-42B3-A397-C0AF680FB8C1}"/>
              </a:ext>
            </a:extLst>
          </p:cNvPr>
          <p:cNvSpPr>
            <a:spLocks noChangeShapeType="1"/>
          </p:cNvSpPr>
          <p:nvPr/>
        </p:nvSpPr>
        <p:spPr bwMode="auto">
          <a:xfrm>
            <a:off x="5373129" y="3596481"/>
            <a:ext cx="161766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projctor.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050"/>
          <p:cNvSpPr txBox="1">
            <a:spLocks noChangeArrowheads="1"/>
          </p:cNvSpPr>
          <p:nvPr/>
        </p:nvSpPr>
        <p:spPr bwMode="auto">
          <a:xfrm>
            <a:off x="98425" y="0"/>
            <a:ext cx="73152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dirty="0"/>
          </a:p>
        </p:txBody>
      </p:sp>
      <p:sp>
        <p:nvSpPr>
          <p:cNvPr id="50179" name="Text Box 2051"/>
          <p:cNvSpPr txBox="1">
            <a:spLocks noChangeArrowheads="1"/>
          </p:cNvSpPr>
          <p:nvPr/>
        </p:nvSpPr>
        <p:spPr bwMode="auto">
          <a:xfrm>
            <a:off x="585788" y="152400"/>
            <a:ext cx="6619873" cy="416080"/>
          </a:xfrm>
          <a:prstGeom prst="rect">
            <a:avLst/>
          </a:prstGeom>
          <a:solidFill>
            <a:srgbClr val="FE0000"/>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100" b="0" dirty="0">
                <a:solidFill>
                  <a:schemeClr val="bg1"/>
                </a:solidFill>
                <a:latin typeface="Arial Black" panose="020B0A04020102020204" pitchFamily="34" charset="0"/>
              </a:rPr>
              <a:t>DOMINION  in  Harvest Field &amp; Battlefield </a:t>
            </a:r>
          </a:p>
        </p:txBody>
      </p:sp>
      <p:sp>
        <p:nvSpPr>
          <p:cNvPr id="50180" name="Line 2052"/>
          <p:cNvSpPr>
            <a:spLocks noChangeShapeType="1"/>
          </p:cNvSpPr>
          <p:nvPr/>
        </p:nvSpPr>
        <p:spPr bwMode="auto">
          <a:xfrm flipV="1">
            <a:off x="422275" y="152400"/>
            <a:ext cx="0" cy="8939213"/>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50181" name="Group 2053"/>
          <p:cNvGrpSpPr>
            <a:grpSpLocks/>
          </p:cNvGrpSpPr>
          <p:nvPr/>
        </p:nvGrpSpPr>
        <p:grpSpPr bwMode="auto">
          <a:xfrm>
            <a:off x="5410200" y="1066800"/>
            <a:ext cx="1868488" cy="2005013"/>
            <a:chOff x="3072" y="576"/>
            <a:chExt cx="1104" cy="1137"/>
          </a:xfrm>
          <a:solidFill>
            <a:srgbClr val="6600CC"/>
          </a:solidFill>
        </p:grpSpPr>
        <p:sp>
          <p:nvSpPr>
            <p:cNvPr id="50232" name="Text Box 2054"/>
            <p:cNvSpPr txBox="1">
              <a:spLocks noChangeArrowheads="1"/>
            </p:cNvSpPr>
            <p:nvPr/>
          </p:nvSpPr>
          <p:spPr bwMode="auto">
            <a:xfrm>
              <a:off x="3072" y="576"/>
              <a:ext cx="1104" cy="241"/>
            </a:xfrm>
            <a:prstGeom prst="rect">
              <a:avLst/>
            </a:prstGeom>
            <a:solidFill>
              <a:srgbClr val="660066"/>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622" tIns="46312" rIns="92622" bIns="46312">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000" dirty="0">
                  <a:solidFill>
                    <a:schemeClr val="bg1"/>
                  </a:solidFill>
                </a:rPr>
                <a:t>MIRACLES</a:t>
              </a:r>
              <a:endParaRPr lang="en-US" altLang="en-US" sz="2000" b="0" dirty="0">
                <a:solidFill>
                  <a:schemeClr val="bg1"/>
                </a:solidFill>
              </a:endParaRPr>
            </a:p>
          </p:txBody>
        </p:sp>
        <p:sp>
          <p:nvSpPr>
            <p:cNvPr id="50233" name="Text Box 2055"/>
            <p:cNvSpPr txBox="1">
              <a:spLocks noChangeArrowheads="1"/>
            </p:cNvSpPr>
            <p:nvPr/>
          </p:nvSpPr>
          <p:spPr bwMode="auto">
            <a:xfrm>
              <a:off x="3072" y="815"/>
              <a:ext cx="1104" cy="898"/>
            </a:xfrm>
            <a:prstGeom prst="rect">
              <a:avLst/>
            </a:prstGeom>
            <a:solidFill>
              <a:srgbClr val="660066"/>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622" tIns="46312" rIns="92622" bIns="46312">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200" dirty="0">
                  <a:solidFill>
                    <a:srgbClr val="FFFF00"/>
                  </a:solidFill>
                </a:rPr>
                <a:t>   </a:t>
              </a:r>
              <a:r>
                <a:rPr lang="en-US" altLang="en-US" sz="1200" dirty="0">
                  <a:solidFill>
                    <a:schemeClr val="bg1"/>
                  </a:solidFill>
                </a:rPr>
                <a:t>Wisdom,  Faith,   Healing,   Miracles,  Prophecy, Tongues,          Discerning of Spirits, Interpretation of   Tongues</a:t>
              </a:r>
              <a:r>
                <a:rPr lang="en-US" altLang="en-US" sz="1000" dirty="0">
                  <a:solidFill>
                    <a:schemeClr val="bg1"/>
                  </a:solidFill>
                </a:rPr>
                <a:t>          </a:t>
              </a:r>
            </a:p>
            <a:p>
              <a:pPr>
                <a:spcBef>
                  <a:spcPct val="50000"/>
                </a:spcBef>
                <a:buFontTx/>
                <a:buNone/>
              </a:pPr>
              <a:r>
                <a:rPr lang="en-US" altLang="en-US" sz="1400" b="0" dirty="0">
                  <a:solidFill>
                    <a:schemeClr val="bg1"/>
                  </a:solidFill>
                  <a:latin typeface="Arial Black" panose="020B0A04020102020204" pitchFamily="34" charset="0"/>
                </a:rPr>
                <a:t>GIFTS OF SPIRIT</a:t>
              </a:r>
              <a:r>
                <a:rPr lang="en-US" altLang="en-US" sz="1600" b="0" dirty="0">
                  <a:solidFill>
                    <a:srgbClr val="FFFF00"/>
                  </a:solidFill>
                </a:rPr>
                <a:t>              </a:t>
              </a:r>
            </a:p>
          </p:txBody>
        </p:sp>
      </p:grpSp>
      <p:grpSp>
        <p:nvGrpSpPr>
          <p:cNvPr id="50182" name="Group 2056"/>
          <p:cNvGrpSpPr>
            <a:grpSpLocks/>
          </p:cNvGrpSpPr>
          <p:nvPr/>
        </p:nvGrpSpPr>
        <p:grpSpPr bwMode="auto">
          <a:xfrm>
            <a:off x="666750" y="3509963"/>
            <a:ext cx="1870075" cy="1993900"/>
            <a:chOff x="336" y="2167"/>
            <a:chExt cx="1104" cy="1233"/>
          </a:xfrm>
        </p:grpSpPr>
        <p:sp>
          <p:nvSpPr>
            <p:cNvPr id="50230" name="Text Box 2057"/>
            <p:cNvSpPr txBox="1">
              <a:spLocks noChangeArrowheads="1"/>
            </p:cNvSpPr>
            <p:nvPr/>
          </p:nvSpPr>
          <p:spPr bwMode="auto">
            <a:xfrm>
              <a:off x="336" y="2167"/>
              <a:ext cx="1104" cy="282"/>
            </a:xfrm>
            <a:prstGeom prst="rect">
              <a:avLst/>
            </a:prstGeom>
            <a:solidFill>
              <a:srgbClr val="000099"/>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622" tIns="46312" rIns="92622" bIns="46312">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200" dirty="0">
                  <a:solidFill>
                    <a:schemeClr val="bg1"/>
                  </a:solidFill>
                </a:rPr>
                <a:t>SACRIFICE</a:t>
              </a:r>
              <a:endParaRPr lang="en-US" altLang="en-US" sz="2400" b="0" dirty="0">
                <a:solidFill>
                  <a:schemeClr val="bg1"/>
                </a:solidFill>
              </a:endParaRPr>
            </a:p>
          </p:txBody>
        </p:sp>
        <p:sp>
          <p:nvSpPr>
            <p:cNvPr id="50231" name="Text Box 2058"/>
            <p:cNvSpPr txBox="1">
              <a:spLocks noChangeArrowheads="1"/>
            </p:cNvSpPr>
            <p:nvPr/>
          </p:nvSpPr>
          <p:spPr bwMode="auto">
            <a:xfrm>
              <a:off x="336" y="2409"/>
              <a:ext cx="1104" cy="991"/>
            </a:xfrm>
            <a:prstGeom prst="rect">
              <a:avLst/>
            </a:prstGeom>
            <a:solidFill>
              <a:srgbClr val="000099"/>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622" tIns="46312" rIns="92622" bIns="46312">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600" b="0" dirty="0">
                  <a:solidFill>
                    <a:schemeClr val="bg1"/>
                  </a:solidFill>
                </a:rPr>
                <a:t>   -</a:t>
              </a:r>
              <a:r>
                <a:rPr lang="en-US" altLang="en-US" sz="1600" dirty="0">
                  <a:solidFill>
                    <a:schemeClr val="bg1"/>
                  </a:solidFill>
                </a:rPr>
                <a:t> PRAYER</a:t>
              </a:r>
              <a:r>
                <a:rPr lang="en-US" altLang="en-US" sz="1600" b="0" dirty="0">
                  <a:solidFill>
                    <a:schemeClr val="bg1"/>
                  </a:solidFill>
                </a:rPr>
                <a:t> </a:t>
              </a:r>
            </a:p>
            <a:p>
              <a:pPr>
                <a:spcBef>
                  <a:spcPct val="50000"/>
                </a:spcBef>
                <a:buFontTx/>
                <a:buNone/>
              </a:pPr>
              <a:r>
                <a:rPr lang="en-US" altLang="en-US" sz="1600" b="0" dirty="0">
                  <a:solidFill>
                    <a:schemeClr val="bg1"/>
                  </a:solidFill>
                </a:rPr>
                <a:t>   - </a:t>
              </a:r>
              <a:r>
                <a:rPr lang="en-US" altLang="en-US" sz="1600" dirty="0">
                  <a:solidFill>
                    <a:schemeClr val="bg1"/>
                  </a:solidFill>
                </a:rPr>
                <a:t>FASTING</a:t>
              </a:r>
            </a:p>
            <a:p>
              <a:pPr>
                <a:spcBef>
                  <a:spcPct val="50000"/>
                </a:spcBef>
                <a:buFontTx/>
                <a:buNone/>
              </a:pPr>
              <a:r>
                <a:rPr lang="en-US" altLang="en-US" sz="1600" dirty="0">
                  <a:solidFill>
                    <a:schemeClr val="bg1"/>
                  </a:solidFill>
                </a:rPr>
                <a:t>   - SERVICE</a:t>
              </a:r>
            </a:p>
            <a:p>
              <a:pPr>
                <a:spcBef>
                  <a:spcPct val="50000"/>
                </a:spcBef>
                <a:buFontTx/>
                <a:buNone/>
              </a:pPr>
              <a:r>
                <a:rPr lang="en-US" altLang="en-US" sz="1600" dirty="0">
                  <a:solidFill>
                    <a:schemeClr val="bg1"/>
                  </a:solidFill>
                </a:rPr>
                <a:t>   </a:t>
              </a:r>
              <a:r>
                <a:rPr lang="en-US" altLang="en-US" sz="2200" dirty="0">
                  <a:solidFill>
                    <a:schemeClr val="bg1"/>
                  </a:solidFill>
                </a:rPr>
                <a:t>POWER</a:t>
              </a:r>
            </a:p>
          </p:txBody>
        </p:sp>
      </p:grpSp>
      <p:sp>
        <p:nvSpPr>
          <p:cNvPr id="50183" name="Text Box 2059"/>
          <p:cNvSpPr txBox="1">
            <a:spLocks noChangeArrowheads="1"/>
          </p:cNvSpPr>
          <p:nvPr/>
        </p:nvSpPr>
        <p:spPr bwMode="auto">
          <a:xfrm>
            <a:off x="585788" y="1098550"/>
            <a:ext cx="1868487" cy="425450"/>
          </a:xfrm>
          <a:prstGeom prst="rect">
            <a:avLst/>
          </a:prstGeom>
          <a:solidFill>
            <a:srgbClr val="000099"/>
          </a:solidFill>
          <a:ln w="28575">
            <a:solidFill>
              <a:schemeClr val="bg1"/>
            </a:solidFill>
            <a:miter lim="800000"/>
            <a:headEnd/>
            <a:tailEnd/>
          </a:ln>
          <a:effectLst/>
          <a:extLst/>
        </p:spPr>
        <p:txBody>
          <a:bodyPr lIns="92622" tIns="46312" rIns="92622" bIns="46312">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000" dirty="0">
                <a:solidFill>
                  <a:schemeClr val="bg1"/>
                </a:solidFill>
              </a:rPr>
              <a:t>ANOINTING</a:t>
            </a:r>
            <a:endParaRPr lang="en-US" altLang="en-US" sz="2400" b="0" dirty="0">
              <a:solidFill>
                <a:schemeClr val="bg1"/>
              </a:solidFill>
            </a:endParaRPr>
          </a:p>
        </p:txBody>
      </p:sp>
      <p:sp>
        <p:nvSpPr>
          <p:cNvPr id="50184" name="Text Box 2060"/>
          <p:cNvSpPr txBox="1">
            <a:spLocks noChangeArrowheads="1"/>
          </p:cNvSpPr>
          <p:nvPr/>
        </p:nvSpPr>
        <p:spPr bwMode="auto">
          <a:xfrm>
            <a:off x="585788" y="1524000"/>
            <a:ext cx="1868487" cy="1524000"/>
          </a:xfrm>
          <a:prstGeom prst="rect">
            <a:avLst/>
          </a:prstGeom>
          <a:solidFill>
            <a:srgbClr val="000099"/>
          </a:solidFill>
          <a:ln w="28575">
            <a:solidFill>
              <a:schemeClr val="bg1"/>
            </a:solidFill>
            <a:miter lim="800000"/>
            <a:headEnd/>
            <a:tailEnd/>
          </a:ln>
          <a:effectLst/>
          <a:extLst/>
        </p:spPr>
        <p:txBody>
          <a:bodyPr lIns="92622" tIns="46312" rIns="92622" bIns="46312">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100" dirty="0">
                <a:solidFill>
                  <a:schemeClr val="bg1"/>
                </a:solidFill>
              </a:rPr>
              <a:t>- PRIESTLY ANOINTING</a:t>
            </a:r>
          </a:p>
          <a:p>
            <a:pPr>
              <a:spcBef>
                <a:spcPct val="50000"/>
              </a:spcBef>
              <a:buFontTx/>
              <a:buNone/>
            </a:pPr>
            <a:r>
              <a:rPr lang="en-US" altLang="en-US" sz="1600" dirty="0">
                <a:solidFill>
                  <a:schemeClr val="bg1"/>
                </a:solidFill>
              </a:rPr>
              <a:t>-</a:t>
            </a:r>
            <a:r>
              <a:rPr lang="en-US" altLang="en-US" sz="1200" dirty="0">
                <a:solidFill>
                  <a:schemeClr val="bg1"/>
                </a:solidFill>
              </a:rPr>
              <a:t>BREAKS THE YOKE</a:t>
            </a:r>
            <a:r>
              <a:rPr lang="en-US" altLang="en-US" sz="1600" dirty="0">
                <a:solidFill>
                  <a:schemeClr val="bg1"/>
                </a:solidFill>
              </a:rPr>
              <a:t> </a:t>
            </a:r>
          </a:p>
          <a:p>
            <a:pPr>
              <a:spcBef>
                <a:spcPct val="50000"/>
              </a:spcBef>
              <a:buFontTx/>
              <a:buNone/>
            </a:pPr>
            <a:r>
              <a:rPr lang="en-US" altLang="en-US" sz="1600" dirty="0">
                <a:solidFill>
                  <a:schemeClr val="bg1"/>
                </a:solidFill>
              </a:rPr>
              <a:t>-</a:t>
            </a:r>
            <a:r>
              <a:rPr lang="en-US" altLang="en-US" sz="1200" dirty="0">
                <a:solidFill>
                  <a:schemeClr val="bg1"/>
                </a:solidFill>
              </a:rPr>
              <a:t>ACTIVATES  AND       </a:t>
            </a:r>
            <a:r>
              <a:rPr lang="en-US" altLang="en-US" sz="100" dirty="0">
                <a:solidFill>
                  <a:schemeClr val="bg1"/>
                </a:solidFill>
              </a:rPr>
              <a:t>..      ……………..</a:t>
            </a:r>
            <a:r>
              <a:rPr lang="en-US" altLang="en-US" sz="1200" dirty="0">
                <a:solidFill>
                  <a:schemeClr val="bg1"/>
                </a:solidFill>
              </a:rPr>
              <a:t>RELEASES  FAITH</a:t>
            </a:r>
            <a:endParaRPr lang="en-US" altLang="en-US" sz="1200" b="0" dirty="0">
              <a:solidFill>
                <a:schemeClr val="bg1"/>
              </a:solidFill>
            </a:endParaRPr>
          </a:p>
          <a:p>
            <a:pPr>
              <a:spcBef>
                <a:spcPct val="50000"/>
              </a:spcBef>
              <a:buFontTx/>
              <a:buNone/>
            </a:pPr>
            <a:r>
              <a:rPr lang="en-US" altLang="en-US" sz="1200" dirty="0">
                <a:solidFill>
                  <a:schemeClr val="bg1"/>
                </a:solidFill>
              </a:rPr>
              <a:t> </a:t>
            </a:r>
            <a:r>
              <a:rPr lang="en-US" altLang="en-US" sz="1400" b="0" dirty="0">
                <a:solidFill>
                  <a:schemeClr val="bg1"/>
                </a:solidFill>
                <a:latin typeface="Arial Black" panose="020B0A04020102020204" pitchFamily="34" charset="0"/>
              </a:rPr>
              <a:t>DIVINE ABILITY</a:t>
            </a:r>
          </a:p>
        </p:txBody>
      </p:sp>
      <p:grpSp>
        <p:nvGrpSpPr>
          <p:cNvPr id="50185" name="Group 2061"/>
          <p:cNvGrpSpPr>
            <a:grpSpLocks/>
          </p:cNvGrpSpPr>
          <p:nvPr/>
        </p:nvGrpSpPr>
        <p:grpSpPr bwMode="auto">
          <a:xfrm>
            <a:off x="2862263" y="1044575"/>
            <a:ext cx="2111375" cy="1771650"/>
            <a:chOff x="1632" y="525"/>
            <a:chExt cx="1248" cy="1266"/>
          </a:xfrm>
        </p:grpSpPr>
        <p:sp>
          <p:nvSpPr>
            <p:cNvPr id="50228" name="Text Box 2062"/>
            <p:cNvSpPr txBox="1">
              <a:spLocks noChangeArrowheads="1"/>
            </p:cNvSpPr>
            <p:nvPr/>
          </p:nvSpPr>
          <p:spPr bwMode="auto">
            <a:xfrm>
              <a:off x="1632" y="525"/>
              <a:ext cx="1248" cy="268"/>
            </a:xfrm>
            <a:prstGeom prst="rect">
              <a:avLst/>
            </a:prstGeom>
            <a:solidFill>
              <a:srgbClr val="FE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622" tIns="46312" rIns="92622" bIns="46312">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600" b="0" dirty="0">
                  <a:solidFill>
                    <a:schemeClr val="bg1"/>
                  </a:solidFill>
                  <a:latin typeface="Arial Black" panose="020B0A04020102020204" pitchFamily="34" charset="0"/>
                </a:rPr>
                <a:t>RESTORATION</a:t>
              </a:r>
              <a:endParaRPr lang="en-US" altLang="en-US" sz="1600" b="0" dirty="0">
                <a:solidFill>
                  <a:schemeClr val="bg1"/>
                </a:solidFill>
              </a:endParaRPr>
            </a:p>
          </p:txBody>
        </p:sp>
        <p:sp>
          <p:nvSpPr>
            <p:cNvPr id="50229" name="Text Box 2063"/>
            <p:cNvSpPr txBox="1">
              <a:spLocks noChangeArrowheads="1"/>
            </p:cNvSpPr>
            <p:nvPr/>
          </p:nvSpPr>
          <p:spPr bwMode="auto">
            <a:xfrm>
              <a:off x="1632" y="752"/>
              <a:ext cx="1248" cy="1039"/>
            </a:xfrm>
            <a:prstGeom prst="rect">
              <a:avLst/>
            </a:prstGeom>
            <a:solidFill>
              <a:srgbClr val="FE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622" tIns="46312" rIns="92622" bIns="46312">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200" dirty="0">
                  <a:solidFill>
                    <a:schemeClr val="bg1"/>
                  </a:solidFill>
                </a:rPr>
                <a:t>MANY SOULS   SAVED,  HEALED &amp; DELIVERED</a:t>
              </a:r>
            </a:p>
            <a:p>
              <a:pPr algn="ctr">
                <a:spcBef>
                  <a:spcPct val="50000"/>
                </a:spcBef>
                <a:buFontTx/>
                <a:buNone/>
              </a:pPr>
              <a:r>
                <a:rPr lang="en-US" altLang="en-US" sz="1200" dirty="0">
                  <a:solidFill>
                    <a:schemeClr val="bg1"/>
                  </a:solidFill>
                </a:rPr>
                <a:t>   THE WORD CONFIRMED WITH SIGNS &amp; MIRACLES</a:t>
              </a:r>
              <a:endParaRPr lang="en-US" altLang="en-US" sz="1000" dirty="0">
                <a:solidFill>
                  <a:schemeClr val="bg1"/>
                </a:solidFill>
              </a:endParaRPr>
            </a:p>
            <a:p>
              <a:pPr algn="ctr">
                <a:spcBef>
                  <a:spcPct val="50000"/>
                </a:spcBef>
                <a:buFontTx/>
                <a:buNone/>
              </a:pPr>
              <a:r>
                <a:rPr lang="en-US" altLang="en-US" sz="1400" b="0" dirty="0">
                  <a:solidFill>
                    <a:schemeClr val="bg1"/>
                  </a:solidFill>
                  <a:latin typeface="Arial Black" panose="020B0A04020102020204" pitchFamily="34" charset="0"/>
                </a:rPr>
                <a:t>BOOK OF ACTS</a:t>
              </a:r>
            </a:p>
          </p:txBody>
        </p:sp>
      </p:grpSp>
      <p:sp>
        <p:nvSpPr>
          <p:cNvPr id="50186" name="Text Box 2064"/>
          <p:cNvSpPr txBox="1">
            <a:spLocks noChangeArrowheads="1"/>
          </p:cNvSpPr>
          <p:nvPr/>
        </p:nvSpPr>
        <p:spPr bwMode="auto">
          <a:xfrm>
            <a:off x="3024188" y="3462338"/>
            <a:ext cx="1870075" cy="455612"/>
          </a:xfrm>
          <a:prstGeom prst="rect">
            <a:avLst/>
          </a:prstGeom>
          <a:solidFill>
            <a:schemeClr val="tx1"/>
          </a:solidFill>
          <a:ln w="28575">
            <a:solidFill>
              <a:schemeClr val="bg1"/>
            </a:solidFill>
            <a:miter lim="800000"/>
            <a:headEnd/>
            <a:tailEnd/>
          </a:ln>
          <a:effectLst/>
          <a:extLst/>
        </p:spPr>
        <p:txBody>
          <a:bodyPr lIns="92622" tIns="46312" rIns="92622" bIns="46312">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200" dirty="0">
                <a:solidFill>
                  <a:schemeClr val="bg1"/>
                </a:solidFill>
              </a:rPr>
              <a:t>BURDEN</a:t>
            </a:r>
            <a:endParaRPr lang="en-US" altLang="en-US" sz="2200" b="0" dirty="0">
              <a:solidFill>
                <a:srgbClr val="FFCC00"/>
              </a:solidFill>
            </a:endParaRPr>
          </a:p>
        </p:txBody>
      </p:sp>
      <p:sp>
        <p:nvSpPr>
          <p:cNvPr id="50187" name="Text Box 2065"/>
          <p:cNvSpPr txBox="1">
            <a:spLocks noChangeArrowheads="1"/>
          </p:cNvSpPr>
          <p:nvPr/>
        </p:nvSpPr>
        <p:spPr bwMode="auto">
          <a:xfrm>
            <a:off x="3024188" y="3870325"/>
            <a:ext cx="1870075" cy="1630363"/>
          </a:xfrm>
          <a:prstGeom prst="rect">
            <a:avLst/>
          </a:prstGeom>
          <a:solidFill>
            <a:schemeClr val="tx1"/>
          </a:solidFill>
          <a:ln w="28575">
            <a:solidFill>
              <a:schemeClr val="bg1"/>
            </a:solidFill>
            <a:miter lim="800000"/>
            <a:headEnd/>
            <a:tailEnd/>
          </a:ln>
          <a:effectLst/>
          <a:extLst/>
        </p:spPr>
        <p:txBody>
          <a:bodyPr lIns="92622" tIns="46312" rIns="92622" bIns="46312">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 b="0" dirty="0">
                <a:solidFill>
                  <a:srgbClr val="FFFF00"/>
                </a:solidFill>
                <a:latin typeface="Arial Black" panose="020B0A04020102020204" pitchFamily="34" charset="0"/>
              </a:rPr>
              <a:t> </a:t>
            </a:r>
          </a:p>
          <a:p>
            <a:pPr>
              <a:spcBef>
                <a:spcPct val="50000"/>
              </a:spcBef>
              <a:buFontTx/>
              <a:buNone/>
            </a:pPr>
            <a:endParaRPr lang="en-US" altLang="en-US" sz="200" b="0" dirty="0">
              <a:solidFill>
                <a:srgbClr val="FFFF00"/>
              </a:solidFill>
              <a:latin typeface="Arial Black" panose="020B0A04020102020204" pitchFamily="34" charset="0"/>
            </a:endParaRPr>
          </a:p>
          <a:p>
            <a:pPr algn="ctr">
              <a:spcBef>
                <a:spcPct val="50000"/>
              </a:spcBef>
              <a:buFontTx/>
              <a:buNone/>
            </a:pPr>
            <a:r>
              <a:rPr lang="en-US" altLang="en-US" sz="1600" b="0" dirty="0">
                <a:solidFill>
                  <a:srgbClr val="FFFF00"/>
                </a:solidFill>
                <a:latin typeface="Arial Black" panose="020B0A04020102020204" pitchFamily="34" charset="0"/>
              </a:rPr>
              <a:t> </a:t>
            </a:r>
            <a:r>
              <a:rPr lang="en-US" altLang="en-US" sz="1600" dirty="0">
                <a:solidFill>
                  <a:schemeClr val="bg1"/>
                </a:solidFill>
                <a:latin typeface="Times" panose="02020603050405020304" pitchFamily="18" charset="0"/>
              </a:rPr>
              <a:t>BURDEN OF </a:t>
            </a:r>
            <a:r>
              <a:rPr lang="en-US" altLang="en-US" sz="200" dirty="0">
                <a:solidFill>
                  <a:schemeClr val="bg1"/>
                </a:solidFill>
                <a:latin typeface="Times" panose="02020603050405020304" pitchFamily="18" charset="0"/>
              </a:rPr>
              <a:t>                                                                                          . </a:t>
            </a:r>
            <a:r>
              <a:rPr lang="en-US" altLang="en-US" sz="1600" dirty="0">
                <a:solidFill>
                  <a:schemeClr val="bg1"/>
                </a:solidFill>
                <a:latin typeface="Times" panose="02020603050405020304" pitchFamily="18" charset="0"/>
              </a:rPr>
              <a:t>THE LORD</a:t>
            </a:r>
          </a:p>
          <a:p>
            <a:pPr>
              <a:spcBef>
                <a:spcPct val="50000"/>
              </a:spcBef>
              <a:buFontTx/>
              <a:buNone/>
            </a:pPr>
            <a:r>
              <a:rPr lang="en-US" altLang="en-US" sz="1000" b="0" dirty="0">
                <a:solidFill>
                  <a:schemeClr val="bg1"/>
                </a:solidFill>
                <a:latin typeface="Arial Black" panose="020B0A04020102020204" pitchFamily="34" charset="0"/>
              </a:rPr>
              <a:t>           </a:t>
            </a:r>
            <a:r>
              <a:rPr lang="en-US" altLang="en-US" sz="1400" dirty="0">
                <a:solidFill>
                  <a:schemeClr val="bg1"/>
                </a:solidFill>
              </a:rPr>
              <a:t>(Passion)</a:t>
            </a:r>
          </a:p>
          <a:p>
            <a:pPr>
              <a:spcBef>
                <a:spcPct val="50000"/>
              </a:spcBef>
              <a:buFontTx/>
              <a:buNone/>
            </a:pPr>
            <a:r>
              <a:rPr lang="en-US" altLang="en-US" sz="2200" dirty="0">
                <a:solidFill>
                  <a:schemeClr val="bg1"/>
                </a:solidFill>
              </a:rPr>
              <a:t>DIRECTION</a:t>
            </a:r>
          </a:p>
        </p:txBody>
      </p:sp>
      <p:sp>
        <p:nvSpPr>
          <p:cNvPr id="50188" name="Line 2066"/>
          <p:cNvSpPr>
            <a:spLocks noChangeShapeType="1"/>
          </p:cNvSpPr>
          <p:nvPr/>
        </p:nvSpPr>
        <p:spPr bwMode="auto">
          <a:xfrm flipH="1">
            <a:off x="4973638" y="2133600"/>
            <a:ext cx="40798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189" name="Line 2067"/>
          <p:cNvSpPr>
            <a:spLocks noChangeShapeType="1"/>
          </p:cNvSpPr>
          <p:nvPr/>
        </p:nvSpPr>
        <p:spPr bwMode="auto">
          <a:xfrm flipV="1">
            <a:off x="1560513" y="31242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190" name="Rectangle 2068"/>
          <p:cNvSpPr>
            <a:spLocks noChangeArrowheads="1"/>
          </p:cNvSpPr>
          <p:nvPr/>
        </p:nvSpPr>
        <p:spPr bwMode="auto">
          <a:xfrm>
            <a:off x="742950" y="6019800"/>
            <a:ext cx="6419850" cy="1524000"/>
          </a:xfrm>
          <a:prstGeom prst="rect">
            <a:avLst/>
          </a:prstGeom>
          <a:solidFill>
            <a:srgbClr val="0066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b="0" dirty="0">
              <a:latin typeface="Arial Black" panose="020B0A04020102020204" pitchFamily="34" charset="0"/>
            </a:endParaRPr>
          </a:p>
        </p:txBody>
      </p:sp>
      <p:sp>
        <p:nvSpPr>
          <p:cNvPr id="50191" name="Text Box 2069"/>
          <p:cNvSpPr txBox="1">
            <a:spLocks noChangeArrowheads="1"/>
          </p:cNvSpPr>
          <p:nvPr/>
        </p:nvSpPr>
        <p:spPr bwMode="auto">
          <a:xfrm>
            <a:off x="893763" y="812323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000" b="0" dirty="0"/>
          </a:p>
        </p:txBody>
      </p:sp>
      <p:sp>
        <p:nvSpPr>
          <p:cNvPr id="50192" name="Rectangle 2070"/>
          <p:cNvSpPr>
            <a:spLocks noChangeArrowheads="1"/>
          </p:cNvSpPr>
          <p:nvPr/>
        </p:nvSpPr>
        <p:spPr bwMode="auto">
          <a:xfrm>
            <a:off x="685800" y="8056563"/>
            <a:ext cx="6477000" cy="1163637"/>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b="0" dirty="0"/>
          </a:p>
        </p:txBody>
      </p:sp>
      <p:sp>
        <p:nvSpPr>
          <p:cNvPr id="50193" name="Text Box 2071"/>
          <p:cNvSpPr txBox="1">
            <a:spLocks noChangeArrowheads="1"/>
          </p:cNvSpPr>
          <p:nvPr/>
        </p:nvSpPr>
        <p:spPr bwMode="auto">
          <a:xfrm>
            <a:off x="685800" y="80391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0" dirty="0">
                <a:latin typeface="Arial Black" panose="020B0A04020102020204" pitchFamily="34" charset="0"/>
              </a:rPr>
              <a:t>  </a:t>
            </a:r>
            <a:r>
              <a:rPr lang="en-US" altLang="en-US" sz="2400" b="0" dirty="0">
                <a:solidFill>
                  <a:schemeClr val="bg1"/>
                </a:solidFill>
                <a:latin typeface="Arial Black" panose="020B0A04020102020204" pitchFamily="34" charset="0"/>
              </a:rPr>
              <a:t>LOVE FOR GOD - Passion</a:t>
            </a:r>
            <a:endParaRPr lang="en-US" altLang="en-US" sz="2000" b="0" dirty="0">
              <a:solidFill>
                <a:schemeClr val="bg1"/>
              </a:solidFill>
            </a:endParaRPr>
          </a:p>
        </p:txBody>
      </p:sp>
      <p:sp>
        <p:nvSpPr>
          <p:cNvPr id="50194" name="Text Box 2072"/>
          <p:cNvSpPr txBox="1">
            <a:spLocks noChangeArrowheads="1"/>
          </p:cNvSpPr>
          <p:nvPr/>
        </p:nvSpPr>
        <p:spPr bwMode="auto">
          <a:xfrm>
            <a:off x="812800" y="8777288"/>
            <a:ext cx="2343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0" dirty="0"/>
              <a:t>                                  </a:t>
            </a:r>
          </a:p>
          <a:p>
            <a:pPr>
              <a:spcBef>
                <a:spcPct val="0"/>
              </a:spcBef>
              <a:buFontTx/>
              <a:buNone/>
            </a:pPr>
            <a:endParaRPr lang="en-US" altLang="en-US" sz="2000" b="0" dirty="0"/>
          </a:p>
        </p:txBody>
      </p:sp>
      <p:sp>
        <p:nvSpPr>
          <p:cNvPr id="50195" name="Text Box 2073"/>
          <p:cNvSpPr txBox="1">
            <a:spLocks noChangeArrowheads="1"/>
          </p:cNvSpPr>
          <p:nvPr/>
        </p:nvSpPr>
        <p:spPr bwMode="auto">
          <a:xfrm>
            <a:off x="1055688" y="6096000"/>
            <a:ext cx="5449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0" dirty="0">
                <a:latin typeface="Arial Black" panose="020B0A04020102020204" pitchFamily="34" charset="0"/>
              </a:rPr>
              <a:t>   </a:t>
            </a:r>
            <a:r>
              <a:rPr lang="en-US" altLang="en-US" sz="2400" b="0" dirty="0">
                <a:solidFill>
                  <a:schemeClr val="bg1"/>
                </a:solidFill>
                <a:latin typeface="Arial Black" panose="020B0A04020102020204" pitchFamily="34" charset="0"/>
              </a:rPr>
              <a:t>OBEDIENCE TO GOD’S  WORD</a:t>
            </a:r>
          </a:p>
        </p:txBody>
      </p:sp>
      <p:sp>
        <p:nvSpPr>
          <p:cNvPr id="50196" name="Text Box 2074"/>
          <p:cNvSpPr txBox="1">
            <a:spLocks noChangeArrowheads="1"/>
          </p:cNvSpPr>
          <p:nvPr/>
        </p:nvSpPr>
        <p:spPr bwMode="auto">
          <a:xfrm>
            <a:off x="812800" y="6629400"/>
            <a:ext cx="29972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0" dirty="0"/>
              <a:t>    </a:t>
            </a:r>
            <a:r>
              <a:rPr lang="en-US" altLang="en-US" sz="1800" dirty="0">
                <a:solidFill>
                  <a:schemeClr val="bg1"/>
                </a:solidFill>
              </a:rPr>
              <a:t>DON’T  DO ….  SIN</a:t>
            </a:r>
          </a:p>
          <a:p>
            <a:pPr>
              <a:spcBef>
                <a:spcPct val="0"/>
              </a:spcBef>
              <a:buFontTx/>
              <a:buNone/>
            </a:pPr>
            <a:r>
              <a:rPr lang="en-US" altLang="en-US" sz="1800" dirty="0">
                <a:solidFill>
                  <a:schemeClr val="bg1"/>
                </a:solidFill>
              </a:rPr>
              <a:t>      - </a:t>
            </a:r>
            <a:r>
              <a:rPr lang="en-US" altLang="en-US" sz="1600" dirty="0">
                <a:solidFill>
                  <a:schemeClr val="bg1"/>
                </a:solidFill>
              </a:rPr>
              <a:t>Sins of the Flesh &amp; Spirit</a:t>
            </a:r>
          </a:p>
          <a:p>
            <a:pPr>
              <a:spcBef>
                <a:spcPct val="0"/>
              </a:spcBef>
              <a:buFontTx/>
              <a:buNone/>
            </a:pPr>
            <a:r>
              <a:rPr lang="en-US" altLang="en-US" sz="1600" dirty="0">
                <a:solidFill>
                  <a:schemeClr val="bg1"/>
                </a:solidFill>
              </a:rPr>
              <a:t>       - Saying  “No”  to  the  Devil</a:t>
            </a:r>
            <a:endParaRPr lang="en-US" altLang="en-US" sz="1600" b="0" dirty="0">
              <a:solidFill>
                <a:schemeClr val="bg1"/>
              </a:solidFill>
            </a:endParaRPr>
          </a:p>
        </p:txBody>
      </p:sp>
      <p:sp>
        <p:nvSpPr>
          <p:cNvPr id="50197" name="Line 2075"/>
          <p:cNvSpPr>
            <a:spLocks noChangeShapeType="1"/>
          </p:cNvSpPr>
          <p:nvPr/>
        </p:nvSpPr>
        <p:spPr bwMode="auto">
          <a:xfrm flipV="1">
            <a:off x="3917950" y="6629400"/>
            <a:ext cx="0" cy="9144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198" name="Line 2076"/>
          <p:cNvSpPr>
            <a:spLocks noChangeShapeType="1"/>
          </p:cNvSpPr>
          <p:nvPr/>
        </p:nvSpPr>
        <p:spPr bwMode="auto">
          <a:xfrm>
            <a:off x="750888" y="6629400"/>
            <a:ext cx="64182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199" name="Line 2077"/>
          <p:cNvSpPr>
            <a:spLocks noChangeShapeType="1"/>
          </p:cNvSpPr>
          <p:nvPr/>
        </p:nvSpPr>
        <p:spPr bwMode="auto">
          <a:xfrm flipV="1">
            <a:off x="3917950" y="7620000"/>
            <a:ext cx="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200" name="Line 2078"/>
          <p:cNvSpPr>
            <a:spLocks noChangeShapeType="1"/>
          </p:cNvSpPr>
          <p:nvPr/>
        </p:nvSpPr>
        <p:spPr bwMode="auto">
          <a:xfrm flipV="1">
            <a:off x="3917950" y="5486400"/>
            <a:ext cx="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201" name="Text Box 2079"/>
          <p:cNvSpPr txBox="1">
            <a:spLocks noChangeArrowheads="1"/>
          </p:cNvSpPr>
          <p:nvPr/>
        </p:nvSpPr>
        <p:spPr bwMode="auto">
          <a:xfrm>
            <a:off x="344488" y="8572500"/>
            <a:ext cx="68611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 b="0" dirty="0">
                <a:latin typeface="Arial Black" panose="020B0A04020102020204" pitchFamily="34" charset="0"/>
              </a:rPr>
              <a:t>     </a:t>
            </a:r>
          </a:p>
          <a:p>
            <a:pPr>
              <a:spcBef>
                <a:spcPct val="0"/>
              </a:spcBef>
              <a:buFontTx/>
              <a:buNone/>
            </a:pPr>
            <a:r>
              <a:rPr lang="en-US" altLang="en-US" sz="1200" b="0" dirty="0">
                <a:latin typeface="Arial Black" panose="020B0A04020102020204" pitchFamily="34" charset="0"/>
              </a:rPr>
              <a:t>       </a:t>
            </a:r>
            <a:r>
              <a:rPr lang="en-US" altLang="en-US" sz="1200" b="0" dirty="0">
                <a:solidFill>
                  <a:schemeClr val="bg1"/>
                </a:solidFill>
                <a:latin typeface="Arial Black" panose="020B0A04020102020204" pitchFamily="34" charset="0"/>
              </a:rPr>
              <a:t>-  LOVE GOD WITH ALL YOUR HEART, MIND, SOUL, &amp; STRENGTH</a:t>
            </a:r>
          </a:p>
          <a:p>
            <a:pPr>
              <a:spcBef>
                <a:spcPct val="0"/>
              </a:spcBef>
              <a:buFontTx/>
              <a:buNone/>
            </a:pPr>
            <a:endParaRPr lang="en-US" altLang="en-US" sz="600" b="0" dirty="0">
              <a:solidFill>
                <a:schemeClr val="bg1"/>
              </a:solidFill>
              <a:latin typeface="Arial Black" panose="020B0A04020102020204" pitchFamily="34" charset="0"/>
            </a:endParaRPr>
          </a:p>
          <a:p>
            <a:pPr>
              <a:spcBef>
                <a:spcPct val="0"/>
              </a:spcBef>
              <a:buFontTx/>
              <a:buNone/>
            </a:pPr>
            <a:r>
              <a:rPr lang="en-US" altLang="en-US" sz="1200" b="0" dirty="0">
                <a:solidFill>
                  <a:schemeClr val="bg1"/>
                </a:solidFill>
                <a:latin typeface="Arial Black" panose="020B0A04020102020204" pitchFamily="34" charset="0"/>
              </a:rPr>
              <a:t>      </a:t>
            </a:r>
            <a:r>
              <a:rPr lang="en-US" altLang="en-US" sz="1200" dirty="0">
                <a:solidFill>
                  <a:schemeClr val="bg1"/>
                </a:solidFill>
                <a:latin typeface="Arial Black" panose="020B0A04020102020204" pitchFamily="34" charset="0"/>
              </a:rPr>
              <a:t> -  </a:t>
            </a:r>
            <a:r>
              <a:rPr lang="en-US" altLang="en-US" sz="1200" b="0" dirty="0">
                <a:solidFill>
                  <a:schemeClr val="bg1"/>
                </a:solidFill>
                <a:latin typeface="Arial Black" panose="020B0A04020102020204" pitchFamily="34" charset="0"/>
              </a:rPr>
              <a:t>LOVE FOR GOD MUST BE THE FOUNDATION &amp; MOTIVE FOR EVERYTHING</a:t>
            </a:r>
            <a:endParaRPr lang="en-US" altLang="en-US" sz="2400" b="0" dirty="0">
              <a:latin typeface="Arial Black" panose="020B0A04020102020204" pitchFamily="34" charset="0"/>
            </a:endParaRPr>
          </a:p>
        </p:txBody>
      </p:sp>
      <p:sp>
        <p:nvSpPr>
          <p:cNvPr id="50202" name="Text Box 2080"/>
          <p:cNvSpPr txBox="1">
            <a:spLocks noChangeArrowheads="1"/>
          </p:cNvSpPr>
          <p:nvPr/>
        </p:nvSpPr>
        <p:spPr bwMode="auto">
          <a:xfrm>
            <a:off x="812800" y="884555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0" dirty="0"/>
              <a:t>      </a:t>
            </a:r>
          </a:p>
        </p:txBody>
      </p:sp>
      <p:sp>
        <p:nvSpPr>
          <p:cNvPr id="50203" name="Text Box 2081"/>
          <p:cNvSpPr txBox="1">
            <a:spLocks noChangeArrowheads="1"/>
          </p:cNvSpPr>
          <p:nvPr/>
        </p:nvSpPr>
        <p:spPr bwMode="auto">
          <a:xfrm>
            <a:off x="4794250" y="433705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600" b="0" dirty="0"/>
          </a:p>
        </p:txBody>
      </p:sp>
      <p:sp>
        <p:nvSpPr>
          <p:cNvPr id="50204" name="Line 2082"/>
          <p:cNvSpPr>
            <a:spLocks noChangeShapeType="1"/>
          </p:cNvSpPr>
          <p:nvPr/>
        </p:nvSpPr>
        <p:spPr bwMode="auto">
          <a:xfrm>
            <a:off x="5410200" y="2667000"/>
            <a:ext cx="1868488"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205" name="Line 2083"/>
          <p:cNvSpPr>
            <a:spLocks noChangeShapeType="1"/>
          </p:cNvSpPr>
          <p:nvPr/>
        </p:nvSpPr>
        <p:spPr bwMode="auto">
          <a:xfrm>
            <a:off x="2454275" y="2133600"/>
            <a:ext cx="40798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206" name="Text Box 2084"/>
          <p:cNvSpPr txBox="1">
            <a:spLocks noChangeArrowheads="1"/>
          </p:cNvSpPr>
          <p:nvPr/>
        </p:nvSpPr>
        <p:spPr bwMode="auto">
          <a:xfrm>
            <a:off x="4079875" y="6629400"/>
            <a:ext cx="225742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solidFill>
                  <a:schemeClr val="bg1"/>
                </a:solidFill>
              </a:rPr>
              <a:t>DO HIS WILL</a:t>
            </a:r>
          </a:p>
          <a:p>
            <a:pPr>
              <a:spcBef>
                <a:spcPct val="0"/>
              </a:spcBef>
              <a:buFontTx/>
              <a:buNone/>
            </a:pPr>
            <a:r>
              <a:rPr lang="en-US" altLang="en-US" sz="1800" dirty="0">
                <a:solidFill>
                  <a:schemeClr val="bg1"/>
                </a:solidFill>
              </a:rPr>
              <a:t>  - </a:t>
            </a:r>
            <a:r>
              <a:rPr lang="en-US" altLang="en-US" sz="1600" dirty="0">
                <a:solidFill>
                  <a:schemeClr val="bg1"/>
                </a:solidFill>
              </a:rPr>
              <a:t>Humble Ourselves</a:t>
            </a:r>
          </a:p>
          <a:p>
            <a:pPr>
              <a:spcBef>
                <a:spcPct val="0"/>
              </a:spcBef>
              <a:buFontTx/>
              <a:buNone/>
            </a:pPr>
            <a:r>
              <a:rPr lang="en-US" altLang="en-US" sz="1600" dirty="0">
                <a:solidFill>
                  <a:schemeClr val="bg1"/>
                </a:solidFill>
              </a:rPr>
              <a:t>   - Saying “Yes” to God</a:t>
            </a:r>
          </a:p>
        </p:txBody>
      </p:sp>
      <p:sp>
        <p:nvSpPr>
          <p:cNvPr id="50207" name="Line 2085"/>
          <p:cNvSpPr>
            <a:spLocks noChangeShapeType="1"/>
          </p:cNvSpPr>
          <p:nvPr/>
        </p:nvSpPr>
        <p:spPr bwMode="auto">
          <a:xfrm>
            <a:off x="666750" y="5129213"/>
            <a:ext cx="187007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208" name="Text Box 2086"/>
          <p:cNvSpPr txBox="1">
            <a:spLocks noChangeArrowheads="1"/>
          </p:cNvSpPr>
          <p:nvPr/>
        </p:nvSpPr>
        <p:spPr bwMode="auto">
          <a:xfrm>
            <a:off x="5365750" y="3489325"/>
            <a:ext cx="2540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b="0" dirty="0"/>
              <a:t> </a:t>
            </a:r>
          </a:p>
        </p:txBody>
      </p:sp>
      <p:grpSp>
        <p:nvGrpSpPr>
          <p:cNvPr id="50209" name="Group 2087"/>
          <p:cNvGrpSpPr>
            <a:grpSpLocks/>
          </p:cNvGrpSpPr>
          <p:nvPr/>
        </p:nvGrpSpPr>
        <p:grpSpPr bwMode="auto">
          <a:xfrm>
            <a:off x="5462588" y="3511550"/>
            <a:ext cx="1787525" cy="2008188"/>
            <a:chOff x="3168" y="2033"/>
            <a:chExt cx="1056" cy="1242"/>
          </a:xfrm>
        </p:grpSpPr>
        <p:sp>
          <p:nvSpPr>
            <p:cNvPr id="50226" name="Text Box 2088"/>
            <p:cNvSpPr txBox="1">
              <a:spLocks noChangeArrowheads="1"/>
            </p:cNvSpPr>
            <p:nvPr/>
          </p:nvSpPr>
          <p:spPr bwMode="auto">
            <a:xfrm>
              <a:off x="3168" y="2033"/>
              <a:ext cx="1056" cy="282"/>
            </a:xfrm>
            <a:prstGeom prst="rect">
              <a:avLst/>
            </a:prstGeom>
            <a:solidFill>
              <a:srgbClr val="660066"/>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622" tIns="46312" rIns="92622" bIns="46312">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200" dirty="0">
                  <a:solidFill>
                    <a:schemeClr val="bg1"/>
                  </a:solidFill>
                </a:rPr>
                <a:t>CHARITY</a:t>
              </a:r>
              <a:endParaRPr lang="en-US" altLang="en-US" sz="2400" b="0" dirty="0">
                <a:solidFill>
                  <a:schemeClr val="bg1"/>
                </a:solidFill>
              </a:endParaRPr>
            </a:p>
          </p:txBody>
        </p:sp>
        <p:sp>
          <p:nvSpPr>
            <p:cNvPr id="50227" name="Text Box 2089"/>
            <p:cNvSpPr txBox="1">
              <a:spLocks noChangeArrowheads="1"/>
            </p:cNvSpPr>
            <p:nvPr/>
          </p:nvSpPr>
          <p:spPr bwMode="auto">
            <a:xfrm>
              <a:off x="3168" y="2304"/>
              <a:ext cx="1056" cy="971"/>
            </a:xfrm>
            <a:prstGeom prst="rect">
              <a:avLst/>
            </a:prstGeom>
            <a:solidFill>
              <a:srgbClr val="660066"/>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622" tIns="46312" rIns="92622" bIns="46312">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600" dirty="0">
                  <a:solidFill>
                    <a:schemeClr val="bg1"/>
                  </a:solidFill>
                </a:rPr>
                <a:t>COMPASSION AND CARE</a:t>
              </a:r>
            </a:p>
            <a:p>
              <a:pPr>
                <a:spcBef>
                  <a:spcPct val="50000"/>
                </a:spcBef>
                <a:buFontTx/>
                <a:buChar char="-"/>
              </a:pPr>
              <a:r>
                <a:rPr lang="en-US" altLang="en-US" sz="1200" dirty="0">
                  <a:solidFill>
                    <a:schemeClr val="bg1"/>
                  </a:solidFill>
                </a:rPr>
                <a:t> Find a Need &amp; </a:t>
              </a:r>
              <a:r>
                <a:rPr lang="en-US" altLang="en-US" sz="800" dirty="0">
                  <a:solidFill>
                    <a:schemeClr val="bg1"/>
                  </a:solidFill>
                </a:rPr>
                <a:t>  </a:t>
              </a:r>
              <a:r>
                <a:rPr lang="en-US" altLang="en-US" sz="1200" dirty="0">
                  <a:solidFill>
                    <a:schemeClr val="bg1"/>
                  </a:solidFill>
                </a:rPr>
                <a:t>Fill It  - Find a Hurt &amp; </a:t>
              </a:r>
              <a:r>
                <a:rPr lang="en-US" altLang="en-US" sz="800" dirty="0">
                  <a:solidFill>
                    <a:schemeClr val="bg1"/>
                  </a:solidFill>
                </a:rPr>
                <a:t> </a:t>
              </a:r>
              <a:r>
                <a:rPr lang="en-US" altLang="en-US" sz="1200" dirty="0">
                  <a:solidFill>
                    <a:schemeClr val="bg1"/>
                  </a:solidFill>
                </a:rPr>
                <a:t>Heal It</a:t>
              </a:r>
            </a:p>
            <a:p>
              <a:pPr>
                <a:spcBef>
                  <a:spcPct val="50000"/>
                </a:spcBef>
                <a:buFontTx/>
                <a:buNone/>
              </a:pPr>
              <a:r>
                <a:rPr lang="en-US" altLang="en-US" sz="1600" dirty="0">
                  <a:solidFill>
                    <a:schemeClr val="bg1"/>
                  </a:solidFill>
                </a:rPr>
                <a:t>   </a:t>
              </a:r>
              <a:r>
                <a:rPr lang="en-US" altLang="en-US" sz="2200" dirty="0">
                  <a:solidFill>
                    <a:schemeClr val="bg1"/>
                  </a:solidFill>
                </a:rPr>
                <a:t>ACTIONS</a:t>
              </a:r>
            </a:p>
          </p:txBody>
        </p:sp>
      </p:grpSp>
      <p:sp>
        <p:nvSpPr>
          <p:cNvPr id="50210" name="Line 2090"/>
          <p:cNvSpPr>
            <a:spLocks noChangeShapeType="1"/>
          </p:cNvSpPr>
          <p:nvPr/>
        </p:nvSpPr>
        <p:spPr bwMode="auto">
          <a:xfrm flipV="1">
            <a:off x="3917950" y="757238"/>
            <a:ext cx="0" cy="3095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211" name="Line 2091"/>
          <p:cNvSpPr>
            <a:spLocks noChangeShapeType="1"/>
          </p:cNvSpPr>
          <p:nvPr/>
        </p:nvSpPr>
        <p:spPr bwMode="auto">
          <a:xfrm>
            <a:off x="5462588" y="5130800"/>
            <a:ext cx="17875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212" name="Text Box 2092"/>
          <p:cNvSpPr txBox="1">
            <a:spLocks noChangeArrowheads="1"/>
          </p:cNvSpPr>
          <p:nvPr/>
        </p:nvSpPr>
        <p:spPr bwMode="auto">
          <a:xfrm>
            <a:off x="0" y="1036638"/>
            <a:ext cx="450850" cy="750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0" dirty="0"/>
              <a:t> </a:t>
            </a:r>
            <a:r>
              <a:rPr lang="en-US" altLang="en-US" sz="1800" b="0" dirty="0">
                <a:solidFill>
                  <a:srgbClr val="F91807"/>
                </a:solidFill>
                <a:latin typeface="Arial Black" panose="020B0A04020102020204" pitchFamily="34" charset="0"/>
              </a:rPr>
              <a:t>P</a:t>
            </a:r>
          </a:p>
          <a:p>
            <a:pPr>
              <a:spcBef>
                <a:spcPct val="0"/>
              </a:spcBef>
              <a:buFontTx/>
              <a:buNone/>
            </a:pPr>
            <a:r>
              <a:rPr lang="en-US" altLang="en-US" sz="1800" b="0" dirty="0">
                <a:solidFill>
                  <a:srgbClr val="F91807"/>
                </a:solidFill>
                <a:latin typeface="Arial Black" panose="020B0A04020102020204" pitchFamily="34" charset="0"/>
              </a:rPr>
              <a:t>U</a:t>
            </a:r>
          </a:p>
          <a:p>
            <a:pPr>
              <a:spcBef>
                <a:spcPct val="0"/>
              </a:spcBef>
              <a:buFontTx/>
              <a:buNone/>
            </a:pPr>
            <a:r>
              <a:rPr lang="en-US" altLang="en-US" sz="1800" b="0" dirty="0">
                <a:solidFill>
                  <a:srgbClr val="F91807"/>
                </a:solidFill>
                <a:latin typeface="Arial Black" panose="020B0A04020102020204" pitchFamily="34" charset="0"/>
              </a:rPr>
              <a:t>R</a:t>
            </a:r>
          </a:p>
          <a:p>
            <a:pPr>
              <a:spcBef>
                <a:spcPct val="0"/>
              </a:spcBef>
              <a:buFontTx/>
              <a:buNone/>
            </a:pPr>
            <a:r>
              <a:rPr lang="en-US" altLang="en-US" sz="1800" b="0" dirty="0">
                <a:solidFill>
                  <a:srgbClr val="F91807"/>
                </a:solidFill>
                <a:latin typeface="Arial Black" panose="020B0A04020102020204" pitchFamily="34" charset="0"/>
              </a:rPr>
              <a:t>S</a:t>
            </a:r>
          </a:p>
          <a:p>
            <a:pPr>
              <a:spcBef>
                <a:spcPct val="0"/>
              </a:spcBef>
              <a:buFontTx/>
              <a:buNone/>
            </a:pPr>
            <a:r>
              <a:rPr lang="en-US" altLang="en-US" sz="1800" b="0" dirty="0">
                <a:solidFill>
                  <a:srgbClr val="F91807"/>
                </a:solidFill>
                <a:latin typeface="Arial Black" panose="020B0A04020102020204" pitchFamily="34" charset="0"/>
              </a:rPr>
              <a:t>U I</a:t>
            </a:r>
          </a:p>
          <a:p>
            <a:pPr>
              <a:spcBef>
                <a:spcPct val="0"/>
              </a:spcBef>
              <a:buFontTx/>
              <a:buNone/>
            </a:pPr>
            <a:r>
              <a:rPr lang="en-US" altLang="en-US" sz="1800" b="0" dirty="0">
                <a:solidFill>
                  <a:srgbClr val="F91807"/>
                </a:solidFill>
                <a:latin typeface="Arial Black" panose="020B0A04020102020204" pitchFamily="34" charset="0"/>
              </a:rPr>
              <a:t>N</a:t>
            </a:r>
          </a:p>
          <a:p>
            <a:pPr>
              <a:spcBef>
                <a:spcPct val="0"/>
              </a:spcBef>
              <a:buFontTx/>
              <a:buNone/>
            </a:pPr>
            <a:r>
              <a:rPr lang="en-US" altLang="en-US" sz="1800" b="0" dirty="0">
                <a:solidFill>
                  <a:srgbClr val="F91807"/>
                </a:solidFill>
                <a:latin typeface="Arial Black" panose="020B0A04020102020204" pitchFamily="34" charset="0"/>
              </a:rPr>
              <a:t>G</a:t>
            </a:r>
          </a:p>
          <a:p>
            <a:pPr>
              <a:spcBef>
                <a:spcPct val="0"/>
              </a:spcBef>
              <a:buFontTx/>
              <a:buNone/>
            </a:pPr>
            <a:endParaRPr lang="en-US" altLang="en-US" sz="1800" b="0" dirty="0">
              <a:solidFill>
                <a:srgbClr val="F91807"/>
              </a:solidFill>
              <a:latin typeface="Arial Black" panose="020B0A04020102020204" pitchFamily="34" charset="0"/>
            </a:endParaRPr>
          </a:p>
          <a:p>
            <a:pPr>
              <a:spcBef>
                <a:spcPct val="0"/>
              </a:spcBef>
              <a:buFontTx/>
              <a:buNone/>
            </a:pPr>
            <a:r>
              <a:rPr lang="en-US" altLang="en-US" sz="1800" b="0" dirty="0">
                <a:solidFill>
                  <a:srgbClr val="F91807"/>
                </a:solidFill>
                <a:latin typeface="Arial Black" panose="020B0A04020102020204" pitchFamily="34" charset="0"/>
              </a:rPr>
              <a:t>G</a:t>
            </a:r>
          </a:p>
          <a:p>
            <a:pPr>
              <a:spcBef>
                <a:spcPct val="0"/>
              </a:spcBef>
              <a:buFontTx/>
              <a:buNone/>
            </a:pPr>
            <a:r>
              <a:rPr lang="en-US" altLang="en-US" sz="1800" b="0" dirty="0">
                <a:solidFill>
                  <a:srgbClr val="F91807"/>
                </a:solidFill>
                <a:latin typeface="Arial Black" panose="020B0A04020102020204" pitchFamily="34" charset="0"/>
              </a:rPr>
              <a:t>O</a:t>
            </a:r>
          </a:p>
          <a:p>
            <a:pPr>
              <a:spcBef>
                <a:spcPct val="0"/>
              </a:spcBef>
              <a:buFontTx/>
              <a:buNone/>
            </a:pPr>
            <a:r>
              <a:rPr lang="en-US" altLang="en-US" sz="1800" b="0" dirty="0">
                <a:solidFill>
                  <a:srgbClr val="F91807"/>
                </a:solidFill>
                <a:latin typeface="Arial Black" panose="020B0A04020102020204" pitchFamily="34" charset="0"/>
              </a:rPr>
              <a:t>D</a:t>
            </a:r>
          </a:p>
          <a:p>
            <a:pPr>
              <a:spcBef>
                <a:spcPct val="0"/>
              </a:spcBef>
              <a:buFontTx/>
              <a:buNone/>
            </a:pPr>
            <a:endParaRPr lang="en-US" altLang="en-US" sz="1800" b="0" dirty="0">
              <a:solidFill>
                <a:srgbClr val="F91807"/>
              </a:solidFill>
              <a:latin typeface="Arial Black" panose="020B0A04020102020204" pitchFamily="34" charset="0"/>
            </a:endParaRPr>
          </a:p>
          <a:p>
            <a:pPr>
              <a:spcBef>
                <a:spcPct val="0"/>
              </a:spcBef>
              <a:buFontTx/>
              <a:buNone/>
            </a:pPr>
            <a:r>
              <a:rPr lang="en-US" altLang="en-US" sz="1800" b="0" dirty="0">
                <a:solidFill>
                  <a:srgbClr val="F91807"/>
                </a:solidFill>
                <a:latin typeface="Arial Black" panose="020B0A04020102020204" pitchFamily="34" charset="0"/>
              </a:rPr>
              <a:t>W</a:t>
            </a:r>
          </a:p>
          <a:p>
            <a:pPr>
              <a:spcBef>
                <a:spcPct val="0"/>
              </a:spcBef>
              <a:buFontTx/>
              <a:buNone/>
            </a:pPr>
            <a:r>
              <a:rPr lang="en-US" altLang="en-US" sz="1800" b="0" dirty="0">
                <a:solidFill>
                  <a:srgbClr val="F91807"/>
                </a:solidFill>
                <a:latin typeface="Arial Black" panose="020B0A04020102020204" pitchFamily="34" charset="0"/>
              </a:rPr>
              <a:t>I</a:t>
            </a:r>
          </a:p>
          <a:p>
            <a:pPr>
              <a:spcBef>
                <a:spcPct val="0"/>
              </a:spcBef>
              <a:buFontTx/>
              <a:buNone/>
            </a:pPr>
            <a:r>
              <a:rPr lang="en-US" altLang="en-US" sz="1800" b="0" dirty="0">
                <a:solidFill>
                  <a:srgbClr val="F91807"/>
                </a:solidFill>
                <a:latin typeface="Arial Black" panose="020B0A04020102020204" pitchFamily="34" charset="0"/>
              </a:rPr>
              <a:t>T</a:t>
            </a:r>
          </a:p>
          <a:p>
            <a:pPr>
              <a:spcBef>
                <a:spcPct val="0"/>
              </a:spcBef>
              <a:buFontTx/>
              <a:buNone/>
            </a:pPr>
            <a:r>
              <a:rPr lang="en-US" altLang="en-US" sz="1800" b="0" dirty="0">
                <a:solidFill>
                  <a:srgbClr val="F91807"/>
                </a:solidFill>
                <a:latin typeface="Arial Black" panose="020B0A04020102020204" pitchFamily="34" charset="0"/>
              </a:rPr>
              <a:t>H</a:t>
            </a:r>
          </a:p>
          <a:p>
            <a:pPr>
              <a:spcBef>
                <a:spcPct val="0"/>
              </a:spcBef>
              <a:buFontTx/>
              <a:buNone/>
            </a:pPr>
            <a:endParaRPr lang="en-US" altLang="en-US" sz="1800" b="0" dirty="0">
              <a:solidFill>
                <a:srgbClr val="F91807"/>
              </a:solidFill>
              <a:latin typeface="Arial Black" panose="020B0A04020102020204" pitchFamily="34" charset="0"/>
            </a:endParaRPr>
          </a:p>
          <a:p>
            <a:pPr>
              <a:spcBef>
                <a:spcPct val="0"/>
              </a:spcBef>
              <a:buFontTx/>
              <a:buNone/>
            </a:pPr>
            <a:r>
              <a:rPr lang="en-US" altLang="en-US" sz="1800" b="0" dirty="0">
                <a:solidFill>
                  <a:srgbClr val="F91807"/>
                </a:solidFill>
                <a:latin typeface="Arial Black" panose="020B0A04020102020204" pitchFamily="34" charset="0"/>
              </a:rPr>
              <a:t>P</a:t>
            </a:r>
          </a:p>
          <a:p>
            <a:pPr>
              <a:spcBef>
                <a:spcPct val="0"/>
              </a:spcBef>
              <a:buFontTx/>
              <a:buNone/>
            </a:pPr>
            <a:r>
              <a:rPr lang="en-US" altLang="en-US" sz="1800" b="0" dirty="0">
                <a:solidFill>
                  <a:srgbClr val="F91807"/>
                </a:solidFill>
                <a:latin typeface="Arial Black" panose="020B0A04020102020204" pitchFamily="34" charset="0"/>
              </a:rPr>
              <a:t>A</a:t>
            </a:r>
          </a:p>
          <a:p>
            <a:pPr>
              <a:spcBef>
                <a:spcPct val="0"/>
              </a:spcBef>
              <a:buFontTx/>
              <a:buNone/>
            </a:pPr>
            <a:r>
              <a:rPr lang="en-US" altLang="en-US" sz="1800" b="0" dirty="0">
                <a:solidFill>
                  <a:srgbClr val="F91807"/>
                </a:solidFill>
                <a:latin typeface="Arial Black" panose="020B0A04020102020204" pitchFamily="34" charset="0"/>
              </a:rPr>
              <a:t>S</a:t>
            </a:r>
          </a:p>
          <a:p>
            <a:pPr>
              <a:spcBef>
                <a:spcPct val="0"/>
              </a:spcBef>
              <a:buFontTx/>
              <a:buNone/>
            </a:pPr>
            <a:r>
              <a:rPr lang="en-US" altLang="en-US" sz="1800" b="0" dirty="0">
                <a:solidFill>
                  <a:srgbClr val="F91807"/>
                </a:solidFill>
                <a:latin typeface="Arial Black" panose="020B0A04020102020204" pitchFamily="34" charset="0"/>
              </a:rPr>
              <a:t>S</a:t>
            </a:r>
          </a:p>
          <a:p>
            <a:pPr>
              <a:spcBef>
                <a:spcPct val="0"/>
              </a:spcBef>
              <a:buFontTx/>
              <a:buNone/>
            </a:pPr>
            <a:r>
              <a:rPr lang="en-US" altLang="en-US" sz="1800" b="0" dirty="0">
                <a:solidFill>
                  <a:srgbClr val="F91807"/>
                </a:solidFill>
                <a:latin typeface="Arial Black" panose="020B0A04020102020204" pitchFamily="34" charset="0"/>
              </a:rPr>
              <a:t>I</a:t>
            </a:r>
          </a:p>
          <a:p>
            <a:pPr>
              <a:spcBef>
                <a:spcPct val="0"/>
              </a:spcBef>
              <a:buFontTx/>
              <a:buNone/>
            </a:pPr>
            <a:r>
              <a:rPr lang="en-US" altLang="en-US" sz="1800" b="0" dirty="0">
                <a:solidFill>
                  <a:srgbClr val="F91807"/>
                </a:solidFill>
                <a:latin typeface="Arial Black" panose="020B0A04020102020204" pitchFamily="34" charset="0"/>
              </a:rPr>
              <a:t>O</a:t>
            </a:r>
          </a:p>
          <a:p>
            <a:pPr>
              <a:spcBef>
                <a:spcPct val="0"/>
              </a:spcBef>
              <a:buFontTx/>
              <a:buNone/>
            </a:pPr>
            <a:r>
              <a:rPr lang="en-US" altLang="en-US" sz="1800" b="0" dirty="0">
                <a:solidFill>
                  <a:srgbClr val="F91807"/>
                </a:solidFill>
                <a:latin typeface="Arial Black" panose="020B0A04020102020204" pitchFamily="34" charset="0"/>
              </a:rPr>
              <a:t>N </a:t>
            </a:r>
          </a:p>
          <a:p>
            <a:pPr>
              <a:spcBef>
                <a:spcPct val="0"/>
              </a:spcBef>
              <a:buFontTx/>
              <a:buNone/>
            </a:pPr>
            <a:r>
              <a:rPr lang="en-US" altLang="en-US" sz="1800" b="0" dirty="0">
                <a:latin typeface="Arial Black" panose="020B0A04020102020204" pitchFamily="34" charset="0"/>
              </a:rPr>
              <a:t> </a:t>
            </a:r>
          </a:p>
          <a:p>
            <a:pPr>
              <a:spcBef>
                <a:spcPct val="0"/>
              </a:spcBef>
              <a:buFontTx/>
              <a:buNone/>
            </a:pPr>
            <a:endParaRPr lang="en-US" altLang="en-US" sz="1800" b="0" dirty="0">
              <a:latin typeface="Arial Black" panose="020B0A04020102020204" pitchFamily="34" charset="0"/>
            </a:endParaRPr>
          </a:p>
        </p:txBody>
      </p:sp>
      <p:sp>
        <p:nvSpPr>
          <p:cNvPr id="50213" name="Line 2093"/>
          <p:cNvSpPr>
            <a:spLocks noChangeShapeType="1"/>
          </p:cNvSpPr>
          <p:nvPr/>
        </p:nvSpPr>
        <p:spPr bwMode="auto">
          <a:xfrm>
            <a:off x="609600" y="2743200"/>
            <a:ext cx="1828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214" name="Line 2094"/>
          <p:cNvSpPr>
            <a:spLocks noChangeShapeType="1"/>
          </p:cNvSpPr>
          <p:nvPr/>
        </p:nvSpPr>
        <p:spPr bwMode="auto">
          <a:xfrm flipH="1">
            <a:off x="2514600" y="4421188"/>
            <a:ext cx="457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215" name="Line 2095"/>
          <p:cNvSpPr>
            <a:spLocks noChangeShapeType="1"/>
          </p:cNvSpPr>
          <p:nvPr/>
        </p:nvSpPr>
        <p:spPr bwMode="auto">
          <a:xfrm>
            <a:off x="4953000" y="4421188"/>
            <a:ext cx="457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216" name="Line 2096"/>
          <p:cNvSpPr>
            <a:spLocks noChangeShapeType="1"/>
          </p:cNvSpPr>
          <p:nvPr/>
        </p:nvSpPr>
        <p:spPr bwMode="auto">
          <a:xfrm>
            <a:off x="2819400" y="2489200"/>
            <a:ext cx="2133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217" name="Line 2097"/>
          <p:cNvSpPr>
            <a:spLocks noChangeShapeType="1"/>
          </p:cNvSpPr>
          <p:nvPr/>
        </p:nvSpPr>
        <p:spPr bwMode="auto">
          <a:xfrm flipV="1">
            <a:off x="6275388" y="31242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218" name="Line 2098"/>
          <p:cNvSpPr>
            <a:spLocks noChangeShapeType="1"/>
          </p:cNvSpPr>
          <p:nvPr/>
        </p:nvSpPr>
        <p:spPr bwMode="auto">
          <a:xfrm>
            <a:off x="3048000" y="5105400"/>
            <a:ext cx="1828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219" name="Oval 2099"/>
          <p:cNvSpPr>
            <a:spLocks noChangeArrowheads="1"/>
          </p:cNvSpPr>
          <p:nvPr/>
        </p:nvSpPr>
        <p:spPr bwMode="auto">
          <a:xfrm>
            <a:off x="609600" y="685800"/>
            <a:ext cx="6553200" cy="8458200"/>
          </a:xfrm>
          <a:prstGeom prst="ellipse">
            <a:avLst/>
          </a:prstGeom>
          <a:noFill/>
          <a:ln w="571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50220" name="Line 2100"/>
          <p:cNvSpPr>
            <a:spLocks noChangeShapeType="1"/>
          </p:cNvSpPr>
          <p:nvPr/>
        </p:nvSpPr>
        <p:spPr bwMode="auto">
          <a:xfrm flipV="1">
            <a:off x="2667000" y="838200"/>
            <a:ext cx="304800" cy="152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221" name="Line 2101"/>
          <p:cNvSpPr>
            <a:spLocks noChangeShapeType="1"/>
          </p:cNvSpPr>
          <p:nvPr/>
        </p:nvSpPr>
        <p:spPr bwMode="auto">
          <a:xfrm>
            <a:off x="6858000" y="3124200"/>
            <a:ext cx="76200" cy="304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222" name="Line 2102"/>
          <p:cNvSpPr>
            <a:spLocks noChangeShapeType="1"/>
          </p:cNvSpPr>
          <p:nvPr/>
        </p:nvSpPr>
        <p:spPr bwMode="auto">
          <a:xfrm flipH="1">
            <a:off x="7010400" y="5791200"/>
            <a:ext cx="76200" cy="228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223" name="Line 2103"/>
          <p:cNvSpPr>
            <a:spLocks noChangeShapeType="1"/>
          </p:cNvSpPr>
          <p:nvPr/>
        </p:nvSpPr>
        <p:spPr bwMode="auto">
          <a:xfrm flipH="1" flipV="1">
            <a:off x="635000" y="5613400"/>
            <a:ext cx="76200" cy="304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224" name="Line 2104"/>
          <p:cNvSpPr>
            <a:spLocks noChangeShapeType="1"/>
          </p:cNvSpPr>
          <p:nvPr/>
        </p:nvSpPr>
        <p:spPr bwMode="auto">
          <a:xfrm>
            <a:off x="2819400" y="1371600"/>
            <a:ext cx="2133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225" name="Line 2105"/>
          <p:cNvSpPr>
            <a:spLocks noChangeShapeType="1"/>
          </p:cNvSpPr>
          <p:nvPr/>
        </p:nvSpPr>
        <p:spPr bwMode="auto">
          <a:xfrm>
            <a:off x="685800" y="8534400"/>
            <a:ext cx="6477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projctor.wav"/>
      </p:stSnd>
    </p:sndAc>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ChangeArrowheads="1"/>
          </p:cNvSpPr>
          <p:nvPr/>
        </p:nvSpPr>
        <p:spPr bwMode="auto">
          <a:xfrm>
            <a:off x="80963" y="0"/>
            <a:ext cx="7153275" cy="9326563"/>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nchor="ctr"/>
          <a:lstStyle>
            <a:lvl1pPr defTabSz="950913">
              <a:spcBef>
                <a:spcPct val="20000"/>
              </a:spcBef>
              <a:buChar char="•"/>
              <a:defRPr sz="3200">
                <a:solidFill>
                  <a:schemeClr val="tx1"/>
                </a:solidFill>
                <a:latin typeface="Times New Roman" panose="02020603050405020304" pitchFamily="18" charset="0"/>
              </a:defRPr>
            </a:lvl1pPr>
            <a:lvl2pPr marL="474663"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5575"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500" b="0" dirty="0"/>
          </a:p>
        </p:txBody>
      </p:sp>
      <p:sp>
        <p:nvSpPr>
          <p:cNvPr id="377859" name="Text Box 3"/>
          <p:cNvSpPr txBox="1">
            <a:spLocks noChangeArrowheads="1"/>
          </p:cNvSpPr>
          <p:nvPr/>
        </p:nvSpPr>
        <p:spPr bwMode="auto">
          <a:xfrm>
            <a:off x="2076450" y="233363"/>
            <a:ext cx="3206750" cy="1474787"/>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88" tIns="47544" rIns="95088" bIns="47544">
            <a:spAutoFit/>
          </a:bodyPr>
          <a:lstStyle>
            <a:lvl1pPr defTabSz="950913">
              <a:spcBef>
                <a:spcPct val="20000"/>
              </a:spcBef>
              <a:buChar char="•"/>
              <a:defRPr sz="3200">
                <a:solidFill>
                  <a:schemeClr val="tx1"/>
                </a:solidFill>
                <a:latin typeface="Times New Roman" panose="02020603050405020304" pitchFamily="18" charset="0"/>
              </a:defRPr>
            </a:lvl1pPr>
            <a:lvl2pPr marL="474663"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5575"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700" b="0" dirty="0">
                <a:solidFill>
                  <a:schemeClr val="bg1"/>
                </a:solidFill>
                <a:latin typeface="Arial Black" panose="020B0A04020102020204" pitchFamily="34" charset="0"/>
              </a:rPr>
              <a:t>Pulpit Ministry </a:t>
            </a:r>
          </a:p>
          <a:p>
            <a:pPr algn="ctr">
              <a:spcBef>
                <a:spcPct val="50000"/>
              </a:spcBef>
              <a:buFontTx/>
              <a:buNone/>
            </a:pPr>
            <a:endParaRPr lang="en-US" altLang="en-US" sz="800" b="0" dirty="0">
              <a:solidFill>
                <a:schemeClr val="bg1"/>
              </a:solidFill>
            </a:endParaRPr>
          </a:p>
          <a:p>
            <a:pPr algn="ctr">
              <a:spcBef>
                <a:spcPct val="50000"/>
              </a:spcBef>
              <a:buFontTx/>
              <a:buNone/>
            </a:pPr>
            <a:r>
              <a:rPr lang="en-US" altLang="en-US" sz="1900" dirty="0">
                <a:solidFill>
                  <a:schemeClr val="bg1"/>
                </a:solidFill>
              </a:rPr>
              <a:t>Preaching, Teaching and Reaching</a:t>
            </a:r>
          </a:p>
          <a:p>
            <a:pPr algn="ctr">
              <a:spcBef>
                <a:spcPct val="50000"/>
              </a:spcBef>
              <a:buFontTx/>
              <a:buNone/>
            </a:pPr>
            <a:endParaRPr lang="en-US" altLang="en-US" sz="400" dirty="0">
              <a:solidFill>
                <a:schemeClr val="bg1"/>
              </a:solidFill>
            </a:endParaRPr>
          </a:p>
          <a:p>
            <a:pPr>
              <a:spcBef>
                <a:spcPct val="50000"/>
              </a:spcBef>
              <a:buFontTx/>
              <a:buNone/>
            </a:pPr>
            <a:endParaRPr lang="en-US" altLang="en-US" sz="400" b="0" dirty="0">
              <a:solidFill>
                <a:schemeClr val="bg1"/>
              </a:solidFill>
            </a:endParaRPr>
          </a:p>
        </p:txBody>
      </p:sp>
      <p:sp>
        <p:nvSpPr>
          <p:cNvPr id="377860" name="Line 4"/>
          <p:cNvSpPr>
            <a:spLocks noChangeShapeType="1"/>
          </p:cNvSpPr>
          <p:nvPr/>
        </p:nvSpPr>
        <p:spPr bwMode="auto">
          <a:xfrm>
            <a:off x="2076450" y="700088"/>
            <a:ext cx="320675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7861" name="Oval 5"/>
          <p:cNvSpPr>
            <a:spLocks noChangeArrowheads="1"/>
          </p:cNvSpPr>
          <p:nvPr/>
        </p:nvSpPr>
        <p:spPr bwMode="auto">
          <a:xfrm>
            <a:off x="212725" y="2952750"/>
            <a:ext cx="1981200" cy="933450"/>
          </a:xfrm>
          <a:prstGeom prst="ellipse">
            <a:avLst/>
          </a:prstGeom>
          <a:solidFill>
            <a:srgbClr val="0066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nchor="ctr"/>
          <a:lstStyle>
            <a:lvl1pPr defTabSz="950913">
              <a:spcBef>
                <a:spcPct val="20000"/>
              </a:spcBef>
              <a:buChar char="•"/>
              <a:defRPr sz="3200">
                <a:solidFill>
                  <a:schemeClr val="tx1"/>
                </a:solidFill>
                <a:latin typeface="Times New Roman" panose="02020603050405020304" pitchFamily="18" charset="0"/>
              </a:defRPr>
            </a:lvl1pPr>
            <a:lvl2pPr marL="474663"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5575"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900" b="0" dirty="0">
                <a:solidFill>
                  <a:schemeClr val="bg1"/>
                </a:solidFill>
                <a:latin typeface="Arial Black" panose="020B0A04020102020204" pitchFamily="34" charset="0"/>
              </a:rPr>
              <a:t>Sinner</a:t>
            </a:r>
          </a:p>
          <a:p>
            <a:pPr algn="ctr">
              <a:spcBef>
                <a:spcPct val="0"/>
              </a:spcBef>
              <a:buFontTx/>
              <a:buNone/>
            </a:pPr>
            <a:endParaRPr lang="en-US" altLang="en-US" sz="400" b="0" dirty="0">
              <a:solidFill>
                <a:schemeClr val="bg1"/>
              </a:solidFill>
              <a:latin typeface="Arial Black" panose="020B0A04020102020204" pitchFamily="34" charset="0"/>
            </a:endParaRPr>
          </a:p>
        </p:txBody>
      </p:sp>
      <p:sp>
        <p:nvSpPr>
          <p:cNvPr id="377862" name="Oval 6"/>
          <p:cNvSpPr>
            <a:spLocks noChangeArrowheads="1"/>
          </p:cNvSpPr>
          <p:nvPr/>
        </p:nvSpPr>
        <p:spPr bwMode="auto">
          <a:xfrm>
            <a:off x="5121275" y="2952750"/>
            <a:ext cx="2082800" cy="933450"/>
          </a:xfrm>
          <a:prstGeom prst="ellipse">
            <a:avLst/>
          </a:prstGeom>
          <a:solidFill>
            <a:srgbClr val="9900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nchor="ctr"/>
          <a:lstStyle>
            <a:lvl1pPr defTabSz="950913">
              <a:spcBef>
                <a:spcPct val="20000"/>
              </a:spcBef>
              <a:buChar char="•"/>
              <a:defRPr sz="3200">
                <a:solidFill>
                  <a:schemeClr val="tx1"/>
                </a:solidFill>
                <a:latin typeface="Times New Roman" panose="02020603050405020304" pitchFamily="18" charset="0"/>
              </a:defRPr>
            </a:lvl1pPr>
            <a:lvl2pPr marL="474663"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5575"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900" b="0" dirty="0">
                <a:solidFill>
                  <a:schemeClr val="bg1"/>
                </a:solidFill>
                <a:latin typeface="Arial Black" panose="020B0A04020102020204" pitchFamily="34" charset="0"/>
              </a:rPr>
              <a:t>Saint</a:t>
            </a:r>
          </a:p>
          <a:p>
            <a:pPr algn="ctr">
              <a:spcBef>
                <a:spcPct val="0"/>
              </a:spcBef>
              <a:buFontTx/>
              <a:buNone/>
            </a:pPr>
            <a:endParaRPr lang="en-US" altLang="en-US" sz="400" b="0" dirty="0">
              <a:solidFill>
                <a:schemeClr val="bg1"/>
              </a:solidFill>
              <a:latin typeface="Arial Black" panose="020B0A04020102020204" pitchFamily="34" charset="0"/>
            </a:endParaRPr>
          </a:p>
        </p:txBody>
      </p:sp>
      <p:sp>
        <p:nvSpPr>
          <p:cNvPr id="377863" name="Line 7"/>
          <p:cNvSpPr>
            <a:spLocks noChangeShapeType="1"/>
          </p:cNvSpPr>
          <p:nvPr/>
        </p:nvSpPr>
        <p:spPr bwMode="auto">
          <a:xfrm flipH="1">
            <a:off x="1787525" y="1865313"/>
            <a:ext cx="1463675" cy="108743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7864" name="Line 8"/>
          <p:cNvSpPr>
            <a:spLocks noChangeShapeType="1"/>
          </p:cNvSpPr>
          <p:nvPr/>
        </p:nvSpPr>
        <p:spPr bwMode="auto">
          <a:xfrm>
            <a:off x="4308475" y="1836738"/>
            <a:ext cx="1381125" cy="11160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7865" name="Text Box 9"/>
          <p:cNvSpPr txBox="1">
            <a:spLocks noChangeArrowheads="1"/>
          </p:cNvSpPr>
          <p:nvPr/>
        </p:nvSpPr>
        <p:spPr bwMode="auto">
          <a:xfrm>
            <a:off x="1870075" y="5284788"/>
            <a:ext cx="3981450" cy="1784350"/>
          </a:xfrm>
          <a:prstGeom prst="rect">
            <a:avLst/>
          </a:prstGeom>
          <a:solidFill>
            <a:schemeClr val="accent2"/>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88" tIns="47544" rIns="95088" bIns="47544">
            <a:spAutoFit/>
          </a:bodyPr>
          <a:lstStyle>
            <a:lvl1pPr defTabSz="950913">
              <a:spcBef>
                <a:spcPct val="20000"/>
              </a:spcBef>
              <a:buChar char="•"/>
              <a:defRPr sz="3200">
                <a:solidFill>
                  <a:schemeClr val="tx1"/>
                </a:solidFill>
                <a:latin typeface="Times New Roman" panose="02020603050405020304" pitchFamily="18" charset="0"/>
              </a:defRPr>
            </a:lvl1pPr>
            <a:lvl2pPr marL="474663"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5575"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700" b="0" dirty="0">
                <a:solidFill>
                  <a:schemeClr val="bg1"/>
                </a:solidFill>
                <a:latin typeface="Arial Black" panose="020B0A04020102020204" pitchFamily="34" charset="0"/>
              </a:rPr>
              <a:t>Compassion &amp; Care Ministry</a:t>
            </a:r>
            <a:r>
              <a:rPr lang="en-US" altLang="en-US" sz="1500" b="0" dirty="0">
                <a:solidFill>
                  <a:schemeClr val="bg1"/>
                </a:solidFill>
                <a:latin typeface="Arial Black" panose="020B0A04020102020204" pitchFamily="34" charset="0"/>
              </a:rPr>
              <a:t> </a:t>
            </a:r>
          </a:p>
          <a:p>
            <a:pPr algn="ctr">
              <a:spcBef>
                <a:spcPct val="50000"/>
              </a:spcBef>
              <a:buFontTx/>
              <a:buNone/>
            </a:pPr>
            <a:endParaRPr lang="en-US" altLang="en-US" sz="200" b="0" dirty="0">
              <a:solidFill>
                <a:schemeClr val="bg1"/>
              </a:solidFill>
              <a:latin typeface="Arial Black" panose="020B0A04020102020204" pitchFamily="34" charset="0"/>
            </a:endParaRPr>
          </a:p>
          <a:p>
            <a:pPr algn="ctr">
              <a:spcBef>
                <a:spcPct val="50000"/>
              </a:spcBef>
              <a:buFontTx/>
              <a:buNone/>
            </a:pPr>
            <a:r>
              <a:rPr lang="en-US" altLang="en-US" sz="100" b="0" dirty="0">
                <a:solidFill>
                  <a:schemeClr val="bg1"/>
                </a:solidFill>
                <a:latin typeface="Arial Black" panose="020B0A04020102020204" pitchFamily="34" charset="0"/>
              </a:rPr>
              <a:t> </a:t>
            </a:r>
          </a:p>
          <a:p>
            <a:pPr algn="ctr">
              <a:spcBef>
                <a:spcPct val="50000"/>
              </a:spcBef>
              <a:buFontTx/>
              <a:buNone/>
            </a:pPr>
            <a:endParaRPr lang="en-US" altLang="en-US" sz="100" dirty="0">
              <a:solidFill>
                <a:schemeClr val="bg1"/>
              </a:solidFill>
            </a:endParaRPr>
          </a:p>
          <a:p>
            <a:pPr algn="ctr">
              <a:spcBef>
                <a:spcPct val="50000"/>
              </a:spcBef>
              <a:buFontTx/>
              <a:buNone/>
            </a:pPr>
            <a:endParaRPr lang="en-US" altLang="en-US" sz="100" dirty="0">
              <a:solidFill>
                <a:schemeClr val="bg1"/>
              </a:solidFill>
            </a:endParaRPr>
          </a:p>
          <a:p>
            <a:pPr algn="ctr">
              <a:spcBef>
                <a:spcPct val="50000"/>
              </a:spcBef>
              <a:buFontTx/>
              <a:buNone/>
            </a:pPr>
            <a:r>
              <a:rPr lang="en-US" altLang="en-US" sz="1900" dirty="0">
                <a:solidFill>
                  <a:schemeClr val="bg1"/>
                </a:solidFill>
              </a:rPr>
              <a:t>Soul Winning  / Discipleship</a:t>
            </a:r>
            <a:r>
              <a:rPr lang="en-US" altLang="en-US" sz="1700" dirty="0">
                <a:solidFill>
                  <a:schemeClr val="bg1"/>
                </a:solidFill>
              </a:rPr>
              <a:t>   </a:t>
            </a:r>
            <a:r>
              <a:rPr lang="en-US" altLang="en-US" sz="1900" dirty="0">
                <a:solidFill>
                  <a:schemeClr val="bg1"/>
                </a:solidFill>
              </a:rPr>
              <a:t>Processes and Teams </a:t>
            </a:r>
          </a:p>
          <a:p>
            <a:pPr algn="ctr">
              <a:spcBef>
                <a:spcPct val="50000"/>
              </a:spcBef>
              <a:buFontTx/>
              <a:buNone/>
            </a:pPr>
            <a:r>
              <a:rPr lang="en-US" altLang="en-US" sz="1700" i="1" dirty="0">
                <a:solidFill>
                  <a:srgbClr val="FFFF00"/>
                </a:solidFill>
              </a:rPr>
              <a:t>(Intentional Ministry Assignments)</a:t>
            </a:r>
          </a:p>
          <a:p>
            <a:pPr algn="ctr">
              <a:spcBef>
                <a:spcPct val="50000"/>
              </a:spcBef>
              <a:buFontTx/>
              <a:buNone/>
            </a:pPr>
            <a:endParaRPr lang="en-US" altLang="en-US" sz="800" i="1" dirty="0">
              <a:solidFill>
                <a:srgbClr val="FFFF00"/>
              </a:solidFill>
            </a:endParaRPr>
          </a:p>
        </p:txBody>
      </p:sp>
      <p:sp>
        <p:nvSpPr>
          <p:cNvPr id="377866" name="Text Box 10"/>
          <p:cNvSpPr txBox="1">
            <a:spLocks noChangeArrowheads="1"/>
          </p:cNvSpPr>
          <p:nvPr/>
        </p:nvSpPr>
        <p:spPr bwMode="auto">
          <a:xfrm>
            <a:off x="2124075" y="7559675"/>
            <a:ext cx="3138488" cy="1634899"/>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88" tIns="47544" rIns="95088" bIns="47544">
            <a:spAutoFit/>
          </a:bodyPr>
          <a:lstStyle>
            <a:lvl1pPr defTabSz="950913">
              <a:spcBef>
                <a:spcPct val="20000"/>
              </a:spcBef>
              <a:buChar char="•"/>
              <a:defRPr sz="3200">
                <a:solidFill>
                  <a:schemeClr val="tx1"/>
                </a:solidFill>
                <a:latin typeface="Times New Roman" panose="02020603050405020304" pitchFamily="18" charset="0"/>
              </a:defRPr>
            </a:lvl1pPr>
            <a:lvl2pPr marL="474663"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5575"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300" b="0" dirty="0">
                <a:solidFill>
                  <a:schemeClr val="bg1"/>
                </a:solidFill>
                <a:latin typeface="Arial Black" panose="020B0A04020102020204" pitchFamily="34" charset="0"/>
              </a:rPr>
              <a:t>Individual / Classroom / Media Teaching &amp; Training</a:t>
            </a:r>
          </a:p>
          <a:p>
            <a:pPr algn="ctr">
              <a:spcBef>
                <a:spcPct val="50000"/>
              </a:spcBef>
              <a:buFontTx/>
              <a:buNone/>
            </a:pPr>
            <a:r>
              <a:rPr lang="en-US" altLang="en-US" sz="400" b="0" dirty="0">
                <a:solidFill>
                  <a:schemeClr val="bg1"/>
                </a:solidFill>
                <a:latin typeface="Arial Black" panose="020B0A04020102020204" pitchFamily="34" charset="0"/>
              </a:rPr>
              <a:t> </a:t>
            </a:r>
          </a:p>
          <a:p>
            <a:pPr algn="ctr">
              <a:spcBef>
                <a:spcPct val="50000"/>
              </a:spcBef>
              <a:buFontTx/>
              <a:buNone/>
            </a:pPr>
            <a:r>
              <a:rPr lang="en-US" altLang="en-US" sz="400" dirty="0">
                <a:solidFill>
                  <a:schemeClr val="bg1"/>
                </a:solidFill>
              </a:rPr>
              <a:t> </a:t>
            </a:r>
            <a:r>
              <a:rPr lang="en-US" altLang="en-US" sz="1700" dirty="0">
                <a:solidFill>
                  <a:schemeClr val="bg1"/>
                </a:solidFill>
              </a:rPr>
              <a:t>New Convert to Mature Saint  Curriculum Levels</a:t>
            </a:r>
          </a:p>
          <a:p>
            <a:pPr algn="ctr">
              <a:spcBef>
                <a:spcPct val="50000"/>
              </a:spcBef>
              <a:buFontTx/>
              <a:buNone/>
            </a:pPr>
            <a:r>
              <a:rPr lang="en-US" altLang="en-US" sz="1700" dirty="0">
                <a:solidFill>
                  <a:schemeClr val="bg1"/>
                </a:solidFill>
              </a:rPr>
              <a:t>Media </a:t>
            </a:r>
            <a:r>
              <a:rPr lang="en-US" altLang="en-US" sz="1400" dirty="0">
                <a:solidFill>
                  <a:schemeClr val="bg1"/>
                </a:solidFill>
              </a:rPr>
              <a:t>(just in time teaching)</a:t>
            </a:r>
            <a:r>
              <a:rPr lang="en-US" altLang="en-US" sz="1700" dirty="0">
                <a:solidFill>
                  <a:schemeClr val="bg1"/>
                </a:solidFill>
              </a:rPr>
              <a:t> </a:t>
            </a:r>
            <a:endParaRPr lang="en-US" altLang="en-US" sz="800" b="0" dirty="0">
              <a:solidFill>
                <a:schemeClr val="bg1"/>
              </a:solidFill>
            </a:endParaRPr>
          </a:p>
        </p:txBody>
      </p:sp>
      <p:sp>
        <p:nvSpPr>
          <p:cNvPr id="377867" name="Line 11"/>
          <p:cNvSpPr>
            <a:spLocks noChangeShapeType="1"/>
          </p:cNvSpPr>
          <p:nvPr/>
        </p:nvSpPr>
        <p:spPr bwMode="auto">
          <a:xfrm>
            <a:off x="1879600" y="5692775"/>
            <a:ext cx="3971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7868" name="Line 12"/>
          <p:cNvSpPr>
            <a:spLocks noChangeShapeType="1"/>
          </p:cNvSpPr>
          <p:nvPr/>
        </p:nvSpPr>
        <p:spPr bwMode="auto">
          <a:xfrm>
            <a:off x="2112963" y="8188325"/>
            <a:ext cx="31194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7869" name="Line 13"/>
          <p:cNvSpPr>
            <a:spLocks noChangeShapeType="1"/>
          </p:cNvSpPr>
          <p:nvPr/>
        </p:nvSpPr>
        <p:spPr bwMode="auto">
          <a:xfrm flipH="1">
            <a:off x="4664075" y="3895725"/>
            <a:ext cx="974725" cy="1320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7870" name="Line 14"/>
          <p:cNvSpPr>
            <a:spLocks noChangeShapeType="1"/>
          </p:cNvSpPr>
          <p:nvPr/>
        </p:nvSpPr>
        <p:spPr bwMode="auto">
          <a:xfrm flipH="1" flipV="1">
            <a:off x="1604963" y="3905250"/>
            <a:ext cx="1058862" cy="130175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7871" name="Text Box 15"/>
          <p:cNvSpPr txBox="1">
            <a:spLocks noChangeArrowheads="1"/>
          </p:cNvSpPr>
          <p:nvPr/>
        </p:nvSpPr>
        <p:spPr bwMode="auto">
          <a:xfrm>
            <a:off x="1404938" y="4265613"/>
            <a:ext cx="47148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88" tIns="47544" rIns="95088" bIns="47544">
            <a:spAutoFit/>
          </a:bodyPr>
          <a:lstStyle>
            <a:lvl1pPr defTabSz="950913">
              <a:spcBef>
                <a:spcPct val="20000"/>
              </a:spcBef>
              <a:buChar char="•"/>
              <a:defRPr sz="3200">
                <a:solidFill>
                  <a:schemeClr val="tx1"/>
                </a:solidFill>
                <a:latin typeface="Times New Roman" panose="02020603050405020304" pitchFamily="18" charset="0"/>
              </a:defRPr>
            </a:lvl1pPr>
            <a:lvl2pPr marL="474663"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5575"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500" b="0" i="1" dirty="0">
                <a:solidFill>
                  <a:schemeClr val="bg1"/>
                </a:solidFill>
                <a:latin typeface="Elephant" panose="02020904090505020303" pitchFamily="18" charset="0"/>
              </a:rPr>
              <a:t>M o b i l i z e   t h e   S  a i n t</a:t>
            </a:r>
          </a:p>
        </p:txBody>
      </p:sp>
      <p:sp>
        <p:nvSpPr>
          <p:cNvPr id="377872" name="Text Box 16"/>
          <p:cNvSpPr txBox="1">
            <a:spLocks noChangeArrowheads="1"/>
          </p:cNvSpPr>
          <p:nvPr/>
        </p:nvSpPr>
        <p:spPr bwMode="auto">
          <a:xfrm>
            <a:off x="314325" y="4683125"/>
            <a:ext cx="65024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88" tIns="47544" rIns="95088" bIns="47544">
            <a:spAutoFit/>
          </a:bodyPr>
          <a:lstStyle>
            <a:lvl1pPr defTabSz="950913">
              <a:spcBef>
                <a:spcPct val="20000"/>
              </a:spcBef>
              <a:buChar char="•"/>
              <a:defRPr sz="3200">
                <a:solidFill>
                  <a:schemeClr val="tx1"/>
                </a:solidFill>
                <a:latin typeface="Times New Roman" panose="02020603050405020304" pitchFamily="18" charset="0"/>
              </a:defRPr>
            </a:lvl1pPr>
            <a:lvl2pPr marL="474663"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5575"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500" b="0" i="1" dirty="0">
                <a:solidFill>
                  <a:schemeClr val="bg1"/>
                </a:solidFill>
                <a:latin typeface="Elephant" panose="02020904090505020303" pitchFamily="18" charset="0"/>
              </a:rPr>
              <a:t>S t a b i l i z e   t  h  e   N e w  C o n v e r t</a:t>
            </a:r>
          </a:p>
        </p:txBody>
      </p:sp>
      <p:sp>
        <p:nvSpPr>
          <p:cNvPr id="377873" name="Text Box 17"/>
          <p:cNvSpPr txBox="1">
            <a:spLocks noChangeArrowheads="1"/>
          </p:cNvSpPr>
          <p:nvPr/>
        </p:nvSpPr>
        <p:spPr bwMode="auto">
          <a:xfrm rot="-2513516">
            <a:off x="327025" y="7912100"/>
            <a:ext cx="1217613"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spAutoFit/>
          </a:bodyPr>
          <a:lstStyle>
            <a:lvl1pPr defTabSz="950913">
              <a:spcBef>
                <a:spcPct val="20000"/>
              </a:spcBef>
              <a:buChar char="•"/>
              <a:defRPr sz="3200">
                <a:solidFill>
                  <a:schemeClr val="tx1"/>
                </a:solidFill>
                <a:latin typeface="Times New Roman" panose="02020603050405020304" pitchFamily="18" charset="0"/>
              </a:defRPr>
            </a:lvl1pPr>
            <a:lvl2pPr marL="474663"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5575"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solidFill>
                  <a:srgbClr val="FFFF00"/>
                </a:solidFill>
              </a:rPr>
              <a:t>- Attracting</a:t>
            </a:r>
          </a:p>
          <a:p>
            <a:pPr>
              <a:spcBef>
                <a:spcPct val="0"/>
              </a:spcBef>
              <a:buFontTx/>
              <a:buNone/>
            </a:pPr>
            <a:r>
              <a:rPr lang="en-US" altLang="en-US" sz="1600" dirty="0">
                <a:solidFill>
                  <a:srgbClr val="FFFF00"/>
                </a:solidFill>
              </a:rPr>
              <a:t>- Winning</a:t>
            </a:r>
          </a:p>
          <a:p>
            <a:pPr>
              <a:spcBef>
                <a:spcPct val="0"/>
              </a:spcBef>
              <a:buFontTx/>
              <a:buNone/>
            </a:pPr>
            <a:r>
              <a:rPr lang="en-US" altLang="en-US" sz="1600" dirty="0">
                <a:solidFill>
                  <a:srgbClr val="FFFF00"/>
                </a:solidFill>
              </a:rPr>
              <a:t>- Retaining</a:t>
            </a:r>
          </a:p>
          <a:p>
            <a:pPr>
              <a:spcBef>
                <a:spcPct val="0"/>
              </a:spcBef>
              <a:buFontTx/>
              <a:buChar char="-"/>
            </a:pPr>
            <a:r>
              <a:rPr lang="en-US" altLang="en-US" sz="1600" dirty="0">
                <a:solidFill>
                  <a:srgbClr val="FFFF00"/>
                </a:solidFill>
              </a:rPr>
              <a:t> Making</a:t>
            </a:r>
          </a:p>
          <a:p>
            <a:pPr>
              <a:spcBef>
                <a:spcPct val="0"/>
              </a:spcBef>
              <a:buFontTx/>
              <a:buNone/>
            </a:pPr>
            <a:r>
              <a:rPr lang="en-US" altLang="en-US" sz="1600" dirty="0">
                <a:solidFill>
                  <a:srgbClr val="FFFF00"/>
                </a:solidFill>
              </a:rPr>
              <a:t>  disciples</a:t>
            </a:r>
          </a:p>
        </p:txBody>
      </p:sp>
      <p:sp>
        <p:nvSpPr>
          <p:cNvPr id="377874" name="Text Box 18"/>
          <p:cNvSpPr txBox="1">
            <a:spLocks noChangeArrowheads="1"/>
          </p:cNvSpPr>
          <p:nvPr/>
        </p:nvSpPr>
        <p:spPr bwMode="auto">
          <a:xfrm rot="2352738">
            <a:off x="5770563" y="8035925"/>
            <a:ext cx="1382712"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spAutoFit/>
          </a:bodyPr>
          <a:lstStyle>
            <a:lvl1pPr defTabSz="950913">
              <a:spcBef>
                <a:spcPct val="20000"/>
              </a:spcBef>
              <a:buChar char="•"/>
              <a:defRPr sz="3200">
                <a:solidFill>
                  <a:schemeClr val="tx1"/>
                </a:solidFill>
                <a:latin typeface="Times New Roman" panose="02020603050405020304" pitchFamily="18" charset="0"/>
              </a:defRPr>
            </a:lvl1pPr>
            <a:lvl2pPr marL="474663"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5575"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solidFill>
                  <a:srgbClr val="FFFF00"/>
                </a:solidFill>
              </a:rPr>
              <a:t>- Find a need</a:t>
            </a:r>
          </a:p>
          <a:p>
            <a:pPr>
              <a:spcBef>
                <a:spcPct val="0"/>
              </a:spcBef>
              <a:buFontTx/>
              <a:buNone/>
            </a:pPr>
            <a:r>
              <a:rPr lang="en-US" altLang="en-US" sz="1600" dirty="0">
                <a:solidFill>
                  <a:srgbClr val="FFFF00"/>
                </a:solidFill>
              </a:rPr>
              <a:t>   and fill it !</a:t>
            </a:r>
          </a:p>
          <a:p>
            <a:pPr>
              <a:spcBef>
                <a:spcPct val="0"/>
              </a:spcBef>
              <a:buFontTx/>
              <a:buNone/>
            </a:pPr>
            <a:endParaRPr lang="en-US" altLang="en-US" sz="200" dirty="0">
              <a:solidFill>
                <a:srgbClr val="FFFF00"/>
              </a:solidFill>
            </a:endParaRPr>
          </a:p>
          <a:p>
            <a:pPr>
              <a:spcBef>
                <a:spcPct val="0"/>
              </a:spcBef>
              <a:buFontTx/>
              <a:buChar char="-"/>
            </a:pPr>
            <a:r>
              <a:rPr lang="en-US" altLang="en-US" sz="1600" dirty="0">
                <a:solidFill>
                  <a:srgbClr val="FFFF00"/>
                </a:solidFill>
              </a:rPr>
              <a:t> Find a hurt</a:t>
            </a:r>
          </a:p>
          <a:p>
            <a:pPr>
              <a:spcBef>
                <a:spcPct val="0"/>
              </a:spcBef>
              <a:buFontTx/>
              <a:buNone/>
            </a:pPr>
            <a:r>
              <a:rPr lang="en-US" altLang="en-US" sz="1600" dirty="0">
                <a:solidFill>
                  <a:srgbClr val="FFFF00"/>
                </a:solidFill>
              </a:rPr>
              <a:t>   and heal it !</a:t>
            </a:r>
          </a:p>
        </p:txBody>
      </p:sp>
      <p:sp>
        <p:nvSpPr>
          <p:cNvPr id="377875" name="Text Box 19"/>
          <p:cNvSpPr txBox="1">
            <a:spLocks noChangeArrowheads="1"/>
          </p:cNvSpPr>
          <p:nvPr/>
        </p:nvSpPr>
        <p:spPr bwMode="auto">
          <a:xfrm rot="-2148085">
            <a:off x="0" y="466725"/>
            <a:ext cx="1509713"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spAutoFit/>
          </a:bodyPr>
          <a:lstStyle>
            <a:lvl1pPr defTabSz="950913">
              <a:spcBef>
                <a:spcPct val="20000"/>
              </a:spcBef>
              <a:buChar char="•"/>
              <a:defRPr sz="3200">
                <a:solidFill>
                  <a:schemeClr val="tx1"/>
                </a:solidFill>
                <a:latin typeface="Times New Roman" panose="02020603050405020304" pitchFamily="18" charset="0"/>
              </a:defRPr>
            </a:lvl1pPr>
            <a:lvl2pPr marL="474663"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5575"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700" dirty="0">
                <a:solidFill>
                  <a:srgbClr val="FFFF00"/>
                </a:solidFill>
              </a:rPr>
              <a:t>  Compassion:</a:t>
            </a:r>
          </a:p>
          <a:p>
            <a:pPr algn="ctr">
              <a:spcBef>
                <a:spcPct val="0"/>
              </a:spcBef>
              <a:buFontTx/>
              <a:buNone/>
            </a:pPr>
            <a:endParaRPr lang="en-US" altLang="en-US" sz="200" dirty="0">
              <a:solidFill>
                <a:srgbClr val="FFFF00"/>
              </a:solidFill>
            </a:endParaRPr>
          </a:p>
          <a:p>
            <a:pPr algn="ctr">
              <a:spcBef>
                <a:spcPct val="0"/>
              </a:spcBef>
              <a:buFontTx/>
              <a:buNone/>
            </a:pPr>
            <a:r>
              <a:rPr lang="en-US" altLang="en-US" sz="1700" dirty="0">
                <a:solidFill>
                  <a:srgbClr val="FFFF00"/>
                </a:solidFill>
              </a:rPr>
              <a:t>  </a:t>
            </a:r>
            <a:r>
              <a:rPr lang="en-US" altLang="en-US" sz="1500" dirty="0">
                <a:solidFill>
                  <a:srgbClr val="FFFF00"/>
                </a:solidFill>
              </a:rPr>
              <a:t>“See and Feel”</a:t>
            </a:r>
          </a:p>
        </p:txBody>
      </p:sp>
      <p:sp>
        <p:nvSpPr>
          <p:cNvPr id="377876" name="Text Box 20"/>
          <p:cNvSpPr txBox="1">
            <a:spLocks noChangeArrowheads="1"/>
          </p:cNvSpPr>
          <p:nvPr/>
        </p:nvSpPr>
        <p:spPr bwMode="auto">
          <a:xfrm rot="1839094">
            <a:off x="5770563" y="341313"/>
            <a:ext cx="168116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spAutoFit/>
          </a:bodyPr>
          <a:lstStyle>
            <a:lvl1pPr defTabSz="950913">
              <a:spcBef>
                <a:spcPct val="20000"/>
              </a:spcBef>
              <a:buChar char="•"/>
              <a:defRPr sz="3200">
                <a:solidFill>
                  <a:schemeClr val="tx1"/>
                </a:solidFill>
                <a:latin typeface="Times New Roman" panose="02020603050405020304" pitchFamily="18" charset="0"/>
              </a:defRPr>
            </a:lvl1pPr>
            <a:lvl2pPr marL="474663"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5575"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700" dirty="0">
                <a:solidFill>
                  <a:srgbClr val="FFFF00"/>
                </a:solidFill>
              </a:rPr>
              <a:t>  Care:</a:t>
            </a:r>
          </a:p>
          <a:p>
            <a:pPr algn="ctr">
              <a:spcBef>
                <a:spcPct val="0"/>
              </a:spcBef>
              <a:buFontTx/>
              <a:buNone/>
            </a:pPr>
            <a:endParaRPr lang="en-US" altLang="en-US" sz="200" dirty="0">
              <a:solidFill>
                <a:srgbClr val="FFFF00"/>
              </a:solidFill>
            </a:endParaRPr>
          </a:p>
          <a:p>
            <a:pPr algn="ctr">
              <a:spcBef>
                <a:spcPct val="0"/>
              </a:spcBef>
              <a:buFontTx/>
              <a:buNone/>
            </a:pPr>
            <a:r>
              <a:rPr lang="en-US" altLang="en-US" sz="1500" dirty="0">
                <a:solidFill>
                  <a:srgbClr val="FFFF00"/>
                </a:solidFill>
              </a:rPr>
              <a:t>“Touch and Heal”</a:t>
            </a:r>
          </a:p>
        </p:txBody>
      </p:sp>
      <p:sp>
        <p:nvSpPr>
          <p:cNvPr id="377877" name="Text Box 21"/>
          <p:cNvSpPr txBox="1">
            <a:spLocks noChangeArrowheads="1"/>
          </p:cNvSpPr>
          <p:nvPr/>
        </p:nvSpPr>
        <p:spPr bwMode="auto">
          <a:xfrm>
            <a:off x="2987675" y="2768600"/>
            <a:ext cx="1350963" cy="1363663"/>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88" tIns="47544" rIns="95088" bIns="47544">
            <a:spAutoFit/>
          </a:bodyPr>
          <a:lstStyle>
            <a:lvl1pPr defTabSz="950913">
              <a:spcBef>
                <a:spcPct val="20000"/>
              </a:spcBef>
              <a:buChar char="•"/>
              <a:defRPr sz="3200">
                <a:solidFill>
                  <a:schemeClr val="tx1"/>
                </a:solidFill>
                <a:latin typeface="Times New Roman" panose="02020603050405020304" pitchFamily="18" charset="0"/>
              </a:defRPr>
            </a:lvl1pPr>
            <a:lvl2pPr marL="474663"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5575"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700" b="0" dirty="0">
                <a:latin typeface="Arial Black" panose="020B0A04020102020204" pitchFamily="34" charset="0"/>
              </a:rPr>
              <a:t>Prayer</a:t>
            </a:r>
          </a:p>
          <a:p>
            <a:pPr algn="ctr">
              <a:spcBef>
                <a:spcPct val="0"/>
              </a:spcBef>
              <a:buFontTx/>
              <a:buNone/>
            </a:pPr>
            <a:r>
              <a:rPr lang="en-US" altLang="en-US" sz="1700" b="0" dirty="0">
                <a:latin typeface="Arial Black" panose="020B0A04020102020204" pitchFamily="34" charset="0"/>
              </a:rPr>
              <a:t>Ministry</a:t>
            </a:r>
          </a:p>
          <a:p>
            <a:pPr algn="ctr">
              <a:spcBef>
                <a:spcPct val="0"/>
              </a:spcBef>
              <a:buFontTx/>
              <a:buNone/>
            </a:pPr>
            <a:endParaRPr lang="en-US" altLang="en-US" sz="1000" b="0" dirty="0">
              <a:latin typeface="Arial Black" panose="020B0A04020102020204" pitchFamily="34" charset="0"/>
            </a:endParaRPr>
          </a:p>
          <a:p>
            <a:pPr algn="ctr">
              <a:spcBef>
                <a:spcPct val="0"/>
              </a:spcBef>
              <a:buFontTx/>
              <a:buNone/>
            </a:pPr>
            <a:r>
              <a:rPr lang="en-US" altLang="en-US" sz="1500" b="0" dirty="0">
                <a:latin typeface="Arial Black" panose="020B0A04020102020204" pitchFamily="34" charset="0"/>
              </a:rPr>
              <a:t>Prayer</a:t>
            </a:r>
          </a:p>
          <a:p>
            <a:pPr algn="ctr">
              <a:spcBef>
                <a:spcPct val="0"/>
              </a:spcBef>
              <a:buFontTx/>
              <a:buNone/>
            </a:pPr>
            <a:r>
              <a:rPr lang="en-US" altLang="en-US" sz="200" b="0" dirty="0">
                <a:latin typeface="Arial Black" panose="020B0A04020102020204" pitchFamily="34" charset="0"/>
              </a:rPr>
              <a:t>  </a:t>
            </a:r>
          </a:p>
          <a:p>
            <a:pPr algn="ctr">
              <a:spcBef>
                <a:spcPct val="0"/>
              </a:spcBef>
              <a:buFontTx/>
              <a:buNone/>
            </a:pPr>
            <a:r>
              <a:rPr lang="en-US" altLang="en-US" sz="1500" b="0" dirty="0">
                <a:latin typeface="Arial Black" panose="020B0A04020102020204" pitchFamily="34" charset="0"/>
              </a:rPr>
              <a:t>Teams</a:t>
            </a:r>
          </a:p>
          <a:p>
            <a:pPr algn="ctr">
              <a:spcBef>
                <a:spcPct val="0"/>
              </a:spcBef>
              <a:buFontTx/>
              <a:buNone/>
            </a:pPr>
            <a:endParaRPr lang="en-US" altLang="en-US" sz="200" b="0" dirty="0">
              <a:solidFill>
                <a:schemeClr val="bg1"/>
              </a:solidFill>
              <a:latin typeface="Arial Black" panose="020B0A04020102020204" pitchFamily="34" charset="0"/>
            </a:endParaRPr>
          </a:p>
          <a:p>
            <a:pPr algn="ctr">
              <a:spcBef>
                <a:spcPct val="0"/>
              </a:spcBef>
              <a:buFontTx/>
              <a:buNone/>
            </a:pPr>
            <a:endParaRPr lang="en-US" altLang="en-US" sz="400" b="0" dirty="0">
              <a:solidFill>
                <a:schemeClr val="bg1"/>
              </a:solidFill>
              <a:latin typeface="Arial Black" panose="020B0A04020102020204" pitchFamily="34" charset="0"/>
            </a:endParaRPr>
          </a:p>
        </p:txBody>
      </p:sp>
      <p:sp>
        <p:nvSpPr>
          <p:cNvPr id="377878" name="Line 22"/>
          <p:cNvSpPr>
            <a:spLocks noChangeShapeType="1"/>
          </p:cNvSpPr>
          <p:nvPr/>
        </p:nvSpPr>
        <p:spPr bwMode="auto">
          <a:xfrm flipH="1" flipV="1">
            <a:off x="4419600" y="3419475"/>
            <a:ext cx="61912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7879" name="Line 23"/>
          <p:cNvSpPr>
            <a:spLocks noChangeShapeType="1"/>
          </p:cNvSpPr>
          <p:nvPr/>
        </p:nvSpPr>
        <p:spPr bwMode="auto">
          <a:xfrm flipH="1" flipV="1">
            <a:off x="2244725" y="3419475"/>
            <a:ext cx="60007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cxnSp>
        <p:nvCxnSpPr>
          <p:cNvPr id="377880" name="AutoShape 24"/>
          <p:cNvCxnSpPr>
            <a:cxnSpLocks noChangeShapeType="1"/>
            <a:stCxn id="377858" idx="2"/>
            <a:endCxn id="377858" idx="2"/>
          </p:cNvCxnSpPr>
          <p:nvPr/>
        </p:nvCxnSpPr>
        <p:spPr bwMode="auto">
          <a:xfrm>
            <a:off x="3429000" y="9172575"/>
            <a:ext cx="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7881" name="AutoShape 25"/>
          <p:cNvCxnSpPr>
            <a:cxnSpLocks noChangeShapeType="1"/>
            <a:stCxn id="377858" idx="2"/>
            <a:endCxn id="377858" idx="2"/>
          </p:cNvCxnSpPr>
          <p:nvPr/>
        </p:nvCxnSpPr>
        <p:spPr bwMode="auto">
          <a:xfrm>
            <a:off x="3429000" y="9172575"/>
            <a:ext cx="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7882" name="Line 26"/>
          <p:cNvSpPr>
            <a:spLocks noChangeShapeType="1"/>
          </p:cNvSpPr>
          <p:nvPr/>
        </p:nvSpPr>
        <p:spPr bwMode="auto">
          <a:xfrm flipV="1">
            <a:off x="5354638" y="6916738"/>
            <a:ext cx="1392237" cy="1322387"/>
          </a:xfrm>
          <a:prstGeom prst="line">
            <a:avLst/>
          </a:prstGeom>
          <a:noFill/>
          <a:ln w="28575">
            <a:solidFill>
              <a:schemeClr val="bg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7883" name="Line 27"/>
          <p:cNvSpPr>
            <a:spLocks noChangeShapeType="1"/>
          </p:cNvSpPr>
          <p:nvPr/>
        </p:nvSpPr>
        <p:spPr bwMode="auto">
          <a:xfrm flipV="1">
            <a:off x="6746875" y="3905250"/>
            <a:ext cx="0" cy="3032125"/>
          </a:xfrm>
          <a:prstGeom prst="line">
            <a:avLst/>
          </a:prstGeom>
          <a:noFill/>
          <a:ln w="28575">
            <a:solidFill>
              <a:schemeClr val="bg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7884" name="Text Box 28"/>
          <p:cNvSpPr txBox="1">
            <a:spLocks noChangeArrowheads="1"/>
          </p:cNvSpPr>
          <p:nvPr/>
        </p:nvSpPr>
        <p:spPr bwMode="auto">
          <a:xfrm rot="-5400000">
            <a:off x="5665032" y="5310276"/>
            <a:ext cx="2487533" cy="3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spAutoFit/>
          </a:bodyPr>
          <a:lstStyle>
            <a:lvl1pPr defTabSz="950913">
              <a:spcBef>
                <a:spcPct val="20000"/>
              </a:spcBef>
              <a:buChar char="•"/>
              <a:defRPr sz="3200">
                <a:solidFill>
                  <a:schemeClr val="tx1"/>
                </a:solidFill>
                <a:latin typeface="Times New Roman" panose="02020603050405020304" pitchFamily="18" charset="0"/>
              </a:defRPr>
            </a:lvl1pPr>
            <a:lvl2pPr marL="474663"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5575"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500" b="0" dirty="0">
                <a:solidFill>
                  <a:schemeClr val="bg1"/>
                </a:solidFill>
              </a:rPr>
              <a:t>Continuing Study of the word</a:t>
            </a:r>
          </a:p>
        </p:txBody>
      </p:sp>
      <p:sp>
        <p:nvSpPr>
          <p:cNvPr id="377885" name="Text Box 29"/>
          <p:cNvSpPr txBox="1">
            <a:spLocks noChangeArrowheads="1"/>
          </p:cNvSpPr>
          <p:nvPr/>
        </p:nvSpPr>
        <p:spPr bwMode="auto">
          <a:xfrm rot="-2352223">
            <a:off x="1706563" y="2098675"/>
            <a:ext cx="12906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spAutoFit/>
          </a:bodyPr>
          <a:lstStyle>
            <a:lvl1pPr defTabSz="950913">
              <a:spcBef>
                <a:spcPct val="20000"/>
              </a:spcBef>
              <a:buChar char="•"/>
              <a:defRPr sz="3200">
                <a:solidFill>
                  <a:schemeClr val="tx1"/>
                </a:solidFill>
                <a:latin typeface="Times New Roman" panose="02020603050405020304" pitchFamily="18" charset="0"/>
              </a:defRPr>
            </a:lvl1pPr>
            <a:lvl2pPr marL="474663"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5575"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500" b="0" dirty="0">
                <a:solidFill>
                  <a:schemeClr val="bg1"/>
                </a:solidFill>
                <a:latin typeface="Elephant" panose="02020904090505020303" pitchFamily="18" charset="0"/>
              </a:rPr>
              <a:t>Evangelism</a:t>
            </a:r>
          </a:p>
        </p:txBody>
      </p:sp>
      <p:sp>
        <p:nvSpPr>
          <p:cNvPr id="377886" name="Text Box 30"/>
          <p:cNvSpPr txBox="1">
            <a:spLocks noChangeArrowheads="1"/>
          </p:cNvSpPr>
          <p:nvPr/>
        </p:nvSpPr>
        <p:spPr bwMode="auto">
          <a:xfrm rot="2488934">
            <a:off x="4652963" y="2079625"/>
            <a:ext cx="900112"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spAutoFit/>
          </a:bodyPr>
          <a:lstStyle>
            <a:lvl1pPr defTabSz="950913">
              <a:spcBef>
                <a:spcPct val="20000"/>
              </a:spcBef>
              <a:buChar char="•"/>
              <a:defRPr sz="3200">
                <a:solidFill>
                  <a:schemeClr val="tx1"/>
                </a:solidFill>
                <a:latin typeface="Times New Roman" panose="02020603050405020304" pitchFamily="18" charset="0"/>
              </a:defRPr>
            </a:lvl1pPr>
            <a:lvl2pPr marL="474663"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5575"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500" b="0" dirty="0">
                <a:solidFill>
                  <a:schemeClr val="bg1"/>
                </a:solidFill>
                <a:latin typeface="Elephant" panose="02020904090505020303" pitchFamily="18" charset="0"/>
              </a:rPr>
              <a:t>Revival</a:t>
            </a:r>
          </a:p>
        </p:txBody>
      </p:sp>
      <p:sp>
        <p:nvSpPr>
          <p:cNvPr id="377887" name="Line 31"/>
          <p:cNvSpPr>
            <a:spLocks noChangeShapeType="1"/>
          </p:cNvSpPr>
          <p:nvPr/>
        </p:nvSpPr>
        <p:spPr bwMode="auto">
          <a:xfrm>
            <a:off x="3006725" y="3351213"/>
            <a:ext cx="13017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7888" name="Line 32"/>
          <p:cNvSpPr>
            <a:spLocks noChangeShapeType="1"/>
          </p:cNvSpPr>
          <p:nvPr/>
        </p:nvSpPr>
        <p:spPr bwMode="auto">
          <a:xfrm flipH="1" flipV="1">
            <a:off x="533400" y="6873875"/>
            <a:ext cx="1524000" cy="1322388"/>
          </a:xfrm>
          <a:prstGeom prst="line">
            <a:avLst/>
          </a:prstGeom>
          <a:noFill/>
          <a:ln w="28575">
            <a:solidFill>
              <a:schemeClr val="bg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7889" name="Line 33"/>
          <p:cNvSpPr>
            <a:spLocks noChangeShapeType="1"/>
          </p:cNvSpPr>
          <p:nvPr/>
        </p:nvSpPr>
        <p:spPr bwMode="auto">
          <a:xfrm flipV="1">
            <a:off x="533400" y="3825875"/>
            <a:ext cx="0" cy="3032125"/>
          </a:xfrm>
          <a:prstGeom prst="line">
            <a:avLst/>
          </a:prstGeom>
          <a:noFill/>
          <a:ln w="28575">
            <a:solidFill>
              <a:schemeClr val="bg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projctor.wav"/>
      </p:stSnd>
    </p:sndAc>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Text Box 2"/>
          <p:cNvSpPr txBox="1">
            <a:spLocks noChangeArrowheads="1"/>
          </p:cNvSpPr>
          <p:nvPr/>
        </p:nvSpPr>
        <p:spPr bwMode="auto">
          <a:xfrm>
            <a:off x="127000" y="144463"/>
            <a:ext cx="7086600" cy="9091612"/>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1800" dirty="0">
              <a:solidFill>
                <a:schemeClr val="tx1"/>
              </a:solidFill>
              <a:latin typeface="Arial Black" panose="020B0A04020102020204" pitchFamily="34" charset="0"/>
            </a:endParaRPr>
          </a:p>
          <a:p>
            <a:pPr>
              <a:spcBef>
                <a:spcPct val="50000"/>
              </a:spcBef>
            </a:pPr>
            <a:endParaRPr lang="en-US" altLang="en-US" sz="1800" dirty="0">
              <a:solidFill>
                <a:schemeClr val="tx1"/>
              </a:solidFill>
              <a:latin typeface="Arial Black" panose="020B0A04020102020204" pitchFamily="34" charset="0"/>
            </a:endParaRPr>
          </a:p>
          <a:p>
            <a:pPr>
              <a:spcBef>
                <a:spcPct val="50000"/>
              </a:spcBef>
            </a:pPr>
            <a:endParaRPr lang="en-US" altLang="en-US" sz="1800" dirty="0">
              <a:solidFill>
                <a:schemeClr val="tx1"/>
              </a:solidFill>
              <a:latin typeface="Arial Black" panose="020B0A04020102020204" pitchFamily="34" charset="0"/>
            </a:endParaRPr>
          </a:p>
          <a:p>
            <a:pPr>
              <a:spcBef>
                <a:spcPct val="50000"/>
              </a:spcBef>
            </a:pPr>
            <a:endParaRPr lang="en-US" altLang="en-US" sz="1800" dirty="0">
              <a:solidFill>
                <a:schemeClr val="tx1"/>
              </a:solidFill>
              <a:latin typeface="Arial Black" panose="020B0A04020102020204" pitchFamily="34" charset="0"/>
            </a:endParaRPr>
          </a:p>
          <a:p>
            <a:pPr>
              <a:spcBef>
                <a:spcPct val="50000"/>
              </a:spcBef>
            </a:pPr>
            <a:endParaRPr lang="en-US" altLang="en-US" sz="1800" dirty="0">
              <a:solidFill>
                <a:schemeClr val="tx1"/>
              </a:solidFill>
              <a:latin typeface="Arial Black" panose="020B0A04020102020204" pitchFamily="34" charset="0"/>
            </a:endParaRPr>
          </a:p>
          <a:p>
            <a:pPr>
              <a:spcBef>
                <a:spcPct val="50000"/>
              </a:spcBef>
            </a:pPr>
            <a:endParaRPr lang="en-US" altLang="en-US" sz="1800" dirty="0">
              <a:solidFill>
                <a:schemeClr val="tx1"/>
              </a:solidFill>
              <a:latin typeface="Arial Black" panose="020B0A04020102020204" pitchFamily="34" charset="0"/>
            </a:endParaRPr>
          </a:p>
          <a:p>
            <a:pPr>
              <a:spcBef>
                <a:spcPct val="50000"/>
              </a:spcBef>
            </a:pPr>
            <a:endParaRPr lang="en-US" altLang="en-US" sz="1800" dirty="0">
              <a:solidFill>
                <a:schemeClr val="tx1"/>
              </a:solidFill>
              <a:latin typeface="Arial Black" panose="020B0A04020102020204" pitchFamily="34" charset="0"/>
            </a:endParaRPr>
          </a:p>
          <a:p>
            <a:pPr>
              <a:spcBef>
                <a:spcPct val="50000"/>
              </a:spcBef>
            </a:pPr>
            <a:endParaRPr lang="en-US" altLang="en-US" sz="1800" dirty="0">
              <a:solidFill>
                <a:schemeClr val="tx1"/>
              </a:solidFill>
              <a:latin typeface="Arial Black" panose="020B0A04020102020204" pitchFamily="34" charset="0"/>
            </a:endParaRPr>
          </a:p>
          <a:p>
            <a:pPr>
              <a:spcBef>
                <a:spcPct val="50000"/>
              </a:spcBef>
            </a:pPr>
            <a:endParaRPr lang="en-US" altLang="en-US" sz="1800" dirty="0">
              <a:solidFill>
                <a:schemeClr val="tx1"/>
              </a:solidFill>
              <a:latin typeface="Arial Black" panose="020B0A04020102020204" pitchFamily="34" charset="0"/>
            </a:endParaRPr>
          </a:p>
          <a:p>
            <a:pPr>
              <a:spcBef>
                <a:spcPct val="50000"/>
              </a:spcBef>
            </a:pPr>
            <a:endParaRPr lang="en-US" altLang="en-US" sz="1800" dirty="0">
              <a:solidFill>
                <a:schemeClr val="tx1"/>
              </a:solidFill>
              <a:latin typeface="Arial Black" panose="020B0A04020102020204" pitchFamily="34" charset="0"/>
            </a:endParaRPr>
          </a:p>
          <a:p>
            <a:pPr>
              <a:spcBef>
                <a:spcPct val="50000"/>
              </a:spcBef>
            </a:pPr>
            <a:endParaRPr lang="en-US" altLang="en-US" sz="1800" dirty="0">
              <a:solidFill>
                <a:schemeClr val="tx1"/>
              </a:solidFill>
              <a:latin typeface="Arial Black" panose="020B0A04020102020204" pitchFamily="34" charset="0"/>
            </a:endParaRPr>
          </a:p>
          <a:p>
            <a:pPr>
              <a:spcBef>
                <a:spcPct val="50000"/>
              </a:spcBef>
            </a:pPr>
            <a:endParaRPr lang="en-US" altLang="en-US" sz="1800" dirty="0">
              <a:solidFill>
                <a:schemeClr val="tx1"/>
              </a:solidFill>
              <a:latin typeface="Arial Black" panose="020B0A04020102020204" pitchFamily="34" charset="0"/>
            </a:endParaRPr>
          </a:p>
          <a:p>
            <a:pPr>
              <a:spcBef>
                <a:spcPct val="50000"/>
              </a:spcBef>
            </a:pPr>
            <a:endParaRPr lang="en-US" altLang="en-US" sz="1800" dirty="0">
              <a:solidFill>
                <a:schemeClr val="tx1"/>
              </a:solidFill>
              <a:latin typeface="Arial Black" panose="020B0A04020102020204" pitchFamily="34" charset="0"/>
            </a:endParaRPr>
          </a:p>
          <a:p>
            <a:pPr>
              <a:spcBef>
                <a:spcPct val="50000"/>
              </a:spcBef>
            </a:pPr>
            <a:endParaRPr lang="en-US" altLang="en-US" sz="1800" dirty="0">
              <a:solidFill>
                <a:schemeClr val="tx1"/>
              </a:solidFill>
              <a:latin typeface="Arial Black" panose="020B0A04020102020204" pitchFamily="34" charset="0"/>
            </a:endParaRPr>
          </a:p>
          <a:p>
            <a:pPr>
              <a:spcBef>
                <a:spcPct val="50000"/>
              </a:spcBef>
            </a:pPr>
            <a:endParaRPr lang="en-US" altLang="en-US" sz="1800" dirty="0">
              <a:solidFill>
                <a:schemeClr val="tx1"/>
              </a:solidFill>
              <a:latin typeface="Arial Black" panose="020B0A04020102020204" pitchFamily="34" charset="0"/>
            </a:endParaRPr>
          </a:p>
          <a:p>
            <a:pPr>
              <a:spcBef>
                <a:spcPct val="50000"/>
              </a:spcBef>
            </a:pPr>
            <a:endParaRPr lang="en-US" altLang="en-US" sz="1800" dirty="0">
              <a:solidFill>
                <a:schemeClr val="tx1"/>
              </a:solidFill>
              <a:latin typeface="Arial Black" panose="020B0A04020102020204" pitchFamily="34" charset="0"/>
            </a:endParaRPr>
          </a:p>
          <a:p>
            <a:pPr>
              <a:spcBef>
                <a:spcPct val="50000"/>
              </a:spcBef>
            </a:pPr>
            <a:endParaRPr lang="en-US" altLang="en-US" sz="1800" dirty="0">
              <a:solidFill>
                <a:schemeClr val="tx1"/>
              </a:solidFill>
              <a:latin typeface="Arial Black" panose="020B0A04020102020204" pitchFamily="34" charset="0"/>
            </a:endParaRPr>
          </a:p>
          <a:p>
            <a:pPr>
              <a:spcBef>
                <a:spcPct val="50000"/>
              </a:spcBef>
            </a:pPr>
            <a:endParaRPr lang="en-US" altLang="en-US" sz="1800" dirty="0">
              <a:solidFill>
                <a:schemeClr val="tx1"/>
              </a:solidFill>
              <a:latin typeface="Arial Black" panose="020B0A04020102020204" pitchFamily="34" charset="0"/>
            </a:endParaRPr>
          </a:p>
          <a:p>
            <a:pPr>
              <a:spcBef>
                <a:spcPct val="50000"/>
              </a:spcBef>
            </a:pPr>
            <a:endParaRPr lang="en-US" altLang="en-US" sz="1800" dirty="0">
              <a:solidFill>
                <a:schemeClr val="tx1"/>
              </a:solidFill>
              <a:latin typeface="Arial Black" panose="020B0A04020102020204" pitchFamily="34" charset="0"/>
            </a:endParaRPr>
          </a:p>
          <a:p>
            <a:pPr>
              <a:spcBef>
                <a:spcPct val="50000"/>
              </a:spcBef>
            </a:pPr>
            <a:endParaRPr lang="en-US" altLang="en-US" sz="1800" dirty="0">
              <a:solidFill>
                <a:schemeClr val="tx1"/>
              </a:solidFill>
              <a:latin typeface="Arial Black" panose="020B0A04020102020204" pitchFamily="34" charset="0"/>
            </a:endParaRPr>
          </a:p>
          <a:p>
            <a:pPr>
              <a:spcBef>
                <a:spcPct val="50000"/>
              </a:spcBef>
            </a:pPr>
            <a:endParaRPr lang="en-US" altLang="en-US" sz="1800" dirty="0">
              <a:solidFill>
                <a:schemeClr val="tx1"/>
              </a:solidFill>
              <a:latin typeface="Arial Black" panose="020B0A04020102020204" pitchFamily="34" charset="0"/>
            </a:endParaRPr>
          </a:p>
          <a:p>
            <a:pPr>
              <a:spcBef>
                <a:spcPct val="50000"/>
              </a:spcBef>
            </a:pPr>
            <a:endParaRPr lang="en-US" altLang="en-US" sz="1800" dirty="0">
              <a:solidFill>
                <a:schemeClr val="tx1"/>
              </a:solidFill>
              <a:latin typeface="Arial Black" panose="020B0A04020102020204" pitchFamily="34" charset="0"/>
            </a:endParaRPr>
          </a:p>
        </p:txBody>
      </p:sp>
      <p:sp>
        <p:nvSpPr>
          <p:cNvPr id="379907" name="Text Box 3"/>
          <p:cNvSpPr txBox="1">
            <a:spLocks noChangeArrowheads="1"/>
          </p:cNvSpPr>
          <p:nvPr/>
        </p:nvSpPr>
        <p:spPr bwMode="auto">
          <a:xfrm>
            <a:off x="257175" y="1057275"/>
            <a:ext cx="6800850" cy="1938968"/>
          </a:xfrm>
          <a:prstGeom prst="rect">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dirty="0">
                <a:solidFill>
                  <a:schemeClr val="tx1"/>
                </a:solidFill>
                <a:latin typeface="Times New Roman" panose="02020603050405020304" pitchFamily="18" charset="0"/>
              </a:rPr>
              <a:t>When the five-fold ministry is operating properly:</a:t>
            </a:r>
            <a:endParaRPr lang="en-US" altLang="en-US" sz="1800" b="0" dirty="0">
              <a:solidFill>
                <a:schemeClr val="tx1"/>
              </a:solidFill>
              <a:latin typeface="Times New Roman" panose="02020603050405020304" pitchFamily="18" charset="0"/>
            </a:endParaRPr>
          </a:p>
          <a:p>
            <a:pPr algn="ctr"/>
            <a:r>
              <a:rPr lang="en-US" altLang="en-US" sz="400" dirty="0">
                <a:solidFill>
                  <a:schemeClr val="tx1"/>
                </a:solidFill>
                <a:latin typeface="Times New Roman" panose="02020603050405020304" pitchFamily="18" charset="0"/>
              </a:rPr>
              <a:t>   </a:t>
            </a:r>
          </a:p>
          <a:p>
            <a:pPr algn="just"/>
            <a:r>
              <a:rPr lang="en-US" altLang="en-US" sz="1400" dirty="0">
                <a:solidFill>
                  <a:schemeClr val="tx1"/>
                </a:solidFill>
                <a:latin typeface="Times New Roman" panose="02020603050405020304" pitchFamily="18" charset="0"/>
              </a:rPr>
              <a:t>   1. The saints are trained, organized and assigned tasks to minister to the needs of </a:t>
            </a:r>
          </a:p>
          <a:p>
            <a:pPr algn="just"/>
            <a:r>
              <a:rPr lang="en-US" altLang="en-US" sz="1400" dirty="0">
                <a:solidFill>
                  <a:schemeClr val="tx1"/>
                </a:solidFill>
                <a:latin typeface="Times New Roman" panose="02020603050405020304" pitchFamily="18" charset="0"/>
              </a:rPr>
              <a:t>       people (needs of visitors, new converts, saints in trial, move-ins, lost in our city).</a:t>
            </a:r>
          </a:p>
          <a:p>
            <a:pPr algn="just"/>
            <a:endParaRPr lang="en-US" altLang="en-US" sz="400" dirty="0">
              <a:solidFill>
                <a:schemeClr val="tx1"/>
              </a:solidFill>
              <a:latin typeface="Times New Roman" panose="02020603050405020304" pitchFamily="18" charset="0"/>
            </a:endParaRPr>
          </a:p>
          <a:p>
            <a:pPr algn="just"/>
            <a:r>
              <a:rPr lang="en-US" altLang="en-US" sz="1400" dirty="0">
                <a:solidFill>
                  <a:schemeClr val="tx1"/>
                </a:solidFill>
                <a:latin typeface="Times New Roman" panose="02020603050405020304" pitchFamily="18" charset="0"/>
              </a:rPr>
              <a:t>   2. The organized working teams fit and connect people together (needs to solutions)</a:t>
            </a:r>
          </a:p>
          <a:p>
            <a:pPr algn="just"/>
            <a:endParaRPr lang="en-US" altLang="en-US" sz="400" dirty="0">
              <a:solidFill>
                <a:schemeClr val="tx1"/>
              </a:solidFill>
              <a:latin typeface="Times New Roman" panose="02020603050405020304" pitchFamily="18" charset="0"/>
            </a:endParaRPr>
          </a:p>
          <a:p>
            <a:pPr algn="just"/>
            <a:r>
              <a:rPr lang="en-US" altLang="en-US" sz="1400" dirty="0">
                <a:solidFill>
                  <a:schemeClr val="tx1"/>
                </a:solidFill>
                <a:latin typeface="Times New Roman" panose="02020603050405020304" pitchFamily="18" charset="0"/>
              </a:rPr>
              <a:t>   3. A strong, healthy, vibrant, exciting, efficient and growing church is produced.</a:t>
            </a:r>
          </a:p>
          <a:p>
            <a:pPr algn="just"/>
            <a:endParaRPr lang="en-US" altLang="en-US" sz="400" dirty="0">
              <a:solidFill>
                <a:schemeClr val="tx1"/>
              </a:solidFill>
              <a:latin typeface="Times New Roman" panose="02020603050405020304" pitchFamily="18" charset="0"/>
            </a:endParaRPr>
          </a:p>
          <a:p>
            <a:pPr algn="just"/>
            <a:r>
              <a:rPr lang="en-US" altLang="en-US" sz="1400" dirty="0">
                <a:solidFill>
                  <a:schemeClr val="tx1"/>
                </a:solidFill>
                <a:latin typeface="Times New Roman" panose="02020603050405020304" pitchFamily="18" charset="0"/>
              </a:rPr>
              <a:t>   4. Trained and equipped saints working in the church brings them to spiritual  </a:t>
            </a:r>
          </a:p>
          <a:p>
            <a:pPr algn="just"/>
            <a:r>
              <a:rPr lang="en-US" altLang="en-US" sz="1400" dirty="0">
                <a:solidFill>
                  <a:schemeClr val="tx1"/>
                </a:solidFill>
                <a:latin typeface="Times New Roman" panose="02020603050405020304" pitchFamily="18" charset="0"/>
              </a:rPr>
              <a:t>       maturity.    (Impartation + Engagement = Spiritual Maturity)</a:t>
            </a:r>
          </a:p>
          <a:p>
            <a:endParaRPr lang="en-US" altLang="en-US" sz="400" dirty="0">
              <a:solidFill>
                <a:schemeClr val="tx1"/>
              </a:solidFill>
              <a:latin typeface="Times New Roman" panose="02020603050405020304" pitchFamily="18" charset="0"/>
            </a:endParaRPr>
          </a:p>
        </p:txBody>
      </p:sp>
      <p:sp>
        <p:nvSpPr>
          <p:cNvPr id="379908" name="Text Box 4"/>
          <p:cNvSpPr txBox="1">
            <a:spLocks noChangeArrowheads="1"/>
          </p:cNvSpPr>
          <p:nvPr/>
        </p:nvSpPr>
        <p:spPr bwMode="auto">
          <a:xfrm>
            <a:off x="2879725" y="24987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800" dirty="0">
              <a:solidFill>
                <a:schemeClr val="tx1"/>
              </a:solidFill>
              <a:latin typeface="Arial Black" panose="020B0A04020102020204" pitchFamily="34" charset="0"/>
            </a:endParaRPr>
          </a:p>
        </p:txBody>
      </p:sp>
      <p:sp>
        <p:nvSpPr>
          <p:cNvPr id="379909" name="Text Box 5"/>
          <p:cNvSpPr txBox="1">
            <a:spLocks noChangeArrowheads="1"/>
          </p:cNvSpPr>
          <p:nvPr/>
        </p:nvSpPr>
        <p:spPr bwMode="auto">
          <a:xfrm>
            <a:off x="228600" y="6057900"/>
            <a:ext cx="6835775" cy="1273175"/>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just"/>
            <a:r>
              <a:rPr lang="en-US" altLang="en-US" sz="1400" dirty="0">
                <a:solidFill>
                  <a:srgbClr val="FFFF00"/>
                </a:solidFill>
                <a:latin typeface="Times New Roman" panose="02020603050405020304" pitchFamily="18" charset="0"/>
              </a:rPr>
              <a:t>12 Why is it that he gives us these? It is that </a:t>
            </a:r>
            <a:r>
              <a:rPr lang="en-US" altLang="en-US" sz="1400" dirty="0">
                <a:latin typeface="Times New Roman" panose="02020603050405020304" pitchFamily="18" charset="0"/>
              </a:rPr>
              <a:t>God's people will be equipped to do better </a:t>
            </a:r>
          </a:p>
          <a:p>
            <a:pPr algn="just"/>
            <a:r>
              <a:rPr lang="en-US" altLang="en-US" sz="1400" dirty="0">
                <a:latin typeface="Times New Roman" panose="02020603050405020304" pitchFamily="18" charset="0"/>
              </a:rPr>
              <a:t>work for him</a:t>
            </a:r>
            <a:r>
              <a:rPr lang="en-US" altLang="en-US" sz="1400" dirty="0">
                <a:solidFill>
                  <a:srgbClr val="FFFF00"/>
                </a:solidFill>
                <a:latin typeface="Times New Roman" panose="02020603050405020304" pitchFamily="18" charset="0"/>
              </a:rPr>
              <a:t>, building up the Church, the body of Christ, to a position of</a:t>
            </a:r>
            <a:r>
              <a:rPr lang="en-US" altLang="en-US" sz="1400" dirty="0">
                <a:latin typeface="Times New Roman" panose="02020603050405020304" pitchFamily="18" charset="0"/>
              </a:rPr>
              <a:t> maturity</a:t>
            </a:r>
            <a:r>
              <a:rPr lang="en-US" altLang="en-US" sz="1400" dirty="0">
                <a:solidFill>
                  <a:srgbClr val="FFFF00"/>
                </a:solidFill>
                <a:latin typeface="Times New Roman" panose="02020603050405020304" pitchFamily="18" charset="0"/>
              </a:rPr>
              <a:t>. </a:t>
            </a:r>
          </a:p>
          <a:p>
            <a:pPr algn="just"/>
            <a:r>
              <a:rPr lang="en-US" altLang="en-US" sz="1400" dirty="0">
                <a:solidFill>
                  <a:srgbClr val="FFFF00"/>
                </a:solidFill>
                <a:latin typeface="Times New Roman" panose="02020603050405020304" pitchFamily="18" charset="0"/>
              </a:rPr>
              <a:t>15-16 Become more and more in every way like Christ. Under his direction, the whole </a:t>
            </a:r>
          </a:p>
          <a:p>
            <a:pPr algn="just"/>
            <a:r>
              <a:rPr lang="en-US" altLang="en-US" sz="1400" dirty="0">
                <a:solidFill>
                  <a:srgbClr val="FFFF00"/>
                </a:solidFill>
                <a:latin typeface="Times New Roman" panose="02020603050405020304" pitchFamily="18" charset="0"/>
              </a:rPr>
              <a:t>body is </a:t>
            </a:r>
            <a:r>
              <a:rPr lang="en-US" altLang="en-US" sz="1400" dirty="0">
                <a:latin typeface="Times New Roman" panose="02020603050405020304" pitchFamily="18" charset="0"/>
              </a:rPr>
              <a:t>fitted together perfectly</a:t>
            </a:r>
            <a:r>
              <a:rPr lang="en-US" altLang="en-US" sz="1400" dirty="0">
                <a:solidFill>
                  <a:srgbClr val="FFFF00"/>
                </a:solidFill>
                <a:latin typeface="Times New Roman" panose="02020603050405020304" pitchFamily="18" charset="0"/>
              </a:rPr>
              <a:t>, and each part in its own special way helps the other </a:t>
            </a:r>
          </a:p>
          <a:p>
            <a:pPr algn="just"/>
            <a:r>
              <a:rPr lang="en-US" altLang="en-US" sz="1400" dirty="0">
                <a:solidFill>
                  <a:srgbClr val="FFFF00"/>
                </a:solidFill>
                <a:latin typeface="Times New Roman" panose="02020603050405020304" pitchFamily="18" charset="0"/>
              </a:rPr>
              <a:t>parts, so that </a:t>
            </a:r>
            <a:r>
              <a:rPr lang="en-US" altLang="en-US" sz="1400" dirty="0">
                <a:latin typeface="Times New Roman" panose="02020603050405020304" pitchFamily="18" charset="0"/>
              </a:rPr>
              <a:t>the whole body is growing</a:t>
            </a:r>
            <a:r>
              <a:rPr lang="en-US" altLang="en-US" sz="1400" dirty="0">
                <a:solidFill>
                  <a:srgbClr val="FFFF00"/>
                </a:solidFill>
                <a:latin typeface="Times New Roman" panose="02020603050405020304" pitchFamily="18" charset="0"/>
              </a:rPr>
              <a:t> and full of love.  </a:t>
            </a:r>
            <a:r>
              <a:rPr lang="en-US" altLang="en-US" sz="1200" dirty="0">
                <a:solidFill>
                  <a:srgbClr val="FFFF00"/>
                </a:solidFill>
                <a:latin typeface="Times New Roman" panose="02020603050405020304" pitchFamily="18" charset="0"/>
              </a:rPr>
              <a:t>TLB</a:t>
            </a:r>
          </a:p>
          <a:p>
            <a:endParaRPr lang="en-US" altLang="en-US" sz="400" dirty="0">
              <a:solidFill>
                <a:srgbClr val="FFFF00"/>
              </a:solidFill>
              <a:latin typeface="Times New Roman" panose="02020603050405020304" pitchFamily="18" charset="0"/>
            </a:endParaRPr>
          </a:p>
        </p:txBody>
      </p:sp>
      <p:sp>
        <p:nvSpPr>
          <p:cNvPr id="379910" name="Text Box 6"/>
          <p:cNvSpPr txBox="1">
            <a:spLocks noChangeArrowheads="1"/>
          </p:cNvSpPr>
          <p:nvPr/>
        </p:nvSpPr>
        <p:spPr bwMode="auto">
          <a:xfrm>
            <a:off x="228600" y="4746625"/>
            <a:ext cx="6858000" cy="1015638"/>
          </a:xfrm>
          <a:prstGeom prst="rect">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just"/>
            <a:r>
              <a:rPr lang="en-US" altLang="en-US" sz="1400" dirty="0">
                <a:solidFill>
                  <a:schemeClr val="tx1"/>
                </a:solidFill>
                <a:latin typeface="Times New Roman" panose="02020603050405020304" pitchFamily="18" charset="0"/>
              </a:rPr>
              <a:t>12 Their </a:t>
            </a:r>
            <a:r>
              <a:rPr lang="en-US" altLang="en-US" sz="1400" dirty="0">
                <a:solidFill>
                  <a:srgbClr val="FF0000"/>
                </a:solidFill>
                <a:latin typeface="Times New Roman" panose="02020603050405020304" pitchFamily="18" charset="0"/>
              </a:rPr>
              <a:t>responsibility is to equip God's people to do his work</a:t>
            </a:r>
            <a:r>
              <a:rPr lang="en-US" altLang="en-US" sz="1400" dirty="0">
                <a:solidFill>
                  <a:schemeClr val="tx1"/>
                </a:solidFill>
                <a:latin typeface="Times New Roman" panose="02020603050405020304" pitchFamily="18" charset="0"/>
              </a:rPr>
              <a:t> and build up the church,</a:t>
            </a:r>
          </a:p>
          <a:p>
            <a:pPr algn="just"/>
            <a:r>
              <a:rPr lang="en-US" altLang="en-US" sz="1400" dirty="0">
                <a:solidFill>
                  <a:schemeClr val="tx1"/>
                </a:solidFill>
                <a:latin typeface="Times New Roman" panose="02020603050405020304" pitchFamily="18" charset="0"/>
              </a:rPr>
              <a:t>the body of Christ.   16 He makes the </a:t>
            </a:r>
            <a:r>
              <a:rPr lang="en-US" altLang="en-US" sz="1400" dirty="0">
                <a:solidFill>
                  <a:srgbClr val="FF0000"/>
                </a:solidFill>
                <a:latin typeface="Times New Roman" panose="02020603050405020304" pitchFamily="18" charset="0"/>
              </a:rPr>
              <a:t>whole body fit together perfectly</a:t>
            </a:r>
            <a:r>
              <a:rPr lang="en-US" altLang="en-US" sz="1400" dirty="0">
                <a:solidFill>
                  <a:schemeClr val="tx1"/>
                </a:solidFill>
                <a:latin typeface="Times New Roman" panose="02020603050405020304" pitchFamily="18" charset="0"/>
              </a:rPr>
              <a:t>.  As each part does its own special work,  it </a:t>
            </a:r>
            <a:r>
              <a:rPr lang="en-US" altLang="en-US" sz="1400" dirty="0">
                <a:solidFill>
                  <a:srgbClr val="FF0000"/>
                </a:solidFill>
                <a:latin typeface="Times New Roman" panose="02020603050405020304" pitchFamily="18" charset="0"/>
              </a:rPr>
              <a:t>helps the other parts grow</a:t>
            </a:r>
            <a:r>
              <a:rPr lang="en-US" altLang="en-US" sz="1400" dirty="0">
                <a:solidFill>
                  <a:schemeClr val="tx1"/>
                </a:solidFill>
                <a:latin typeface="Times New Roman" panose="02020603050405020304" pitchFamily="18" charset="0"/>
              </a:rPr>
              <a:t>, so that the whole body is growing and full of love.  </a:t>
            </a:r>
            <a:r>
              <a:rPr lang="en-US" altLang="en-US" sz="1200" dirty="0">
                <a:solidFill>
                  <a:schemeClr val="tx1"/>
                </a:solidFill>
                <a:latin typeface="Times New Roman" panose="02020603050405020304" pitchFamily="18" charset="0"/>
              </a:rPr>
              <a:t>NLT</a:t>
            </a:r>
            <a:r>
              <a:rPr lang="en-US" altLang="en-US" sz="1400" dirty="0">
                <a:solidFill>
                  <a:schemeClr val="tx1"/>
                </a:solidFill>
                <a:latin typeface="Times New Roman" panose="02020603050405020304" pitchFamily="18" charset="0"/>
              </a:rPr>
              <a:t>  </a:t>
            </a:r>
          </a:p>
          <a:p>
            <a:endParaRPr lang="en-US" altLang="en-US" sz="400" dirty="0">
              <a:solidFill>
                <a:schemeClr val="tx1"/>
              </a:solidFill>
              <a:latin typeface="Times New Roman" panose="02020603050405020304" pitchFamily="18" charset="0"/>
            </a:endParaRPr>
          </a:p>
        </p:txBody>
      </p:sp>
      <p:sp>
        <p:nvSpPr>
          <p:cNvPr id="379911" name="Text Box 7"/>
          <p:cNvSpPr txBox="1">
            <a:spLocks noChangeArrowheads="1"/>
          </p:cNvSpPr>
          <p:nvPr/>
        </p:nvSpPr>
        <p:spPr bwMode="auto">
          <a:xfrm>
            <a:off x="533400" y="244475"/>
            <a:ext cx="6248400" cy="69850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solidFill>
                  <a:srgbClr val="FFFF00"/>
                </a:solidFill>
                <a:latin typeface="Arial Black" panose="020B0A04020102020204" pitchFamily="34" charset="0"/>
              </a:rPr>
              <a:t>The Purpose of the Five-fold Ministry</a:t>
            </a:r>
            <a:endParaRPr lang="en-US" altLang="en-US" sz="400" b="0" dirty="0">
              <a:solidFill>
                <a:srgbClr val="FFFF00"/>
              </a:solidFill>
              <a:latin typeface="Times New Roman" panose="02020603050405020304" pitchFamily="18" charset="0"/>
            </a:endParaRPr>
          </a:p>
          <a:p>
            <a:pPr algn="ctr"/>
            <a:r>
              <a:rPr lang="en-US" altLang="en-US" sz="1600" b="0" dirty="0">
                <a:solidFill>
                  <a:srgbClr val="FFFF00"/>
                </a:solidFill>
                <a:latin typeface="Arial Black" panose="020B0A04020102020204" pitchFamily="34" charset="0"/>
              </a:rPr>
              <a:t> Apostles, Prophets, Evangelists, Pastors &amp; Teachers</a:t>
            </a:r>
          </a:p>
        </p:txBody>
      </p:sp>
      <p:sp>
        <p:nvSpPr>
          <p:cNvPr id="379912" name="Text Box 8"/>
          <p:cNvSpPr txBox="1">
            <a:spLocks noChangeArrowheads="1"/>
          </p:cNvSpPr>
          <p:nvPr/>
        </p:nvSpPr>
        <p:spPr bwMode="auto">
          <a:xfrm>
            <a:off x="3505200" y="6354763"/>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800" dirty="0">
              <a:solidFill>
                <a:schemeClr val="tx1"/>
              </a:solidFill>
              <a:latin typeface="Arial Black" panose="020B0A04020102020204" pitchFamily="34" charset="0"/>
            </a:endParaRPr>
          </a:p>
        </p:txBody>
      </p:sp>
      <p:sp>
        <p:nvSpPr>
          <p:cNvPr id="379913" name="Text Box 9"/>
          <p:cNvSpPr txBox="1">
            <a:spLocks noChangeArrowheads="1"/>
          </p:cNvSpPr>
          <p:nvPr/>
        </p:nvSpPr>
        <p:spPr bwMode="auto">
          <a:xfrm>
            <a:off x="228600" y="7597775"/>
            <a:ext cx="6858000" cy="1608138"/>
          </a:xfrm>
          <a:prstGeom prst="rect">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just"/>
            <a:r>
              <a:rPr lang="en-US" altLang="en-US" sz="1400" dirty="0">
                <a:solidFill>
                  <a:schemeClr val="tx1"/>
                </a:solidFill>
                <a:latin typeface="Times New Roman" panose="02020603050405020304" pitchFamily="18" charset="0"/>
              </a:rPr>
              <a:t>12 His intention was the </a:t>
            </a:r>
            <a:r>
              <a:rPr lang="en-US" altLang="en-US" sz="1400" dirty="0">
                <a:solidFill>
                  <a:srgbClr val="FF0000"/>
                </a:solidFill>
                <a:latin typeface="Times New Roman" panose="02020603050405020304" pitchFamily="18" charset="0"/>
              </a:rPr>
              <a:t>perfecting and the full equipping of the saints</a:t>
            </a:r>
            <a:r>
              <a:rPr lang="en-US" altLang="en-US" sz="1400" dirty="0">
                <a:solidFill>
                  <a:schemeClr val="tx1"/>
                </a:solidFill>
                <a:latin typeface="Times New Roman" panose="02020603050405020304" pitchFamily="18" charset="0"/>
              </a:rPr>
              <a:t>, [that they</a:t>
            </a:r>
          </a:p>
          <a:p>
            <a:pPr algn="just"/>
            <a:r>
              <a:rPr lang="en-US" altLang="en-US" sz="1400" dirty="0">
                <a:solidFill>
                  <a:schemeClr val="tx1"/>
                </a:solidFill>
                <a:latin typeface="Times New Roman" panose="02020603050405020304" pitchFamily="18" charset="0"/>
              </a:rPr>
              <a:t>should do] </a:t>
            </a:r>
            <a:r>
              <a:rPr lang="en-US" altLang="en-US" sz="1400" dirty="0">
                <a:solidFill>
                  <a:srgbClr val="FF0000"/>
                </a:solidFill>
                <a:latin typeface="Times New Roman" panose="02020603050405020304" pitchFamily="18" charset="0"/>
              </a:rPr>
              <a:t>the work of ministering</a:t>
            </a:r>
            <a:r>
              <a:rPr lang="en-US" altLang="en-US" sz="1400" dirty="0">
                <a:solidFill>
                  <a:schemeClr val="tx1"/>
                </a:solidFill>
                <a:latin typeface="Times New Roman" panose="02020603050405020304" pitchFamily="18" charset="0"/>
              </a:rPr>
              <a:t> toward building up Christ's body, </a:t>
            </a:r>
          </a:p>
          <a:p>
            <a:pPr algn="just"/>
            <a:r>
              <a:rPr lang="en-US" altLang="en-US" sz="1400" dirty="0">
                <a:solidFill>
                  <a:schemeClr val="tx1"/>
                </a:solidFill>
                <a:latin typeface="Times New Roman" panose="02020603050405020304" pitchFamily="18" charset="0"/>
              </a:rPr>
              <a:t>13 [That it might develop] until we all attain </a:t>
            </a:r>
            <a:r>
              <a:rPr lang="en-US" altLang="en-US" sz="1400" dirty="0">
                <a:solidFill>
                  <a:srgbClr val="FF0000"/>
                </a:solidFill>
                <a:latin typeface="Times New Roman" panose="02020603050405020304" pitchFamily="18" charset="0"/>
              </a:rPr>
              <a:t>mature</a:t>
            </a:r>
            <a:r>
              <a:rPr lang="en-US" altLang="en-US" sz="1400" dirty="0">
                <a:solidFill>
                  <a:schemeClr val="tx1"/>
                </a:solidFill>
                <a:latin typeface="Times New Roman" panose="02020603050405020304" pitchFamily="18" charset="0"/>
              </a:rPr>
              <a:t> manhood.</a:t>
            </a:r>
          </a:p>
          <a:p>
            <a:pPr algn="just"/>
            <a:r>
              <a:rPr lang="en-US" altLang="en-US" sz="1400" dirty="0">
                <a:solidFill>
                  <a:schemeClr val="tx1"/>
                </a:solidFill>
                <a:latin typeface="Times New Roman" panose="02020603050405020304" pitchFamily="18" charset="0"/>
              </a:rPr>
              <a:t>16 The whole body (the church, in all its various parts), </a:t>
            </a:r>
            <a:r>
              <a:rPr lang="en-US" altLang="en-US" sz="1400" dirty="0">
                <a:solidFill>
                  <a:srgbClr val="FF0000"/>
                </a:solidFill>
                <a:latin typeface="Times New Roman" panose="02020603050405020304" pitchFamily="18" charset="0"/>
              </a:rPr>
              <a:t>closely joined and firmly knit </a:t>
            </a:r>
          </a:p>
          <a:p>
            <a:pPr algn="just"/>
            <a:r>
              <a:rPr lang="en-US" altLang="en-US" sz="1400" dirty="0">
                <a:solidFill>
                  <a:srgbClr val="FF0000"/>
                </a:solidFill>
                <a:latin typeface="Times New Roman" panose="02020603050405020304" pitchFamily="18" charset="0"/>
              </a:rPr>
              <a:t>together</a:t>
            </a:r>
            <a:r>
              <a:rPr lang="en-US" altLang="en-US" sz="1400" dirty="0">
                <a:solidFill>
                  <a:schemeClr val="tx1"/>
                </a:solidFill>
                <a:latin typeface="Times New Roman" panose="02020603050405020304" pitchFamily="18" charset="0"/>
              </a:rPr>
              <a:t> by the joints and ligaments with which it is supplied, when </a:t>
            </a:r>
            <a:r>
              <a:rPr lang="en-US" altLang="en-US" sz="1400" dirty="0">
                <a:solidFill>
                  <a:srgbClr val="FF0000"/>
                </a:solidFill>
                <a:latin typeface="Times New Roman" panose="02020603050405020304" pitchFamily="18" charset="0"/>
              </a:rPr>
              <a:t>each part is working properly, grows to full maturity</a:t>
            </a:r>
            <a:r>
              <a:rPr lang="en-US" altLang="en-US" sz="1400" dirty="0">
                <a:solidFill>
                  <a:schemeClr val="tx1"/>
                </a:solidFill>
                <a:latin typeface="Times New Roman" panose="02020603050405020304" pitchFamily="18" charset="0"/>
              </a:rPr>
              <a:t>, building itself up in love.  </a:t>
            </a:r>
            <a:r>
              <a:rPr lang="en-US" altLang="en-US" sz="1200" dirty="0">
                <a:solidFill>
                  <a:schemeClr val="tx1"/>
                </a:solidFill>
                <a:latin typeface="Times New Roman" panose="02020603050405020304" pitchFamily="18" charset="0"/>
              </a:rPr>
              <a:t>AMP</a:t>
            </a:r>
          </a:p>
          <a:p>
            <a:endParaRPr lang="en-US" altLang="en-US" sz="1200" dirty="0">
              <a:solidFill>
                <a:schemeClr val="tx1"/>
              </a:solidFill>
              <a:latin typeface="Times New Roman" panose="02020603050405020304" pitchFamily="18" charset="0"/>
            </a:endParaRPr>
          </a:p>
        </p:txBody>
      </p:sp>
      <p:sp>
        <p:nvSpPr>
          <p:cNvPr id="379914" name="Text Box 10"/>
          <p:cNvSpPr txBox="1">
            <a:spLocks noChangeArrowheads="1"/>
          </p:cNvSpPr>
          <p:nvPr/>
        </p:nvSpPr>
        <p:spPr bwMode="auto">
          <a:xfrm>
            <a:off x="4191000" y="3292475"/>
            <a:ext cx="184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a:p>
            <a:endParaRPr lang="en-US" altLang="en-US" sz="1800" dirty="0">
              <a:solidFill>
                <a:schemeClr val="tx1"/>
              </a:solidFill>
              <a:latin typeface="Arial Black" panose="020B0A04020102020204" pitchFamily="34" charset="0"/>
            </a:endParaRPr>
          </a:p>
        </p:txBody>
      </p:sp>
      <p:sp>
        <p:nvSpPr>
          <p:cNvPr id="379915" name="Text Box 11"/>
          <p:cNvSpPr txBox="1">
            <a:spLocks noChangeArrowheads="1"/>
          </p:cNvSpPr>
          <p:nvPr/>
        </p:nvSpPr>
        <p:spPr bwMode="auto">
          <a:xfrm>
            <a:off x="257175" y="3238500"/>
            <a:ext cx="6788150" cy="1273175"/>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rgbClr val="FFFF00"/>
                </a:solidFill>
                <a:latin typeface="Times New Roman" panose="02020603050405020304" pitchFamily="18" charset="0"/>
              </a:rPr>
              <a:t>                                                             (Eph. 4:11-16)</a:t>
            </a:r>
          </a:p>
          <a:p>
            <a:pPr algn="just"/>
            <a:r>
              <a:rPr lang="en-US" altLang="en-US" sz="1400" dirty="0">
                <a:solidFill>
                  <a:srgbClr val="FFFF00"/>
                </a:solidFill>
                <a:latin typeface="Times New Roman" panose="02020603050405020304" pitchFamily="18" charset="0"/>
              </a:rPr>
              <a:t>To </a:t>
            </a:r>
            <a:r>
              <a:rPr lang="en-US" altLang="en-US" sz="1400" dirty="0">
                <a:latin typeface="Times New Roman" panose="02020603050405020304" pitchFamily="18" charset="0"/>
              </a:rPr>
              <a:t>train Christians in skilled servant work</a:t>
            </a:r>
            <a:r>
              <a:rPr lang="en-US" altLang="en-US" sz="1400" dirty="0">
                <a:solidFill>
                  <a:srgbClr val="FFFF00"/>
                </a:solidFill>
                <a:latin typeface="Times New Roman" panose="02020603050405020304" pitchFamily="18" charset="0"/>
              </a:rPr>
              <a:t>, working within Christ's body, the church, </a:t>
            </a:r>
          </a:p>
          <a:p>
            <a:pPr algn="just"/>
            <a:r>
              <a:rPr lang="en-US" altLang="en-US" sz="1400" dirty="0">
                <a:solidFill>
                  <a:srgbClr val="FFFF00"/>
                </a:solidFill>
                <a:latin typeface="Times New Roman" panose="02020603050405020304" pitchFamily="18" charset="0"/>
              </a:rPr>
              <a:t>until we're all moving rhythmically and easily with each other, efficient and graceful </a:t>
            </a:r>
          </a:p>
          <a:p>
            <a:pPr algn="just"/>
            <a:r>
              <a:rPr lang="en-US" altLang="en-US" sz="1400" dirty="0">
                <a:solidFill>
                  <a:srgbClr val="FFFF00"/>
                </a:solidFill>
                <a:latin typeface="Times New Roman" panose="02020603050405020304" pitchFamily="18" charset="0"/>
              </a:rPr>
              <a:t>in response to God's Son, </a:t>
            </a:r>
            <a:r>
              <a:rPr lang="en-US" altLang="en-US" sz="1400" dirty="0">
                <a:latin typeface="Times New Roman" panose="02020603050405020304" pitchFamily="18" charset="0"/>
              </a:rPr>
              <a:t>fully mature adults</a:t>
            </a:r>
            <a:r>
              <a:rPr lang="en-US" altLang="en-US" sz="1400" dirty="0">
                <a:solidFill>
                  <a:srgbClr val="FFFF00"/>
                </a:solidFill>
                <a:latin typeface="Times New Roman" panose="02020603050405020304" pitchFamily="18" charset="0"/>
              </a:rPr>
              <a:t>, fully developed within and without. </a:t>
            </a:r>
          </a:p>
          <a:p>
            <a:pPr algn="just"/>
            <a:r>
              <a:rPr lang="en-US" altLang="en-US" sz="1400" dirty="0">
                <a:solidFill>
                  <a:srgbClr val="FFFF00"/>
                </a:solidFill>
                <a:latin typeface="Times New Roman" panose="02020603050405020304" pitchFamily="18" charset="0"/>
              </a:rPr>
              <a:t>God wants us to grow up, to know the whole truth and tell it in love.   MSG </a:t>
            </a:r>
          </a:p>
          <a:p>
            <a:r>
              <a:rPr lang="en-US" altLang="en-US" sz="400" dirty="0">
                <a:solidFill>
                  <a:srgbClr val="FFFF00"/>
                </a:solidFill>
                <a:latin typeface="Times New Roman" panose="02020603050405020304" pitchFamily="18" charset="0"/>
              </a:rPr>
              <a:t> </a:t>
            </a:r>
          </a:p>
        </p:txBody>
      </p:sp>
    </p:spTree>
  </p:cSld>
  <p:clrMapOvr>
    <a:masterClrMapping/>
  </p:clrMapOvr>
  <p:transition spd="slow">
    <p:checker/>
    <p:sndAc>
      <p:stSnd>
        <p:snd r:embed="rId3" name="projctor.wav"/>
      </p:stSnd>
    </p:sndAc>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ext Box 2"/>
          <p:cNvSpPr txBox="1">
            <a:spLocks noChangeArrowheads="1"/>
          </p:cNvSpPr>
          <p:nvPr/>
        </p:nvSpPr>
        <p:spPr bwMode="auto">
          <a:xfrm>
            <a:off x="147638" y="177800"/>
            <a:ext cx="7065962" cy="9077325"/>
          </a:xfrm>
          <a:prstGeom prst="rect">
            <a:avLst/>
          </a:prstGeom>
          <a:gradFill rotWithShape="0">
            <a:gsLst>
              <a:gs pos="0">
                <a:srgbClr val="FFFF66"/>
              </a:gs>
              <a:gs pos="50000">
                <a:srgbClr val="FFFFFF"/>
              </a:gs>
              <a:gs pos="100000">
                <a:srgbClr val="FFFF66"/>
              </a:gs>
            </a:gsLst>
            <a:lin ang="27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800" dirty="0">
                <a:solidFill>
                  <a:srgbClr val="339933"/>
                </a:solidFill>
                <a:latin typeface="Elephant" panose="02020904090505020303" pitchFamily="18" charset="0"/>
              </a:rPr>
              <a:t>              </a:t>
            </a:r>
          </a:p>
          <a:p>
            <a:r>
              <a:rPr lang="en-US" altLang="en-US" sz="2000" dirty="0">
                <a:solidFill>
                  <a:srgbClr val="339933"/>
                </a:solidFill>
                <a:latin typeface="Elephant" panose="02020904090505020303" pitchFamily="18" charset="0"/>
              </a:rPr>
              <a:t>          </a:t>
            </a:r>
            <a:r>
              <a:rPr lang="en-US" altLang="en-US" sz="2400" b="0" dirty="0">
                <a:solidFill>
                  <a:srgbClr val="006600"/>
                </a:solidFill>
                <a:latin typeface="Arial Black" panose="020B0A04020102020204" pitchFamily="34" charset="0"/>
              </a:rPr>
              <a:t>THE  MISSION  DRIVEN  CHURCH</a:t>
            </a:r>
          </a:p>
          <a:p>
            <a:r>
              <a:rPr lang="en-US" altLang="en-US" sz="800" b="0" dirty="0">
                <a:solidFill>
                  <a:srgbClr val="006600"/>
                </a:solidFill>
                <a:latin typeface="Arial Black" panose="020B0A04020102020204" pitchFamily="34" charset="0"/>
              </a:rPr>
              <a:t>    </a:t>
            </a:r>
          </a:p>
          <a:p>
            <a:r>
              <a:rPr lang="en-US" altLang="en-US" sz="2000" b="0" dirty="0">
                <a:solidFill>
                  <a:srgbClr val="006600"/>
                </a:solidFill>
                <a:latin typeface="Arial Black" panose="020B0A04020102020204" pitchFamily="34" charset="0"/>
              </a:rPr>
              <a:t>       </a:t>
            </a:r>
            <a:r>
              <a:rPr lang="en-US" altLang="en-US" sz="2400" b="0" dirty="0">
                <a:solidFill>
                  <a:srgbClr val="006600"/>
                </a:solidFill>
                <a:latin typeface="Arial Black" panose="020B0A04020102020204" pitchFamily="34" charset="0"/>
              </a:rPr>
              <a:t>- MOBILIZING  MINISTRY  TEAMS</a:t>
            </a:r>
          </a:p>
          <a:p>
            <a:endParaRPr lang="en-US" altLang="en-US" sz="800" b="0" dirty="0">
              <a:solidFill>
                <a:srgbClr val="006600"/>
              </a:solidFill>
              <a:latin typeface="Arial Black" panose="020B0A04020102020204" pitchFamily="34" charset="0"/>
            </a:endParaRPr>
          </a:p>
          <a:p>
            <a:r>
              <a:rPr lang="en-US" altLang="en-US" sz="2000" b="0" dirty="0">
                <a:solidFill>
                  <a:srgbClr val="006600"/>
                </a:solidFill>
                <a:latin typeface="Arial Black" panose="020B0A04020102020204" pitchFamily="34" charset="0"/>
              </a:rPr>
              <a:t>                       </a:t>
            </a:r>
            <a:r>
              <a:rPr lang="en-US" altLang="en-US" sz="1600" b="0" dirty="0">
                <a:solidFill>
                  <a:srgbClr val="006600"/>
                </a:solidFill>
                <a:latin typeface="Arial Black" panose="020B0A04020102020204" pitchFamily="34" charset="0"/>
              </a:rPr>
              <a:t>“EVERYONE  A  MINISTER”</a:t>
            </a:r>
          </a:p>
          <a:p>
            <a:r>
              <a:rPr lang="en-US" altLang="en-US" sz="2000" dirty="0">
                <a:solidFill>
                  <a:srgbClr val="006600"/>
                </a:solidFill>
                <a:latin typeface="Elephant" panose="02020904090505020303" pitchFamily="18" charset="0"/>
              </a:rPr>
              <a:t>           </a:t>
            </a:r>
            <a:r>
              <a:rPr lang="en-US" altLang="en-US" sz="1800" dirty="0">
                <a:solidFill>
                  <a:srgbClr val="006600"/>
                </a:solidFill>
                <a:latin typeface="Times New Roman" panose="02020603050405020304" pitchFamily="18" charset="0"/>
              </a:rPr>
              <a:t>Goal:  Every saint on a Prayer Team and a Care Team</a:t>
            </a:r>
          </a:p>
          <a:p>
            <a:endParaRPr lang="en-US" altLang="en-US" sz="1800" dirty="0">
              <a:solidFill>
                <a:srgbClr val="006600"/>
              </a:solidFill>
              <a:latin typeface="Times New Roman" panose="02020603050405020304" pitchFamily="18" charset="0"/>
            </a:endParaRPr>
          </a:p>
          <a:p>
            <a:r>
              <a:rPr lang="en-US" altLang="en-US" sz="2000" dirty="0">
                <a:solidFill>
                  <a:srgbClr val="FF0000"/>
                </a:solidFill>
                <a:latin typeface="Elephant" panose="02020904090505020303" pitchFamily="18" charset="0"/>
              </a:rPr>
              <a:t>I. PRAYER  MINISTRY  TEAMS</a:t>
            </a:r>
          </a:p>
          <a:p>
            <a:r>
              <a:rPr lang="en-US" altLang="en-US" sz="2000" dirty="0">
                <a:solidFill>
                  <a:srgbClr val="FF0000"/>
                </a:solidFill>
                <a:latin typeface="Elephant" panose="02020904090505020303" pitchFamily="18" charset="0"/>
              </a:rPr>
              <a:t>        (The Power Arm of the Church)</a:t>
            </a:r>
          </a:p>
          <a:p>
            <a:r>
              <a:rPr lang="en-US" altLang="en-US" sz="2000" dirty="0">
                <a:solidFill>
                  <a:srgbClr val="FF0000"/>
                </a:solidFill>
                <a:latin typeface="Elephant" panose="02020904090505020303" pitchFamily="18" charset="0"/>
              </a:rPr>
              <a:t>         </a:t>
            </a:r>
            <a:r>
              <a:rPr lang="en-US" altLang="en-US" sz="1800" dirty="0">
                <a:solidFill>
                  <a:srgbClr val="FF0000"/>
                </a:solidFill>
                <a:latin typeface="Times New Roman" panose="02020603050405020304" pitchFamily="18" charset="0"/>
              </a:rPr>
              <a:t>Provide a prayer covering for the individual team members </a:t>
            </a:r>
          </a:p>
          <a:p>
            <a:r>
              <a:rPr lang="en-US" altLang="en-US" sz="1800" dirty="0">
                <a:solidFill>
                  <a:srgbClr val="FF0000"/>
                </a:solidFill>
                <a:latin typeface="Times New Roman" panose="02020603050405020304" pitchFamily="18" charset="0"/>
              </a:rPr>
              <a:t>          and  individual needs in the Care and Compassion Ministry </a:t>
            </a:r>
          </a:p>
          <a:p>
            <a:r>
              <a:rPr lang="en-US" altLang="en-US" sz="1800" dirty="0">
                <a:solidFill>
                  <a:srgbClr val="FF0000"/>
                </a:solidFill>
                <a:latin typeface="Times New Roman" panose="02020603050405020304" pitchFamily="18" charset="0"/>
              </a:rPr>
              <a:t>          Teams.</a:t>
            </a:r>
            <a:endParaRPr lang="en-US" altLang="en-US" sz="2000" dirty="0">
              <a:solidFill>
                <a:srgbClr val="FF0000"/>
              </a:solidFill>
              <a:latin typeface="Elephant" panose="02020904090505020303" pitchFamily="18" charset="0"/>
            </a:endParaRPr>
          </a:p>
          <a:p>
            <a:endParaRPr lang="en-US" altLang="en-US" sz="1800" dirty="0">
              <a:solidFill>
                <a:srgbClr val="FF0000"/>
              </a:solidFill>
              <a:latin typeface="Elephant" panose="02020904090505020303" pitchFamily="18" charset="0"/>
            </a:endParaRPr>
          </a:p>
          <a:p>
            <a:r>
              <a:rPr lang="en-US" altLang="en-US" sz="2000" dirty="0">
                <a:solidFill>
                  <a:schemeClr val="accent2"/>
                </a:solidFill>
                <a:latin typeface="Elephant" panose="02020904090505020303" pitchFamily="18" charset="0"/>
              </a:rPr>
              <a:t>II. COMPASSION  &amp;  CARE  MINISTRY  TEAMS</a:t>
            </a:r>
          </a:p>
          <a:p>
            <a:r>
              <a:rPr lang="en-US" altLang="en-US" sz="2000" dirty="0">
                <a:solidFill>
                  <a:schemeClr val="accent2"/>
                </a:solidFill>
                <a:latin typeface="Elephant" panose="02020904090505020303" pitchFamily="18" charset="0"/>
              </a:rPr>
              <a:t>          (The Actions Arm of the Church)</a:t>
            </a:r>
          </a:p>
          <a:p>
            <a:endParaRPr lang="en-US" altLang="en-US" sz="1000" dirty="0">
              <a:solidFill>
                <a:schemeClr val="accent2"/>
              </a:solidFill>
              <a:latin typeface="Elephant" panose="02020904090505020303" pitchFamily="18" charset="0"/>
            </a:endParaRPr>
          </a:p>
          <a:p>
            <a:r>
              <a:rPr lang="en-US" altLang="en-US" sz="1800" dirty="0">
                <a:solidFill>
                  <a:schemeClr val="accent2"/>
                </a:solidFill>
                <a:latin typeface="Elephant" panose="02020904090505020303" pitchFamily="18" charset="0"/>
              </a:rPr>
              <a:t>            1. SWAT Teams -</a:t>
            </a:r>
            <a:r>
              <a:rPr lang="en-US" altLang="en-US" sz="2000" dirty="0">
                <a:solidFill>
                  <a:schemeClr val="accent2"/>
                </a:solidFill>
                <a:latin typeface="Elephant" panose="02020904090505020303" pitchFamily="18" charset="0"/>
              </a:rPr>
              <a:t> </a:t>
            </a:r>
            <a:r>
              <a:rPr lang="en-US" altLang="en-US" sz="2000" u="sng" dirty="0">
                <a:solidFill>
                  <a:schemeClr val="accent2"/>
                </a:solidFill>
                <a:latin typeface="Elephant" panose="02020904090505020303" pitchFamily="18" charset="0"/>
              </a:rPr>
              <a:t>S</a:t>
            </a:r>
            <a:r>
              <a:rPr lang="en-US" altLang="en-US" sz="1800" dirty="0">
                <a:solidFill>
                  <a:schemeClr val="accent2"/>
                </a:solidFill>
                <a:latin typeface="Elephant" panose="02020904090505020303" pitchFamily="18" charset="0"/>
              </a:rPr>
              <a:t>ervants </a:t>
            </a:r>
            <a:r>
              <a:rPr lang="en-US" altLang="en-US" sz="2000" u="sng" dirty="0">
                <a:solidFill>
                  <a:schemeClr val="accent2"/>
                </a:solidFill>
                <a:latin typeface="Elephant" panose="02020904090505020303" pitchFamily="18" charset="0"/>
              </a:rPr>
              <a:t>W</a:t>
            </a:r>
            <a:r>
              <a:rPr lang="en-US" altLang="en-US" sz="1800" dirty="0">
                <a:solidFill>
                  <a:schemeClr val="accent2"/>
                </a:solidFill>
                <a:latin typeface="Elephant" panose="02020904090505020303" pitchFamily="18" charset="0"/>
              </a:rPr>
              <a:t>ith  </a:t>
            </a:r>
            <a:r>
              <a:rPr lang="en-US" altLang="en-US" sz="2000" u="sng" dirty="0">
                <a:solidFill>
                  <a:schemeClr val="accent2"/>
                </a:solidFill>
                <a:latin typeface="Elephant" panose="02020904090505020303" pitchFamily="18" charset="0"/>
              </a:rPr>
              <a:t>A</a:t>
            </a:r>
            <a:r>
              <a:rPr lang="en-US" altLang="en-US" sz="1800" dirty="0">
                <a:solidFill>
                  <a:schemeClr val="accent2"/>
                </a:solidFill>
                <a:latin typeface="Elephant" panose="02020904090505020303" pitchFamily="18" charset="0"/>
              </a:rPr>
              <a:t>  </a:t>
            </a:r>
            <a:r>
              <a:rPr lang="en-US" altLang="en-US" sz="2000" u="sng" dirty="0">
                <a:solidFill>
                  <a:schemeClr val="accent2"/>
                </a:solidFill>
                <a:latin typeface="Elephant" panose="02020904090505020303" pitchFamily="18" charset="0"/>
              </a:rPr>
              <a:t>T</a:t>
            </a:r>
            <a:r>
              <a:rPr lang="en-US" altLang="en-US" sz="1800" dirty="0">
                <a:solidFill>
                  <a:schemeClr val="accent2"/>
                </a:solidFill>
                <a:latin typeface="Elephant" panose="02020904090505020303" pitchFamily="18" charset="0"/>
              </a:rPr>
              <a:t>estimony</a:t>
            </a:r>
          </a:p>
          <a:p>
            <a:r>
              <a:rPr lang="en-US" altLang="en-US" sz="1800" dirty="0">
                <a:solidFill>
                  <a:schemeClr val="accent2"/>
                </a:solidFill>
                <a:latin typeface="Elephant" panose="02020904090505020303" pitchFamily="18" charset="0"/>
              </a:rPr>
              <a:t>                </a:t>
            </a:r>
            <a:r>
              <a:rPr lang="en-US" altLang="en-US" sz="1400" dirty="0">
                <a:solidFill>
                  <a:schemeClr val="accent2"/>
                </a:solidFill>
                <a:latin typeface="Times New Roman" panose="02020603050405020304" pitchFamily="18" charset="0"/>
              </a:rPr>
              <a:t>(Evangelism outside the church walls: Homeless, Hospitals, Adopt-a-Block,</a:t>
            </a:r>
          </a:p>
          <a:p>
            <a:r>
              <a:rPr lang="en-US" altLang="en-US" sz="1400" dirty="0">
                <a:solidFill>
                  <a:schemeClr val="accent2"/>
                </a:solidFill>
                <a:latin typeface="Times New Roman" panose="02020603050405020304" pitchFamily="18" charset="0"/>
              </a:rPr>
              <a:t>                      Prisons, the saints ministering in their individual Circle of Influence)</a:t>
            </a:r>
          </a:p>
          <a:p>
            <a:endParaRPr lang="en-US" altLang="en-US" sz="1400" dirty="0">
              <a:solidFill>
                <a:schemeClr val="accent2"/>
              </a:solidFill>
              <a:latin typeface="Times New Roman" panose="02020603050405020304" pitchFamily="18" charset="0"/>
            </a:endParaRPr>
          </a:p>
          <a:p>
            <a:r>
              <a:rPr lang="en-US" altLang="en-US" sz="1800" dirty="0">
                <a:solidFill>
                  <a:schemeClr val="accent2"/>
                </a:solidFill>
                <a:latin typeface="Elephant" panose="02020904090505020303" pitchFamily="18" charset="0"/>
              </a:rPr>
              <a:t>            2. STAR Teams - </a:t>
            </a:r>
            <a:r>
              <a:rPr lang="en-US" altLang="en-US" sz="2000" u="sng" dirty="0">
                <a:solidFill>
                  <a:schemeClr val="accent2"/>
                </a:solidFill>
                <a:latin typeface="Elephant" panose="02020904090505020303" pitchFamily="18" charset="0"/>
              </a:rPr>
              <a:t>S</a:t>
            </a:r>
            <a:r>
              <a:rPr lang="en-US" altLang="en-US" sz="1800" dirty="0">
                <a:solidFill>
                  <a:schemeClr val="accent2"/>
                </a:solidFill>
                <a:latin typeface="Elephant" panose="02020904090505020303" pitchFamily="18" charset="0"/>
              </a:rPr>
              <a:t>tudents &amp; </a:t>
            </a:r>
            <a:r>
              <a:rPr lang="en-US" altLang="en-US" sz="2000" u="sng" dirty="0">
                <a:solidFill>
                  <a:schemeClr val="accent2"/>
                </a:solidFill>
                <a:latin typeface="Elephant" panose="02020904090505020303" pitchFamily="18" charset="0"/>
              </a:rPr>
              <a:t>T</a:t>
            </a:r>
            <a:r>
              <a:rPr lang="en-US" altLang="en-US" sz="1800" dirty="0">
                <a:solidFill>
                  <a:schemeClr val="accent2"/>
                </a:solidFill>
                <a:latin typeface="Elephant" panose="02020904090505020303" pitchFamily="18" charset="0"/>
              </a:rPr>
              <a:t>eachers </a:t>
            </a:r>
            <a:r>
              <a:rPr lang="en-US" altLang="en-US" sz="2000" u="sng" dirty="0">
                <a:solidFill>
                  <a:schemeClr val="accent2"/>
                </a:solidFill>
                <a:latin typeface="Elephant" panose="02020904090505020303" pitchFamily="18" charset="0"/>
              </a:rPr>
              <a:t>A</a:t>
            </a:r>
            <a:r>
              <a:rPr lang="en-US" altLang="en-US" sz="1800" dirty="0">
                <a:solidFill>
                  <a:schemeClr val="accent2"/>
                </a:solidFill>
                <a:latin typeface="Elephant" panose="02020904090505020303" pitchFamily="18" charset="0"/>
              </a:rPr>
              <a:t>dv. </a:t>
            </a:r>
            <a:r>
              <a:rPr lang="en-US" altLang="en-US" sz="2000" u="sng" dirty="0">
                <a:solidFill>
                  <a:schemeClr val="accent2"/>
                </a:solidFill>
                <a:latin typeface="Elephant" panose="02020904090505020303" pitchFamily="18" charset="0"/>
              </a:rPr>
              <a:t>R</a:t>
            </a:r>
            <a:r>
              <a:rPr lang="en-US" altLang="en-US" sz="1800" dirty="0">
                <a:solidFill>
                  <a:schemeClr val="accent2"/>
                </a:solidFill>
                <a:latin typeface="Elephant" panose="02020904090505020303" pitchFamily="18" charset="0"/>
              </a:rPr>
              <a:t>evival</a:t>
            </a:r>
          </a:p>
          <a:p>
            <a:r>
              <a:rPr lang="en-US" altLang="en-US" sz="1800" dirty="0">
                <a:solidFill>
                  <a:schemeClr val="accent2"/>
                </a:solidFill>
                <a:latin typeface="Elephant" panose="02020904090505020303" pitchFamily="18" charset="0"/>
              </a:rPr>
              <a:t>                 </a:t>
            </a:r>
            <a:r>
              <a:rPr lang="en-US" altLang="en-US" sz="1400" dirty="0">
                <a:solidFill>
                  <a:schemeClr val="accent2"/>
                </a:solidFill>
                <a:latin typeface="Times New Roman" panose="02020603050405020304" pitchFamily="18" charset="0"/>
              </a:rPr>
              <a:t>(Just-in-time HBS teaching for students and training for teachers)</a:t>
            </a:r>
          </a:p>
          <a:p>
            <a:endParaRPr lang="en-US" altLang="en-US" sz="1400" dirty="0">
              <a:solidFill>
                <a:schemeClr val="accent2"/>
              </a:solidFill>
              <a:latin typeface="Times New Roman" panose="02020603050405020304" pitchFamily="18" charset="0"/>
            </a:endParaRPr>
          </a:p>
          <a:p>
            <a:r>
              <a:rPr lang="en-US" altLang="en-US" sz="1800" dirty="0">
                <a:solidFill>
                  <a:schemeClr val="accent2"/>
                </a:solidFill>
                <a:latin typeface="Elephant" panose="02020904090505020303" pitchFamily="18" charset="0"/>
              </a:rPr>
              <a:t>            3. VCAR Teams - </a:t>
            </a:r>
            <a:r>
              <a:rPr lang="en-US" altLang="en-US" sz="2000" u="sng" dirty="0">
                <a:solidFill>
                  <a:schemeClr val="accent2"/>
                </a:solidFill>
                <a:latin typeface="Elephant" panose="02020904090505020303" pitchFamily="18" charset="0"/>
              </a:rPr>
              <a:t>V</a:t>
            </a:r>
            <a:r>
              <a:rPr lang="en-US" altLang="en-US" sz="1800" dirty="0">
                <a:solidFill>
                  <a:schemeClr val="accent2"/>
                </a:solidFill>
                <a:latin typeface="Elephant" panose="02020904090505020303" pitchFamily="18" charset="0"/>
              </a:rPr>
              <a:t>isitor </a:t>
            </a:r>
            <a:r>
              <a:rPr lang="en-US" altLang="en-US" sz="2000" u="sng" dirty="0">
                <a:solidFill>
                  <a:schemeClr val="accent2"/>
                </a:solidFill>
                <a:latin typeface="Elephant" panose="02020904090505020303" pitchFamily="18" charset="0"/>
              </a:rPr>
              <a:t>C</a:t>
            </a:r>
            <a:r>
              <a:rPr lang="en-US" altLang="en-US" sz="1800" dirty="0">
                <a:solidFill>
                  <a:schemeClr val="accent2"/>
                </a:solidFill>
                <a:latin typeface="Elephant" panose="02020904090505020303" pitchFamily="18" charset="0"/>
              </a:rPr>
              <a:t>are </a:t>
            </a:r>
            <a:r>
              <a:rPr lang="en-US" altLang="en-US" sz="2000" u="sng" dirty="0">
                <a:solidFill>
                  <a:schemeClr val="accent2"/>
                </a:solidFill>
                <a:latin typeface="Elephant" panose="02020904090505020303" pitchFamily="18" charset="0"/>
              </a:rPr>
              <a:t>A</a:t>
            </a:r>
            <a:r>
              <a:rPr lang="en-US" altLang="en-US" sz="1800" dirty="0">
                <a:solidFill>
                  <a:schemeClr val="accent2"/>
                </a:solidFill>
                <a:latin typeface="Elephant" panose="02020904090505020303" pitchFamily="18" charset="0"/>
              </a:rPr>
              <a:t>nd </a:t>
            </a:r>
            <a:r>
              <a:rPr lang="en-US" altLang="en-US" sz="2000" u="sng" dirty="0">
                <a:solidFill>
                  <a:schemeClr val="accent2"/>
                </a:solidFill>
                <a:latin typeface="Elephant" panose="02020904090505020303" pitchFamily="18" charset="0"/>
              </a:rPr>
              <a:t>R</a:t>
            </a:r>
            <a:r>
              <a:rPr lang="en-US" altLang="en-US" sz="1800" dirty="0">
                <a:solidFill>
                  <a:schemeClr val="accent2"/>
                </a:solidFill>
                <a:latin typeface="Elephant" panose="02020904090505020303" pitchFamily="18" charset="0"/>
              </a:rPr>
              <a:t>elationships</a:t>
            </a:r>
          </a:p>
          <a:p>
            <a:r>
              <a:rPr lang="en-US" altLang="en-US" sz="1800" dirty="0">
                <a:solidFill>
                  <a:schemeClr val="accent2"/>
                </a:solidFill>
                <a:latin typeface="Elephant" panose="02020904090505020303" pitchFamily="18" charset="0"/>
              </a:rPr>
              <a:t>                 </a:t>
            </a:r>
            <a:r>
              <a:rPr lang="en-US" altLang="en-US" sz="1400" dirty="0">
                <a:solidFill>
                  <a:schemeClr val="accent2"/>
                </a:solidFill>
                <a:latin typeface="Times New Roman" panose="02020603050405020304" pitchFamily="18" charset="0"/>
              </a:rPr>
              <a:t>(Critical Care for Visitors and their needs the first 4-5 weeks)</a:t>
            </a:r>
          </a:p>
          <a:p>
            <a:endParaRPr lang="en-US" altLang="en-US" sz="1400" dirty="0">
              <a:solidFill>
                <a:schemeClr val="accent2"/>
              </a:solidFill>
              <a:latin typeface="Times New Roman" panose="02020603050405020304" pitchFamily="18" charset="0"/>
            </a:endParaRPr>
          </a:p>
          <a:p>
            <a:r>
              <a:rPr lang="en-US" altLang="en-US" sz="1800" dirty="0">
                <a:solidFill>
                  <a:schemeClr val="accent2"/>
                </a:solidFill>
                <a:latin typeface="Elephant" panose="02020904090505020303" pitchFamily="18" charset="0"/>
              </a:rPr>
              <a:t>            4. MARS Teams  - </a:t>
            </a:r>
            <a:r>
              <a:rPr lang="en-US" altLang="en-US" sz="2000" u="sng" dirty="0">
                <a:solidFill>
                  <a:schemeClr val="accent2"/>
                </a:solidFill>
                <a:latin typeface="Elephant" panose="02020904090505020303" pitchFamily="18" charset="0"/>
              </a:rPr>
              <a:t>M</a:t>
            </a:r>
            <a:r>
              <a:rPr lang="en-US" altLang="en-US" sz="1800" dirty="0">
                <a:solidFill>
                  <a:schemeClr val="accent2"/>
                </a:solidFill>
                <a:latin typeface="Elephant" panose="02020904090505020303" pitchFamily="18" charset="0"/>
              </a:rPr>
              <a:t>entoring </a:t>
            </a:r>
            <a:r>
              <a:rPr lang="en-US" altLang="en-US" sz="2000" u="sng" dirty="0">
                <a:solidFill>
                  <a:schemeClr val="accent2"/>
                </a:solidFill>
                <a:latin typeface="Elephant" panose="02020904090505020303" pitchFamily="18" charset="0"/>
              </a:rPr>
              <a:t>A</a:t>
            </a:r>
            <a:r>
              <a:rPr lang="en-US" altLang="en-US" sz="1800" dirty="0">
                <a:solidFill>
                  <a:schemeClr val="accent2"/>
                </a:solidFill>
                <a:latin typeface="Elephant" panose="02020904090505020303" pitchFamily="18" charset="0"/>
              </a:rPr>
              <a:t>nd </a:t>
            </a:r>
            <a:r>
              <a:rPr lang="en-US" altLang="en-US" sz="2000" u="sng" dirty="0">
                <a:solidFill>
                  <a:schemeClr val="accent2"/>
                </a:solidFill>
                <a:latin typeface="Elephant" panose="02020904090505020303" pitchFamily="18" charset="0"/>
              </a:rPr>
              <a:t>R</a:t>
            </a:r>
            <a:r>
              <a:rPr lang="en-US" altLang="en-US" sz="1800" dirty="0">
                <a:solidFill>
                  <a:schemeClr val="accent2"/>
                </a:solidFill>
                <a:latin typeface="Elephant" panose="02020904090505020303" pitchFamily="18" charset="0"/>
              </a:rPr>
              <a:t>el.  </a:t>
            </a:r>
            <a:r>
              <a:rPr lang="en-US" altLang="en-US" sz="2000" u="sng" dirty="0">
                <a:solidFill>
                  <a:schemeClr val="accent2"/>
                </a:solidFill>
                <a:latin typeface="Elephant" panose="02020904090505020303" pitchFamily="18" charset="0"/>
              </a:rPr>
              <a:t>S</a:t>
            </a:r>
            <a:r>
              <a:rPr lang="en-US" altLang="en-US" sz="1800" dirty="0">
                <a:solidFill>
                  <a:schemeClr val="accent2"/>
                </a:solidFill>
                <a:latin typeface="Elephant" panose="02020904090505020303" pitchFamily="18" charset="0"/>
              </a:rPr>
              <a:t>upport </a:t>
            </a:r>
          </a:p>
          <a:p>
            <a:r>
              <a:rPr lang="en-US" altLang="en-US" sz="1400" dirty="0">
                <a:solidFill>
                  <a:schemeClr val="accent2"/>
                </a:solidFill>
                <a:latin typeface="Times New Roman" panose="02020603050405020304" pitchFamily="18" charset="0"/>
              </a:rPr>
              <a:t>                     (One-on-one mentoring and relationships support for visitors and new </a:t>
            </a:r>
          </a:p>
          <a:p>
            <a:r>
              <a:rPr lang="en-US" altLang="en-US" sz="1400" dirty="0">
                <a:solidFill>
                  <a:schemeClr val="accent2"/>
                </a:solidFill>
                <a:latin typeface="Times New Roman" panose="02020603050405020304" pitchFamily="18" charset="0"/>
              </a:rPr>
              <a:t>                      converts for one year)</a:t>
            </a:r>
          </a:p>
          <a:p>
            <a:endParaRPr lang="en-US" altLang="en-US" sz="1400" dirty="0">
              <a:solidFill>
                <a:schemeClr val="accent2"/>
              </a:solidFill>
              <a:latin typeface="Times New Roman" panose="02020603050405020304" pitchFamily="18" charset="0"/>
            </a:endParaRPr>
          </a:p>
          <a:p>
            <a:r>
              <a:rPr lang="en-US" altLang="en-US" sz="1800" dirty="0">
                <a:solidFill>
                  <a:schemeClr val="accent2"/>
                </a:solidFill>
                <a:latin typeface="Elephant" panose="02020904090505020303" pitchFamily="18" charset="0"/>
              </a:rPr>
              <a:t>            5. HOME Teams - Home Fellowship Team</a:t>
            </a:r>
          </a:p>
          <a:p>
            <a:r>
              <a:rPr lang="en-US" altLang="en-US" sz="2000" dirty="0">
                <a:solidFill>
                  <a:schemeClr val="accent2"/>
                </a:solidFill>
                <a:latin typeface="Elephant" panose="02020904090505020303" pitchFamily="18" charset="0"/>
              </a:rPr>
              <a:t>               </a:t>
            </a:r>
            <a:r>
              <a:rPr lang="en-US" altLang="en-US" sz="1400" dirty="0">
                <a:solidFill>
                  <a:schemeClr val="accent2"/>
                </a:solidFill>
                <a:latin typeface="Times New Roman" panose="02020603050405020304" pitchFamily="18" charset="0"/>
              </a:rPr>
              <a:t>(Fellowship, food, prayer, the Word, and ministry to individual needs of</a:t>
            </a:r>
          </a:p>
          <a:p>
            <a:r>
              <a:rPr lang="en-US" altLang="en-US" sz="1400" dirty="0">
                <a:solidFill>
                  <a:schemeClr val="accent2"/>
                </a:solidFill>
                <a:latin typeface="Times New Roman" panose="02020603050405020304" pitchFamily="18" charset="0"/>
              </a:rPr>
              <a:t>                       new converts in a godly home environment)</a:t>
            </a:r>
          </a:p>
          <a:p>
            <a:endParaRPr lang="en-US" altLang="en-US" sz="800" dirty="0">
              <a:solidFill>
                <a:schemeClr val="accent2"/>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Text Box 1026"/>
          <p:cNvSpPr txBox="1">
            <a:spLocks noChangeArrowheads="1"/>
          </p:cNvSpPr>
          <p:nvPr/>
        </p:nvSpPr>
        <p:spPr bwMode="auto">
          <a:xfrm>
            <a:off x="446881" y="0"/>
            <a:ext cx="6421437" cy="8959957"/>
          </a:xfrm>
          <a:prstGeom prst="rect">
            <a:avLst/>
          </a:prstGeom>
          <a:gradFill rotWithShape="0">
            <a:gsLst>
              <a:gs pos="0">
                <a:srgbClr val="FF0000"/>
              </a:gs>
              <a:gs pos="100000">
                <a:srgbClr val="660066"/>
              </a:gs>
            </a:gsLst>
            <a:path path="shape">
              <a:fillToRect l="50000" t="50000" r="50000" b="50000"/>
            </a:path>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62" tIns="47532" rIns="95062" bIns="47532">
            <a:spAutoFit/>
          </a:bodyPr>
          <a:lstStyle>
            <a:lvl1pPr marL="473075" indent="-473075" defTabSz="950913">
              <a:spcBef>
                <a:spcPct val="20000"/>
              </a:spcBef>
              <a:buChar char="•"/>
              <a:defRPr sz="3200">
                <a:solidFill>
                  <a:schemeClr val="tx1"/>
                </a:solidFill>
                <a:latin typeface="Times New Roman" panose="02020603050405020304" pitchFamily="18" charset="0"/>
              </a:defRPr>
            </a:lvl1pPr>
            <a:lvl2pPr marL="950913" indent="-477838" defTabSz="950913">
              <a:spcBef>
                <a:spcPct val="20000"/>
              </a:spcBef>
              <a:buChar char="–"/>
              <a:defRPr sz="2800">
                <a:solidFill>
                  <a:schemeClr val="tx1"/>
                </a:solidFill>
                <a:latin typeface="Times New Roman" panose="02020603050405020304" pitchFamily="18" charset="0"/>
              </a:defRPr>
            </a:lvl2pPr>
            <a:lvl3pPr marL="1422400" indent="-471488" defTabSz="950913">
              <a:spcBef>
                <a:spcPct val="20000"/>
              </a:spcBef>
              <a:buChar char="•"/>
              <a:defRPr sz="2400">
                <a:solidFill>
                  <a:schemeClr val="tx1"/>
                </a:solidFill>
                <a:latin typeface="Times New Roman" panose="02020603050405020304" pitchFamily="18" charset="0"/>
              </a:defRPr>
            </a:lvl3pPr>
            <a:lvl4pPr marL="1901825" indent="-479425" defTabSz="950913">
              <a:spcBef>
                <a:spcPct val="20000"/>
              </a:spcBef>
              <a:buChar char="–"/>
              <a:defRPr sz="2000">
                <a:solidFill>
                  <a:schemeClr val="tx1"/>
                </a:solidFill>
                <a:latin typeface="Times New Roman" panose="02020603050405020304" pitchFamily="18" charset="0"/>
              </a:defRPr>
            </a:lvl4pPr>
            <a:lvl5pPr marL="2373313" indent="-471488" defTabSz="950913">
              <a:spcBef>
                <a:spcPct val="20000"/>
              </a:spcBef>
              <a:buChar char="»"/>
              <a:defRPr sz="2000">
                <a:solidFill>
                  <a:schemeClr val="tx1"/>
                </a:solidFill>
                <a:latin typeface="Times New Roman" panose="02020603050405020304" pitchFamily="18" charset="0"/>
              </a:defRPr>
            </a:lvl5pPr>
            <a:lvl6pPr marL="2830513" indent="-471488"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87713" indent="-471488"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744913" indent="-471488"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4202113" indent="-471488"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n-US" altLang="en-US" sz="400" dirty="0">
              <a:solidFill>
                <a:srgbClr val="FFFF00"/>
              </a:solidFill>
              <a:latin typeface="Algerian" panose="04020705040A02060702" pitchFamily="82" charset="0"/>
            </a:endParaRPr>
          </a:p>
          <a:p>
            <a:pPr algn="ctr" eaLnBrk="1" hangingPunct="1">
              <a:spcBef>
                <a:spcPct val="50000"/>
              </a:spcBef>
              <a:buFontTx/>
              <a:buNone/>
            </a:pPr>
            <a:r>
              <a:rPr lang="en-US" altLang="en-US" sz="2800" dirty="0">
                <a:solidFill>
                  <a:srgbClr val="FFFF00"/>
                </a:solidFill>
                <a:latin typeface="Algerian" panose="04020705040A02060702" pitchFamily="82" charset="0"/>
              </a:rPr>
              <a:t>STAR  TEACHING  MINISTRY  TEAM </a:t>
            </a:r>
          </a:p>
          <a:p>
            <a:pPr algn="ctr" eaLnBrk="1" hangingPunct="1">
              <a:spcBef>
                <a:spcPct val="50000"/>
              </a:spcBef>
              <a:buFontTx/>
              <a:buNone/>
            </a:pPr>
            <a:r>
              <a:rPr lang="en-US" altLang="en-US" sz="2800" dirty="0">
                <a:solidFill>
                  <a:srgbClr val="FFFF00"/>
                </a:solidFill>
                <a:latin typeface="Algerian" panose="04020705040A02060702" pitchFamily="82" charset="0"/>
              </a:rPr>
              <a:t>MISSION  STATEMENT</a:t>
            </a:r>
          </a:p>
          <a:p>
            <a:pPr algn="ctr" eaLnBrk="1" hangingPunct="1">
              <a:spcBef>
                <a:spcPct val="50000"/>
              </a:spcBef>
              <a:buFontTx/>
              <a:buNone/>
            </a:pPr>
            <a:endParaRPr lang="en-US" altLang="en-US" sz="800" dirty="0">
              <a:solidFill>
                <a:srgbClr val="FFFF00"/>
              </a:solidFill>
              <a:latin typeface="Elephant" panose="02020904090505020303" pitchFamily="18" charset="0"/>
            </a:endParaRPr>
          </a:p>
          <a:p>
            <a:pPr eaLnBrk="1" hangingPunct="1">
              <a:spcBef>
                <a:spcPct val="50000"/>
              </a:spcBef>
              <a:buFontTx/>
              <a:buNone/>
            </a:pPr>
            <a:r>
              <a:rPr lang="en-US" altLang="en-US" sz="1700" b="0" dirty="0">
                <a:solidFill>
                  <a:srgbClr val="FFFF00"/>
                </a:solidFill>
                <a:latin typeface="Arial Black" panose="020B0A04020102020204" pitchFamily="34" charset="0"/>
              </a:rPr>
              <a:t>       </a:t>
            </a:r>
            <a:r>
              <a:rPr lang="en-US" altLang="en-US" sz="1700" dirty="0">
                <a:solidFill>
                  <a:srgbClr val="FFFF00"/>
                </a:solidFill>
                <a:latin typeface="Arial Black" panose="020B0A04020102020204" pitchFamily="34" charset="0"/>
              </a:rPr>
              <a:t>Provide a basic Bible teaching and training process in a Bible School atmosphere that delivers:                                                                      -  Just-in-time teaching for the student.                  -  Just-in-time training for the teacher.</a:t>
            </a:r>
          </a:p>
          <a:p>
            <a:pPr eaLnBrk="1" hangingPunct="1">
              <a:spcBef>
                <a:spcPct val="50000"/>
              </a:spcBef>
              <a:buFontTx/>
              <a:buNone/>
            </a:pPr>
            <a:r>
              <a:rPr lang="en-US" altLang="en-US" sz="1900" dirty="0">
                <a:solidFill>
                  <a:schemeClr val="bg1"/>
                </a:solidFill>
              </a:rPr>
              <a:t>1.     Teach the right lesson to the right student at the right time.</a:t>
            </a:r>
          </a:p>
          <a:p>
            <a:pPr eaLnBrk="1" hangingPunct="1">
              <a:spcBef>
                <a:spcPct val="50000"/>
              </a:spcBef>
              <a:buFontTx/>
              <a:buAutoNum type="arabicPeriod" startAt="2"/>
            </a:pPr>
            <a:r>
              <a:rPr lang="en-US" altLang="en-US" sz="1900" dirty="0">
                <a:solidFill>
                  <a:schemeClr val="bg1"/>
                </a:solidFill>
              </a:rPr>
              <a:t>Provide the teacher with the right training and material for the right lesson at the right time.</a:t>
            </a:r>
          </a:p>
          <a:p>
            <a:pPr eaLnBrk="1" hangingPunct="1">
              <a:spcBef>
                <a:spcPct val="50000"/>
              </a:spcBef>
              <a:buFontTx/>
              <a:buAutoNum type="arabicPeriod" startAt="2"/>
            </a:pPr>
            <a:r>
              <a:rPr lang="en-US" altLang="en-US" sz="1900" dirty="0">
                <a:solidFill>
                  <a:schemeClr val="bg1"/>
                </a:solidFill>
              </a:rPr>
              <a:t>Help facilitate the process to bring the need (students) and the solution (teachers) together.</a:t>
            </a:r>
          </a:p>
          <a:p>
            <a:pPr eaLnBrk="1" hangingPunct="1">
              <a:spcBef>
                <a:spcPct val="50000"/>
              </a:spcBef>
              <a:buFontTx/>
              <a:buAutoNum type="arabicPeriod" startAt="2"/>
            </a:pPr>
            <a:r>
              <a:rPr lang="en-US" altLang="en-US" sz="1900" dirty="0">
                <a:solidFill>
                  <a:schemeClr val="bg1"/>
                </a:solidFill>
              </a:rPr>
              <a:t>Help provide a soul winning net that will not break:      - A larger soul winning net to attract more.                      - A stronger soul winning net to retain more.</a:t>
            </a:r>
          </a:p>
          <a:p>
            <a:pPr eaLnBrk="1" hangingPunct="1">
              <a:spcBef>
                <a:spcPts val="0"/>
              </a:spcBef>
              <a:buFontTx/>
              <a:buAutoNum type="arabicPeriod" startAt="2"/>
            </a:pPr>
            <a:r>
              <a:rPr lang="en-US" altLang="en-US" sz="1900" dirty="0">
                <a:solidFill>
                  <a:schemeClr val="bg1"/>
                </a:solidFill>
              </a:rPr>
              <a:t>Promote a process with a book of Acts environment:     </a:t>
            </a:r>
          </a:p>
          <a:p>
            <a:pPr marL="0" indent="0" eaLnBrk="1" hangingPunct="1">
              <a:spcBef>
                <a:spcPts val="0"/>
              </a:spcBef>
              <a:buNone/>
            </a:pPr>
            <a:r>
              <a:rPr lang="en-US" altLang="en-US" sz="1900" dirty="0">
                <a:solidFill>
                  <a:schemeClr val="bg1"/>
                </a:solidFill>
              </a:rPr>
              <a:t>        -</a:t>
            </a:r>
            <a:r>
              <a:rPr lang="en-US" altLang="en-US" sz="100" dirty="0">
                <a:solidFill>
                  <a:schemeClr val="bg1"/>
                </a:solidFill>
              </a:rPr>
              <a:t>          ----</a:t>
            </a:r>
            <a:r>
              <a:rPr lang="en-US" altLang="en-US" sz="1900" dirty="0">
                <a:solidFill>
                  <a:schemeClr val="bg1"/>
                </a:solidFill>
              </a:rPr>
              <a:t>Fellowship </a:t>
            </a:r>
            <a:r>
              <a:rPr lang="en-US" altLang="en-US" sz="1500" dirty="0">
                <a:solidFill>
                  <a:schemeClr val="bg1"/>
                </a:solidFill>
              </a:rPr>
              <a:t>(befriending, mentoring, counseling)</a:t>
            </a:r>
            <a:r>
              <a:rPr lang="en-US" altLang="en-US" sz="1900" dirty="0">
                <a:solidFill>
                  <a:schemeClr val="bg1"/>
                </a:solidFill>
              </a:rPr>
              <a:t>                       </a:t>
            </a:r>
          </a:p>
          <a:p>
            <a:pPr marL="0" indent="0" eaLnBrk="1" hangingPunct="1">
              <a:spcBef>
                <a:spcPts val="0"/>
              </a:spcBef>
              <a:buNone/>
            </a:pPr>
            <a:r>
              <a:rPr lang="en-US" altLang="en-US" sz="1900" dirty="0">
                <a:solidFill>
                  <a:schemeClr val="bg1"/>
                </a:solidFill>
              </a:rPr>
              <a:t>        - Food </a:t>
            </a:r>
            <a:r>
              <a:rPr lang="en-US" altLang="en-US" sz="1500" dirty="0">
                <a:solidFill>
                  <a:schemeClr val="bg1"/>
                </a:solidFill>
              </a:rPr>
              <a:t>(food for the body)</a:t>
            </a:r>
            <a:r>
              <a:rPr lang="en-US" altLang="en-US" sz="1900" dirty="0">
                <a:solidFill>
                  <a:schemeClr val="bg1"/>
                </a:solidFill>
              </a:rPr>
              <a:t>     </a:t>
            </a:r>
          </a:p>
          <a:p>
            <a:pPr marL="0" indent="0" eaLnBrk="1" hangingPunct="1">
              <a:spcBef>
                <a:spcPts val="0"/>
              </a:spcBef>
              <a:buNone/>
            </a:pPr>
            <a:r>
              <a:rPr lang="en-US" altLang="en-US" sz="1900" dirty="0">
                <a:solidFill>
                  <a:schemeClr val="bg1"/>
                </a:solidFill>
              </a:rPr>
              <a:t>        - Word </a:t>
            </a:r>
            <a:r>
              <a:rPr lang="en-US" altLang="en-US" sz="1500" dirty="0">
                <a:solidFill>
                  <a:schemeClr val="bg1"/>
                </a:solidFill>
              </a:rPr>
              <a:t>(Truth - food for the soul)</a:t>
            </a:r>
            <a:r>
              <a:rPr lang="en-US" altLang="en-US" sz="1900" dirty="0">
                <a:solidFill>
                  <a:schemeClr val="bg1"/>
                </a:solidFill>
              </a:rPr>
              <a:t>  </a:t>
            </a:r>
          </a:p>
          <a:p>
            <a:pPr marL="0" indent="0" eaLnBrk="1" hangingPunct="1">
              <a:spcBef>
                <a:spcPts val="0"/>
              </a:spcBef>
              <a:buNone/>
            </a:pPr>
            <a:r>
              <a:rPr lang="en-US" altLang="en-US" sz="1900" dirty="0">
                <a:solidFill>
                  <a:schemeClr val="bg1"/>
                </a:solidFill>
              </a:rPr>
              <a:t>        - Prayer </a:t>
            </a:r>
            <a:r>
              <a:rPr lang="en-US" altLang="en-US" sz="1500" dirty="0">
                <a:solidFill>
                  <a:schemeClr val="bg1"/>
                </a:solidFill>
              </a:rPr>
              <a:t>(Spirit)</a:t>
            </a:r>
          </a:p>
          <a:p>
            <a:pPr eaLnBrk="1" hangingPunct="1">
              <a:spcBef>
                <a:spcPct val="50000"/>
              </a:spcBef>
              <a:buFontTx/>
              <a:buNone/>
            </a:pPr>
            <a:r>
              <a:rPr lang="en-US" altLang="en-US" sz="1900" dirty="0">
                <a:solidFill>
                  <a:schemeClr val="bg1"/>
                </a:solidFill>
              </a:rPr>
              <a:t>	</a:t>
            </a:r>
            <a:r>
              <a:rPr lang="en-US" altLang="en-US" sz="1900" i="1" dirty="0">
                <a:solidFill>
                  <a:schemeClr val="bg1"/>
                </a:solidFill>
              </a:rPr>
              <a:t>Acts 2:42 And they continued steadfastly in the apostles’ </a:t>
            </a:r>
            <a:r>
              <a:rPr lang="en-US" altLang="en-US" sz="1900" i="1" u="sng" dirty="0">
                <a:solidFill>
                  <a:schemeClr val="bg1"/>
                </a:solidFill>
              </a:rPr>
              <a:t>doctrine</a:t>
            </a:r>
            <a:r>
              <a:rPr lang="en-US" altLang="en-US" sz="1900" i="1" dirty="0">
                <a:solidFill>
                  <a:schemeClr val="bg1"/>
                </a:solidFill>
              </a:rPr>
              <a:t> and </a:t>
            </a:r>
            <a:r>
              <a:rPr lang="en-US" altLang="en-US" sz="1900" i="1" u="sng" dirty="0">
                <a:solidFill>
                  <a:schemeClr val="bg1"/>
                </a:solidFill>
              </a:rPr>
              <a:t>fellowship</a:t>
            </a:r>
            <a:r>
              <a:rPr lang="en-US" altLang="en-US" sz="1900" i="1" dirty="0">
                <a:solidFill>
                  <a:schemeClr val="bg1"/>
                </a:solidFill>
              </a:rPr>
              <a:t>, and in breaking of </a:t>
            </a:r>
            <a:r>
              <a:rPr lang="en-US" altLang="en-US" sz="1900" i="1" u="sng" dirty="0">
                <a:solidFill>
                  <a:schemeClr val="bg1"/>
                </a:solidFill>
              </a:rPr>
              <a:t>bread</a:t>
            </a:r>
            <a:r>
              <a:rPr lang="en-US" altLang="en-US" sz="1900" i="1" dirty="0">
                <a:solidFill>
                  <a:schemeClr val="bg1"/>
                </a:solidFill>
              </a:rPr>
              <a:t>, and in </a:t>
            </a:r>
            <a:r>
              <a:rPr lang="en-US" altLang="en-US" sz="1900" i="1" u="sng" dirty="0">
                <a:solidFill>
                  <a:schemeClr val="bg1"/>
                </a:solidFill>
              </a:rPr>
              <a:t>prayers</a:t>
            </a:r>
            <a:r>
              <a:rPr lang="en-US" altLang="en-US" sz="1900" i="1" dirty="0">
                <a:solidFill>
                  <a:schemeClr val="bg1"/>
                </a:solidFill>
              </a:rPr>
              <a:t>.</a:t>
            </a:r>
          </a:p>
          <a:p>
            <a:pPr eaLnBrk="1" hangingPunct="1">
              <a:spcBef>
                <a:spcPct val="50000"/>
              </a:spcBef>
              <a:buFontTx/>
              <a:buNone/>
            </a:pPr>
            <a:endParaRPr lang="en-US" altLang="en-US" sz="400" i="1" dirty="0">
              <a:solidFill>
                <a:schemeClr val="bg1"/>
              </a:solidFill>
            </a:endParaRPr>
          </a:p>
          <a:p>
            <a:pPr eaLnBrk="1" hangingPunct="1">
              <a:spcBef>
                <a:spcPct val="50000"/>
              </a:spcBef>
              <a:buFontTx/>
              <a:buNone/>
            </a:pPr>
            <a:endParaRPr lang="en-US" altLang="en-US" sz="400" i="1" dirty="0">
              <a:solidFill>
                <a:srgbClr val="FF0000"/>
              </a:solidFill>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Text Box 1026"/>
          <p:cNvSpPr txBox="1">
            <a:spLocks noChangeArrowheads="1"/>
          </p:cNvSpPr>
          <p:nvPr/>
        </p:nvSpPr>
        <p:spPr bwMode="auto">
          <a:xfrm>
            <a:off x="65088" y="88900"/>
            <a:ext cx="7186612" cy="9109075"/>
          </a:xfrm>
          <a:prstGeom prst="rect">
            <a:avLst/>
          </a:prstGeom>
          <a:gradFill rotWithShape="0">
            <a:gsLst>
              <a:gs pos="0">
                <a:srgbClr val="FF0000"/>
              </a:gs>
              <a:gs pos="100000">
                <a:schemeClr val="tx2"/>
              </a:gs>
            </a:gsLst>
            <a:path path="shape">
              <a:fillToRect l="50000" t="50000" r="50000" b="50000"/>
            </a:path>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62" tIns="47532" rIns="95062" bIns="47532">
            <a:spAutoFit/>
          </a:bodyPr>
          <a:lstStyle>
            <a:lvl1pPr marL="473075" indent="-473075" defTabSz="950913">
              <a:spcBef>
                <a:spcPct val="20000"/>
              </a:spcBef>
              <a:buChar char="•"/>
              <a:defRPr sz="3200">
                <a:solidFill>
                  <a:schemeClr val="tx1"/>
                </a:solidFill>
                <a:latin typeface="Times New Roman" panose="02020603050405020304" pitchFamily="18" charset="0"/>
              </a:defRPr>
            </a:lvl1pPr>
            <a:lvl2pPr marL="950913" indent="-477838" defTabSz="950913">
              <a:spcBef>
                <a:spcPct val="20000"/>
              </a:spcBef>
              <a:buChar char="–"/>
              <a:defRPr sz="2800">
                <a:solidFill>
                  <a:schemeClr val="tx1"/>
                </a:solidFill>
                <a:latin typeface="Times New Roman" panose="02020603050405020304" pitchFamily="18" charset="0"/>
              </a:defRPr>
            </a:lvl2pPr>
            <a:lvl3pPr marL="1422400" indent="-471488" defTabSz="950913">
              <a:spcBef>
                <a:spcPct val="20000"/>
              </a:spcBef>
              <a:buChar char="•"/>
              <a:defRPr sz="2400">
                <a:solidFill>
                  <a:schemeClr val="tx1"/>
                </a:solidFill>
                <a:latin typeface="Times New Roman" panose="02020603050405020304" pitchFamily="18" charset="0"/>
              </a:defRPr>
            </a:lvl3pPr>
            <a:lvl4pPr marL="1901825" indent="-479425" defTabSz="950913">
              <a:spcBef>
                <a:spcPct val="20000"/>
              </a:spcBef>
              <a:buChar char="–"/>
              <a:defRPr sz="2000">
                <a:solidFill>
                  <a:schemeClr val="tx1"/>
                </a:solidFill>
                <a:latin typeface="Times New Roman" panose="02020603050405020304" pitchFamily="18" charset="0"/>
              </a:defRPr>
            </a:lvl4pPr>
            <a:lvl5pPr marL="2373313" indent="-471488" defTabSz="950913">
              <a:spcBef>
                <a:spcPct val="20000"/>
              </a:spcBef>
              <a:buChar char="»"/>
              <a:defRPr sz="2000">
                <a:solidFill>
                  <a:schemeClr val="tx1"/>
                </a:solidFill>
                <a:latin typeface="Times New Roman" panose="02020603050405020304" pitchFamily="18" charset="0"/>
              </a:defRPr>
            </a:lvl5pPr>
            <a:lvl6pPr marL="2830513" indent="-471488"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87713" indent="-471488"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744913" indent="-471488"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4202113" indent="-471488"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n-US" altLang="en-US" sz="200" dirty="0">
              <a:solidFill>
                <a:schemeClr val="bg1"/>
              </a:solidFill>
              <a:latin typeface="Algerian" panose="04020705040A02060702" pitchFamily="82" charset="0"/>
            </a:endParaRPr>
          </a:p>
          <a:p>
            <a:pPr algn="ctr" eaLnBrk="1" hangingPunct="1">
              <a:spcBef>
                <a:spcPct val="50000"/>
              </a:spcBef>
              <a:buFontTx/>
              <a:buNone/>
            </a:pPr>
            <a:r>
              <a:rPr lang="en-US" altLang="en-US" sz="2500" dirty="0">
                <a:solidFill>
                  <a:schemeClr val="bg1"/>
                </a:solidFill>
                <a:latin typeface="Algerian" panose="04020705040A02060702" pitchFamily="82" charset="0"/>
              </a:rPr>
              <a:t>STAR  TEACHING   MINISTRY  TEAM            </a:t>
            </a:r>
            <a:r>
              <a:rPr lang="en-US" altLang="en-US" sz="2500" dirty="0">
                <a:solidFill>
                  <a:srgbClr val="FFFF00"/>
                </a:solidFill>
                <a:latin typeface="Algerian" panose="04020705040A02060702" pitchFamily="82" charset="0"/>
              </a:rPr>
              <a:t>VISION  STATEMENT</a:t>
            </a:r>
          </a:p>
          <a:p>
            <a:pPr eaLnBrk="1" hangingPunct="1">
              <a:spcBef>
                <a:spcPct val="50000"/>
              </a:spcBef>
              <a:buFontTx/>
              <a:buNone/>
            </a:pPr>
            <a:r>
              <a:rPr lang="en-US" altLang="en-US" sz="1200" b="0" dirty="0">
                <a:solidFill>
                  <a:srgbClr val="FFFF00"/>
                </a:solidFill>
                <a:latin typeface="Arial Black" panose="020B0A04020102020204" pitchFamily="34" charset="0"/>
              </a:rPr>
              <a:t>       </a:t>
            </a:r>
          </a:p>
          <a:p>
            <a:pPr eaLnBrk="1" hangingPunct="1">
              <a:spcBef>
                <a:spcPct val="50000"/>
              </a:spcBef>
              <a:buFontTx/>
              <a:buNone/>
            </a:pPr>
            <a:r>
              <a:rPr lang="en-US" altLang="en-US" sz="1600" b="0" dirty="0">
                <a:solidFill>
                  <a:srgbClr val="FFFF00"/>
                </a:solidFill>
                <a:latin typeface="Arial Black" panose="020B0A04020102020204" pitchFamily="34" charset="0"/>
              </a:rPr>
              <a:t>       A Home Bible Study Teaching Ministry Team is in place to enhance the effectiveness  and  retain the results of the  vision  for  a  great  end-time harvest of souls.  Our vision is to be a soul winning team,  not just a teaching team.</a:t>
            </a:r>
          </a:p>
          <a:p>
            <a:pPr eaLnBrk="1" hangingPunct="1">
              <a:spcBef>
                <a:spcPct val="50000"/>
              </a:spcBef>
              <a:buFontTx/>
              <a:buNone/>
            </a:pPr>
            <a:endParaRPr lang="en-US" altLang="en-US" sz="800" b="0" dirty="0">
              <a:solidFill>
                <a:srgbClr val="FFFF00"/>
              </a:solidFill>
              <a:latin typeface="Arial Black" panose="020B0A04020102020204" pitchFamily="34" charset="0"/>
            </a:endParaRPr>
          </a:p>
          <a:p>
            <a:pPr eaLnBrk="1" hangingPunct="1">
              <a:spcBef>
                <a:spcPct val="50000"/>
              </a:spcBef>
              <a:buFontTx/>
              <a:buNone/>
            </a:pPr>
            <a:r>
              <a:rPr lang="en-US" altLang="en-US" sz="1700" dirty="0">
                <a:solidFill>
                  <a:schemeClr val="bg1"/>
                </a:solidFill>
              </a:rPr>
              <a:t>1.      Provide a basic Bible study course that encompasses the critical foundational concepts for salvation: </a:t>
            </a:r>
            <a:r>
              <a:rPr lang="en-US" altLang="en-US" sz="1600" dirty="0">
                <a:solidFill>
                  <a:schemeClr val="bg1"/>
                </a:solidFill>
              </a:rPr>
              <a:t>(definition of sin,  God’s judgment of sin,  forgiveness, releasing bitterness and hurts,  the mighty God in Christ, repentance,  baptism,  the infilling of the Holy Ghost,  God is holy and demands that we live a holy and separated life).                              </a:t>
            </a:r>
          </a:p>
          <a:p>
            <a:pPr eaLnBrk="1" hangingPunct="1">
              <a:spcBef>
                <a:spcPct val="50000"/>
              </a:spcBef>
              <a:buFontTx/>
              <a:buAutoNum type="arabicPeriod" startAt="2"/>
            </a:pPr>
            <a:r>
              <a:rPr lang="en-US" altLang="en-US" sz="1700" dirty="0">
                <a:solidFill>
                  <a:schemeClr val="bg1"/>
                </a:solidFill>
              </a:rPr>
              <a:t>This process will serve the needs of the following when no other teaching resource is available:                                                                                                                        Every visitor or new member that comes to our church.                    Any person not attending our church that is interested in a  Bible                                                                                              study.</a:t>
            </a:r>
          </a:p>
          <a:p>
            <a:pPr eaLnBrk="1" hangingPunct="1">
              <a:spcBef>
                <a:spcPct val="50000"/>
              </a:spcBef>
              <a:buFontTx/>
              <a:buNone/>
            </a:pPr>
            <a:r>
              <a:rPr lang="en-US" altLang="en-US" sz="1700" dirty="0">
                <a:solidFill>
                  <a:schemeClr val="bg1"/>
                </a:solidFill>
              </a:rPr>
              <a:t>3.      Provide a training process and shared repository of teaching material that will facilitate the training of every saint interested in teaching a Bible study.  Cross training for teaching the different lessons will be provided to enhance the teaching skills of  the teachers.</a:t>
            </a:r>
          </a:p>
          <a:p>
            <a:pPr eaLnBrk="1" hangingPunct="1">
              <a:spcBef>
                <a:spcPct val="50000"/>
              </a:spcBef>
              <a:buFontTx/>
              <a:buNone/>
            </a:pPr>
            <a:r>
              <a:rPr lang="en-US" altLang="en-US" sz="1700" dirty="0">
                <a:solidFill>
                  <a:schemeClr val="bg1"/>
                </a:solidFill>
              </a:rPr>
              <a:t>4.      Provide a part of the prayer support that is needed for deliverance, healing (physical and emotional) and salvation of lost souls.</a:t>
            </a:r>
          </a:p>
          <a:p>
            <a:pPr eaLnBrk="1" hangingPunct="1">
              <a:spcBef>
                <a:spcPct val="50000"/>
              </a:spcBef>
              <a:buFontTx/>
              <a:buAutoNum type="arabicPeriod" startAt="5"/>
            </a:pPr>
            <a:r>
              <a:rPr lang="en-US" altLang="en-US" sz="1700" dirty="0">
                <a:solidFill>
                  <a:schemeClr val="bg1"/>
                </a:solidFill>
              </a:rPr>
              <a:t>Assist in the personal one-on-one mentoring (peer and elder) that is needed to bring the sinner to salvation and the new convert to spiritual maturity, (e.g. being a mother, father, brother or sister figure to those from dysfunctional homes).</a:t>
            </a:r>
          </a:p>
          <a:p>
            <a:pPr eaLnBrk="1" hangingPunct="1">
              <a:spcBef>
                <a:spcPct val="50000"/>
              </a:spcBef>
              <a:buFontTx/>
              <a:buNone/>
            </a:pPr>
            <a:endParaRPr lang="en-US" altLang="en-US" sz="800" dirty="0">
              <a:solidFill>
                <a:schemeClr val="bg1"/>
              </a:solidFill>
            </a:endParaRPr>
          </a:p>
          <a:p>
            <a:pPr eaLnBrk="1" hangingPunct="1">
              <a:spcBef>
                <a:spcPct val="50000"/>
              </a:spcBef>
              <a:buFontTx/>
              <a:buNone/>
            </a:pPr>
            <a:endParaRPr lang="en-US" altLang="en-US" sz="800" dirty="0">
              <a:solidFill>
                <a:schemeClr val="bg1"/>
              </a:solidFill>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Text Box 2"/>
          <p:cNvSpPr txBox="1">
            <a:spLocks noChangeArrowheads="1"/>
          </p:cNvSpPr>
          <p:nvPr/>
        </p:nvSpPr>
        <p:spPr bwMode="auto">
          <a:xfrm>
            <a:off x="228600" y="1103313"/>
            <a:ext cx="6934200" cy="2389187"/>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00" b="0" dirty="0">
              <a:latin typeface="Arial Black" panose="020B0A04020102020204" pitchFamily="34" charset="0"/>
              <a:cs typeface="Times New Roman" panose="02020603050405020304" pitchFamily="18" charset="0"/>
            </a:endParaRPr>
          </a:p>
          <a:p>
            <a:pPr algn="ctr"/>
            <a:endParaRPr lang="en-US" altLang="en-US" sz="400" b="0" dirty="0">
              <a:latin typeface="Arial Black" panose="020B0A04020102020204" pitchFamily="34" charset="0"/>
              <a:cs typeface="Times New Roman" panose="02020603050405020304" pitchFamily="18" charset="0"/>
            </a:endParaRPr>
          </a:p>
          <a:p>
            <a:pPr algn="ctr"/>
            <a:r>
              <a:rPr lang="en-US" altLang="en-US" sz="1600" dirty="0">
                <a:latin typeface="Arial Black" panose="020B0A04020102020204" pitchFamily="34" charset="0"/>
                <a:cs typeface="Times New Roman" panose="02020603050405020304" pitchFamily="18" charset="0"/>
              </a:rPr>
              <a:t>MISSION  STATEMENT</a:t>
            </a:r>
          </a:p>
          <a:p>
            <a:pPr algn="ctr"/>
            <a:endParaRPr lang="en-US" altLang="en-US" sz="800" b="0" dirty="0">
              <a:latin typeface="Arial Black" panose="020B0A04020102020204" pitchFamily="34" charset="0"/>
              <a:cs typeface="Times New Roman" panose="02020603050405020304" pitchFamily="18" charset="0"/>
            </a:endParaRPr>
          </a:p>
          <a:p>
            <a:pPr algn="just"/>
            <a:r>
              <a:rPr lang="en-US" altLang="en-US" sz="1200" b="0" dirty="0">
                <a:latin typeface="Arial Black" panose="020B0A04020102020204" pitchFamily="34" charset="0"/>
                <a:cs typeface="Times New Roman" panose="02020603050405020304" pitchFamily="18" charset="0"/>
              </a:rPr>
              <a:t>The mission of the SWAT Ministry Team is to fulfill the teaching, commandment and example of Jesus to minister compassion and care to the homeless, disadvantaged and outcast of our city -- those with basic needs of food, clothing and shelter.  This will include ministering to their physical, emotional and spiritual needs.</a:t>
            </a:r>
          </a:p>
          <a:p>
            <a:pPr algn="just"/>
            <a:endParaRPr lang="en-US" altLang="en-US" sz="800" b="0" dirty="0">
              <a:latin typeface="Arial Black" panose="020B0A04020102020204" pitchFamily="34" charset="0"/>
              <a:cs typeface="Times New Roman" panose="02020603050405020304" pitchFamily="18" charset="0"/>
            </a:endParaRPr>
          </a:p>
          <a:p>
            <a:pPr algn="just"/>
            <a:r>
              <a:rPr lang="en-US" altLang="en-US" sz="1400" b="0" dirty="0">
                <a:latin typeface="Arial Black" panose="020B0A04020102020204" pitchFamily="34" charset="0"/>
                <a:cs typeface="Times New Roman" panose="02020603050405020304" pitchFamily="18" charset="0"/>
              </a:rPr>
              <a:t> -  Poor           -  Hungry            -  Stranger             -  Brokenhearted                </a:t>
            </a:r>
          </a:p>
          <a:p>
            <a:pPr algn="just"/>
            <a:r>
              <a:rPr lang="en-US" altLang="en-US" sz="1400" b="0" dirty="0">
                <a:latin typeface="Arial Black" panose="020B0A04020102020204" pitchFamily="34" charset="0"/>
                <a:cs typeface="Times New Roman" panose="02020603050405020304" pitchFamily="18" charset="0"/>
              </a:rPr>
              <a:t> -  Bound        -  Thirsty            -  Blind                   -  Bruised</a:t>
            </a:r>
          </a:p>
          <a:p>
            <a:pPr algn="just"/>
            <a:r>
              <a:rPr lang="en-US" altLang="en-US" sz="1400" b="0" dirty="0">
                <a:latin typeface="Arial Black" panose="020B0A04020102020204" pitchFamily="34" charset="0"/>
                <a:cs typeface="Times New Roman" panose="02020603050405020304" pitchFamily="18" charset="0"/>
              </a:rPr>
              <a:t> -  Maimed      -  Homeless       -  Wretched           -  Outcast </a:t>
            </a:r>
            <a:endParaRPr lang="en-US" altLang="en-US" sz="1200" b="0" dirty="0">
              <a:latin typeface="Arial Black" panose="020B0A04020102020204" pitchFamily="34" charset="0"/>
              <a:cs typeface="Times New Roman" panose="02020603050405020304" pitchFamily="18" charset="0"/>
            </a:endParaRPr>
          </a:p>
          <a:p>
            <a:pPr algn="ctr"/>
            <a:endParaRPr lang="en-US" altLang="en-US" sz="400" b="0" dirty="0">
              <a:latin typeface="Arial Black" panose="020B0A04020102020204" pitchFamily="34" charset="0"/>
            </a:endParaRPr>
          </a:p>
        </p:txBody>
      </p:sp>
      <p:sp>
        <p:nvSpPr>
          <p:cNvPr id="388099" name="Text Box 3"/>
          <p:cNvSpPr txBox="1">
            <a:spLocks noChangeArrowheads="1"/>
          </p:cNvSpPr>
          <p:nvPr/>
        </p:nvSpPr>
        <p:spPr bwMode="auto">
          <a:xfrm>
            <a:off x="228600" y="152400"/>
            <a:ext cx="69342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solidFill>
                  <a:srgbClr val="FF0000"/>
                </a:solidFill>
                <a:latin typeface="Arial Black" panose="020B0A04020102020204" pitchFamily="34" charset="0"/>
                <a:cs typeface="Times New Roman" panose="02020603050405020304" pitchFamily="18" charset="0"/>
              </a:rPr>
              <a:t>SWAT  COMPASSION  &amp;  CARE  MINISTRY </a:t>
            </a:r>
          </a:p>
          <a:p>
            <a:pPr algn="ctr"/>
            <a:endParaRPr lang="en-US" altLang="en-US" sz="600" b="0" dirty="0">
              <a:solidFill>
                <a:srgbClr val="FF0000"/>
              </a:solidFill>
              <a:latin typeface="Arial Black" panose="020B0A04020102020204" pitchFamily="34" charset="0"/>
              <a:cs typeface="Times New Roman" panose="02020603050405020304" pitchFamily="18" charset="0"/>
            </a:endParaRPr>
          </a:p>
          <a:p>
            <a:pPr algn="ctr"/>
            <a:r>
              <a:rPr lang="en-US" altLang="en-US" sz="2000" u="sng" dirty="0">
                <a:solidFill>
                  <a:srgbClr val="FF0000"/>
                </a:solidFill>
                <a:latin typeface="Arial Black" panose="020B0A04020102020204" pitchFamily="34" charset="0"/>
                <a:cs typeface="Times New Roman" panose="02020603050405020304" pitchFamily="18" charset="0"/>
              </a:rPr>
              <a:t>S</a:t>
            </a:r>
            <a:r>
              <a:rPr lang="en-US" altLang="en-US" sz="1600" dirty="0">
                <a:solidFill>
                  <a:srgbClr val="FF0000"/>
                </a:solidFill>
                <a:latin typeface="Arial Black" panose="020B0A04020102020204" pitchFamily="34" charset="0"/>
                <a:cs typeface="Times New Roman" panose="02020603050405020304" pitchFamily="18" charset="0"/>
              </a:rPr>
              <a:t>ERVANTS  </a:t>
            </a:r>
            <a:r>
              <a:rPr lang="en-US" altLang="en-US" sz="2000" u="sng" dirty="0">
                <a:solidFill>
                  <a:srgbClr val="FF0000"/>
                </a:solidFill>
                <a:latin typeface="Arial Black" panose="020B0A04020102020204" pitchFamily="34" charset="0"/>
                <a:cs typeface="Times New Roman" panose="02020603050405020304" pitchFamily="18" charset="0"/>
              </a:rPr>
              <a:t>W</a:t>
            </a:r>
            <a:r>
              <a:rPr lang="en-US" altLang="en-US" sz="1600" dirty="0">
                <a:solidFill>
                  <a:srgbClr val="FF0000"/>
                </a:solidFill>
                <a:latin typeface="Arial Black" panose="020B0A04020102020204" pitchFamily="34" charset="0"/>
                <a:cs typeface="Times New Roman" panose="02020603050405020304" pitchFamily="18" charset="0"/>
              </a:rPr>
              <a:t>ITH  </a:t>
            </a:r>
            <a:r>
              <a:rPr lang="en-US" altLang="en-US" sz="2000" u="sng" dirty="0">
                <a:solidFill>
                  <a:srgbClr val="FF0000"/>
                </a:solidFill>
                <a:latin typeface="Arial Black" panose="020B0A04020102020204" pitchFamily="34" charset="0"/>
                <a:cs typeface="Times New Roman" panose="02020603050405020304" pitchFamily="18" charset="0"/>
              </a:rPr>
              <a:t>A</a:t>
            </a:r>
            <a:r>
              <a:rPr lang="en-US" altLang="en-US" sz="1600" dirty="0">
                <a:solidFill>
                  <a:srgbClr val="FF0000"/>
                </a:solidFill>
                <a:latin typeface="Arial Black" panose="020B0A04020102020204" pitchFamily="34" charset="0"/>
                <a:cs typeface="Times New Roman" panose="02020603050405020304" pitchFamily="18" charset="0"/>
              </a:rPr>
              <a:t>  </a:t>
            </a:r>
            <a:r>
              <a:rPr lang="en-US" altLang="en-US" sz="2000" u="sng" dirty="0">
                <a:solidFill>
                  <a:srgbClr val="FF0000"/>
                </a:solidFill>
                <a:latin typeface="Arial Black" panose="020B0A04020102020204" pitchFamily="34" charset="0"/>
                <a:cs typeface="Times New Roman" panose="02020603050405020304" pitchFamily="18" charset="0"/>
              </a:rPr>
              <a:t>T</a:t>
            </a:r>
            <a:r>
              <a:rPr lang="en-US" altLang="en-US" sz="1600" dirty="0">
                <a:solidFill>
                  <a:srgbClr val="FF0000"/>
                </a:solidFill>
                <a:latin typeface="Arial Black" panose="020B0A04020102020204" pitchFamily="34" charset="0"/>
                <a:cs typeface="Times New Roman" panose="02020603050405020304" pitchFamily="18" charset="0"/>
              </a:rPr>
              <a:t>ESTIMONY</a:t>
            </a:r>
            <a:endParaRPr lang="en-US" altLang="en-US" sz="1600" b="0" dirty="0">
              <a:solidFill>
                <a:srgbClr val="FF0000"/>
              </a:solidFill>
              <a:latin typeface="Arial Black" panose="020B0A04020102020204" pitchFamily="34" charset="0"/>
              <a:cs typeface="Times New Roman" panose="02020603050405020304" pitchFamily="18" charset="0"/>
            </a:endParaRPr>
          </a:p>
        </p:txBody>
      </p:sp>
      <p:sp>
        <p:nvSpPr>
          <p:cNvPr id="388100" name="Text Box 4"/>
          <p:cNvSpPr txBox="1">
            <a:spLocks noChangeArrowheads="1"/>
          </p:cNvSpPr>
          <p:nvPr/>
        </p:nvSpPr>
        <p:spPr bwMode="auto">
          <a:xfrm>
            <a:off x="228600" y="3649663"/>
            <a:ext cx="6934200" cy="1689100"/>
          </a:xfrm>
          <a:prstGeom prst="rect">
            <a:avLst/>
          </a:prstGeom>
          <a:solidFill>
            <a:srgbClr val="0000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00" b="0" dirty="0">
              <a:latin typeface="Arial Black" panose="020B0A04020102020204" pitchFamily="34" charset="0"/>
              <a:cs typeface="Times New Roman" panose="02020603050405020304" pitchFamily="18" charset="0"/>
            </a:endParaRPr>
          </a:p>
          <a:p>
            <a:pPr algn="ctr"/>
            <a:endParaRPr lang="en-US" altLang="en-US" sz="400" b="0" dirty="0">
              <a:latin typeface="Arial Black" panose="020B0A04020102020204" pitchFamily="34" charset="0"/>
              <a:cs typeface="Times New Roman" panose="02020603050405020304" pitchFamily="18" charset="0"/>
            </a:endParaRPr>
          </a:p>
          <a:p>
            <a:pPr algn="ctr"/>
            <a:r>
              <a:rPr lang="en-US" altLang="en-US" sz="1600" b="0" dirty="0">
                <a:latin typeface="Arial Black" panose="020B0A04020102020204" pitchFamily="34" charset="0"/>
                <a:cs typeface="Times New Roman" panose="02020603050405020304" pitchFamily="18" charset="0"/>
              </a:rPr>
              <a:t>JESUS’  MISSION  STATEMENT</a:t>
            </a:r>
          </a:p>
          <a:p>
            <a:pPr algn="ctr"/>
            <a:endParaRPr lang="en-US" altLang="en-US" sz="800" dirty="0">
              <a:latin typeface="Arial Black" panose="020B0A04020102020204" pitchFamily="34" charset="0"/>
              <a:cs typeface="Times New Roman" panose="02020603050405020304" pitchFamily="18" charset="0"/>
            </a:endParaRPr>
          </a:p>
          <a:p>
            <a:r>
              <a:rPr lang="en-US" altLang="en-US" sz="1200" b="0" dirty="0">
                <a:latin typeface="Arial Black" panose="020B0A04020102020204" pitchFamily="34" charset="0"/>
                <a:cs typeface="Times New Roman" panose="02020603050405020304" pitchFamily="18" charset="0"/>
              </a:rPr>
              <a:t>Luke 4:18   Jesus' mission statement - anointed and sent</a:t>
            </a:r>
          </a:p>
          <a:p>
            <a:endParaRPr lang="en-US" altLang="en-US" sz="200" b="0" dirty="0">
              <a:latin typeface="Arial Black" panose="020B0A04020102020204" pitchFamily="34" charset="0"/>
              <a:cs typeface="Times New Roman" panose="02020603050405020304" pitchFamily="18" charset="0"/>
            </a:endParaRPr>
          </a:p>
          <a:p>
            <a:endParaRPr lang="en-US" altLang="en-US" sz="200" b="0" dirty="0">
              <a:latin typeface="Arial Black" panose="020B0A04020102020204" pitchFamily="34" charset="0"/>
              <a:cs typeface="Times New Roman" panose="02020603050405020304" pitchFamily="18" charset="0"/>
            </a:endParaRPr>
          </a:p>
          <a:p>
            <a:pPr algn="just"/>
            <a:r>
              <a:rPr lang="en-US" altLang="en-US" sz="1200" b="0" dirty="0">
                <a:latin typeface="Arial Black" panose="020B0A04020102020204" pitchFamily="34" charset="0"/>
                <a:cs typeface="Times New Roman" panose="02020603050405020304" pitchFamily="18" charset="0"/>
              </a:rPr>
              <a:t>18 The Spirit of the Lord is upon me, because he hath anointed me to preach the </a:t>
            </a:r>
            <a:r>
              <a:rPr lang="en-US" altLang="en-US" sz="1200" b="0" dirty="0">
                <a:solidFill>
                  <a:srgbClr val="FFFF00"/>
                </a:solidFill>
                <a:latin typeface="Arial Black" panose="020B0A04020102020204" pitchFamily="34" charset="0"/>
                <a:cs typeface="Times New Roman" panose="02020603050405020304" pitchFamily="18" charset="0"/>
              </a:rPr>
              <a:t>gospel to the</a:t>
            </a:r>
            <a:r>
              <a:rPr lang="en-US" altLang="en-US" sz="1200" b="0" dirty="0">
                <a:latin typeface="Arial Black" panose="020B0A04020102020204" pitchFamily="34" charset="0"/>
                <a:cs typeface="Times New Roman" panose="02020603050405020304" pitchFamily="18" charset="0"/>
              </a:rPr>
              <a:t> </a:t>
            </a:r>
            <a:r>
              <a:rPr lang="en-US" altLang="en-US" sz="1200" b="0" dirty="0">
                <a:solidFill>
                  <a:srgbClr val="FFFF00"/>
                </a:solidFill>
                <a:latin typeface="Arial Black" panose="020B0A04020102020204" pitchFamily="34" charset="0"/>
                <a:cs typeface="Times New Roman" panose="02020603050405020304" pitchFamily="18" charset="0"/>
              </a:rPr>
              <a:t>poor;</a:t>
            </a:r>
            <a:r>
              <a:rPr lang="en-US" altLang="en-US" sz="1200" b="0" dirty="0">
                <a:latin typeface="Arial Black" panose="020B0A04020102020204" pitchFamily="34" charset="0"/>
                <a:cs typeface="Times New Roman" panose="02020603050405020304" pitchFamily="18" charset="0"/>
              </a:rPr>
              <a:t> he hath sent me to </a:t>
            </a:r>
            <a:r>
              <a:rPr lang="en-US" altLang="en-US" sz="1200" b="0" dirty="0">
                <a:solidFill>
                  <a:srgbClr val="FFFF00"/>
                </a:solidFill>
                <a:latin typeface="Arial Black" panose="020B0A04020102020204" pitchFamily="34" charset="0"/>
                <a:cs typeface="Times New Roman" panose="02020603050405020304" pitchFamily="18" charset="0"/>
              </a:rPr>
              <a:t>heal the brokenhearted</a:t>
            </a:r>
            <a:r>
              <a:rPr lang="en-US" altLang="en-US" sz="1200" b="0" dirty="0">
                <a:latin typeface="Arial Black" panose="020B0A04020102020204" pitchFamily="34" charset="0"/>
                <a:cs typeface="Times New Roman" panose="02020603050405020304" pitchFamily="18" charset="0"/>
              </a:rPr>
              <a:t>, bring </a:t>
            </a:r>
            <a:r>
              <a:rPr lang="en-US" altLang="en-US" sz="1200" b="0" dirty="0">
                <a:solidFill>
                  <a:srgbClr val="FFFF00"/>
                </a:solidFill>
                <a:latin typeface="Arial Black" panose="020B0A04020102020204" pitchFamily="34" charset="0"/>
                <a:cs typeface="Times New Roman" panose="02020603050405020304" pitchFamily="18" charset="0"/>
              </a:rPr>
              <a:t>deliverance to the captives</a:t>
            </a:r>
            <a:r>
              <a:rPr lang="en-US" altLang="en-US" sz="1200" b="0" dirty="0">
                <a:latin typeface="Arial Black" panose="020B0A04020102020204" pitchFamily="34" charset="0"/>
                <a:cs typeface="Times New Roman" panose="02020603050405020304" pitchFamily="18" charset="0"/>
              </a:rPr>
              <a:t>, recovering of </a:t>
            </a:r>
            <a:r>
              <a:rPr lang="en-US" altLang="en-US" sz="1200" b="0" dirty="0">
                <a:solidFill>
                  <a:srgbClr val="FFFF00"/>
                </a:solidFill>
                <a:latin typeface="Arial Black" panose="020B0A04020102020204" pitchFamily="34" charset="0"/>
                <a:cs typeface="Times New Roman" panose="02020603050405020304" pitchFamily="18" charset="0"/>
              </a:rPr>
              <a:t>sight to the blind</a:t>
            </a:r>
            <a:r>
              <a:rPr lang="en-US" altLang="en-US" sz="1200" b="0" dirty="0">
                <a:latin typeface="Arial Black" panose="020B0A04020102020204" pitchFamily="34" charset="0"/>
                <a:cs typeface="Times New Roman" panose="02020603050405020304" pitchFamily="18" charset="0"/>
              </a:rPr>
              <a:t>, to set at </a:t>
            </a:r>
            <a:r>
              <a:rPr lang="en-US" altLang="en-US" sz="1200" b="0" dirty="0">
                <a:solidFill>
                  <a:srgbClr val="FFFF00"/>
                </a:solidFill>
                <a:latin typeface="Arial Black" panose="020B0A04020102020204" pitchFamily="34" charset="0"/>
                <a:cs typeface="Times New Roman" panose="02020603050405020304" pitchFamily="18" charset="0"/>
              </a:rPr>
              <a:t>liberty them that are bruised</a:t>
            </a:r>
            <a:r>
              <a:rPr lang="en-US" altLang="en-US" sz="1200" b="0" dirty="0">
                <a:latin typeface="Arial Black" panose="020B0A04020102020204" pitchFamily="34" charset="0"/>
                <a:cs typeface="Times New Roman" panose="02020603050405020304" pitchFamily="18" charset="0"/>
              </a:rPr>
              <a:t>. </a:t>
            </a:r>
          </a:p>
          <a:p>
            <a:pPr algn="ctr"/>
            <a:endParaRPr lang="en-US" altLang="en-US" sz="400" b="0" dirty="0">
              <a:latin typeface="Arial Black" panose="020B0A04020102020204" pitchFamily="34" charset="0"/>
            </a:endParaRPr>
          </a:p>
        </p:txBody>
      </p:sp>
      <p:sp>
        <p:nvSpPr>
          <p:cNvPr id="388101" name="Text Box 5"/>
          <p:cNvSpPr txBox="1">
            <a:spLocks noChangeArrowheads="1"/>
          </p:cNvSpPr>
          <p:nvPr/>
        </p:nvSpPr>
        <p:spPr bwMode="auto">
          <a:xfrm>
            <a:off x="228600" y="5553075"/>
            <a:ext cx="6934200" cy="3667125"/>
          </a:xfrm>
          <a:prstGeom prst="rect">
            <a:avLst/>
          </a:prstGeom>
          <a:gradFill rotWithShape="0">
            <a:gsLst>
              <a:gs pos="0">
                <a:srgbClr val="FFFF00"/>
              </a:gs>
              <a:gs pos="50000">
                <a:srgbClr val="FFFFFF"/>
              </a:gs>
              <a:gs pos="100000">
                <a:srgbClr val="FFFF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just"/>
            <a:endParaRPr lang="en-US" altLang="en-US" sz="400" b="0" i="1" dirty="0">
              <a:solidFill>
                <a:srgbClr val="006600"/>
              </a:solidFill>
              <a:latin typeface="Arial Black" panose="020B0A04020102020204" pitchFamily="34" charset="0"/>
              <a:cs typeface="Times New Roman" panose="02020603050405020304" pitchFamily="18" charset="0"/>
            </a:endParaRPr>
          </a:p>
          <a:p>
            <a:pPr algn="ctr"/>
            <a:r>
              <a:rPr lang="en-US" altLang="en-US" sz="1600" b="0" dirty="0">
                <a:solidFill>
                  <a:srgbClr val="006600"/>
                </a:solidFill>
                <a:latin typeface="Arial Black" panose="020B0A04020102020204" pitchFamily="34" charset="0"/>
                <a:cs typeface="Times New Roman" panose="02020603050405020304" pitchFamily="18" charset="0"/>
              </a:rPr>
              <a:t>JESUS’  TEACHING</a:t>
            </a:r>
          </a:p>
          <a:p>
            <a:pPr algn="ctr"/>
            <a:endParaRPr lang="en-US" altLang="en-US" sz="600" b="0" dirty="0">
              <a:solidFill>
                <a:srgbClr val="006600"/>
              </a:solidFill>
              <a:latin typeface="Arial Black" panose="020B0A04020102020204" pitchFamily="34" charset="0"/>
              <a:cs typeface="Times New Roman" panose="02020603050405020304" pitchFamily="18" charset="0"/>
            </a:endParaRPr>
          </a:p>
          <a:p>
            <a:pPr algn="just"/>
            <a:r>
              <a:rPr lang="en-US" altLang="en-US" sz="1200" b="0" dirty="0">
                <a:solidFill>
                  <a:srgbClr val="006600"/>
                </a:solidFill>
                <a:latin typeface="Arial Black" panose="020B0A04020102020204" pitchFamily="34" charset="0"/>
                <a:cs typeface="Times New Roman" panose="02020603050405020304" pitchFamily="18" charset="0"/>
              </a:rPr>
              <a:t>Luke 14:21, 23   </a:t>
            </a:r>
            <a:r>
              <a:rPr lang="en-US" altLang="en-US" sz="1200" b="0" dirty="0">
                <a:solidFill>
                  <a:srgbClr val="FF0000"/>
                </a:solidFill>
                <a:latin typeface="Arial Black" panose="020B0A04020102020204" pitchFamily="34" charset="0"/>
                <a:cs typeface="Times New Roman" panose="02020603050405020304" pitchFamily="18" charset="0"/>
              </a:rPr>
              <a:t>Minister to the disadvantaged, poor and hurting</a:t>
            </a:r>
          </a:p>
          <a:p>
            <a:pPr algn="just"/>
            <a:endParaRPr lang="en-US" altLang="en-US" sz="400" b="0" dirty="0">
              <a:solidFill>
                <a:srgbClr val="FF0000"/>
              </a:solidFill>
              <a:latin typeface="Arial Black" panose="020B0A04020102020204" pitchFamily="34" charset="0"/>
              <a:cs typeface="Times New Roman" panose="02020603050405020304" pitchFamily="18" charset="0"/>
            </a:endParaRPr>
          </a:p>
          <a:p>
            <a:pPr algn="just"/>
            <a:r>
              <a:rPr lang="en-US" altLang="en-US" sz="1200" b="0" dirty="0">
                <a:solidFill>
                  <a:srgbClr val="006600"/>
                </a:solidFill>
                <a:latin typeface="Arial Black" panose="020B0A04020102020204" pitchFamily="34" charset="0"/>
                <a:cs typeface="Times New Roman" panose="02020603050405020304" pitchFamily="18" charset="0"/>
              </a:rPr>
              <a:t>Bring in hither the </a:t>
            </a:r>
            <a:r>
              <a:rPr lang="en-US" altLang="en-US" sz="1200" b="0" dirty="0">
                <a:solidFill>
                  <a:srgbClr val="FF0000"/>
                </a:solidFill>
                <a:latin typeface="Arial Black" panose="020B0A04020102020204" pitchFamily="34" charset="0"/>
                <a:cs typeface="Times New Roman" panose="02020603050405020304" pitchFamily="18" charset="0"/>
              </a:rPr>
              <a:t>poor</a:t>
            </a:r>
            <a:r>
              <a:rPr lang="en-US" altLang="en-US" sz="1200" b="0" dirty="0">
                <a:solidFill>
                  <a:srgbClr val="006600"/>
                </a:solidFill>
                <a:latin typeface="Arial Black" panose="020B0A04020102020204" pitchFamily="34" charset="0"/>
                <a:cs typeface="Times New Roman" panose="02020603050405020304" pitchFamily="18" charset="0"/>
              </a:rPr>
              <a:t>, and the </a:t>
            </a:r>
            <a:r>
              <a:rPr lang="en-US" altLang="en-US" sz="1200" b="0" dirty="0">
                <a:solidFill>
                  <a:srgbClr val="FF0000"/>
                </a:solidFill>
                <a:latin typeface="Arial Black" panose="020B0A04020102020204" pitchFamily="34" charset="0"/>
                <a:cs typeface="Times New Roman" panose="02020603050405020304" pitchFamily="18" charset="0"/>
              </a:rPr>
              <a:t>maimed</a:t>
            </a:r>
            <a:r>
              <a:rPr lang="en-US" altLang="en-US" sz="1200" b="0" dirty="0">
                <a:solidFill>
                  <a:srgbClr val="006600"/>
                </a:solidFill>
                <a:latin typeface="Arial Black" panose="020B0A04020102020204" pitchFamily="34" charset="0"/>
                <a:cs typeface="Times New Roman" panose="02020603050405020304" pitchFamily="18" charset="0"/>
              </a:rPr>
              <a:t>, and the </a:t>
            </a:r>
            <a:r>
              <a:rPr lang="en-US" altLang="en-US" sz="1200" b="0" dirty="0">
                <a:solidFill>
                  <a:srgbClr val="FF0000"/>
                </a:solidFill>
                <a:latin typeface="Arial Black" panose="020B0A04020102020204" pitchFamily="34" charset="0"/>
                <a:cs typeface="Times New Roman" panose="02020603050405020304" pitchFamily="18" charset="0"/>
              </a:rPr>
              <a:t>halt</a:t>
            </a:r>
            <a:r>
              <a:rPr lang="en-US" altLang="en-US" sz="1200" b="0" dirty="0">
                <a:solidFill>
                  <a:srgbClr val="006600"/>
                </a:solidFill>
                <a:latin typeface="Arial Black" panose="020B0A04020102020204" pitchFamily="34" charset="0"/>
                <a:cs typeface="Times New Roman" panose="02020603050405020304" pitchFamily="18" charset="0"/>
              </a:rPr>
              <a:t>, and the </a:t>
            </a:r>
            <a:r>
              <a:rPr lang="en-US" altLang="en-US" sz="1200" b="0" dirty="0">
                <a:solidFill>
                  <a:srgbClr val="FF0000"/>
                </a:solidFill>
                <a:latin typeface="Arial Black" panose="020B0A04020102020204" pitchFamily="34" charset="0"/>
                <a:cs typeface="Times New Roman" panose="02020603050405020304" pitchFamily="18" charset="0"/>
              </a:rPr>
              <a:t>blind</a:t>
            </a:r>
            <a:r>
              <a:rPr lang="en-US" altLang="en-US" sz="1200" b="0" dirty="0">
                <a:solidFill>
                  <a:srgbClr val="006600"/>
                </a:solidFill>
                <a:latin typeface="Arial Black" panose="020B0A04020102020204" pitchFamily="34" charset="0"/>
                <a:cs typeface="Times New Roman" panose="02020603050405020304" pitchFamily="18" charset="0"/>
              </a:rPr>
              <a:t>. Go into the highways and hedges, and compel them to come in.</a:t>
            </a:r>
            <a:endParaRPr lang="en-US" altLang="en-US" sz="1200" b="0" dirty="0">
              <a:latin typeface="Arial Black" panose="020B0A04020102020204" pitchFamily="34" charset="0"/>
              <a:cs typeface="Times New Roman" panose="02020603050405020304" pitchFamily="18" charset="0"/>
            </a:endParaRPr>
          </a:p>
          <a:p>
            <a:pPr algn="just"/>
            <a:r>
              <a:rPr lang="en-US" altLang="en-US" sz="400" b="0" dirty="0">
                <a:solidFill>
                  <a:srgbClr val="006600"/>
                </a:solidFill>
                <a:latin typeface="Arial Black" panose="020B0A04020102020204" pitchFamily="34" charset="0"/>
                <a:cs typeface="Times New Roman" panose="02020603050405020304" pitchFamily="18" charset="0"/>
              </a:rPr>
              <a:t> </a:t>
            </a:r>
            <a:endParaRPr lang="en-US" altLang="en-US" sz="400" b="0" dirty="0">
              <a:latin typeface="Arial Black" panose="020B0A04020102020204" pitchFamily="34" charset="0"/>
              <a:cs typeface="Times New Roman" panose="02020603050405020304" pitchFamily="18" charset="0"/>
            </a:endParaRPr>
          </a:p>
          <a:p>
            <a:pPr algn="just"/>
            <a:r>
              <a:rPr lang="en-US" altLang="en-US" sz="1200" b="0" dirty="0">
                <a:solidFill>
                  <a:srgbClr val="006600"/>
                </a:solidFill>
                <a:latin typeface="Arial Black" panose="020B0A04020102020204" pitchFamily="34" charset="0"/>
                <a:cs typeface="Times New Roman" panose="02020603050405020304" pitchFamily="18" charset="0"/>
              </a:rPr>
              <a:t>'Quickly, get out into the city streets and alleys. Collect all who look like they need a square meal, all the </a:t>
            </a:r>
            <a:r>
              <a:rPr lang="en-US" altLang="en-US" sz="1200" b="0" dirty="0">
                <a:solidFill>
                  <a:srgbClr val="FF0000"/>
                </a:solidFill>
                <a:latin typeface="Arial Black" panose="020B0A04020102020204" pitchFamily="34" charset="0"/>
                <a:cs typeface="Times New Roman" panose="02020603050405020304" pitchFamily="18" charset="0"/>
              </a:rPr>
              <a:t>misfits </a:t>
            </a:r>
            <a:r>
              <a:rPr lang="en-US" altLang="en-US" sz="1200" b="0" dirty="0">
                <a:solidFill>
                  <a:srgbClr val="006600"/>
                </a:solidFill>
                <a:latin typeface="Arial Black" panose="020B0A04020102020204" pitchFamily="34" charset="0"/>
                <a:cs typeface="Times New Roman" panose="02020603050405020304" pitchFamily="18" charset="0"/>
              </a:rPr>
              <a:t>and </a:t>
            </a:r>
            <a:r>
              <a:rPr lang="en-US" altLang="en-US" sz="1200" b="0" dirty="0">
                <a:solidFill>
                  <a:srgbClr val="FF0000"/>
                </a:solidFill>
                <a:latin typeface="Arial Black" panose="020B0A04020102020204" pitchFamily="34" charset="0"/>
                <a:cs typeface="Times New Roman" panose="02020603050405020304" pitchFamily="18" charset="0"/>
              </a:rPr>
              <a:t>homeless</a:t>
            </a:r>
            <a:r>
              <a:rPr lang="en-US" altLang="en-US" sz="1200" b="0" dirty="0">
                <a:solidFill>
                  <a:srgbClr val="006600"/>
                </a:solidFill>
                <a:latin typeface="Arial Black" panose="020B0A04020102020204" pitchFamily="34" charset="0"/>
                <a:cs typeface="Times New Roman" panose="02020603050405020304" pitchFamily="18" charset="0"/>
              </a:rPr>
              <a:t> and </a:t>
            </a:r>
            <a:r>
              <a:rPr lang="en-US" altLang="en-US" sz="1200" b="0" dirty="0">
                <a:solidFill>
                  <a:srgbClr val="FF0000"/>
                </a:solidFill>
                <a:latin typeface="Arial Black" panose="020B0A04020102020204" pitchFamily="34" charset="0"/>
                <a:cs typeface="Times New Roman" panose="02020603050405020304" pitchFamily="18" charset="0"/>
              </a:rPr>
              <a:t>wretched</a:t>
            </a:r>
            <a:r>
              <a:rPr lang="en-US" altLang="en-US" sz="1200" b="0" dirty="0">
                <a:solidFill>
                  <a:srgbClr val="006600"/>
                </a:solidFill>
                <a:latin typeface="Arial Black" panose="020B0A04020102020204" pitchFamily="34" charset="0"/>
                <a:cs typeface="Times New Roman" panose="02020603050405020304" pitchFamily="18" charset="0"/>
              </a:rPr>
              <a:t> you can lay your hands on, and bring them here.'  'Then go to the country roads. Whoever you find, drag them in. I want my house full.  The Message    </a:t>
            </a:r>
            <a:endParaRPr lang="en-US" altLang="en-US" sz="1200" b="0" dirty="0">
              <a:latin typeface="Arial Black" panose="020B0A04020102020204" pitchFamily="34" charset="0"/>
              <a:cs typeface="Times New Roman" panose="02020603050405020304" pitchFamily="18" charset="0"/>
            </a:endParaRPr>
          </a:p>
          <a:p>
            <a:pPr algn="just"/>
            <a:endParaRPr lang="en-US" altLang="en-US" sz="800" b="0" dirty="0">
              <a:solidFill>
                <a:srgbClr val="006600"/>
              </a:solidFill>
              <a:latin typeface="Arial Black" panose="020B0A04020102020204" pitchFamily="34" charset="0"/>
              <a:cs typeface="Times New Roman" panose="02020603050405020304" pitchFamily="18" charset="0"/>
            </a:endParaRPr>
          </a:p>
          <a:p>
            <a:pPr algn="just"/>
            <a:r>
              <a:rPr lang="en-US" altLang="en-US" sz="1200" b="0" dirty="0">
                <a:solidFill>
                  <a:srgbClr val="006600"/>
                </a:solidFill>
                <a:latin typeface="Arial Black" panose="020B0A04020102020204" pitchFamily="34" charset="0"/>
                <a:cs typeface="Times New Roman" panose="02020603050405020304" pitchFamily="18" charset="0"/>
              </a:rPr>
              <a:t>Matthew 25:34-36, 40   </a:t>
            </a:r>
            <a:r>
              <a:rPr lang="en-US" altLang="en-US" sz="1200" b="0" dirty="0">
                <a:solidFill>
                  <a:srgbClr val="FF0000"/>
                </a:solidFill>
                <a:latin typeface="Arial Black" panose="020B0A04020102020204" pitchFamily="34" charset="0"/>
                <a:cs typeface="Times New Roman" panose="02020603050405020304" pitchFamily="18" charset="0"/>
              </a:rPr>
              <a:t>The final test at the judgment</a:t>
            </a:r>
          </a:p>
          <a:p>
            <a:pPr algn="just"/>
            <a:endParaRPr lang="en-US" altLang="en-US" sz="400" b="0" dirty="0">
              <a:solidFill>
                <a:srgbClr val="006600"/>
              </a:solidFill>
              <a:latin typeface="Arial Black" panose="020B0A04020102020204" pitchFamily="34" charset="0"/>
              <a:cs typeface="Times New Roman" panose="02020603050405020304" pitchFamily="18" charset="0"/>
            </a:endParaRPr>
          </a:p>
          <a:p>
            <a:pPr algn="just"/>
            <a:r>
              <a:rPr lang="en-US" altLang="en-US" sz="1200" b="0" dirty="0">
                <a:solidFill>
                  <a:srgbClr val="006600"/>
                </a:solidFill>
                <a:latin typeface="Arial Black" panose="020B0A04020102020204" pitchFamily="34" charset="0"/>
                <a:cs typeface="Times New Roman" panose="02020603050405020304" pitchFamily="18" charset="0"/>
              </a:rPr>
              <a:t> . . . Come, ye blessed of my Father, inherit the kingdom prepared for you from the foundation of the world: For I was an</a:t>
            </a:r>
            <a:r>
              <a:rPr lang="en-US" altLang="en-US" sz="1200" dirty="0">
                <a:solidFill>
                  <a:srgbClr val="006600"/>
                </a:solidFill>
                <a:latin typeface="Arial Black" panose="020B0A04020102020204" pitchFamily="34" charset="0"/>
                <a:cs typeface="Times New Roman" panose="02020603050405020304" pitchFamily="18" charset="0"/>
              </a:rPr>
              <a:t> </a:t>
            </a:r>
            <a:r>
              <a:rPr lang="en-US" altLang="en-US" sz="1200" b="0" dirty="0">
                <a:solidFill>
                  <a:srgbClr val="FF0000"/>
                </a:solidFill>
                <a:latin typeface="Arial Black" panose="020B0A04020102020204" pitchFamily="34" charset="0"/>
                <a:cs typeface="Times New Roman" panose="02020603050405020304" pitchFamily="18" charset="0"/>
              </a:rPr>
              <a:t>hungred</a:t>
            </a:r>
            <a:r>
              <a:rPr lang="en-US" altLang="en-US" sz="1200" b="0" dirty="0">
                <a:solidFill>
                  <a:srgbClr val="006600"/>
                </a:solidFill>
                <a:latin typeface="Arial Black" panose="020B0A04020102020204" pitchFamily="34" charset="0"/>
                <a:cs typeface="Times New Roman" panose="02020603050405020304" pitchFamily="18" charset="0"/>
              </a:rPr>
              <a:t>, and ye gave me meat: I was </a:t>
            </a:r>
            <a:r>
              <a:rPr lang="en-US" altLang="en-US" sz="1200" b="0" dirty="0">
                <a:solidFill>
                  <a:srgbClr val="FF0000"/>
                </a:solidFill>
                <a:latin typeface="Arial Black" panose="020B0A04020102020204" pitchFamily="34" charset="0"/>
                <a:cs typeface="Times New Roman" panose="02020603050405020304" pitchFamily="18" charset="0"/>
              </a:rPr>
              <a:t>thirsty</a:t>
            </a:r>
            <a:r>
              <a:rPr lang="en-US" altLang="en-US" sz="1200" b="0" dirty="0">
                <a:solidFill>
                  <a:srgbClr val="006600"/>
                </a:solidFill>
                <a:latin typeface="Arial Black" panose="020B0A04020102020204" pitchFamily="34" charset="0"/>
                <a:cs typeface="Times New Roman" panose="02020603050405020304" pitchFamily="18" charset="0"/>
              </a:rPr>
              <a:t>, and ye gave me drink: I was a </a:t>
            </a:r>
            <a:r>
              <a:rPr lang="en-US" altLang="en-US" sz="1200" b="0" dirty="0">
                <a:solidFill>
                  <a:srgbClr val="FF0000"/>
                </a:solidFill>
                <a:latin typeface="Arial Black" panose="020B0A04020102020204" pitchFamily="34" charset="0"/>
                <a:cs typeface="Times New Roman" panose="02020603050405020304" pitchFamily="18" charset="0"/>
              </a:rPr>
              <a:t>stranger</a:t>
            </a:r>
            <a:r>
              <a:rPr lang="en-US" altLang="en-US" sz="1200" b="0" dirty="0">
                <a:solidFill>
                  <a:srgbClr val="006600"/>
                </a:solidFill>
                <a:latin typeface="Arial Black" panose="020B0A04020102020204" pitchFamily="34" charset="0"/>
                <a:cs typeface="Times New Roman" panose="02020603050405020304" pitchFamily="18" charset="0"/>
              </a:rPr>
              <a:t>, and ye took me in:  </a:t>
            </a:r>
            <a:r>
              <a:rPr lang="en-US" altLang="en-US" sz="1200" b="0" dirty="0">
                <a:solidFill>
                  <a:srgbClr val="FF0000"/>
                </a:solidFill>
                <a:latin typeface="Arial Black" panose="020B0A04020102020204" pitchFamily="34" charset="0"/>
                <a:cs typeface="Times New Roman" panose="02020603050405020304" pitchFamily="18" charset="0"/>
              </a:rPr>
              <a:t>Naked</a:t>
            </a:r>
            <a:r>
              <a:rPr lang="en-US" altLang="en-US" sz="1200" b="0" dirty="0">
                <a:solidFill>
                  <a:srgbClr val="006600"/>
                </a:solidFill>
                <a:latin typeface="Arial Black" panose="020B0A04020102020204" pitchFamily="34" charset="0"/>
                <a:cs typeface="Times New Roman" panose="02020603050405020304" pitchFamily="18" charset="0"/>
              </a:rPr>
              <a:t>, and ye clothed me: I was </a:t>
            </a:r>
            <a:r>
              <a:rPr lang="en-US" altLang="en-US" sz="1200" dirty="0">
                <a:solidFill>
                  <a:srgbClr val="FF0000"/>
                </a:solidFill>
                <a:latin typeface="Arial Black" panose="020B0A04020102020204" pitchFamily="34" charset="0"/>
                <a:cs typeface="Times New Roman" panose="02020603050405020304" pitchFamily="18" charset="0"/>
              </a:rPr>
              <a:t>sick</a:t>
            </a:r>
            <a:r>
              <a:rPr lang="en-US" altLang="en-US" sz="1200" b="0" dirty="0">
                <a:solidFill>
                  <a:srgbClr val="006600"/>
                </a:solidFill>
                <a:latin typeface="Arial Black" panose="020B0A04020102020204" pitchFamily="34" charset="0"/>
                <a:cs typeface="Times New Roman" panose="02020603050405020304" pitchFamily="18" charset="0"/>
              </a:rPr>
              <a:t>, and ye visited me: I was </a:t>
            </a:r>
            <a:r>
              <a:rPr lang="en-US" altLang="en-US" sz="1200" b="0" dirty="0">
                <a:solidFill>
                  <a:srgbClr val="FF0000"/>
                </a:solidFill>
                <a:latin typeface="Arial Black" panose="020B0A04020102020204" pitchFamily="34" charset="0"/>
                <a:cs typeface="Times New Roman" panose="02020603050405020304" pitchFamily="18" charset="0"/>
              </a:rPr>
              <a:t>in prison</a:t>
            </a:r>
            <a:r>
              <a:rPr lang="en-US" altLang="en-US" sz="1200" b="0" dirty="0">
                <a:solidFill>
                  <a:srgbClr val="006600"/>
                </a:solidFill>
                <a:latin typeface="Arial Black" panose="020B0A04020102020204" pitchFamily="34" charset="0"/>
                <a:cs typeface="Times New Roman" panose="02020603050405020304" pitchFamily="18" charset="0"/>
              </a:rPr>
              <a:t>, and ye came unto me.  And the King shall answer and say unto them, Verily I say unto you, Inasmuch as ye have </a:t>
            </a:r>
            <a:r>
              <a:rPr lang="en-US" altLang="en-US" sz="1200" b="0" dirty="0">
                <a:solidFill>
                  <a:srgbClr val="FF0000"/>
                </a:solidFill>
                <a:latin typeface="Arial Black" panose="020B0A04020102020204" pitchFamily="34" charset="0"/>
                <a:cs typeface="Times New Roman" panose="02020603050405020304" pitchFamily="18" charset="0"/>
              </a:rPr>
              <a:t>done it unto one of the least of these my brethren, ye have done it unto me.</a:t>
            </a:r>
          </a:p>
          <a:p>
            <a:endParaRPr lang="en-US" altLang="en-US" sz="400" b="0" dirty="0">
              <a:solidFill>
                <a:srgbClr val="FF0000"/>
              </a:solidFill>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Text Box 2"/>
          <p:cNvSpPr txBox="1">
            <a:spLocks noChangeArrowheads="1"/>
          </p:cNvSpPr>
          <p:nvPr/>
        </p:nvSpPr>
        <p:spPr bwMode="auto">
          <a:xfrm>
            <a:off x="152400" y="153988"/>
            <a:ext cx="6934200" cy="173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200" dirty="0">
                <a:solidFill>
                  <a:srgbClr val="FF0000"/>
                </a:solidFill>
                <a:latin typeface="Elephant" panose="02020904090505020303" pitchFamily="18" charset="0"/>
                <a:cs typeface="Times New Roman" panose="02020603050405020304" pitchFamily="18" charset="0"/>
              </a:rPr>
              <a:t>COMPASSION  &amp;  CARE  MINISTRY</a:t>
            </a:r>
            <a:endParaRPr lang="en-US" altLang="en-US" sz="2200" dirty="0">
              <a:solidFill>
                <a:schemeClr val="tx1"/>
              </a:solidFill>
              <a:latin typeface="Elephant" panose="02020904090505020303" pitchFamily="18" charset="0"/>
              <a:cs typeface="Times New Roman" panose="02020603050405020304" pitchFamily="18" charset="0"/>
            </a:endParaRPr>
          </a:p>
          <a:p>
            <a:pPr algn="ctr"/>
            <a:r>
              <a:rPr lang="en-US" altLang="en-US" sz="2200" dirty="0">
                <a:solidFill>
                  <a:srgbClr val="FF0000"/>
                </a:solidFill>
                <a:latin typeface="Elephant" panose="02020904090505020303" pitchFamily="18" charset="0"/>
                <a:cs typeface="Times New Roman" panose="02020603050405020304" pitchFamily="18" charset="0"/>
              </a:rPr>
              <a:t>SWAT    TEAM</a:t>
            </a:r>
            <a:endParaRPr lang="en-US" altLang="en-US" sz="2200" dirty="0">
              <a:solidFill>
                <a:schemeClr val="tx1"/>
              </a:solidFill>
              <a:latin typeface="Elephant" panose="02020904090505020303" pitchFamily="18" charset="0"/>
              <a:cs typeface="Times New Roman" panose="02020603050405020304" pitchFamily="18" charset="0"/>
            </a:endParaRPr>
          </a:p>
          <a:p>
            <a:pPr algn="ctr"/>
            <a:r>
              <a:rPr lang="en-US" altLang="en-US" sz="2200" u="sng" dirty="0">
                <a:solidFill>
                  <a:srgbClr val="FF0000"/>
                </a:solidFill>
                <a:latin typeface="Elephant" panose="02020904090505020303" pitchFamily="18" charset="0"/>
                <a:cs typeface="Times New Roman" panose="02020603050405020304" pitchFamily="18" charset="0"/>
              </a:rPr>
              <a:t>S</a:t>
            </a:r>
            <a:r>
              <a:rPr lang="en-US" altLang="en-US" sz="2200" dirty="0">
                <a:solidFill>
                  <a:srgbClr val="FF0000"/>
                </a:solidFill>
                <a:latin typeface="Elephant" panose="02020904090505020303" pitchFamily="18" charset="0"/>
                <a:cs typeface="Times New Roman" panose="02020603050405020304" pitchFamily="18" charset="0"/>
              </a:rPr>
              <a:t>ervants  </a:t>
            </a:r>
            <a:r>
              <a:rPr lang="en-US" altLang="en-US" sz="2200" u="sng" dirty="0">
                <a:solidFill>
                  <a:srgbClr val="FF0000"/>
                </a:solidFill>
                <a:latin typeface="Elephant" panose="02020904090505020303" pitchFamily="18" charset="0"/>
                <a:cs typeface="Times New Roman" panose="02020603050405020304" pitchFamily="18" charset="0"/>
              </a:rPr>
              <a:t>W</a:t>
            </a:r>
            <a:r>
              <a:rPr lang="en-US" altLang="en-US" sz="2200" dirty="0">
                <a:solidFill>
                  <a:srgbClr val="FF0000"/>
                </a:solidFill>
                <a:latin typeface="Elephant" panose="02020904090505020303" pitchFamily="18" charset="0"/>
                <a:cs typeface="Times New Roman" panose="02020603050405020304" pitchFamily="18" charset="0"/>
              </a:rPr>
              <a:t>ith  </a:t>
            </a:r>
            <a:r>
              <a:rPr lang="en-US" altLang="en-US" sz="2200" u="sng" dirty="0">
                <a:solidFill>
                  <a:srgbClr val="FF0000"/>
                </a:solidFill>
                <a:latin typeface="Elephant" panose="02020904090505020303" pitchFamily="18" charset="0"/>
                <a:cs typeface="Times New Roman" panose="02020603050405020304" pitchFamily="18" charset="0"/>
              </a:rPr>
              <a:t>A</a:t>
            </a:r>
            <a:r>
              <a:rPr lang="en-US" altLang="en-US" sz="2200" dirty="0">
                <a:solidFill>
                  <a:srgbClr val="FF0000"/>
                </a:solidFill>
                <a:latin typeface="Elephant" panose="02020904090505020303" pitchFamily="18" charset="0"/>
                <a:cs typeface="Times New Roman" panose="02020603050405020304" pitchFamily="18" charset="0"/>
              </a:rPr>
              <a:t>  </a:t>
            </a:r>
            <a:r>
              <a:rPr lang="en-US" altLang="en-US" sz="2200" u="sng" dirty="0">
                <a:solidFill>
                  <a:srgbClr val="FF0000"/>
                </a:solidFill>
                <a:latin typeface="Elephant" panose="02020904090505020303" pitchFamily="18" charset="0"/>
                <a:cs typeface="Times New Roman" panose="02020603050405020304" pitchFamily="18" charset="0"/>
              </a:rPr>
              <a:t>T</a:t>
            </a:r>
            <a:r>
              <a:rPr lang="en-US" altLang="en-US" sz="2200" dirty="0">
                <a:solidFill>
                  <a:srgbClr val="FF0000"/>
                </a:solidFill>
                <a:latin typeface="Elephant" panose="02020904090505020303" pitchFamily="18" charset="0"/>
                <a:cs typeface="Times New Roman" panose="02020603050405020304" pitchFamily="18" charset="0"/>
              </a:rPr>
              <a:t>estimony</a:t>
            </a:r>
          </a:p>
          <a:p>
            <a:pPr algn="ctr"/>
            <a:endParaRPr lang="en-US" altLang="en-US" sz="600" dirty="0">
              <a:solidFill>
                <a:srgbClr val="FF0000"/>
              </a:solidFill>
              <a:latin typeface="Elephant" panose="02020904090505020303" pitchFamily="18" charset="0"/>
              <a:cs typeface="Times New Roman" panose="02020603050405020304" pitchFamily="18" charset="0"/>
            </a:endParaRPr>
          </a:p>
          <a:p>
            <a:pPr algn="ctr"/>
            <a:r>
              <a:rPr lang="en-US" altLang="en-US" sz="1600" b="0" i="1" dirty="0">
                <a:solidFill>
                  <a:srgbClr val="0000FF"/>
                </a:solidFill>
                <a:latin typeface="Arial Black" panose="020B0A04020102020204" pitchFamily="34" charset="0"/>
                <a:cs typeface="Times New Roman" panose="02020603050405020304" pitchFamily="18" charset="0"/>
              </a:rPr>
              <a:t>Ministering to needs of the hurting outside the church doors:</a:t>
            </a:r>
            <a:endParaRPr lang="en-US" altLang="en-US" sz="1600" b="0" dirty="0">
              <a:solidFill>
                <a:srgbClr val="FF0000"/>
              </a:solidFill>
              <a:latin typeface="Arial Black" panose="020B0A04020102020204" pitchFamily="34" charset="0"/>
              <a:cs typeface="Times New Roman" panose="02020603050405020304" pitchFamily="18" charset="0"/>
            </a:endParaRPr>
          </a:p>
          <a:p>
            <a:pPr algn="ctr"/>
            <a:r>
              <a:rPr lang="en-US" altLang="en-US" sz="1600" b="0" i="1" dirty="0">
                <a:solidFill>
                  <a:srgbClr val="0000FF"/>
                </a:solidFill>
                <a:latin typeface="Arial Black" panose="020B0A04020102020204" pitchFamily="34" charset="0"/>
                <a:cs typeface="Times New Roman" panose="02020603050405020304" pitchFamily="18" charset="0"/>
              </a:rPr>
              <a:t>homeless, hospitals, etc. </a:t>
            </a:r>
            <a:endParaRPr lang="en-US" altLang="en-US" sz="1600" b="0" dirty="0">
              <a:solidFill>
                <a:srgbClr val="FF0000"/>
              </a:solidFill>
              <a:latin typeface="Arial Black" panose="020B0A04020102020204" pitchFamily="34" charset="0"/>
              <a:cs typeface="Times New Roman" panose="02020603050405020304" pitchFamily="18" charset="0"/>
            </a:endParaRPr>
          </a:p>
          <a:p>
            <a:pPr algn="ctr"/>
            <a:endParaRPr lang="en-US" altLang="en-US" sz="400" b="0" dirty="0">
              <a:solidFill>
                <a:schemeClr val="tx1"/>
              </a:solidFill>
              <a:latin typeface="Arial Black" panose="020B0A04020102020204" pitchFamily="34" charset="0"/>
            </a:endParaRPr>
          </a:p>
        </p:txBody>
      </p:sp>
      <p:sp>
        <p:nvSpPr>
          <p:cNvPr id="862211" name="Text Box 3"/>
          <p:cNvSpPr txBox="1">
            <a:spLocks noChangeArrowheads="1"/>
          </p:cNvSpPr>
          <p:nvPr/>
        </p:nvSpPr>
        <p:spPr bwMode="auto">
          <a:xfrm>
            <a:off x="228600" y="1873250"/>
            <a:ext cx="6934200" cy="1204913"/>
          </a:xfrm>
          <a:prstGeom prst="rect">
            <a:avLst/>
          </a:prstGeom>
          <a:gradFill rotWithShape="0">
            <a:gsLst>
              <a:gs pos="0">
                <a:srgbClr val="FFFF00"/>
              </a:gs>
              <a:gs pos="50000">
                <a:schemeClr val="bg1"/>
              </a:gs>
              <a:gs pos="100000">
                <a:srgbClr val="FFFF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p>
            <a:pPr algn="ctr">
              <a:defRPr/>
            </a:pPr>
            <a:endParaRPr lang="en-US" altLang="en-US" sz="600" dirty="0">
              <a:solidFill>
                <a:srgbClr val="FF0000"/>
              </a:solidFill>
              <a:latin typeface="Elephant" panose="02020904090505020303" pitchFamily="18" charset="0"/>
              <a:cs typeface="Times New Roman" panose="02020603050405020304" pitchFamily="18" charset="0"/>
            </a:endParaRPr>
          </a:p>
          <a:p>
            <a:pPr algn="ctr">
              <a:defRPr/>
            </a:pPr>
            <a:r>
              <a:rPr lang="en-US" altLang="en-US" sz="1400" dirty="0">
                <a:solidFill>
                  <a:srgbClr val="FF0000"/>
                </a:solidFill>
                <a:latin typeface="Elephant" panose="02020904090505020303" pitchFamily="18" charset="0"/>
                <a:cs typeface="Times New Roman" panose="02020603050405020304" pitchFamily="18" charset="0"/>
              </a:rPr>
              <a:t>HAVING  </a:t>
            </a:r>
            <a:r>
              <a:rPr lang="en-US" altLang="en-US" sz="1400" u="sng" dirty="0">
                <a:solidFill>
                  <a:srgbClr val="0000FF"/>
                </a:solidFill>
                <a:latin typeface="Elephant" panose="02020904090505020303" pitchFamily="18" charset="0"/>
                <a:cs typeface="Times New Roman" panose="02020603050405020304" pitchFamily="18" charset="0"/>
              </a:rPr>
              <a:t>COMPASSION</a:t>
            </a:r>
            <a:r>
              <a:rPr lang="en-US" altLang="en-US" sz="1400" dirty="0">
                <a:solidFill>
                  <a:srgbClr val="0000FF"/>
                </a:solidFill>
                <a:latin typeface="Elephant" panose="02020904090505020303" pitchFamily="18" charset="0"/>
                <a:cs typeface="Times New Roman" panose="02020603050405020304" pitchFamily="18" charset="0"/>
              </a:rPr>
              <a:t> </a:t>
            </a:r>
            <a:r>
              <a:rPr lang="en-US" altLang="en-US" sz="1400" dirty="0">
                <a:solidFill>
                  <a:srgbClr val="FF0000"/>
                </a:solidFill>
                <a:latin typeface="Elephant" panose="02020904090505020303" pitchFamily="18" charset="0"/>
                <a:cs typeface="Times New Roman" panose="02020603050405020304" pitchFamily="18" charset="0"/>
              </a:rPr>
              <a:t> &amp;  </a:t>
            </a:r>
            <a:r>
              <a:rPr lang="en-US" altLang="en-US" sz="1400" u="sng" dirty="0">
                <a:solidFill>
                  <a:srgbClr val="FF0000"/>
                </a:solidFill>
                <a:latin typeface="Elephant" panose="02020904090505020303" pitchFamily="18" charset="0"/>
                <a:cs typeface="Times New Roman" panose="02020603050405020304" pitchFamily="18" charset="0"/>
              </a:rPr>
              <a:t>CARE</a:t>
            </a:r>
            <a:r>
              <a:rPr lang="en-US" altLang="en-US" sz="1400" dirty="0">
                <a:solidFill>
                  <a:srgbClr val="FF0000"/>
                </a:solidFill>
                <a:latin typeface="Elephant" panose="02020904090505020303" pitchFamily="18" charset="0"/>
                <a:cs typeface="Times New Roman" panose="02020603050405020304" pitchFamily="18" charset="0"/>
              </a:rPr>
              <a:t>  LIKE  JESUS: </a:t>
            </a:r>
          </a:p>
          <a:p>
            <a:pPr>
              <a:defRPr/>
            </a:pPr>
            <a:endParaRPr lang="en-US" altLang="en-US" sz="400" dirty="0">
              <a:solidFill>
                <a:srgbClr val="FF0000"/>
              </a:solidFill>
              <a:latin typeface="Elephant" panose="02020904090505020303" pitchFamily="18" charset="0"/>
              <a:cs typeface="Times New Roman" panose="02020603050405020304" pitchFamily="18" charset="0"/>
            </a:endParaRPr>
          </a:p>
          <a:p>
            <a:pPr>
              <a:defRPr/>
            </a:pPr>
            <a:r>
              <a:rPr lang="en-US" altLang="en-US" sz="1600" dirty="0">
                <a:solidFill>
                  <a:srgbClr val="FF0000"/>
                </a:solidFill>
                <a:latin typeface="Elephant" panose="02020904090505020303" pitchFamily="18" charset="0"/>
                <a:cs typeface="Times New Roman" panose="02020603050405020304" pitchFamily="18" charset="0"/>
              </a:rPr>
              <a:t>  </a:t>
            </a:r>
            <a:r>
              <a:rPr lang="en-US" altLang="en-US" sz="1600" b="0" dirty="0">
                <a:solidFill>
                  <a:srgbClr val="FF0000"/>
                </a:solidFill>
                <a:latin typeface="Elephant" panose="02020904090505020303" pitchFamily="18" charset="0"/>
                <a:cs typeface="Times New Roman" panose="02020603050405020304" pitchFamily="18" charset="0"/>
              </a:rPr>
              <a:t> </a:t>
            </a:r>
            <a:r>
              <a:rPr lang="en-US" altLang="en-US" sz="1600" b="0" dirty="0">
                <a:solidFill>
                  <a:srgbClr val="FF0000"/>
                </a:solidFill>
                <a:latin typeface="Arial Black" panose="020B0A04020102020204" pitchFamily="34" charset="0"/>
                <a:cs typeface="Times New Roman" panose="02020603050405020304" pitchFamily="18" charset="0"/>
              </a:rPr>
              <a:t>&gt;</a:t>
            </a:r>
            <a:r>
              <a:rPr lang="en-US" altLang="en-US" sz="1600" dirty="0">
                <a:solidFill>
                  <a:srgbClr val="FF0000"/>
                </a:solidFill>
                <a:latin typeface="Times" panose="02020603050405020304" pitchFamily="18" charset="0"/>
                <a:cs typeface="Times New Roman" panose="02020603050405020304" pitchFamily="18" charset="0"/>
              </a:rPr>
              <a:t> He came to earth to </a:t>
            </a:r>
            <a:r>
              <a:rPr lang="en-US" altLang="en-US" sz="1600" u="sng" dirty="0">
                <a:solidFill>
                  <a:srgbClr val="FF0000"/>
                </a:solidFill>
                <a:latin typeface="Times" panose="02020603050405020304" pitchFamily="18" charset="0"/>
                <a:cs typeface="Times New Roman" panose="02020603050405020304" pitchFamily="18" charset="0"/>
              </a:rPr>
              <a:t>SEE</a:t>
            </a:r>
            <a:r>
              <a:rPr lang="en-US" altLang="en-US" sz="1600" dirty="0">
                <a:solidFill>
                  <a:srgbClr val="FF0000"/>
                </a:solidFill>
                <a:latin typeface="Times" panose="02020603050405020304" pitchFamily="18" charset="0"/>
                <a:cs typeface="Times New Roman" panose="02020603050405020304" pitchFamily="18" charset="0"/>
              </a:rPr>
              <a:t> and </a:t>
            </a:r>
            <a:r>
              <a:rPr lang="en-US" altLang="en-US" sz="1600" u="sng" dirty="0">
                <a:solidFill>
                  <a:srgbClr val="FF0000"/>
                </a:solidFill>
                <a:latin typeface="Times" panose="02020603050405020304" pitchFamily="18" charset="0"/>
                <a:cs typeface="Times New Roman" panose="02020603050405020304" pitchFamily="18" charset="0"/>
              </a:rPr>
              <a:t>FEEL </a:t>
            </a:r>
            <a:r>
              <a:rPr lang="en-US" altLang="en-US" sz="1600" dirty="0">
                <a:solidFill>
                  <a:srgbClr val="FF0000"/>
                </a:solidFill>
                <a:latin typeface="Times" panose="02020603050405020304" pitchFamily="18" charset="0"/>
                <a:cs typeface="Times New Roman" panose="02020603050405020304" pitchFamily="18" charset="0"/>
              </a:rPr>
              <a:t>and </a:t>
            </a:r>
            <a:r>
              <a:rPr lang="en-US" altLang="en-US" sz="1600" u="sng" dirty="0">
                <a:solidFill>
                  <a:srgbClr val="FF0000"/>
                </a:solidFill>
                <a:latin typeface="Times" panose="02020603050405020304" pitchFamily="18" charset="0"/>
                <a:cs typeface="Times New Roman" panose="02020603050405020304" pitchFamily="18" charset="0"/>
              </a:rPr>
              <a:t>TOUCH</a:t>
            </a:r>
            <a:r>
              <a:rPr lang="en-US" altLang="en-US" sz="1600" dirty="0">
                <a:solidFill>
                  <a:srgbClr val="FF0000"/>
                </a:solidFill>
                <a:latin typeface="Times" panose="02020603050405020304" pitchFamily="18" charset="0"/>
                <a:cs typeface="Times New Roman" panose="02020603050405020304" pitchFamily="18" charset="0"/>
              </a:rPr>
              <a:t> and </a:t>
            </a:r>
            <a:r>
              <a:rPr lang="en-US" altLang="en-US" sz="1600" u="sng" dirty="0">
                <a:solidFill>
                  <a:srgbClr val="FF0000"/>
                </a:solidFill>
                <a:latin typeface="Times" panose="02020603050405020304" pitchFamily="18" charset="0"/>
                <a:cs typeface="Times New Roman" panose="02020603050405020304" pitchFamily="18" charset="0"/>
              </a:rPr>
              <a:t>HEAL</a:t>
            </a:r>
          </a:p>
          <a:p>
            <a:pPr>
              <a:defRPr/>
            </a:pPr>
            <a:endParaRPr lang="en-US" altLang="en-US" sz="400" u="sng" dirty="0">
              <a:solidFill>
                <a:srgbClr val="FF0000"/>
              </a:solidFill>
              <a:latin typeface="Times" panose="02020603050405020304" pitchFamily="18" charset="0"/>
              <a:cs typeface="Times New Roman" panose="02020603050405020304" pitchFamily="18" charset="0"/>
            </a:endParaRPr>
          </a:p>
          <a:p>
            <a:pPr>
              <a:defRPr/>
            </a:pPr>
            <a:r>
              <a:rPr lang="en-US" altLang="en-US" sz="1600" dirty="0">
                <a:solidFill>
                  <a:srgbClr val="FF0000"/>
                </a:solidFill>
                <a:latin typeface="Times" panose="02020603050405020304" pitchFamily="18" charset="0"/>
                <a:cs typeface="Times New Roman" panose="02020603050405020304" pitchFamily="18" charset="0"/>
              </a:rPr>
              <a:t>  </a:t>
            </a:r>
            <a:r>
              <a:rPr lang="en-US" altLang="en-US" sz="1600" b="0" dirty="0">
                <a:solidFill>
                  <a:srgbClr val="FF0000"/>
                </a:solidFill>
                <a:latin typeface="Times" panose="02020603050405020304" pitchFamily="18" charset="0"/>
                <a:cs typeface="Times New Roman" panose="02020603050405020304" pitchFamily="18" charset="0"/>
              </a:rPr>
              <a:t> </a:t>
            </a:r>
            <a:r>
              <a:rPr lang="en-US" altLang="en-US" sz="1600" b="0" dirty="0">
                <a:solidFill>
                  <a:srgbClr val="FF0000"/>
                </a:solidFill>
                <a:latin typeface="Arial Black" panose="020B0A04020102020204" pitchFamily="34" charset="0"/>
                <a:cs typeface="Times New Roman" panose="02020603050405020304" pitchFamily="18" charset="0"/>
              </a:rPr>
              <a:t>&gt;</a:t>
            </a:r>
            <a:r>
              <a:rPr lang="en-US" altLang="en-US" sz="1600" dirty="0">
                <a:solidFill>
                  <a:srgbClr val="FF0000"/>
                </a:solidFill>
                <a:latin typeface="Times" panose="02020603050405020304" pitchFamily="18" charset="0"/>
                <a:cs typeface="Times New Roman" panose="02020603050405020304" pitchFamily="18" charset="0"/>
              </a:rPr>
              <a:t> Our mission: (Compassion - See and Feel   /   Care - Touch and Heal)</a:t>
            </a:r>
            <a:endParaRPr lang="en-US" altLang="en-US" sz="1600" dirty="0">
              <a:solidFill>
                <a:schemeClr val="tx1"/>
              </a:solidFill>
              <a:latin typeface="Times" panose="02020603050405020304" pitchFamily="18" charset="0"/>
              <a:cs typeface="Times New Roman" panose="02020603050405020304" pitchFamily="18" charset="0"/>
            </a:endParaRPr>
          </a:p>
          <a:p>
            <a:pPr>
              <a:defRPr/>
            </a:pPr>
            <a:endParaRPr lang="en-US" altLang="en-US" sz="800" dirty="0">
              <a:solidFill>
                <a:schemeClr val="tx1"/>
              </a:solidFill>
              <a:latin typeface="Times" panose="02020603050405020304" pitchFamily="18" charset="0"/>
            </a:endParaRPr>
          </a:p>
        </p:txBody>
      </p:sp>
      <p:sp>
        <p:nvSpPr>
          <p:cNvPr id="390148" name="Text Box 4"/>
          <p:cNvSpPr txBox="1">
            <a:spLocks noChangeArrowheads="1"/>
          </p:cNvSpPr>
          <p:nvPr/>
        </p:nvSpPr>
        <p:spPr bwMode="auto">
          <a:xfrm>
            <a:off x="228600" y="3200400"/>
            <a:ext cx="6934200" cy="1050925"/>
          </a:xfrm>
          <a:prstGeom prst="rect">
            <a:avLst/>
          </a:prstGeom>
          <a:solidFill>
            <a:srgbClr val="0000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600" dirty="0">
              <a:solidFill>
                <a:srgbClr val="FF0000"/>
              </a:solidFill>
              <a:latin typeface="Elephant" panose="02020904090505020303" pitchFamily="18" charset="0"/>
              <a:cs typeface="Times New Roman" panose="02020603050405020304" pitchFamily="18" charset="0"/>
            </a:endParaRPr>
          </a:p>
          <a:p>
            <a:pPr algn="ctr"/>
            <a:r>
              <a:rPr lang="en-US" altLang="en-US" sz="1400" b="0" dirty="0">
                <a:latin typeface="Arial Black" panose="020B0A04020102020204" pitchFamily="34" charset="0"/>
                <a:cs typeface="Times New Roman" panose="02020603050405020304" pitchFamily="18" charset="0"/>
              </a:rPr>
              <a:t>COMPASSION is the Emotion</a:t>
            </a:r>
            <a:r>
              <a:rPr lang="en-US" altLang="en-US" sz="1400" dirty="0">
                <a:latin typeface="Arial Black" panose="020B0A04020102020204" pitchFamily="34" charset="0"/>
                <a:cs typeface="Times New Roman" panose="02020603050405020304" pitchFamily="18" charset="0"/>
              </a:rPr>
              <a:t>:  </a:t>
            </a:r>
          </a:p>
          <a:p>
            <a:pPr algn="ctr"/>
            <a:endParaRPr lang="en-US" altLang="en-US" sz="400" dirty="0">
              <a:latin typeface="Arial Black" panose="020B0A04020102020204" pitchFamily="34" charset="0"/>
              <a:cs typeface="Times New Roman" panose="02020603050405020304" pitchFamily="18" charset="0"/>
            </a:endParaRPr>
          </a:p>
          <a:p>
            <a:pPr algn="ctr"/>
            <a:r>
              <a:rPr lang="en-US" altLang="en-US" sz="1400" dirty="0">
                <a:latin typeface="Times" panose="02020603050405020304" pitchFamily="18" charset="0"/>
                <a:cs typeface="Times New Roman" panose="02020603050405020304" pitchFamily="18" charset="0"/>
              </a:rPr>
              <a:t>It is deep sorrow  and sympathy for the suffering or trouble of others </a:t>
            </a:r>
          </a:p>
          <a:p>
            <a:pPr algn="ctr"/>
            <a:r>
              <a:rPr lang="en-US" altLang="en-US" sz="1400" dirty="0">
                <a:latin typeface="Times" panose="02020603050405020304" pitchFamily="18" charset="0"/>
                <a:cs typeface="Times New Roman" panose="02020603050405020304" pitchFamily="18" charset="0"/>
              </a:rPr>
              <a:t>(feeling their suffering)  accompanied by a strong urge to help.</a:t>
            </a:r>
          </a:p>
          <a:p>
            <a:endParaRPr lang="en-US" altLang="en-US" sz="600" dirty="0">
              <a:latin typeface="Times" panose="02020603050405020304" pitchFamily="18" charset="0"/>
            </a:endParaRPr>
          </a:p>
        </p:txBody>
      </p:sp>
      <p:sp>
        <p:nvSpPr>
          <p:cNvPr id="390149" name="Text Box 5"/>
          <p:cNvSpPr txBox="1">
            <a:spLocks noChangeArrowheads="1"/>
          </p:cNvSpPr>
          <p:nvPr/>
        </p:nvSpPr>
        <p:spPr bwMode="auto">
          <a:xfrm>
            <a:off x="228600" y="4391025"/>
            <a:ext cx="6934200" cy="12319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600" dirty="0">
              <a:solidFill>
                <a:srgbClr val="FF0000"/>
              </a:solidFill>
              <a:latin typeface="Elephant" panose="02020904090505020303" pitchFamily="18" charset="0"/>
              <a:cs typeface="Times New Roman" panose="02020603050405020304" pitchFamily="18" charset="0"/>
            </a:endParaRPr>
          </a:p>
          <a:p>
            <a:pPr algn="ctr"/>
            <a:r>
              <a:rPr lang="en-US" altLang="en-US" sz="1400" b="0" dirty="0">
                <a:latin typeface="Arial Black" panose="020B0A04020102020204" pitchFamily="34" charset="0"/>
                <a:cs typeface="Times New Roman" panose="02020603050405020304" pitchFamily="18" charset="0"/>
              </a:rPr>
              <a:t>CARE is the Actions</a:t>
            </a:r>
            <a:r>
              <a:rPr lang="en-US" altLang="en-US" sz="1400" dirty="0">
                <a:latin typeface="Arial Black" panose="020B0A04020102020204" pitchFamily="34" charset="0"/>
                <a:cs typeface="Times New Roman" panose="02020603050405020304" pitchFamily="18" charset="0"/>
              </a:rPr>
              <a:t>: </a:t>
            </a:r>
          </a:p>
          <a:p>
            <a:endParaRPr lang="en-US" altLang="en-US" sz="400" dirty="0">
              <a:latin typeface="Arial Black" panose="020B0A04020102020204" pitchFamily="34" charset="0"/>
              <a:cs typeface="Times New Roman" panose="02020603050405020304" pitchFamily="18" charset="0"/>
            </a:endParaRPr>
          </a:p>
          <a:p>
            <a:pPr algn="ctr"/>
            <a:r>
              <a:rPr lang="en-US" altLang="en-US" sz="1400" dirty="0">
                <a:latin typeface="Times" panose="02020603050405020304" pitchFamily="18" charset="0"/>
                <a:cs typeface="Times New Roman" panose="02020603050405020304" pitchFamily="18" charset="0"/>
              </a:rPr>
              <a:t>To provide for and protect against trouble, want, etc.  Feeling a great responsibility and concern for the welfare of someone to the extent that action will be taken to do something to affect their welfare, safety and comfort.  </a:t>
            </a:r>
          </a:p>
          <a:p>
            <a:pPr algn="ctr"/>
            <a:endParaRPr lang="en-US" altLang="en-US" sz="400" dirty="0">
              <a:latin typeface="Times" panose="02020603050405020304" pitchFamily="18" charset="0"/>
            </a:endParaRPr>
          </a:p>
        </p:txBody>
      </p:sp>
      <p:sp>
        <p:nvSpPr>
          <p:cNvPr id="390150" name="Text Box 6"/>
          <p:cNvSpPr txBox="1">
            <a:spLocks noChangeArrowheads="1"/>
          </p:cNvSpPr>
          <p:nvPr/>
        </p:nvSpPr>
        <p:spPr bwMode="auto">
          <a:xfrm>
            <a:off x="228600" y="5762625"/>
            <a:ext cx="6934200" cy="3332163"/>
          </a:xfrm>
          <a:prstGeom prst="rect">
            <a:avLst/>
          </a:prstGeom>
          <a:gradFill rotWithShape="0">
            <a:gsLst>
              <a:gs pos="0">
                <a:srgbClr val="FFFF00"/>
              </a:gs>
              <a:gs pos="50000">
                <a:srgbClr val="FFFFFF"/>
              </a:gs>
              <a:gs pos="100000">
                <a:srgbClr val="FFFF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200" i="1" dirty="0">
              <a:solidFill>
                <a:srgbClr val="000000"/>
              </a:solidFill>
              <a:latin typeface="Times" panose="02020603050405020304" pitchFamily="18" charset="0"/>
              <a:cs typeface="Times New Roman" panose="02020603050405020304" pitchFamily="18" charset="0"/>
            </a:endParaRPr>
          </a:p>
          <a:p>
            <a:pPr algn="ctr"/>
            <a:endParaRPr lang="en-US" altLang="en-US" sz="400" b="0" dirty="0">
              <a:solidFill>
                <a:srgbClr val="FF0000"/>
              </a:solidFill>
              <a:latin typeface="Arial Black" panose="020B0A04020102020204" pitchFamily="34" charset="0"/>
              <a:cs typeface="Times New Roman" panose="02020603050405020304" pitchFamily="18" charset="0"/>
            </a:endParaRPr>
          </a:p>
          <a:p>
            <a:pPr algn="ctr"/>
            <a:r>
              <a:rPr lang="en-US" altLang="en-US" sz="1400" b="0" dirty="0">
                <a:solidFill>
                  <a:srgbClr val="FF0000"/>
                </a:solidFill>
                <a:latin typeface="Arial Black" panose="020B0A04020102020204" pitchFamily="34" charset="0"/>
                <a:cs typeface="Times New Roman" panose="02020603050405020304" pitchFamily="18" charset="0"/>
              </a:rPr>
              <a:t>The </a:t>
            </a:r>
            <a:r>
              <a:rPr lang="en-US" altLang="en-US" sz="1400" b="0" dirty="0">
                <a:solidFill>
                  <a:srgbClr val="0000FF"/>
                </a:solidFill>
                <a:latin typeface="Arial Black" panose="020B0A04020102020204" pitchFamily="34" charset="0"/>
                <a:cs typeface="Times New Roman" panose="02020603050405020304" pitchFamily="18" charset="0"/>
              </a:rPr>
              <a:t>Compassion</a:t>
            </a:r>
            <a:r>
              <a:rPr lang="en-US" altLang="en-US" sz="1400" b="0" dirty="0">
                <a:solidFill>
                  <a:srgbClr val="FF0000"/>
                </a:solidFill>
                <a:latin typeface="Arial Black" panose="020B0A04020102020204" pitchFamily="34" charset="0"/>
                <a:cs typeface="Times New Roman" panose="02020603050405020304" pitchFamily="18" charset="0"/>
              </a:rPr>
              <a:t> &amp; Care of Jesus</a:t>
            </a:r>
          </a:p>
          <a:p>
            <a:pPr algn="ctr"/>
            <a:endParaRPr lang="en-US" altLang="en-US" sz="400" b="0" dirty="0">
              <a:solidFill>
                <a:srgbClr val="FF0000"/>
              </a:solidFill>
              <a:latin typeface="Arial Black" panose="020B0A04020102020204" pitchFamily="34" charset="0"/>
              <a:cs typeface="Times New Roman" panose="02020603050405020304" pitchFamily="18" charset="0"/>
            </a:endParaRPr>
          </a:p>
          <a:p>
            <a:r>
              <a:rPr lang="en-US" altLang="en-US" sz="1400" dirty="0">
                <a:solidFill>
                  <a:srgbClr val="000000"/>
                </a:solidFill>
                <a:latin typeface="Times" panose="02020603050405020304" pitchFamily="18" charset="0"/>
                <a:cs typeface="Times New Roman" panose="02020603050405020304" pitchFamily="18" charset="0"/>
              </a:rPr>
              <a:t>Matthew 14:14  </a:t>
            </a:r>
            <a:r>
              <a:rPr lang="en-US" altLang="en-US" sz="1400" dirty="0">
                <a:solidFill>
                  <a:srgbClr val="0000FF"/>
                </a:solidFill>
                <a:latin typeface="Times" panose="02020603050405020304" pitchFamily="18" charset="0"/>
                <a:cs typeface="Times New Roman" panose="02020603050405020304" pitchFamily="18" charset="0"/>
              </a:rPr>
              <a:t>And Jesus went forth, and </a:t>
            </a:r>
            <a:r>
              <a:rPr lang="en-US" altLang="en-US" sz="1400" u="sng" dirty="0">
                <a:solidFill>
                  <a:srgbClr val="0000FF"/>
                </a:solidFill>
                <a:latin typeface="Times" panose="02020603050405020304" pitchFamily="18" charset="0"/>
                <a:cs typeface="Times New Roman" panose="02020603050405020304" pitchFamily="18" charset="0"/>
              </a:rPr>
              <a:t>saw </a:t>
            </a:r>
            <a:r>
              <a:rPr lang="en-US" altLang="en-US" sz="1400" dirty="0">
                <a:solidFill>
                  <a:srgbClr val="0000FF"/>
                </a:solidFill>
                <a:latin typeface="Times" panose="02020603050405020304" pitchFamily="18" charset="0"/>
                <a:cs typeface="Times New Roman" panose="02020603050405020304" pitchFamily="18" charset="0"/>
              </a:rPr>
              <a:t>a great multitude, and was</a:t>
            </a:r>
            <a:r>
              <a:rPr lang="en-US" altLang="en-US" sz="1400" dirty="0">
                <a:solidFill>
                  <a:srgbClr val="000000"/>
                </a:solidFill>
                <a:latin typeface="Times" panose="02020603050405020304" pitchFamily="18" charset="0"/>
                <a:cs typeface="Times New Roman" panose="02020603050405020304" pitchFamily="18" charset="0"/>
              </a:rPr>
              <a:t> </a:t>
            </a:r>
            <a:r>
              <a:rPr lang="en-US" altLang="en-US" sz="1400" u="sng" dirty="0">
                <a:solidFill>
                  <a:srgbClr val="0000FF"/>
                </a:solidFill>
                <a:latin typeface="Times" panose="02020603050405020304" pitchFamily="18" charset="0"/>
                <a:cs typeface="Times New Roman" panose="02020603050405020304" pitchFamily="18" charset="0"/>
              </a:rPr>
              <a:t>moved with  </a:t>
            </a:r>
          </a:p>
          <a:p>
            <a:r>
              <a:rPr lang="en-US" altLang="en-US" sz="1400" u="sng" dirty="0">
                <a:solidFill>
                  <a:srgbClr val="0000FF"/>
                </a:solidFill>
                <a:latin typeface="Times" panose="02020603050405020304" pitchFamily="18" charset="0"/>
                <a:cs typeface="Times New Roman" panose="02020603050405020304" pitchFamily="18" charset="0"/>
              </a:rPr>
              <a:t>compassion</a:t>
            </a:r>
            <a:r>
              <a:rPr lang="en-US" altLang="en-US" sz="1400" dirty="0">
                <a:solidFill>
                  <a:srgbClr val="000000"/>
                </a:solidFill>
                <a:latin typeface="Times" panose="02020603050405020304" pitchFamily="18" charset="0"/>
                <a:cs typeface="Times New Roman" panose="02020603050405020304" pitchFamily="18" charset="0"/>
              </a:rPr>
              <a:t> </a:t>
            </a:r>
            <a:r>
              <a:rPr lang="en-US" altLang="en-US" sz="1400" dirty="0">
                <a:solidFill>
                  <a:srgbClr val="0000FF"/>
                </a:solidFill>
                <a:latin typeface="Times" panose="02020603050405020304" pitchFamily="18" charset="0"/>
                <a:cs typeface="Times New Roman" panose="02020603050405020304" pitchFamily="18" charset="0"/>
              </a:rPr>
              <a:t>toward them</a:t>
            </a:r>
            <a:r>
              <a:rPr lang="en-US" altLang="en-US" sz="1400" dirty="0">
                <a:solidFill>
                  <a:srgbClr val="000000"/>
                </a:solidFill>
                <a:latin typeface="Times" panose="02020603050405020304" pitchFamily="18" charset="0"/>
                <a:cs typeface="Times New Roman" panose="02020603050405020304" pitchFamily="18" charset="0"/>
              </a:rPr>
              <a:t>, </a:t>
            </a:r>
            <a:r>
              <a:rPr lang="en-US" altLang="en-US" sz="1400" dirty="0">
                <a:solidFill>
                  <a:srgbClr val="FF0000"/>
                </a:solidFill>
                <a:latin typeface="Times" panose="02020603050405020304" pitchFamily="18" charset="0"/>
                <a:cs typeface="Times New Roman" panose="02020603050405020304" pitchFamily="18" charset="0"/>
              </a:rPr>
              <a:t>and he </a:t>
            </a:r>
            <a:r>
              <a:rPr lang="en-US" altLang="en-US" sz="1400" u="sng" dirty="0">
                <a:solidFill>
                  <a:srgbClr val="FF0000"/>
                </a:solidFill>
                <a:latin typeface="Times" panose="02020603050405020304" pitchFamily="18" charset="0"/>
                <a:cs typeface="Times New Roman" panose="02020603050405020304" pitchFamily="18" charset="0"/>
              </a:rPr>
              <a:t>healed their sick</a:t>
            </a:r>
            <a:r>
              <a:rPr lang="en-US" altLang="en-US" sz="1400" dirty="0">
                <a:solidFill>
                  <a:srgbClr val="FF0000"/>
                </a:solidFill>
                <a:latin typeface="Times" panose="02020603050405020304" pitchFamily="18" charset="0"/>
                <a:cs typeface="Times New Roman" panose="02020603050405020304" pitchFamily="18" charset="0"/>
              </a:rPr>
              <a:t>. </a:t>
            </a:r>
          </a:p>
          <a:p>
            <a:endParaRPr lang="en-US" altLang="en-US" sz="600" dirty="0">
              <a:solidFill>
                <a:srgbClr val="FF0000"/>
              </a:solidFill>
              <a:latin typeface="Times" panose="02020603050405020304" pitchFamily="18" charset="0"/>
              <a:cs typeface="Times New Roman" panose="02020603050405020304" pitchFamily="18" charset="0"/>
            </a:endParaRPr>
          </a:p>
          <a:p>
            <a:r>
              <a:rPr lang="en-US" altLang="en-US" sz="1400" dirty="0">
                <a:solidFill>
                  <a:srgbClr val="000000"/>
                </a:solidFill>
                <a:latin typeface="Times" panose="02020603050405020304" pitchFamily="18" charset="0"/>
                <a:cs typeface="Times New Roman" panose="02020603050405020304" pitchFamily="18" charset="0"/>
              </a:rPr>
              <a:t>Matthew 20:34  </a:t>
            </a:r>
            <a:r>
              <a:rPr lang="en-US" altLang="en-US" sz="1400" dirty="0">
                <a:solidFill>
                  <a:srgbClr val="0000FF"/>
                </a:solidFill>
                <a:latin typeface="Times" panose="02020603050405020304" pitchFamily="18" charset="0"/>
                <a:cs typeface="Times New Roman" panose="02020603050405020304" pitchFamily="18" charset="0"/>
              </a:rPr>
              <a:t>So Jesus </a:t>
            </a:r>
            <a:r>
              <a:rPr lang="en-US" altLang="en-US" sz="1400" u="sng" dirty="0">
                <a:solidFill>
                  <a:srgbClr val="0000FF"/>
                </a:solidFill>
                <a:latin typeface="Times" panose="02020603050405020304" pitchFamily="18" charset="0"/>
                <a:cs typeface="Times New Roman" panose="02020603050405020304" pitchFamily="18" charset="0"/>
              </a:rPr>
              <a:t>had</a:t>
            </a:r>
            <a:r>
              <a:rPr lang="en-US" altLang="en-US" sz="1400" u="sng" dirty="0">
                <a:solidFill>
                  <a:srgbClr val="000000"/>
                </a:solidFill>
                <a:latin typeface="Times" panose="02020603050405020304" pitchFamily="18" charset="0"/>
                <a:cs typeface="Times New Roman" panose="02020603050405020304" pitchFamily="18" charset="0"/>
              </a:rPr>
              <a:t> </a:t>
            </a:r>
            <a:r>
              <a:rPr lang="en-US" altLang="en-US" sz="1400" u="sng" dirty="0">
                <a:solidFill>
                  <a:srgbClr val="0000FF"/>
                </a:solidFill>
                <a:latin typeface="Times" panose="02020603050405020304" pitchFamily="18" charset="0"/>
                <a:cs typeface="Times New Roman" panose="02020603050405020304" pitchFamily="18" charset="0"/>
              </a:rPr>
              <a:t>compassion </a:t>
            </a:r>
            <a:r>
              <a:rPr lang="en-US" altLang="en-US" sz="1400" dirty="0">
                <a:solidFill>
                  <a:srgbClr val="0000FF"/>
                </a:solidFill>
                <a:latin typeface="Times" panose="02020603050405020304" pitchFamily="18" charset="0"/>
                <a:cs typeface="Times New Roman" panose="02020603050405020304" pitchFamily="18" charset="0"/>
              </a:rPr>
              <a:t>on them</a:t>
            </a:r>
            <a:r>
              <a:rPr lang="en-US" altLang="en-US" sz="1400" dirty="0">
                <a:solidFill>
                  <a:srgbClr val="000000"/>
                </a:solidFill>
                <a:latin typeface="Times" panose="02020603050405020304" pitchFamily="18" charset="0"/>
                <a:cs typeface="Times New Roman" panose="02020603050405020304" pitchFamily="18" charset="0"/>
              </a:rPr>
              <a:t>, and </a:t>
            </a:r>
            <a:r>
              <a:rPr lang="en-US" altLang="en-US" sz="1400" u="sng" dirty="0">
                <a:solidFill>
                  <a:srgbClr val="FF0000"/>
                </a:solidFill>
                <a:latin typeface="Times" panose="02020603050405020304" pitchFamily="18" charset="0"/>
                <a:cs typeface="Times New Roman" panose="02020603050405020304" pitchFamily="18" charset="0"/>
              </a:rPr>
              <a:t>touched</a:t>
            </a:r>
            <a:r>
              <a:rPr lang="en-US" altLang="en-US" sz="1400" dirty="0">
                <a:solidFill>
                  <a:srgbClr val="FF0000"/>
                </a:solidFill>
                <a:latin typeface="Times" panose="02020603050405020304" pitchFamily="18" charset="0"/>
                <a:cs typeface="Times New Roman" panose="02020603050405020304" pitchFamily="18" charset="0"/>
              </a:rPr>
              <a:t> their eyes: and immediately</a:t>
            </a:r>
            <a:r>
              <a:rPr lang="en-US" altLang="en-US" sz="1400" dirty="0">
                <a:solidFill>
                  <a:srgbClr val="000000"/>
                </a:solidFill>
                <a:latin typeface="Times" panose="02020603050405020304" pitchFamily="18" charset="0"/>
                <a:cs typeface="Times New Roman" panose="02020603050405020304" pitchFamily="18" charset="0"/>
              </a:rPr>
              <a:t> </a:t>
            </a:r>
            <a:r>
              <a:rPr lang="en-US" altLang="en-US" sz="1400" dirty="0">
                <a:solidFill>
                  <a:srgbClr val="FF0000"/>
                </a:solidFill>
                <a:latin typeface="Times" panose="02020603050405020304" pitchFamily="18" charset="0"/>
                <a:cs typeface="Times New Roman" panose="02020603050405020304" pitchFamily="18" charset="0"/>
              </a:rPr>
              <a:t>their eyes </a:t>
            </a:r>
            <a:r>
              <a:rPr lang="en-US" altLang="en-US" sz="1400" u="sng" dirty="0">
                <a:solidFill>
                  <a:srgbClr val="FF0000"/>
                </a:solidFill>
                <a:latin typeface="Times" panose="02020603050405020304" pitchFamily="18" charset="0"/>
                <a:cs typeface="Times New Roman" panose="02020603050405020304" pitchFamily="18" charset="0"/>
              </a:rPr>
              <a:t>received sight</a:t>
            </a:r>
            <a:r>
              <a:rPr lang="en-US" altLang="en-US" sz="1400" dirty="0">
                <a:solidFill>
                  <a:srgbClr val="FF0000"/>
                </a:solidFill>
                <a:latin typeface="Times" panose="02020603050405020304" pitchFamily="18" charset="0"/>
                <a:cs typeface="Times New Roman" panose="02020603050405020304" pitchFamily="18" charset="0"/>
              </a:rPr>
              <a:t>,</a:t>
            </a:r>
            <a:r>
              <a:rPr lang="en-US" altLang="en-US" sz="1400" dirty="0">
                <a:solidFill>
                  <a:srgbClr val="000000"/>
                </a:solidFill>
                <a:latin typeface="Times" panose="02020603050405020304" pitchFamily="18" charset="0"/>
                <a:cs typeface="Times New Roman" panose="02020603050405020304" pitchFamily="18" charset="0"/>
              </a:rPr>
              <a:t> and they followed him. </a:t>
            </a:r>
          </a:p>
          <a:p>
            <a:endParaRPr lang="en-US" altLang="en-US" sz="600" dirty="0">
              <a:solidFill>
                <a:srgbClr val="000000"/>
              </a:solidFill>
              <a:latin typeface="Times" panose="02020603050405020304" pitchFamily="18" charset="0"/>
              <a:cs typeface="Times New Roman" panose="02020603050405020304" pitchFamily="18" charset="0"/>
            </a:endParaRPr>
          </a:p>
          <a:p>
            <a:r>
              <a:rPr lang="en-US" altLang="en-US" sz="1400" dirty="0">
                <a:solidFill>
                  <a:srgbClr val="000000"/>
                </a:solidFill>
                <a:latin typeface="Times" panose="02020603050405020304" pitchFamily="18" charset="0"/>
                <a:cs typeface="Times New Roman" panose="02020603050405020304" pitchFamily="18" charset="0"/>
              </a:rPr>
              <a:t>Mark 1:41  </a:t>
            </a:r>
            <a:r>
              <a:rPr lang="en-US" altLang="en-US" sz="1400" dirty="0">
                <a:solidFill>
                  <a:srgbClr val="0000FF"/>
                </a:solidFill>
                <a:latin typeface="Times" panose="02020603050405020304" pitchFamily="18" charset="0"/>
                <a:cs typeface="Times New Roman" panose="02020603050405020304" pitchFamily="18" charset="0"/>
              </a:rPr>
              <a:t>And Jesus, </a:t>
            </a:r>
            <a:r>
              <a:rPr lang="en-US" altLang="en-US" sz="1400" u="sng" dirty="0">
                <a:solidFill>
                  <a:srgbClr val="0000FF"/>
                </a:solidFill>
                <a:latin typeface="Times" panose="02020603050405020304" pitchFamily="18" charset="0"/>
                <a:cs typeface="Times New Roman" panose="02020603050405020304" pitchFamily="18" charset="0"/>
              </a:rPr>
              <a:t>moved with compassion</a:t>
            </a:r>
            <a:r>
              <a:rPr lang="en-US" altLang="en-US" sz="1400" dirty="0">
                <a:solidFill>
                  <a:srgbClr val="FF0000"/>
                </a:solidFill>
                <a:latin typeface="Times" panose="02020603050405020304" pitchFamily="18" charset="0"/>
                <a:cs typeface="Times New Roman" panose="02020603050405020304" pitchFamily="18" charset="0"/>
              </a:rPr>
              <a:t>, put forth his hand, and </a:t>
            </a:r>
            <a:r>
              <a:rPr lang="en-US" altLang="en-US" sz="1400" u="sng" dirty="0">
                <a:solidFill>
                  <a:srgbClr val="FF0000"/>
                </a:solidFill>
                <a:latin typeface="Times" panose="02020603050405020304" pitchFamily="18" charset="0"/>
                <a:cs typeface="Times New Roman" panose="02020603050405020304" pitchFamily="18" charset="0"/>
              </a:rPr>
              <a:t>touched him</a:t>
            </a:r>
            <a:r>
              <a:rPr lang="en-US" altLang="en-US" sz="1400" dirty="0">
                <a:solidFill>
                  <a:srgbClr val="FF0000"/>
                </a:solidFill>
                <a:latin typeface="Times" panose="02020603050405020304" pitchFamily="18" charset="0"/>
                <a:cs typeface="Times New Roman" panose="02020603050405020304" pitchFamily="18" charset="0"/>
              </a:rPr>
              <a:t>, and saith unto him, I will; </a:t>
            </a:r>
            <a:r>
              <a:rPr lang="en-US" altLang="en-US" sz="1400" u="sng" dirty="0">
                <a:solidFill>
                  <a:srgbClr val="FF0000"/>
                </a:solidFill>
                <a:latin typeface="Times" panose="02020603050405020304" pitchFamily="18" charset="0"/>
                <a:cs typeface="Times New Roman" panose="02020603050405020304" pitchFamily="18" charset="0"/>
              </a:rPr>
              <a:t>be thou clean</a:t>
            </a:r>
            <a:r>
              <a:rPr lang="en-US" altLang="en-US" sz="1400" dirty="0">
                <a:solidFill>
                  <a:srgbClr val="FF0000"/>
                </a:solidFill>
                <a:latin typeface="Times" panose="02020603050405020304" pitchFamily="18" charset="0"/>
                <a:cs typeface="Times New Roman" panose="02020603050405020304" pitchFamily="18" charset="0"/>
              </a:rPr>
              <a:t>. </a:t>
            </a:r>
          </a:p>
          <a:p>
            <a:endParaRPr lang="en-US" altLang="en-US" sz="600" dirty="0">
              <a:solidFill>
                <a:srgbClr val="FF0000"/>
              </a:solidFill>
              <a:latin typeface="Times" panose="02020603050405020304" pitchFamily="18" charset="0"/>
              <a:cs typeface="Times New Roman" panose="02020603050405020304" pitchFamily="18" charset="0"/>
            </a:endParaRPr>
          </a:p>
          <a:p>
            <a:r>
              <a:rPr lang="en-US" altLang="en-US" sz="1400" dirty="0">
                <a:solidFill>
                  <a:srgbClr val="000000"/>
                </a:solidFill>
                <a:latin typeface="Times" panose="02020603050405020304" pitchFamily="18" charset="0"/>
                <a:cs typeface="Times New Roman" panose="02020603050405020304" pitchFamily="18" charset="0"/>
              </a:rPr>
              <a:t>Luke 19:41  </a:t>
            </a:r>
            <a:r>
              <a:rPr lang="en-US" altLang="en-US" sz="1400" dirty="0">
                <a:solidFill>
                  <a:srgbClr val="0000FF"/>
                </a:solidFill>
                <a:latin typeface="Times" panose="02020603050405020304" pitchFamily="18" charset="0"/>
                <a:cs typeface="Times New Roman" panose="02020603050405020304" pitchFamily="18" charset="0"/>
              </a:rPr>
              <a:t>And when he was </a:t>
            </a:r>
            <a:r>
              <a:rPr lang="en-US" altLang="en-US" sz="1400" u="sng" dirty="0">
                <a:solidFill>
                  <a:srgbClr val="0000FF"/>
                </a:solidFill>
                <a:latin typeface="Times" panose="02020603050405020304" pitchFamily="18" charset="0"/>
                <a:cs typeface="Times New Roman" panose="02020603050405020304" pitchFamily="18" charset="0"/>
              </a:rPr>
              <a:t>come near</a:t>
            </a:r>
            <a:r>
              <a:rPr lang="en-US" altLang="en-US" sz="1400" dirty="0">
                <a:solidFill>
                  <a:srgbClr val="0000FF"/>
                </a:solidFill>
                <a:latin typeface="Times" panose="02020603050405020304" pitchFamily="18" charset="0"/>
                <a:cs typeface="Times New Roman" panose="02020603050405020304" pitchFamily="18" charset="0"/>
              </a:rPr>
              <a:t>, he </a:t>
            </a:r>
            <a:r>
              <a:rPr lang="en-US" altLang="en-US" sz="1400" u="sng" dirty="0">
                <a:solidFill>
                  <a:srgbClr val="0000FF"/>
                </a:solidFill>
                <a:latin typeface="Times" panose="02020603050405020304" pitchFamily="18" charset="0"/>
                <a:cs typeface="Times New Roman" panose="02020603050405020304" pitchFamily="18" charset="0"/>
              </a:rPr>
              <a:t>beheld</a:t>
            </a:r>
            <a:r>
              <a:rPr lang="en-US" altLang="en-US" sz="1400" dirty="0">
                <a:solidFill>
                  <a:srgbClr val="0000FF"/>
                </a:solidFill>
                <a:latin typeface="Times" panose="02020603050405020304" pitchFamily="18" charset="0"/>
                <a:cs typeface="Times New Roman" panose="02020603050405020304" pitchFamily="18" charset="0"/>
              </a:rPr>
              <a:t> the city</a:t>
            </a:r>
            <a:r>
              <a:rPr lang="en-US" altLang="en-US" sz="1400" dirty="0">
                <a:solidFill>
                  <a:srgbClr val="000000"/>
                </a:solidFill>
                <a:latin typeface="Times" panose="02020603050405020304" pitchFamily="18" charset="0"/>
                <a:cs typeface="Times New Roman" panose="02020603050405020304" pitchFamily="18" charset="0"/>
              </a:rPr>
              <a:t> </a:t>
            </a:r>
            <a:r>
              <a:rPr lang="en-US" altLang="en-US" sz="1400" dirty="0">
                <a:solidFill>
                  <a:srgbClr val="0000FF"/>
                </a:solidFill>
                <a:latin typeface="Times" panose="02020603050405020304" pitchFamily="18" charset="0"/>
                <a:cs typeface="Times New Roman" panose="02020603050405020304" pitchFamily="18" charset="0"/>
              </a:rPr>
              <a:t>and </a:t>
            </a:r>
            <a:r>
              <a:rPr lang="en-US" altLang="en-US" sz="1400" u="sng" dirty="0">
                <a:solidFill>
                  <a:srgbClr val="0000FF"/>
                </a:solidFill>
                <a:latin typeface="Times" panose="02020603050405020304" pitchFamily="18" charset="0"/>
                <a:cs typeface="Times New Roman" panose="02020603050405020304" pitchFamily="18" charset="0"/>
              </a:rPr>
              <a:t>wept</a:t>
            </a:r>
            <a:r>
              <a:rPr lang="en-US" altLang="en-US" sz="1400" dirty="0">
                <a:solidFill>
                  <a:srgbClr val="0000FF"/>
                </a:solidFill>
                <a:latin typeface="Times" panose="02020603050405020304" pitchFamily="18" charset="0"/>
                <a:cs typeface="Times New Roman" panose="02020603050405020304" pitchFamily="18" charset="0"/>
              </a:rPr>
              <a:t> over it.</a:t>
            </a:r>
          </a:p>
          <a:p>
            <a:endParaRPr lang="en-US" altLang="en-US" sz="600" dirty="0">
              <a:solidFill>
                <a:srgbClr val="0000FF"/>
              </a:solidFill>
              <a:latin typeface="Times" panose="02020603050405020304" pitchFamily="18" charset="0"/>
              <a:cs typeface="Times New Roman" panose="02020603050405020304" pitchFamily="18" charset="0"/>
            </a:endParaRPr>
          </a:p>
          <a:p>
            <a:r>
              <a:rPr lang="en-US" altLang="en-US" sz="1400" dirty="0">
                <a:solidFill>
                  <a:srgbClr val="000000"/>
                </a:solidFill>
                <a:latin typeface="Times" panose="02020603050405020304" pitchFamily="18" charset="0"/>
                <a:cs typeface="Times New Roman" panose="02020603050405020304" pitchFamily="18" charset="0"/>
              </a:rPr>
              <a:t>Psalms 126:5-6  Weeping like Jesus over the harvest field:  </a:t>
            </a:r>
            <a:endParaRPr lang="en-US" altLang="en-US" sz="1400" dirty="0">
              <a:solidFill>
                <a:srgbClr val="FF0000"/>
              </a:solidFill>
              <a:latin typeface="Times" panose="02020603050405020304" pitchFamily="18" charset="0"/>
              <a:cs typeface="Times New Roman" panose="02020603050405020304" pitchFamily="18" charset="0"/>
            </a:endParaRPr>
          </a:p>
          <a:p>
            <a:r>
              <a:rPr lang="en-US" altLang="en-US" sz="1400" dirty="0">
                <a:solidFill>
                  <a:srgbClr val="000000"/>
                </a:solidFill>
                <a:latin typeface="Times" panose="02020603050405020304" pitchFamily="18" charset="0"/>
                <a:cs typeface="Times New Roman" panose="02020603050405020304" pitchFamily="18" charset="0"/>
              </a:rPr>
              <a:t>5 </a:t>
            </a:r>
            <a:r>
              <a:rPr lang="en-US" altLang="en-US" sz="1400" dirty="0">
                <a:solidFill>
                  <a:srgbClr val="0000FF"/>
                </a:solidFill>
                <a:latin typeface="Times" panose="02020603050405020304" pitchFamily="18" charset="0"/>
                <a:cs typeface="Times New Roman" panose="02020603050405020304" pitchFamily="18" charset="0"/>
              </a:rPr>
              <a:t>They that sow in </a:t>
            </a:r>
            <a:r>
              <a:rPr lang="en-US" altLang="en-US" sz="1400" u="sng" dirty="0">
                <a:solidFill>
                  <a:srgbClr val="0000FF"/>
                </a:solidFill>
                <a:latin typeface="Times" panose="02020603050405020304" pitchFamily="18" charset="0"/>
                <a:cs typeface="Times New Roman" panose="02020603050405020304" pitchFamily="18" charset="0"/>
              </a:rPr>
              <a:t>tears</a:t>
            </a:r>
            <a:r>
              <a:rPr lang="en-US" altLang="en-US" sz="1400" u="sng" dirty="0">
                <a:solidFill>
                  <a:srgbClr val="000000"/>
                </a:solidFill>
                <a:latin typeface="Times" panose="02020603050405020304" pitchFamily="18" charset="0"/>
                <a:cs typeface="Times New Roman" panose="02020603050405020304" pitchFamily="18" charset="0"/>
              </a:rPr>
              <a:t> </a:t>
            </a:r>
            <a:r>
              <a:rPr lang="en-US" altLang="en-US" sz="1400" dirty="0">
                <a:solidFill>
                  <a:srgbClr val="FF0000"/>
                </a:solidFill>
                <a:latin typeface="Times" panose="02020603050405020304" pitchFamily="18" charset="0"/>
                <a:cs typeface="Times New Roman" panose="02020603050405020304" pitchFamily="18" charset="0"/>
              </a:rPr>
              <a:t>shall </a:t>
            </a:r>
            <a:r>
              <a:rPr lang="en-US" altLang="en-US" sz="1400" u="sng" dirty="0">
                <a:solidFill>
                  <a:srgbClr val="FF0000"/>
                </a:solidFill>
                <a:latin typeface="Times" panose="02020603050405020304" pitchFamily="18" charset="0"/>
                <a:cs typeface="Times New Roman" panose="02020603050405020304" pitchFamily="18" charset="0"/>
              </a:rPr>
              <a:t>reap</a:t>
            </a:r>
            <a:r>
              <a:rPr lang="en-US" altLang="en-US" sz="1400" dirty="0">
                <a:solidFill>
                  <a:srgbClr val="FF0000"/>
                </a:solidFill>
                <a:latin typeface="Times" panose="02020603050405020304" pitchFamily="18" charset="0"/>
                <a:cs typeface="Times New Roman" panose="02020603050405020304" pitchFamily="18" charset="0"/>
              </a:rPr>
              <a:t> in joy.</a:t>
            </a:r>
          </a:p>
          <a:p>
            <a:r>
              <a:rPr lang="en-US" altLang="en-US" sz="1400" dirty="0">
                <a:solidFill>
                  <a:srgbClr val="000000"/>
                </a:solidFill>
                <a:latin typeface="Times" panose="02020603050405020304" pitchFamily="18" charset="0"/>
                <a:cs typeface="Times New Roman" panose="02020603050405020304" pitchFamily="18" charset="0"/>
              </a:rPr>
              <a:t>6 </a:t>
            </a:r>
            <a:r>
              <a:rPr lang="en-US" altLang="en-US" sz="1400" dirty="0">
                <a:solidFill>
                  <a:srgbClr val="0000FF"/>
                </a:solidFill>
                <a:latin typeface="Times" panose="02020603050405020304" pitchFamily="18" charset="0"/>
                <a:cs typeface="Times New Roman" panose="02020603050405020304" pitchFamily="18" charset="0"/>
              </a:rPr>
              <a:t>He that goeth forth and </a:t>
            </a:r>
            <a:r>
              <a:rPr lang="en-US" altLang="en-US" sz="1400" u="sng" dirty="0">
                <a:solidFill>
                  <a:srgbClr val="0000FF"/>
                </a:solidFill>
                <a:latin typeface="Times" panose="02020603050405020304" pitchFamily="18" charset="0"/>
                <a:cs typeface="Times New Roman" panose="02020603050405020304" pitchFamily="18" charset="0"/>
              </a:rPr>
              <a:t>weepeth</a:t>
            </a:r>
            <a:r>
              <a:rPr lang="en-US" altLang="en-US" sz="1400" dirty="0">
                <a:solidFill>
                  <a:srgbClr val="FF0000"/>
                </a:solidFill>
                <a:latin typeface="Times" panose="02020603050405020304" pitchFamily="18" charset="0"/>
                <a:cs typeface="Times New Roman" panose="02020603050405020304" pitchFamily="18" charset="0"/>
              </a:rPr>
              <a:t>, </a:t>
            </a:r>
            <a:r>
              <a:rPr lang="en-US" altLang="en-US" sz="1400" u="sng" dirty="0">
                <a:solidFill>
                  <a:srgbClr val="FF0000"/>
                </a:solidFill>
                <a:latin typeface="Times" panose="02020603050405020304" pitchFamily="18" charset="0"/>
                <a:cs typeface="Times New Roman" panose="02020603050405020304" pitchFamily="18" charset="0"/>
              </a:rPr>
              <a:t>bearing precious seed</a:t>
            </a:r>
            <a:r>
              <a:rPr lang="en-US" altLang="en-US" sz="1400" dirty="0">
                <a:solidFill>
                  <a:srgbClr val="FF0000"/>
                </a:solidFill>
                <a:latin typeface="Times" panose="02020603050405020304" pitchFamily="18" charset="0"/>
                <a:cs typeface="Times New Roman" panose="02020603050405020304" pitchFamily="18" charset="0"/>
              </a:rPr>
              <a:t>,</a:t>
            </a:r>
            <a:r>
              <a:rPr lang="en-US" altLang="en-US" sz="1400" dirty="0">
                <a:solidFill>
                  <a:srgbClr val="000000"/>
                </a:solidFill>
                <a:latin typeface="Times" panose="02020603050405020304" pitchFamily="18" charset="0"/>
                <a:cs typeface="Times New Roman" panose="02020603050405020304" pitchFamily="18" charset="0"/>
              </a:rPr>
              <a:t> </a:t>
            </a:r>
            <a:r>
              <a:rPr lang="en-US" altLang="en-US" sz="1400" dirty="0">
                <a:solidFill>
                  <a:srgbClr val="FF0000"/>
                </a:solidFill>
                <a:latin typeface="Times" panose="02020603050405020304" pitchFamily="18" charset="0"/>
                <a:cs typeface="Times New Roman" panose="02020603050405020304" pitchFamily="18" charset="0"/>
              </a:rPr>
              <a:t>shall doubtless come again   </a:t>
            </a:r>
          </a:p>
          <a:p>
            <a:r>
              <a:rPr lang="en-US" altLang="en-US" sz="1400" dirty="0">
                <a:solidFill>
                  <a:srgbClr val="FF0000"/>
                </a:solidFill>
                <a:latin typeface="Times" panose="02020603050405020304" pitchFamily="18" charset="0"/>
                <a:cs typeface="Times New Roman" panose="02020603050405020304" pitchFamily="18" charset="0"/>
              </a:rPr>
              <a:t>   with rejoicing, bringing his sheaves with him.</a:t>
            </a:r>
          </a:p>
          <a:p>
            <a:pPr algn="ctr"/>
            <a:endParaRPr lang="en-US" altLang="en-US" sz="600" dirty="0">
              <a:solidFill>
                <a:srgbClr val="FF0000"/>
              </a:solidFill>
              <a:latin typeface="Times" panose="02020603050405020304" pitchFamily="18" charset="0"/>
              <a:cs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Text Box 2"/>
          <p:cNvSpPr txBox="1">
            <a:spLocks noChangeArrowheads="1"/>
          </p:cNvSpPr>
          <p:nvPr/>
        </p:nvSpPr>
        <p:spPr bwMode="auto">
          <a:xfrm>
            <a:off x="152400" y="71438"/>
            <a:ext cx="7010400" cy="1387475"/>
          </a:xfrm>
          <a:prstGeom prst="rect">
            <a:avLst/>
          </a:prstGeom>
          <a:gradFill rotWithShape="0">
            <a:gsLst>
              <a:gs pos="0">
                <a:srgbClr val="FFFF00"/>
              </a:gs>
              <a:gs pos="50000">
                <a:schemeClr val="bg1"/>
              </a:gs>
              <a:gs pos="100000">
                <a:srgbClr val="FFFF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p>
            <a:pPr algn="ctr">
              <a:defRPr/>
            </a:pPr>
            <a:r>
              <a:rPr lang="en-US" altLang="en-US" sz="2000" dirty="0">
                <a:solidFill>
                  <a:srgbClr val="FF0000"/>
                </a:solidFill>
                <a:latin typeface="Arial Black" panose="020B0A04020102020204" pitchFamily="34" charset="0"/>
                <a:cs typeface="Times New Roman" panose="02020603050405020304" pitchFamily="18" charset="0"/>
              </a:rPr>
              <a:t>COMPASSION &amp; CARE MINISTRY - SWAT TEAM</a:t>
            </a:r>
            <a:endParaRPr lang="en-US" altLang="en-US" sz="2000" dirty="0">
              <a:solidFill>
                <a:schemeClr val="tx1"/>
              </a:solidFill>
              <a:latin typeface="Arial Black" panose="020B0A04020102020204" pitchFamily="34" charset="0"/>
              <a:cs typeface="Times New Roman" panose="02020603050405020304" pitchFamily="18" charset="0"/>
            </a:endParaRPr>
          </a:p>
          <a:p>
            <a:pPr algn="ctr">
              <a:defRPr/>
            </a:pPr>
            <a:r>
              <a:rPr lang="en-US" altLang="en-US" sz="1800" dirty="0">
                <a:solidFill>
                  <a:srgbClr val="FF0000"/>
                </a:solidFill>
                <a:latin typeface="Arial Black" panose="020B0A04020102020204" pitchFamily="34" charset="0"/>
                <a:cs typeface="Times New Roman" panose="02020603050405020304" pitchFamily="18" charset="0"/>
              </a:rPr>
              <a:t>CHALLENGE:  “YOUR CITY IS CRYING”</a:t>
            </a:r>
          </a:p>
          <a:p>
            <a:pPr algn="ctr">
              <a:defRPr/>
            </a:pPr>
            <a:endParaRPr lang="en-US" altLang="en-US" sz="600" dirty="0">
              <a:solidFill>
                <a:schemeClr val="tx1"/>
              </a:solidFill>
              <a:latin typeface="Arial Black" panose="020B0A04020102020204" pitchFamily="34" charset="0"/>
              <a:cs typeface="Times New Roman" panose="02020603050405020304" pitchFamily="18" charset="0"/>
            </a:endParaRPr>
          </a:p>
          <a:p>
            <a:pPr algn="ctr">
              <a:defRPr/>
            </a:pPr>
            <a:r>
              <a:rPr lang="en-US" altLang="en-US" sz="1400" b="0" dirty="0">
                <a:solidFill>
                  <a:srgbClr val="FF0000"/>
                </a:solidFill>
                <a:latin typeface="Arial Black" panose="020B0A04020102020204" pitchFamily="34" charset="0"/>
                <a:cs typeface="Times New Roman" panose="02020603050405020304" pitchFamily="18" charset="0"/>
              </a:rPr>
              <a:t>Compassion:  See &amp; Feel  - -  Care:  Touch &amp; Heal</a:t>
            </a:r>
          </a:p>
          <a:p>
            <a:pPr algn="ctr">
              <a:defRPr/>
            </a:pPr>
            <a:endParaRPr lang="en-US" altLang="en-US" sz="600" b="0" dirty="0">
              <a:solidFill>
                <a:srgbClr val="FF0000"/>
              </a:solidFill>
              <a:latin typeface="Arial Black" panose="020B0A04020102020204" pitchFamily="34" charset="0"/>
              <a:cs typeface="Times New Roman" panose="02020603050405020304" pitchFamily="18" charset="0"/>
            </a:endParaRPr>
          </a:p>
          <a:p>
            <a:pPr algn="ctr">
              <a:defRPr/>
            </a:pPr>
            <a:r>
              <a:rPr lang="en-US" altLang="en-US" sz="1200" b="0" dirty="0">
                <a:solidFill>
                  <a:srgbClr val="FF0000"/>
                </a:solidFill>
                <a:latin typeface="Arial Black" panose="020B0A04020102020204" pitchFamily="34" charset="0"/>
                <a:cs typeface="Times New Roman" panose="02020603050405020304" pitchFamily="18" charset="0"/>
              </a:rPr>
              <a:t>The Path to the Miraculous:  Passion for God &amp; Compassion for the Lost!</a:t>
            </a:r>
          </a:p>
          <a:p>
            <a:pPr algn="ctr">
              <a:defRPr/>
            </a:pPr>
            <a:endParaRPr lang="en-US" altLang="en-US" sz="400" b="0" dirty="0">
              <a:solidFill>
                <a:srgbClr val="FF0000"/>
              </a:solidFill>
              <a:latin typeface="Arial Black" panose="020B0A04020102020204" pitchFamily="34" charset="0"/>
              <a:cs typeface="Times New Roman" panose="02020603050405020304" pitchFamily="18" charset="0"/>
            </a:endParaRPr>
          </a:p>
        </p:txBody>
      </p:sp>
      <p:sp>
        <p:nvSpPr>
          <p:cNvPr id="392195" name="Text Box 3"/>
          <p:cNvSpPr txBox="1">
            <a:spLocks noChangeArrowheads="1"/>
          </p:cNvSpPr>
          <p:nvPr/>
        </p:nvSpPr>
        <p:spPr bwMode="auto">
          <a:xfrm>
            <a:off x="152400" y="6000750"/>
            <a:ext cx="7010400" cy="3241675"/>
          </a:xfrm>
          <a:prstGeom prst="rect">
            <a:avLst/>
          </a:prstGeom>
          <a:gradFill rotWithShape="0">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latin typeface="Arial Black" panose="020B0A04020102020204" pitchFamily="34" charset="0"/>
                <a:cs typeface="Times New Roman" panose="02020603050405020304" pitchFamily="18" charset="0"/>
              </a:rPr>
              <a:t>2. </a:t>
            </a:r>
            <a:r>
              <a:rPr lang="en-US" altLang="en-US" sz="2400" u="sng" dirty="0">
                <a:latin typeface="Arial Black" panose="020B0A04020102020204" pitchFamily="34" charset="0"/>
                <a:cs typeface="Times New Roman" panose="02020603050405020304" pitchFamily="18" charset="0"/>
              </a:rPr>
              <a:t>SICK &amp; DYING - IN THE HOSPITALS</a:t>
            </a:r>
          </a:p>
          <a:p>
            <a:endParaRPr lang="en-US" altLang="en-US" sz="600" u="sng" dirty="0">
              <a:latin typeface="Arial Black" panose="020B0A04020102020204" pitchFamily="34" charset="0"/>
              <a:cs typeface="Times New Roman" panose="02020603050405020304" pitchFamily="18" charset="0"/>
            </a:endParaRPr>
          </a:p>
          <a:p>
            <a:pPr algn="ctr"/>
            <a:endParaRPr lang="en-US" altLang="en-US" sz="600" dirty="0">
              <a:latin typeface="Times" panose="02020603050405020304" pitchFamily="18" charset="0"/>
              <a:cs typeface="Times New Roman" panose="02020603050405020304" pitchFamily="18" charset="0"/>
            </a:endParaRPr>
          </a:p>
          <a:p>
            <a:r>
              <a:rPr lang="en-US" altLang="en-US" sz="1400" b="0" dirty="0">
                <a:latin typeface="Arial Black" panose="020B0A04020102020204" pitchFamily="34" charset="0"/>
                <a:cs typeface="Times New Roman" panose="02020603050405020304" pitchFamily="18" charset="0"/>
              </a:rPr>
              <a:t>THE HOSPITALS ARE FULL OF PEOPLE THAT ARE HOPELESSLY SICK - MANY OF THEM WITH TERMINAL DISEASES.</a:t>
            </a:r>
          </a:p>
          <a:p>
            <a:endParaRPr lang="en-US" altLang="en-US" sz="600" b="0" dirty="0">
              <a:latin typeface="Arial Black" panose="020B0A04020102020204" pitchFamily="34" charset="0"/>
              <a:cs typeface="Times New Roman" panose="02020603050405020304" pitchFamily="18" charset="0"/>
            </a:endParaRPr>
          </a:p>
          <a:p>
            <a:r>
              <a:rPr lang="en-US" altLang="en-US" sz="1400" b="0" dirty="0">
                <a:latin typeface="Arial Black" panose="020B0A04020102020204" pitchFamily="34" charset="0"/>
                <a:cs typeface="Times New Roman" panose="02020603050405020304" pitchFamily="18" charset="0"/>
              </a:rPr>
              <a:t>The  grounds  in  the  hospital  district are drenched with blood and tears and fears.  They bring them in, in ambulances and carry them away in a hearse.  Their only hope is the church!</a:t>
            </a:r>
          </a:p>
          <a:p>
            <a:endParaRPr lang="en-US" altLang="en-US" sz="600" b="0" dirty="0">
              <a:latin typeface="Arial Black" panose="020B0A04020102020204" pitchFamily="34" charset="0"/>
              <a:cs typeface="Times New Roman" panose="02020603050405020304" pitchFamily="18" charset="0"/>
            </a:endParaRPr>
          </a:p>
          <a:p>
            <a:r>
              <a:rPr lang="en-US" altLang="en-US" sz="1400" dirty="0">
                <a:latin typeface="Times" panose="02020603050405020304" pitchFamily="18" charset="0"/>
                <a:cs typeface="Times New Roman" panose="02020603050405020304" pitchFamily="18" charset="0"/>
              </a:rPr>
              <a:t> Mark 16:17 And these signs shall follow them that believe; they shall lay hands on the </a:t>
            </a:r>
          </a:p>
          <a:p>
            <a:r>
              <a:rPr lang="en-US" altLang="en-US" sz="1400" dirty="0">
                <a:latin typeface="Times" panose="02020603050405020304" pitchFamily="18" charset="0"/>
                <a:cs typeface="Times New Roman" panose="02020603050405020304" pitchFamily="18" charset="0"/>
              </a:rPr>
              <a:t>                                                  sick, and they shall recover.</a:t>
            </a:r>
          </a:p>
          <a:p>
            <a:pPr algn="ctr"/>
            <a:endParaRPr lang="en-US" altLang="en-US" sz="400" dirty="0">
              <a:latin typeface="Times" panose="02020603050405020304" pitchFamily="18" charset="0"/>
              <a:cs typeface="Times New Roman" panose="02020603050405020304" pitchFamily="18" charset="0"/>
            </a:endParaRPr>
          </a:p>
          <a:p>
            <a:pPr algn="ctr"/>
            <a:r>
              <a:rPr lang="en-US" altLang="en-US" sz="1400" dirty="0">
                <a:latin typeface="Times" panose="02020603050405020304" pitchFamily="18" charset="0"/>
                <a:cs typeface="Times New Roman" panose="02020603050405020304" pitchFamily="18" charset="0"/>
              </a:rPr>
              <a:t>Matt. 10:1 He gave them power to heal all manner of sickness and all manner of disease.</a:t>
            </a:r>
          </a:p>
          <a:p>
            <a:pPr algn="ctr"/>
            <a:endParaRPr lang="en-US" altLang="en-US" sz="600" i="1" dirty="0">
              <a:latin typeface="Times" panose="02020603050405020304" pitchFamily="18" charset="0"/>
              <a:cs typeface="Times New Roman" panose="02020603050405020304" pitchFamily="18" charset="0"/>
            </a:endParaRPr>
          </a:p>
          <a:p>
            <a:pPr algn="ctr"/>
            <a:r>
              <a:rPr lang="en-US" altLang="en-US" sz="1400" b="0" dirty="0">
                <a:latin typeface="Arial Black" panose="020B0A04020102020204" pitchFamily="34" charset="0"/>
                <a:cs typeface="Times New Roman" panose="02020603050405020304" pitchFamily="18" charset="0"/>
              </a:rPr>
              <a:t>Authority over the disease of cancer may require taking the challenge on location  -  to the cancer center of your city!</a:t>
            </a:r>
          </a:p>
          <a:p>
            <a:pPr algn="ctr"/>
            <a:endParaRPr lang="en-US" altLang="en-US" sz="400" b="0" dirty="0">
              <a:latin typeface="Arial Black" panose="020B0A04020102020204" pitchFamily="34" charset="0"/>
              <a:cs typeface="Times New Roman" panose="02020603050405020304" pitchFamily="18" charset="0"/>
            </a:endParaRPr>
          </a:p>
        </p:txBody>
      </p:sp>
      <p:sp>
        <p:nvSpPr>
          <p:cNvPr id="392196" name="Text Box 4"/>
          <p:cNvSpPr txBox="1">
            <a:spLocks noChangeArrowheads="1"/>
          </p:cNvSpPr>
          <p:nvPr/>
        </p:nvSpPr>
        <p:spPr bwMode="auto">
          <a:xfrm>
            <a:off x="152400" y="1560513"/>
            <a:ext cx="7010400" cy="4335462"/>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AutoNum type="arabicPeriod"/>
            </a:pPr>
            <a:r>
              <a:rPr lang="en-US" altLang="en-US" sz="2400" u="sng" dirty="0">
                <a:solidFill>
                  <a:schemeClr val="bg1"/>
                </a:solidFill>
                <a:latin typeface="Arial Black" panose="020B0A04020102020204" pitchFamily="34" charset="0"/>
                <a:cs typeface="Times New Roman" panose="02020603050405020304" pitchFamily="18" charset="0"/>
              </a:rPr>
              <a:t>HOMELESS - UNDER THE BRIDGES</a:t>
            </a:r>
          </a:p>
          <a:p>
            <a:pPr>
              <a:spcBef>
                <a:spcPct val="0"/>
              </a:spcBef>
              <a:buFontTx/>
              <a:buNone/>
            </a:pPr>
            <a:endParaRPr lang="en-US" altLang="en-US" sz="800" dirty="0">
              <a:solidFill>
                <a:schemeClr val="bg1"/>
              </a:solidFill>
              <a:latin typeface="Arial Black" panose="020B0A04020102020204" pitchFamily="34" charset="0"/>
              <a:cs typeface="Times New Roman" panose="02020603050405020304" pitchFamily="18" charset="0"/>
            </a:endParaRPr>
          </a:p>
          <a:p>
            <a:pPr>
              <a:spcBef>
                <a:spcPct val="0"/>
              </a:spcBef>
              <a:buFontTx/>
              <a:buNone/>
            </a:pPr>
            <a:r>
              <a:rPr lang="en-US" altLang="en-US" sz="1400" b="0" dirty="0">
                <a:solidFill>
                  <a:schemeClr val="bg1"/>
                </a:solidFill>
                <a:latin typeface="Arial Black" panose="020B0A04020102020204" pitchFamily="34" charset="0"/>
                <a:cs typeface="Times New Roman" panose="02020603050405020304" pitchFamily="18" charset="0"/>
              </a:rPr>
              <a:t>THE HOMELESS ARE NOT SICK PHYSICALLY BUT IN THEIR SOUL</a:t>
            </a:r>
          </a:p>
          <a:p>
            <a:pPr algn="ctr">
              <a:spcBef>
                <a:spcPct val="0"/>
              </a:spcBef>
              <a:buFontTx/>
              <a:buNone/>
            </a:pPr>
            <a:r>
              <a:rPr lang="en-US" altLang="en-US" sz="1400" b="0" dirty="0">
                <a:solidFill>
                  <a:schemeClr val="bg1"/>
                </a:solidFill>
                <a:latin typeface="Arial Black" panose="020B0A04020102020204" pitchFamily="34" charset="0"/>
                <a:cs typeface="Times New Roman" panose="02020603050405020304" pitchFamily="18" charset="0"/>
              </a:rPr>
              <a:t> - THEIR WILL, THEIR MIND, THEIR EMOTIONS:</a:t>
            </a:r>
          </a:p>
          <a:p>
            <a:pPr>
              <a:spcBef>
                <a:spcPct val="0"/>
              </a:spcBef>
              <a:buFontTx/>
              <a:buNone/>
            </a:pPr>
            <a:endParaRPr lang="en-US" altLang="en-US" sz="600" b="0" dirty="0">
              <a:solidFill>
                <a:schemeClr val="bg1"/>
              </a:solidFill>
              <a:latin typeface="Arial Black" panose="020B0A04020102020204" pitchFamily="34" charset="0"/>
              <a:cs typeface="Times New Roman" panose="02020603050405020304" pitchFamily="18" charset="0"/>
            </a:endParaRPr>
          </a:p>
          <a:p>
            <a:pPr>
              <a:spcBef>
                <a:spcPct val="0"/>
              </a:spcBef>
              <a:buFontTx/>
              <a:buNone/>
            </a:pPr>
            <a:r>
              <a:rPr lang="en-US" altLang="en-US" sz="1200" dirty="0">
                <a:solidFill>
                  <a:schemeClr val="bg1"/>
                </a:solidFill>
                <a:latin typeface="Arial Black" panose="020B0A04020102020204" pitchFamily="34" charset="0"/>
                <a:cs typeface="Times New Roman" panose="02020603050405020304" pitchFamily="18" charset="0"/>
              </a:rPr>
              <a:t> &gt;  </a:t>
            </a:r>
            <a:r>
              <a:rPr lang="en-US" altLang="en-US" sz="1200" b="0" dirty="0">
                <a:solidFill>
                  <a:schemeClr val="bg1"/>
                </a:solidFill>
                <a:latin typeface="Arial Black" panose="020B0A04020102020204" pitchFamily="34" charset="0"/>
                <a:cs typeface="Times New Roman" panose="02020603050405020304" pitchFamily="18" charset="0"/>
              </a:rPr>
              <a:t>BROKEN AND DAMAGED IN THEIR  </a:t>
            </a:r>
            <a:r>
              <a:rPr lang="en-US" altLang="en-US" sz="1400" b="0" u="sng" dirty="0">
                <a:solidFill>
                  <a:schemeClr val="bg1"/>
                </a:solidFill>
                <a:latin typeface="Arial Black" panose="020B0A04020102020204" pitchFamily="34" charset="0"/>
                <a:cs typeface="Times New Roman" panose="02020603050405020304" pitchFamily="18" charset="0"/>
              </a:rPr>
              <a:t>WILL</a:t>
            </a:r>
            <a:r>
              <a:rPr lang="en-US" altLang="en-US" sz="1400" u="sng" dirty="0">
                <a:solidFill>
                  <a:schemeClr val="bg1"/>
                </a:solidFill>
                <a:latin typeface="Arial Black" panose="020B0A04020102020204" pitchFamily="34" charset="0"/>
                <a:cs typeface="Times New Roman" panose="02020603050405020304" pitchFamily="18" charset="0"/>
              </a:rPr>
              <a:t>   </a:t>
            </a:r>
            <a:r>
              <a:rPr lang="en-US" altLang="en-US" sz="1200" dirty="0">
                <a:solidFill>
                  <a:schemeClr val="bg1"/>
                </a:solidFill>
                <a:latin typeface="Times" panose="02020603050405020304" pitchFamily="18" charset="0"/>
                <a:cs typeface="Times New Roman" panose="02020603050405020304" pitchFamily="18" charset="0"/>
              </a:rPr>
              <a:t>                                                             </a:t>
            </a:r>
          </a:p>
          <a:p>
            <a:pPr>
              <a:spcBef>
                <a:spcPct val="0"/>
              </a:spcBef>
              <a:buFontTx/>
              <a:buNone/>
            </a:pPr>
            <a:r>
              <a:rPr lang="en-US" altLang="en-US" sz="1200" dirty="0">
                <a:solidFill>
                  <a:schemeClr val="bg1"/>
                </a:solidFill>
                <a:latin typeface="Times" panose="02020603050405020304" pitchFamily="18" charset="0"/>
                <a:cs typeface="Times New Roman" panose="02020603050405020304" pitchFamily="18" charset="0"/>
              </a:rPr>
              <a:t>       </a:t>
            </a:r>
            <a:r>
              <a:rPr lang="en-US" altLang="en-US" sz="1200" b="0" dirty="0">
                <a:solidFill>
                  <a:schemeClr val="bg1"/>
                </a:solidFill>
                <a:latin typeface="Arial Black" panose="020B0A04020102020204" pitchFamily="34" charset="0"/>
                <a:cs typeface="Times New Roman" panose="02020603050405020304" pitchFamily="18" charset="0"/>
              </a:rPr>
              <a:t>RESULT:</a:t>
            </a:r>
            <a:r>
              <a:rPr lang="en-US" altLang="en-US" sz="1200" dirty="0">
                <a:solidFill>
                  <a:schemeClr val="bg1"/>
                </a:solidFill>
                <a:latin typeface="Times" panose="02020603050405020304" pitchFamily="18" charset="0"/>
                <a:cs typeface="Times New Roman" panose="02020603050405020304" pitchFamily="18" charset="0"/>
              </a:rPr>
              <a:t>  </a:t>
            </a:r>
            <a:r>
              <a:rPr lang="en-US" altLang="en-US" sz="1400" dirty="0">
                <a:solidFill>
                  <a:schemeClr val="bg1"/>
                </a:solidFill>
                <a:latin typeface="Times" panose="02020603050405020304" pitchFamily="18" charset="0"/>
                <a:cs typeface="Times New Roman" panose="02020603050405020304" pitchFamily="18" charset="0"/>
              </a:rPr>
              <a:t>Lost their will to live or try again - they have given up hope. </a:t>
            </a:r>
          </a:p>
          <a:p>
            <a:pPr>
              <a:spcBef>
                <a:spcPct val="0"/>
              </a:spcBef>
              <a:buFontTx/>
              <a:buNone/>
            </a:pPr>
            <a:r>
              <a:rPr lang="en-US" altLang="en-US" sz="1400" dirty="0">
                <a:solidFill>
                  <a:schemeClr val="bg1"/>
                </a:solidFill>
                <a:latin typeface="Times" panose="02020603050405020304" pitchFamily="18" charset="0"/>
                <a:cs typeface="Times New Roman" panose="02020603050405020304" pitchFamily="18" charset="0"/>
              </a:rPr>
              <a:t>                        Some have tried to end their lives. </a:t>
            </a:r>
          </a:p>
          <a:p>
            <a:pPr>
              <a:spcBef>
                <a:spcPct val="0"/>
              </a:spcBef>
              <a:buFontTx/>
              <a:buNone/>
            </a:pPr>
            <a:r>
              <a:rPr lang="en-US" altLang="en-US" sz="500" dirty="0">
                <a:solidFill>
                  <a:schemeClr val="bg1"/>
                </a:solidFill>
                <a:latin typeface="Times" panose="02020603050405020304" pitchFamily="18" charset="0"/>
                <a:cs typeface="Times New Roman" panose="02020603050405020304" pitchFamily="18" charset="0"/>
              </a:rPr>
              <a:t>                            </a:t>
            </a:r>
          </a:p>
          <a:p>
            <a:pPr>
              <a:spcBef>
                <a:spcPct val="0"/>
              </a:spcBef>
              <a:buFontTx/>
              <a:buNone/>
            </a:pPr>
            <a:r>
              <a:rPr lang="en-US" altLang="en-US" sz="1200" dirty="0">
                <a:solidFill>
                  <a:schemeClr val="bg1"/>
                </a:solidFill>
                <a:latin typeface="Times" panose="02020603050405020304" pitchFamily="18" charset="0"/>
                <a:cs typeface="Times New Roman" panose="02020603050405020304" pitchFamily="18" charset="0"/>
              </a:rPr>
              <a:t> </a:t>
            </a:r>
            <a:r>
              <a:rPr lang="en-US" altLang="en-US" sz="1200" dirty="0">
                <a:solidFill>
                  <a:schemeClr val="bg1"/>
                </a:solidFill>
                <a:latin typeface="Arial Black" panose="020B0A04020102020204" pitchFamily="34" charset="0"/>
                <a:cs typeface="Times New Roman" panose="02020603050405020304" pitchFamily="18" charset="0"/>
              </a:rPr>
              <a:t>&gt;</a:t>
            </a:r>
            <a:r>
              <a:rPr lang="en-US" altLang="en-US" sz="1200" dirty="0">
                <a:solidFill>
                  <a:schemeClr val="bg1"/>
                </a:solidFill>
                <a:latin typeface="Times" panose="02020603050405020304" pitchFamily="18" charset="0"/>
                <a:cs typeface="Times New Roman" panose="02020603050405020304" pitchFamily="18" charset="0"/>
              </a:rPr>
              <a:t>  </a:t>
            </a:r>
            <a:r>
              <a:rPr lang="en-US" altLang="en-US" sz="1200" b="0" dirty="0">
                <a:solidFill>
                  <a:schemeClr val="bg1"/>
                </a:solidFill>
                <a:latin typeface="Arial Black" panose="020B0A04020102020204" pitchFamily="34" charset="0"/>
                <a:cs typeface="Times New Roman" panose="02020603050405020304" pitchFamily="18" charset="0"/>
              </a:rPr>
              <a:t>REJECTED, BROKEN AND DAMAGED  </a:t>
            </a:r>
            <a:r>
              <a:rPr lang="en-US" altLang="en-US" sz="1400" b="0" u="sng" dirty="0">
                <a:solidFill>
                  <a:schemeClr val="bg1"/>
                </a:solidFill>
                <a:latin typeface="Arial Black" panose="020B0A04020102020204" pitchFamily="34" charset="0"/>
                <a:cs typeface="Times New Roman" panose="02020603050405020304" pitchFamily="18" charset="0"/>
              </a:rPr>
              <a:t>EMOTIONS</a:t>
            </a:r>
            <a:r>
              <a:rPr lang="en-US" altLang="en-US" sz="1400" u="sng" dirty="0">
                <a:solidFill>
                  <a:schemeClr val="bg1"/>
                </a:solidFill>
                <a:latin typeface="Arial Black" panose="020B0A04020102020204" pitchFamily="34" charset="0"/>
                <a:cs typeface="Times New Roman" panose="02020603050405020304" pitchFamily="18" charset="0"/>
              </a:rPr>
              <a:t>      </a:t>
            </a:r>
            <a:r>
              <a:rPr lang="en-US" altLang="en-US" sz="1200" dirty="0">
                <a:solidFill>
                  <a:schemeClr val="bg1"/>
                </a:solidFill>
                <a:latin typeface="Arial Black" panose="020B0A04020102020204" pitchFamily="34" charset="0"/>
                <a:cs typeface="Times New Roman" panose="02020603050405020304" pitchFamily="18" charset="0"/>
              </a:rPr>
              <a:t>             </a:t>
            </a:r>
            <a:r>
              <a:rPr lang="en-US" altLang="en-US" sz="1200" dirty="0">
                <a:solidFill>
                  <a:schemeClr val="bg1"/>
                </a:solidFill>
                <a:latin typeface="Times" panose="02020603050405020304" pitchFamily="18" charset="0"/>
                <a:cs typeface="Times New Roman" panose="02020603050405020304" pitchFamily="18" charset="0"/>
              </a:rPr>
              <a:t>                     </a:t>
            </a:r>
          </a:p>
          <a:p>
            <a:pPr>
              <a:spcBef>
                <a:spcPct val="0"/>
              </a:spcBef>
              <a:buFontTx/>
              <a:buNone/>
            </a:pPr>
            <a:r>
              <a:rPr lang="en-US" altLang="en-US" sz="1200" dirty="0">
                <a:solidFill>
                  <a:schemeClr val="bg1"/>
                </a:solidFill>
                <a:latin typeface="Times" panose="02020603050405020304" pitchFamily="18" charset="0"/>
                <a:cs typeface="Times New Roman" panose="02020603050405020304" pitchFamily="18" charset="0"/>
              </a:rPr>
              <a:t>      </a:t>
            </a:r>
            <a:r>
              <a:rPr lang="en-US" altLang="en-US" sz="1200" b="0" dirty="0">
                <a:solidFill>
                  <a:schemeClr val="bg1"/>
                </a:solidFill>
                <a:latin typeface="Arial Black" panose="020B0A04020102020204" pitchFamily="34" charset="0"/>
                <a:cs typeface="Times New Roman" panose="02020603050405020304" pitchFamily="18" charset="0"/>
              </a:rPr>
              <a:t>RESULT:</a:t>
            </a:r>
            <a:r>
              <a:rPr lang="en-US" altLang="en-US" sz="1200" dirty="0">
                <a:solidFill>
                  <a:schemeClr val="bg1"/>
                </a:solidFill>
                <a:latin typeface="Times" panose="02020603050405020304" pitchFamily="18" charset="0"/>
                <a:cs typeface="Times New Roman" panose="02020603050405020304" pitchFamily="18" charset="0"/>
              </a:rPr>
              <a:t>  </a:t>
            </a:r>
            <a:r>
              <a:rPr lang="en-US" altLang="en-US" sz="1400" dirty="0">
                <a:solidFill>
                  <a:schemeClr val="bg1"/>
                </a:solidFill>
                <a:latin typeface="Times" panose="02020603050405020304" pitchFamily="18" charset="0"/>
                <a:cs typeface="Times New Roman" panose="02020603050405020304" pitchFamily="18" charset="0"/>
              </a:rPr>
              <a:t>Reaching for love and affection in the wrong places.</a:t>
            </a:r>
            <a:r>
              <a:rPr lang="en-US" altLang="en-US" sz="1200" dirty="0">
                <a:solidFill>
                  <a:schemeClr val="bg1"/>
                </a:solidFill>
                <a:latin typeface="Times" panose="02020603050405020304" pitchFamily="18" charset="0"/>
                <a:cs typeface="Times New Roman" panose="02020603050405020304" pitchFamily="18" charset="0"/>
              </a:rPr>
              <a:t>      	</a:t>
            </a:r>
            <a:r>
              <a:rPr lang="en-US" altLang="en-US" sz="500" dirty="0">
                <a:solidFill>
                  <a:schemeClr val="bg1"/>
                </a:solidFill>
                <a:latin typeface="Times" panose="02020603050405020304" pitchFamily="18" charset="0"/>
                <a:cs typeface="Times New Roman" panose="02020603050405020304" pitchFamily="18" charset="0"/>
              </a:rPr>
              <a:t>				</a:t>
            </a:r>
          </a:p>
          <a:p>
            <a:pPr>
              <a:spcBef>
                <a:spcPct val="0"/>
              </a:spcBef>
              <a:buFontTx/>
              <a:buNone/>
            </a:pPr>
            <a:r>
              <a:rPr lang="en-US" altLang="en-US" sz="1200" dirty="0">
                <a:solidFill>
                  <a:schemeClr val="bg1"/>
                </a:solidFill>
                <a:latin typeface="Times" panose="02020603050405020304" pitchFamily="18" charset="0"/>
                <a:cs typeface="Times New Roman" panose="02020603050405020304" pitchFamily="18" charset="0"/>
              </a:rPr>
              <a:t> </a:t>
            </a:r>
            <a:r>
              <a:rPr lang="en-US" altLang="en-US" sz="1200" dirty="0">
                <a:solidFill>
                  <a:schemeClr val="bg1"/>
                </a:solidFill>
                <a:latin typeface="Arial Black" panose="020B0A04020102020204" pitchFamily="34" charset="0"/>
                <a:cs typeface="Times New Roman" panose="02020603050405020304" pitchFamily="18" charset="0"/>
              </a:rPr>
              <a:t>&gt;</a:t>
            </a:r>
            <a:r>
              <a:rPr lang="en-US" altLang="en-US" sz="1200" dirty="0">
                <a:solidFill>
                  <a:schemeClr val="bg1"/>
                </a:solidFill>
                <a:latin typeface="Times" panose="02020603050405020304" pitchFamily="18" charset="0"/>
                <a:cs typeface="Times New Roman" panose="02020603050405020304" pitchFamily="18" charset="0"/>
              </a:rPr>
              <a:t>  </a:t>
            </a:r>
            <a:r>
              <a:rPr lang="en-US" altLang="en-US" sz="1200" b="0" dirty="0">
                <a:solidFill>
                  <a:schemeClr val="bg1"/>
                </a:solidFill>
                <a:latin typeface="Arial Black" panose="020B0A04020102020204" pitchFamily="34" charset="0"/>
                <a:cs typeface="Times New Roman" panose="02020603050405020304" pitchFamily="18" charset="0"/>
              </a:rPr>
              <a:t>BROKEN AND DAMAGED IN THEIR  </a:t>
            </a:r>
            <a:r>
              <a:rPr lang="en-US" altLang="en-US" sz="1400" b="0" u="sng" dirty="0">
                <a:solidFill>
                  <a:schemeClr val="bg1"/>
                </a:solidFill>
                <a:latin typeface="Arial Black" panose="020B0A04020102020204" pitchFamily="34" charset="0"/>
                <a:cs typeface="Times New Roman" panose="02020603050405020304" pitchFamily="18" charset="0"/>
              </a:rPr>
              <a:t>MIND</a:t>
            </a:r>
            <a:r>
              <a:rPr lang="en-US" altLang="en-US" sz="1400" u="sng" dirty="0">
                <a:solidFill>
                  <a:schemeClr val="bg1"/>
                </a:solidFill>
                <a:latin typeface="Arial Black" panose="020B0A04020102020204" pitchFamily="34" charset="0"/>
                <a:cs typeface="Times New Roman" panose="02020603050405020304" pitchFamily="18" charset="0"/>
              </a:rPr>
              <a:t>    </a:t>
            </a:r>
            <a:r>
              <a:rPr lang="en-US" altLang="en-US" sz="1200" dirty="0">
                <a:solidFill>
                  <a:schemeClr val="bg1"/>
                </a:solidFill>
                <a:latin typeface="Arial Black" panose="020B0A04020102020204" pitchFamily="34" charset="0"/>
                <a:cs typeface="Times New Roman" panose="02020603050405020304" pitchFamily="18" charset="0"/>
              </a:rPr>
              <a:t>   </a:t>
            </a:r>
            <a:r>
              <a:rPr lang="en-US" altLang="en-US" sz="1200" dirty="0">
                <a:solidFill>
                  <a:schemeClr val="bg1"/>
                </a:solidFill>
                <a:latin typeface="Times" panose="02020603050405020304" pitchFamily="18" charset="0"/>
                <a:cs typeface="Times New Roman" panose="02020603050405020304" pitchFamily="18" charset="0"/>
              </a:rPr>
              <a:t>                                                        </a:t>
            </a:r>
          </a:p>
          <a:p>
            <a:pPr>
              <a:spcBef>
                <a:spcPct val="0"/>
              </a:spcBef>
              <a:buFontTx/>
              <a:buNone/>
            </a:pPr>
            <a:r>
              <a:rPr lang="en-US" altLang="en-US" sz="1200" dirty="0">
                <a:solidFill>
                  <a:schemeClr val="bg1"/>
                </a:solidFill>
                <a:latin typeface="Times" panose="02020603050405020304" pitchFamily="18" charset="0"/>
                <a:cs typeface="Times New Roman" panose="02020603050405020304" pitchFamily="18" charset="0"/>
              </a:rPr>
              <a:t>      </a:t>
            </a:r>
            <a:r>
              <a:rPr lang="en-US" altLang="en-US" sz="1200" b="0" dirty="0">
                <a:solidFill>
                  <a:schemeClr val="bg1"/>
                </a:solidFill>
                <a:latin typeface="Arial Black" panose="020B0A04020102020204" pitchFamily="34" charset="0"/>
                <a:cs typeface="Times New Roman" panose="02020603050405020304" pitchFamily="18" charset="0"/>
              </a:rPr>
              <a:t>RESULT:</a:t>
            </a:r>
            <a:r>
              <a:rPr lang="en-US" altLang="en-US" sz="1200" dirty="0">
                <a:solidFill>
                  <a:schemeClr val="bg1"/>
                </a:solidFill>
                <a:latin typeface="Times" panose="02020603050405020304" pitchFamily="18" charset="0"/>
                <a:cs typeface="Times New Roman" panose="02020603050405020304" pitchFamily="18" charset="0"/>
              </a:rPr>
              <a:t>  </a:t>
            </a:r>
            <a:r>
              <a:rPr lang="en-US" altLang="en-US" sz="1400" dirty="0">
                <a:solidFill>
                  <a:schemeClr val="bg1"/>
                </a:solidFill>
                <a:latin typeface="Times" panose="02020603050405020304" pitchFamily="18" charset="0"/>
                <a:cs typeface="Times New Roman" panose="02020603050405020304" pitchFamily="18" charset="0"/>
              </a:rPr>
              <a:t>Cannot carry on the  normal functions of life to pursue a meaningful</a:t>
            </a:r>
          </a:p>
          <a:p>
            <a:pPr>
              <a:spcBef>
                <a:spcPct val="0"/>
              </a:spcBef>
              <a:buFontTx/>
              <a:buNone/>
            </a:pPr>
            <a:r>
              <a:rPr lang="en-US" altLang="en-US" sz="1400" dirty="0">
                <a:solidFill>
                  <a:schemeClr val="bg1"/>
                </a:solidFill>
                <a:latin typeface="Times" panose="02020603050405020304" pitchFamily="18" charset="0"/>
                <a:cs typeface="Times New Roman" panose="02020603050405020304" pitchFamily="18" charset="0"/>
              </a:rPr>
              <a:t>                       career and make a living.  </a:t>
            </a:r>
          </a:p>
          <a:p>
            <a:pPr algn="ctr">
              <a:spcBef>
                <a:spcPct val="0"/>
              </a:spcBef>
              <a:buFontTx/>
              <a:buNone/>
            </a:pPr>
            <a:endParaRPr lang="en-US" altLang="en-US" sz="600" dirty="0">
              <a:solidFill>
                <a:schemeClr val="bg1"/>
              </a:solidFill>
              <a:latin typeface="Arial Black" panose="020B0A04020102020204" pitchFamily="34" charset="0"/>
              <a:cs typeface="Times New Roman" panose="02020603050405020304" pitchFamily="18" charset="0"/>
            </a:endParaRPr>
          </a:p>
          <a:p>
            <a:pPr algn="ctr">
              <a:spcBef>
                <a:spcPct val="0"/>
              </a:spcBef>
              <a:buFontTx/>
              <a:buNone/>
            </a:pPr>
            <a:r>
              <a:rPr lang="en-US" altLang="en-US" sz="1400" b="0" dirty="0">
                <a:solidFill>
                  <a:schemeClr val="bg1"/>
                </a:solidFill>
                <a:latin typeface="Arial Black" panose="020B0A04020102020204" pitchFamily="34" charset="0"/>
                <a:cs typeface="Times New Roman" panose="02020603050405020304" pitchFamily="18" charset="0"/>
              </a:rPr>
              <a:t>The ground under the bridges is drenched with tears and fears.  </a:t>
            </a:r>
          </a:p>
          <a:p>
            <a:pPr algn="ctr">
              <a:spcBef>
                <a:spcPct val="0"/>
              </a:spcBef>
              <a:buFontTx/>
              <a:buNone/>
            </a:pPr>
            <a:r>
              <a:rPr lang="en-US" altLang="en-US" sz="1400" b="0" dirty="0">
                <a:solidFill>
                  <a:schemeClr val="bg1"/>
                </a:solidFill>
                <a:latin typeface="Arial Black" panose="020B0A04020102020204" pitchFamily="34" charset="0"/>
                <a:cs typeface="Times New Roman" panose="02020603050405020304" pitchFamily="18" charset="0"/>
              </a:rPr>
              <a:t>The church is their only hope!</a:t>
            </a:r>
          </a:p>
          <a:p>
            <a:pPr algn="ctr">
              <a:spcBef>
                <a:spcPct val="0"/>
              </a:spcBef>
              <a:buFontTx/>
              <a:buNone/>
            </a:pPr>
            <a:endParaRPr lang="en-US" altLang="en-US" sz="400" dirty="0">
              <a:solidFill>
                <a:schemeClr val="bg1"/>
              </a:solidFill>
              <a:latin typeface="Times" panose="02020603050405020304" pitchFamily="18" charset="0"/>
              <a:cs typeface="Times New Roman" panose="02020603050405020304" pitchFamily="18" charset="0"/>
            </a:endParaRPr>
          </a:p>
          <a:p>
            <a:pPr>
              <a:spcBef>
                <a:spcPct val="0"/>
              </a:spcBef>
              <a:buFontTx/>
              <a:buNone/>
            </a:pPr>
            <a:r>
              <a:rPr lang="en-US" altLang="en-US" sz="1400" dirty="0">
                <a:solidFill>
                  <a:schemeClr val="bg1"/>
                </a:solidFill>
                <a:latin typeface="Times" panose="02020603050405020304" pitchFamily="18" charset="0"/>
                <a:cs typeface="Times New Roman" panose="02020603050405020304" pitchFamily="18" charset="0"/>
              </a:rPr>
              <a:t>Luke 14:21 Quickly, get out into the city streets and alleys.  Collect all who look like they </a:t>
            </a:r>
          </a:p>
          <a:p>
            <a:pPr>
              <a:spcBef>
                <a:spcPct val="0"/>
              </a:spcBef>
              <a:buFontTx/>
              <a:buNone/>
            </a:pPr>
            <a:r>
              <a:rPr lang="en-US" altLang="en-US" sz="1400" dirty="0">
                <a:solidFill>
                  <a:schemeClr val="bg1"/>
                </a:solidFill>
                <a:latin typeface="Times" panose="02020603050405020304" pitchFamily="18" charset="0"/>
                <a:cs typeface="Times New Roman" panose="02020603050405020304" pitchFamily="18" charset="0"/>
              </a:rPr>
              <a:t>need a square meal, all the misfits and homeless  and wretched  you  can  lay  your hands </a:t>
            </a:r>
          </a:p>
          <a:p>
            <a:pPr>
              <a:spcBef>
                <a:spcPct val="0"/>
              </a:spcBef>
              <a:buFontTx/>
              <a:buNone/>
            </a:pPr>
            <a:r>
              <a:rPr lang="en-US" altLang="en-US" sz="1400" dirty="0">
                <a:solidFill>
                  <a:schemeClr val="bg1"/>
                </a:solidFill>
                <a:latin typeface="Times" panose="02020603050405020304" pitchFamily="18" charset="0"/>
                <a:cs typeface="Times New Roman" panose="02020603050405020304" pitchFamily="18" charset="0"/>
              </a:rPr>
              <a:t>on, and bring them here.   </a:t>
            </a:r>
            <a:r>
              <a:rPr lang="en-US" altLang="en-US" sz="1200" dirty="0">
                <a:solidFill>
                  <a:schemeClr val="bg1"/>
                </a:solidFill>
                <a:latin typeface="Times" panose="02020603050405020304" pitchFamily="18" charset="0"/>
                <a:cs typeface="Times New Roman" panose="02020603050405020304" pitchFamily="18" charset="0"/>
              </a:rPr>
              <a:t>MSG</a:t>
            </a:r>
          </a:p>
          <a:p>
            <a:pPr>
              <a:spcBef>
                <a:spcPct val="0"/>
              </a:spcBef>
              <a:buFontTx/>
              <a:buNone/>
            </a:pPr>
            <a:endParaRPr lang="en-US" altLang="en-US" sz="600" dirty="0">
              <a:solidFill>
                <a:schemeClr val="bg1"/>
              </a:solidFill>
              <a:latin typeface="Times" panose="02020603050405020304" pitchFamily="18" charset="0"/>
              <a:cs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Text Box 1026"/>
          <p:cNvSpPr txBox="1">
            <a:spLocks noChangeArrowheads="1"/>
          </p:cNvSpPr>
          <p:nvPr/>
        </p:nvSpPr>
        <p:spPr bwMode="auto">
          <a:xfrm>
            <a:off x="152400" y="120650"/>
            <a:ext cx="6934200" cy="1174750"/>
          </a:xfrm>
          <a:prstGeom prst="rect">
            <a:avLst/>
          </a:prstGeom>
          <a:gradFill rotWithShape="0">
            <a:gsLst>
              <a:gs pos="0">
                <a:srgbClr val="FFFF00"/>
              </a:gs>
              <a:gs pos="50000">
                <a:schemeClr val="bg1"/>
              </a:gs>
              <a:gs pos="100000">
                <a:srgbClr val="FFFF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p>
            <a:pPr algn="ctr">
              <a:defRPr/>
            </a:pPr>
            <a:r>
              <a:rPr lang="en-US" altLang="en-US" sz="1800" dirty="0">
                <a:solidFill>
                  <a:srgbClr val="FF0000"/>
                </a:solidFill>
                <a:latin typeface="Arial Black" panose="020B0A04020102020204" pitchFamily="34" charset="0"/>
                <a:cs typeface="Times New Roman" panose="02020603050405020304" pitchFamily="18" charset="0"/>
              </a:rPr>
              <a:t>COMPASSION  AND  CARE</a:t>
            </a:r>
            <a:endParaRPr lang="en-US" altLang="en-US" sz="1800" dirty="0">
              <a:solidFill>
                <a:schemeClr val="tx1"/>
              </a:solidFill>
              <a:latin typeface="Arial Black" panose="020B0A04020102020204" pitchFamily="34" charset="0"/>
              <a:cs typeface="Times New Roman" panose="02020603050405020304" pitchFamily="18" charset="0"/>
            </a:endParaRPr>
          </a:p>
          <a:p>
            <a:pPr algn="ctr">
              <a:defRPr/>
            </a:pPr>
            <a:r>
              <a:rPr lang="en-US" altLang="en-US" sz="1400" dirty="0">
                <a:solidFill>
                  <a:srgbClr val="FF0000"/>
                </a:solidFill>
                <a:latin typeface="Arial Black" panose="020B0A04020102020204" pitchFamily="34" charset="0"/>
                <a:cs typeface="Times New Roman" panose="02020603050405020304" pitchFamily="18" charset="0"/>
              </a:rPr>
              <a:t> </a:t>
            </a:r>
            <a:r>
              <a:rPr lang="en-US" altLang="en-US" sz="1400" b="0" dirty="0">
                <a:solidFill>
                  <a:srgbClr val="FF0000"/>
                </a:solidFill>
                <a:latin typeface="Arial Black" panose="020B0A04020102020204" pitchFamily="34" charset="0"/>
                <a:cs typeface="Times New Roman" panose="02020603050405020304" pitchFamily="18" charset="0"/>
              </a:rPr>
              <a:t>FOR THE WOUNDED, THE DYING AND THE CRYING</a:t>
            </a:r>
          </a:p>
          <a:p>
            <a:pPr algn="ctr">
              <a:defRPr/>
            </a:pPr>
            <a:endParaRPr lang="en-US" altLang="en-US" sz="600" b="0" dirty="0">
              <a:solidFill>
                <a:srgbClr val="FF0000"/>
              </a:solidFill>
              <a:latin typeface="Arial Black" panose="020B0A04020102020204" pitchFamily="34" charset="0"/>
              <a:cs typeface="Times New Roman" panose="02020603050405020304" pitchFamily="18" charset="0"/>
            </a:endParaRPr>
          </a:p>
          <a:p>
            <a:pPr algn="ctr">
              <a:defRPr/>
            </a:pPr>
            <a:r>
              <a:rPr lang="en-US" altLang="en-US" sz="1200" b="0" dirty="0">
                <a:solidFill>
                  <a:srgbClr val="FF0000"/>
                </a:solidFill>
                <a:latin typeface="Arial Black" panose="020B0A04020102020204" pitchFamily="34" charset="0"/>
                <a:cs typeface="Times New Roman" panose="02020603050405020304" pitchFamily="18" charset="0"/>
              </a:rPr>
              <a:t>JESUS’ DEATH ON CALVARY PROVIDED HEALING FOR THE COMPLETE MAN</a:t>
            </a:r>
            <a:r>
              <a:rPr lang="en-US" altLang="en-US" sz="1200" dirty="0">
                <a:solidFill>
                  <a:srgbClr val="FF0000"/>
                </a:solidFill>
                <a:latin typeface="Arial Black" panose="020B0A04020102020204" pitchFamily="34" charset="0"/>
                <a:cs typeface="Times New Roman" panose="02020603050405020304" pitchFamily="18" charset="0"/>
              </a:rPr>
              <a:t> </a:t>
            </a:r>
          </a:p>
          <a:p>
            <a:pPr algn="ctr">
              <a:defRPr/>
            </a:pPr>
            <a:r>
              <a:rPr lang="en-US" altLang="en-US" sz="1600" dirty="0">
                <a:solidFill>
                  <a:srgbClr val="008000"/>
                </a:solidFill>
                <a:latin typeface="Arial Black" panose="020B0A04020102020204" pitchFamily="34" charset="0"/>
                <a:cs typeface="Times New Roman" panose="02020603050405020304" pitchFamily="18" charset="0"/>
              </a:rPr>
              <a:t>BODY</a:t>
            </a:r>
            <a:r>
              <a:rPr lang="en-US" altLang="en-US" sz="1600" dirty="0">
                <a:solidFill>
                  <a:schemeClr val="tx1"/>
                </a:solidFill>
                <a:latin typeface="Arial Black" panose="020B0A04020102020204" pitchFamily="34" charset="0"/>
                <a:cs typeface="Times New Roman" panose="02020603050405020304" pitchFamily="18" charset="0"/>
              </a:rPr>
              <a:t>,</a:t>
            </a:r>
            <a:r>
              <a:rPr lang="en-US" altLang="en-US" sz="1600" dirty="0">
                <a:solidFill>
                  <a:srgbClr val="969696"/>
                </a:solidFill>
                <a:latin typeface="Arial Black" panose="020B0A04020102020204" pitchFamily="34" charset="0"/>
                <a:cs typeface="Times New Roman" panose="02020603050405020304" pitchFamily="18" charset="0"/>
              </a:rPr>
              <a:t>  </a:t>
            </a:r>
            <a:r>
              <a:rPr lang="en-US" altLang="en-US" sz="1600" dirty="0">
                <a:solidFill>
                  <a:srgbClr val="0000FF"/>
                </a:solidFill>
                <a:latin typeface="Arial Black" panose="020B0A04020102020204" pitchFamily="34" charset="0"/>
                <a:cs typeface="Times New Roman" panose="02020603050405020304" pitchFamily="18" charset="0"/>
              </a:rPr>
              <a:t>SOUL</a:t>
            </a:r>
            <a:r>
              <a:rPr lang="en-US" altLang="en-US" sz="1600" dirty="0">
                <a:solidFill>
                  <a:srgbClr val="FF0000"/>
                </a:solidFill>
                <a:latin typeface="Arial Black" panose="020B0A04020102020204" pitchFamily="34" charset="0"/>
                <a:cs typeface="Times New Roman" panose="02020603050405020304" pitchFamily="18" charset="0"/>
              </a:rPr>
              <a:t> </a:t>
            </a:r>
            <a:r>
              <a:rPr lang="en-US" altLang="en-US" sz="1600" dirty="0">
                <a:solidFill>
                  <a:schemeClr val="tx1"/>
                </a:solidFill>
                <a:latin typeface="Arial Black" panose="020B0A04020102020204" pitchFamily="34" charset="0"/>
                <a:cs typeface="Times New Roman" panose="02020603050405020304" pitchFamily="18" charset="0"/>
              </a:rPr>
              <a:t>&amp; </a:t>
            </a:r>
            <a:r>
              <a:rPr lang="en-US" altLang="en-US" sz="1600" dirty="0">
                <a:solidFill>
                  <a:srgbClr val="FF0000"/>
                </a:solidFill>
                <a:latin typeface="Arial Black" panose="020B0A04020102020204" pitchFamily="34" charset="0"/>
                <a:cs typeface="Times New Roman" panose="02020603050405020304" pitchFamily="18" charset="0"/>
              </a:rPr>
              <a:t> SPIRIT</a:t>
            </a:r>
            <a:endParaRPr lang="en-US" altLang="en-US" sz="1600" dirty="0">
              <a:solidFill>
                <a:schemeClr val="tx1"/>
              </a:solidFill>
              <a:latin typeface="Arial Black" panose="020B0A04020102020204" pitchFamily="34" charset="0"/>
            </a:endParaRPr>
          </a:p>
        </p:txBody>
      </p:sp>
      <p:sp>
        <p:nvSpPr>
          <p:cNvPr id="394243" name="Text Box 1027"/>
          <p:cNvSpPr txBox="1">
            <a:spLocks noChangeArrowheads="1"/>
          </p:cNvSpPr>
          <p:nvPr/>
        </p:nvSpPr>
        <p:spPr bwMode="auto">
          <a:xfrm>
            <a:off x="152400" y="4772025"/>
            <a:ext cx="6934200" cy="1903413"/>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just"/>
            <a:r>
              <a:rPr lang="en-US" altLang="en-US" sz="1600" dirty="0">
                <a:latin typeface="Arial Black" panose="020B0A04020102020204" pitchFamily="34" charset="0"/>
                <a:cs typeface="Times New Roman" panose="02020603050405020304" pitchFamily="18" charset="0"/>
              </a:rPr>
              <a:t>3.  SPIRIT</a:t>
            </a:r>
            <a:r>
              <a:rPr lang="en-US" altLang="en-US" sz="1600" dirty="0">
                <a:latin typeface="Times" panose="02020603050405020304" pitchFamily="18" charset="0"/>
                <a:cs typeface="Times New Roman" panose="02020603050405020304" pitchFamily="18" charset="0"/>
              </a:rPr>
              <a:t> </a:t>
            </a:r>
          </a:p>
          <a:p>
            <a:pPr algn="just"/>
            <a:r>
              <a:rPr lang="en-US" altLang="en-US" sz="1600" dirty="0">
                <a:latin typeface="Times" panose="02020603050405020304" pitchFamily="18" charset="0"/>
                <a:cs typeface="Times New Roman" panose="02020603050405020304" pitchFamily="18" charset="0"/>
              </a:rPr>
              <a:t>      </a:t>
            </a:r>
            <a:r>
              <a:rPr lang="en-US" altLang="en-US" sz="1600" b="0" dirty="0">
                <a:latin typeface="Times" panose="02020603050405020304" pitchFamily="18" charset="0"/>
                <a:cs typeface="Times New Roman" panose="02020603050405020304" pitchFamily="18" charset="0"/>
              </a:rPr>
              <a:t> </a:t>
            </a:r>
            <a:r>
              <a:rPr lang="en-US" altLang="en-US" sz="1200" b="0" dirty="0">
                <a:latin typeface="Arial Black" panose="020B0A04020102020204" pitchFamily="34" charset="0"/>
                <a:cs typeface="Times New Roman" panose="02020603050405020304" pitchFamily="18" charset="0"/>
              </a:rPr>
              <a:t>&gt; </a:t>
            </a:r>
            <a:r>
              <a:rPr lang="en-US" altLang="en-US" sz="1200" dirty="0">
                <a:latin typeface="Arial Black" panose="020B0A04020102020204" pitchFamily="34" charset="0"/>
                <a:cs typeface="Times New Roman" panose="02020603050405020304" pitchFamily="18" charset="0"/>
              </a:rPr>
              <a:t> </a:t>
            </a:r>
            <a:r>
              <a:rPr lang="en-US" altLang="en-US" sz="1200" dirty="0">
                <a:latin typeface="Times" panose="02020603050405020304" pitchFamily="18" charset="0"/>
                <a:cs typeface="Times New Roman" panose="02020603050405020304" pitchFamily="18" charset="0"/>
              </a:rPr>
              <a:t>THE HUMAN SPIRIT HAS BEEN BROKEN AND DAMAGED AND THEY ARE   </a:t>
            </a:r>
          </a:p>
          <a:p>
            <a:pPr algn="just"/>
            <a:r>
              <a:rPr lang="en-US" altLang="en-US" sz="1200" dirty="0">
                <a:latin typeface="Times" panose="02020603050405020304" pitchFamily="18" charset="0"/>
                <a:cs typeface="Times New Roman" panose="02020603050405020304" pitchFamily="18" charset="0"/>
              </a:rPr>
              <a:t>               SPIRITUALLY BLIND AND WITHOUT DIRECTION</a:t>
            </a:r>
          </a:p>
          <a:p>
            <a:endParaRPr lang="en-US" altLang="en-US" sz="400" dirty="0">
              <a:latin typeface="Times" panose="02020603050405020304" pitchFamily="18" charset="0"/>
              <a:cs typeface="Times New Roman" panose="02020603050405020304" pitchFamily="18" charset="0"/>
            </a:endParaRPr>
          </a:p>
          <a:p>
            <a:r>
              <a:rPr lang="en-US" altLang="en-US" sz="1200" dirty="0">
                <a:latin typeface="Times" panose="02020603050405020304" pitchFamily="18" charset="0"/>
                <a:cs typeface="Times New Roman" panose="02020603050405020304" pitchFamily="18" charset="0"/>
              </a:rPr>
              <a:t>               RESULT: THE LIGHT OF THEIR HUMAN SPIRIT HAS GONE OUT AND THEY DO </a:t>
            </a:r>
          </a:p>
          <a:p>
            <a:r>
              <a:rPr lang="en-US" altLang="en-US" sz="1200" dirty="0">
                <a:latin typeface="Times" panose="02020603050405020304" pitchFamily="18" charset="0"/>
                <a:cs typeface="Times New Roman" panose="02020603050405020304" pitchFamily="18" charset="0"/>
              </a:rPr>
              <a:t>               NOT KNOW HOW TO CONNECT WITH GOD</a:t>
            </a:r>
          </a:p>
          <a:p>
            <a:r>
              <a:rPr lang="en-US" altLang="en-US" sz="400" dirty="0">
                <a:latin typeface="Times" panose="02020603050405020304" pitchFamily="18" charset="0"/>
                <a:cs typeface="Times New Roman" panose="02020603050405020304" pitchFamily="18" charset="0"/>
              </a:rPr>
              <a:t> </a:t>
            </a:r>
          </a:p>
          <a:p>
            <a:pPr algn="just"/>
            <a:r>
              <a:rPr lang="en-US" altLang="en-US" sz="1200" dirty="0">
                <a:latin typeface="Times" panose="02020603050405020304" pitchFamily="18" charset="0"/>
                <a:cs typeface="Times New Roman" panose="02020603050405020304" pitchFamily="18" charset="0"/>
              </a:rPr>
              <a:t>                    -  THEY NEED THE LIGHT OF THE GOSPEL TO GIVE HOPE &amp; DIRECTION                        </a:t>
            </a:r>
          </a:p>
          <a:p>
            <a:r>
              <a:rPr lang="en-US" altLang="en-US" sz="1200" dirty="0">
                <a:latin typeface="Times" panose="02020603050405020304" pitchFamily="18" charset="0"/>
                <a:cs typeface="Times New Roman" panose="02020603050405020304" pitchFamily="18" charset="0"/>
              </a:rPr>
              <a:t>                    -  THEY NEED THE LIGHT OF GOD'S SPIRIT TO COME INTO THEIR SPIRIT       </a:t>
            </a:r>
          </a:p>
          <a:p>
            <a:r>
              <a:rPr lang="en-US" altLang="en-US" sz="1200" dirty="0">
                <a:latin typeface="Times" panose="02020603050405020304" pitchFamily="18" charset="0"/>
                <a:cs typeface="Times New Roman" panose="02020603050405020304" pitchFamily="18" charset="0"/>
              </a:rPr>
              <a:t>                        AND GIVE THEM A NEW LIFE IN CHRIST JESUS</a:t>
            </a:r>
          </a:p>
          <a:p>
            <a:endParaRPr lang="en-US" altLang="en-US" sz="200" dirty="0">
              <a:latin typeface="Times" panose="02020603050405020304" pitchFamily="18" charset="0"/>
            </a:endParaRPr>
          </a:p>
        </p:txBody>
      </p:sp>
      <p:sp>
        <p:nvSpPr>
          <p:cNvPr id="394244" name="Text Box 1028"/>
          <p:cNvSpPr txBox="1">
            <a:spLocks noChangeArrowheads="1"/>
          </p:cNvSpPr>
          <p:nvPr/>
        </p:nvSpPr>
        <p:spPr bwMode="auto">
          <a:xfrm>
            <a:off x="152400" y="2228850"/>
            <a:ext cx="6934200" cy="2419350"/>
          </a:xfrm>
          <a:prstGeom prst="rect">
            <a:avLst/>
          </a:prstGeom>
          <a:solidFill>
            <a:srgbClr val="0000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endParaRPr lang="en-US" altLang="en-US" sz="600" b="0" dirty="0">
              <a:latin typeface="Arial Black" panose="020B0A04020102020204" pitchFamily="34" charset="0"/>
              <a:cs typeface="Times New Roman" panose="02020603050405020304" pitchFamily="18" charset="0"/>
            </a:endParaRPr>
          </a:p>
          <a:p>
            <a:pPr algn="just">
              <a:spcBef>
                <a:spcPct val="0"/>
              </a:spcBef>
              <a:buFontTx/>
              <a:buNone/>
            </a:pPr>
            <a:r>
              <a:rPr lang="en-US" altLang="en-US" sz="1600" b="0" dirty="0">
                <a:solidFill>
                  <a:schemeClr val="bg1"/>
                </a:solidFill>
                <a:latin typeface="Arial Black" panose="020B0A04020102020204" pitchFamily="34" charset="0"/>
                <a:cs typeface="Times New Roman" panose="02020603050405020304" pitchFamily="18" charset="0"/>
              </a:rPr>
              <a:t>2.  SOUL - </a:t>
            </a:r>
            <a:r>
              <a:rPr lang="en-US" altLang="en-US" sz="1400" b="0" dirty="0">
                <a:solidFill>
                  <a:schemeClr val="bg1"/>
                </a:solidFill>
                <a:latin typeface="Arial Black" panose="020B0A04020102020204" pitchFamily="34" charset="0"/>
                <a:cs typeface="Times New Roman" panose="02020603050405020304" pitchFamily="18" charset="0"/>
              </a:rPr>
              <a:t>Will, Emotions, Mind</a:t>
            </a:r>
          </a:p>
          <a:p>
            <a:pPr algn="just">
              <a:spcBef>
                <a:spcPct val="0"/>
              </a:spcBef>
              <a:buFontTx/>
              <a:buNone/>
            </a:pPr>
            <a:r>
              <a:rPr lang="en-US" altLang="en-US" sz="1200" dirty="0">
                <a:solidFill>
                  <a:schemeClr val="bg1"/>
                </a:solidFill>
                <a:latin typeface="Times" panose="02020603050405020304" pitchFamily="18" charset="0"/>
                <a:cs typeface="Times New Roman" panose="02020603050405020304" pitchFamily="18" charset="0"/>
              </a:rPr>
              <a:t>       </a:t>
            </a:r>
            <a:r>
              <a:rPr lang="en-US" altLang="en-US" sz="1200" b="0" dirty="0">
                <a:solidFill>
                  <a:schemeClr val="bg1"/>
                </a:solidFill>
                <a:latin typeface="Arial Black" panose="020B0A04020102020204" pitchFamily="34" charset="0"/>
                <a:cs typeface="Times New Roman" panose="02020603050405020304" pitchFamily="18" charset="0"/>
              </a:rPr>
              <a:t> &gt;</a:t>
            </a:r>
            <a:r>
              <a:rPr lang="en-US" altLang="en-US" sz="1200" dirty="0">
                <a:solidFill>
                  <a:schemeClr val="bg1"/>
                </a:solidFill>
                <a:latin typeface="Arial Black" panose="020B0A04020102020204" pitchFamily="34" charset="0"/>
                <a:cs typeface="Times New Roman" panose="02020603050405020304" pitchFamily="18" charset="0"/>
              </a:rPr>
              <a:t>  </a:t>
            </a:r>
            <a:r>
              <a:rPr lang="en-US" altLang="en-US" sz="1200" b="0" dirty="0">
                <a:solidFill>
                  <a:schemeClr val="bg1"/>
                </a:solidFill>
                <a:latin typeface="Arial Black" panose="020B0A04020102020204" pitchFamily="34" charset="0"/>
                <a:cs typeface="Times New Roman" panose="02020603050405020304" pitchFamily="18" charset="0"/>
              </a:rPr>
              <a:t>BROKEN AND DAMAGED IN THEIR  </a:t>
            </a:r>
            <a:r>
              <a:rPr lang="en-US" altLang="en-US" sz="1400" b="0" u="sng" dirty="0">
                <a:solidFill>
                  <a:schemeClr val="bg1"/>
                </a:solidFill>
                <a:latin typeface="Arial Black" panose="020B0A04020102020204" pitchFamily="34" charset="0"/>
                <a:cs typeface="Times New Roman" panose="02020603050405020304" pitchFamily="18" charset="0"/>
              </a:rPr>
              <a:t>WILL</a:t>
            </a:r>
            <a:r>
              <a:rPr lang="en-US" altLang="en-US" sz="1400" u="sng" dirty="0">
                <a:solidFill>
                  <a:schemeClr val="bg1"/>
                </a:solidFill>
                <a:latin typeface="Arial Black" panose="020B0A04020102020204" pitchFamily="34" charset="0"/>
                <a:cs typeface="Times New Roman" panose="02020603050405020304" pitchFamily="18" charset="0"/>
              </a:rPr>
              <a:t>   </a:t>
            </a:r>
            <a:r>
              <a:rPr lang="en-US" altLang="en-US" sz="1200" dirty="0">
                <a:solidFill>
                  <a:schemeClr val="bg1"/>
                </a:solidFill>
                <a:latin typeface="Times" panose="02020603050405020304" pitchFamily="18" charset="0"/>
                <a:cs typeface="Times New Roman" panose="02020603050405020304" pitchFamily="18" charset="0"/>
              </a:rPr>
              <a:t>                                                             </a:t>
            </a:r>
          </a:p>
          <a:p>
            <a:pPr>
              <a:spcBef>
                <a:spcPct val="0"/>
              </a:spcBef>
              <a:buFontTx/>
              <a:buNone/>
            </a:pPr>
            <a:r>
              <a:rPr lang="en-US" altLang="en-US" sz="1200" dirty="0">
                <a:solidFill>
                  <a:schemeClr val="bg1"/>
                </a:solidFill>
                <a:latin typeface="Times" panose="02020603050405020304" pitchFamily="18" charset="0"/>
                <a:cs typeface="Times New Roman" panose="02020603050405020304" pitchFamily="18" charset="0"/>
              </a:rPr>
              <a:t>              RESULT:  </a:t>
            </a:r>
            <a:r>
              <a:rPr lang="en-US" altLang="en-US" sz="1400" dirty="0">
                <a:solidFill>
                  <a:schemeClr val="bg1"/>
                </a:solidFill>
                <a:latin typeface="Times" panose="02020603050405020304" pitchFamily="18" charset="0"/>
                <a:cs typeface="Times New Roman" panose="02020603050405020304" pitchFamily="18" charset="0"/>
              </a:rPr>
              <a:t>Lost their will to live or try again - they have given up hope. </a:t>
            </a:r>
          </a:p>
          <a:p>
            <a:pPr>
              <a:spcBef>
                <a:spcPct val="0"/>
              </a:spcBef>
              <a:buFontTx/>
              <a:buNone/>
            </a:pPr>
            <a:r>
              <a:rPr lang="en-US" altLang="en-US" sz="1400" dirty="0">
                <a:solidFill>
                  <a:schemeClr val="bg1"/>
                </a:solidFill>
                <a:latin typeface="Times" panose="02020603050405020304" pitchFamily="18" charset="0"/>
                <a:cs typeface="Times New Roman" panose="02020603050405020304" pitchFamily="18" charset="0"/>
              </a:rPr>
              <a:t>                            (some have tried to end their lives). </a:t>
            </a:r>
          </a:p>
          <a:p>
            <a:pPr>
              <a:spcBef>
                <a:spcPct val="0"/>
              </a:spcBef>
              <a:buFontTx/>
              <a:buNone/>
            </a:pPr>
            <a:r>
              <a:rPr lang="en-US" altLang="en-US" sz="500" dirty="0">
                <a:solidFill>
                  <a:schemeClr val="bg1"/>
                </a:solidFill>
                <a:latin typeface="Times" panose="02020603050405020304" pitchFamily="18" charset="0"/>
                <a:cs typeface="Times New Roman" panose="02020603050405020304" pitchFamily="18" charset="0"/>
              </a:rPr>
              <a:t>                            </a:t>
            </a:r>
          </a:p>
          <a:p>
            <a:pPr>
              <a:spcBef>
                <a:spcPct val="0"/>
              </a:spcBef>
              <a:buFontTx/>
              <a:buNone/>
            </a:pPr>
            <a:r>
              <a:rPr lang="en-US" altLang="en-US" sz="1200" dirty="0">
                <a:solidFill>
                  <a:schemeClr val="bg1"/>
                </a:solidFill>
                <a:latin typeface="Times" panose="02020603050405020304" pitchFamily="18" charset="0"/>
                <a:cs typeface="Times New Roman" panose="02020603050405020304" pitchFamily="18" charset="0"/>
              </a:rPr>
              <a:t>       </a:t>
            </a:r>
            <a:r>
              <a:rPr lang="en-US" altLang="en-US" sz="1200" b="0" dirty="0">
                <a:solidFill>
                  <a:schemeClr val="bg1"/>
                </a:solidFill>
                <a:latin typeface="Times" panose="02020603050405020304" pitchFamily="18" charset="0"/>
                <a:cs typeface="Times New Roman" panose="02020603050405020304" pitchFamily="18" charset="0"/>
              </a:rPr>
              <a:t> </a:t>
            </a:r>
            <a:r>
              <a:rPr lang="en-US" altLang="en-US" sz="1200" b="0" dirty="0">
                <a:solidFill>
                  <a:schemeClr val="bg1"/>
                </a:solidFill>
                <a:latin typeface="Arial Black" panose="020B0A04020102020204" pitchFamily="34" charset="0"/>
                <a:cs typeface="Times New Roman" panose="02020603050405020304" pitchFamily="18" charset="0"/>
              </a:rPr>
              <a:t>&gt;</a:t>
            </a:r>
            <a:r>
              <a:rPr lang="en-US" altLang="en-US" sz="1200" dirty="0">
                <a:solidFill>
                  <a:schemeClr val="bg1"/>
                </a:solidFill>
                <a:latin typeface="Times" panose="02020603050405020304" pitchFamily="18" charset="0"/>
                <a:cs typeface="Times New Roman" panose="02020603050405020304" pitchFamily="18" charset="0"/>
              </a:rPr>
              <a:t>  </a:t>
            </a:r>
            <a:r>
              <a:rPr lang="en-US" altLang="en-US" sz="1200" b="0" dirty="0">
                <a:solidFill>
                  <a:schemeClr val="bg1"/>
                </a:solidFill>
                <a:latin typeface="Arial Black" panose="020B0A04020102020204" pitchFamily="34" charset="0"/>
                <a:cs typeface="Times New Roman" panose="02020603050405020304" pitchFamily="18" charset="0"/>
              </a:rPr>
              <a:t>REJECTED, BROKEN AND DAMAGED  </a:t>
            </a:r>
            <a:r>
              <a:rPr lang="en-US" altLang="en-US" sz="1400" b="0" u="sng" dirty="0">
                <a:solidFill>
                  <a:schemeClr val="bg1"/>
                </a:solidFill>
                <a:latin typeface="Arial Black" panose="020B0A04020102020204" pitchFamily="34" charset="0"/>
                <a:cs typeface="Times New Roman" panose="02020603050405020304" pitchFamily="18" charset="0"/>
              </a:rPr>
              <a:t>EMOTIONS</a:t>
            </a:r>
            <a:r>
              <a:rPr lang="en-US" altLang="en-US" sz="1400" u="sng" dirty="0">
                <a:solidFill>
                  <a:schemeClr val="bg1"/>
                </a:solidFill>
                <a:latin typeface="Arial Black" panose="020B0A04020102020204" pitchFamily="34" charset="0"/>
                <a:cs typeface="Times New Roman" panose="02020603050405020304" pitchFamily="18" charset="0"/>
              </a:rPr>
              <a:t>      </a:t>
            </a:r>
            <a:r>
              <a:rPr lang="en-US" altLang="en-US" sz="1200" dirty="0">
                <a:solidFill>
                  <a:schemeClr val="bg1"/>
                </a:solidFill>
                <a:latin typeface="Arial Black" panose="020B0A04020102020204" pitchFamily="34" charset="0"/>
                <a:cs typeface="Times New Roman" panose="02020603050405020304" pitchFamily="18" charset="0"/>
              </a:rPr>
              <a:t>             </a:t>
            </a:r>
            <a:r>
              <a:rPr lang="en-US" altLang="en-US" sz="1200" dirty="0">
                <a:solidFill>
                  <a:schemeClr val="bg1"/>
                </a:solidFill>
                <a:latin typeface="Times" panose="02020603050405020304" pitchFamily="18" charset="0"/>
                <a:cs typeface="Times New Roman" panose="02020603050405020304" pitchFamily="18" charset="0"/>
              </a:rPr>
              <a:t>                     </a:t>
            </a:r>
          </a:p>
          <a:p>
            <a:pPr>
              <a:spcBef>
                <a:spcPct val="0"/>
              </a:spcBef>
              <a:buFontTx/>
              <a:buNone/>
            </a:pPr>
            <a:r>
              <a:rPr lang="en-US" altLang="en-US" sz="1200" dirty="0">
                <a:solidFill>
                  <a:schemeClr val="bg1"/>
                </a:solidFill>
                <a:latin typeface="Times" panose="02020603050405020304" pitchFamily="18" charset="0"/>
                <a:cs typeface="Times New Roman" panose="02020603050405020304" pitchFamily="18" charset="0"/>
              </a:rPr>
              <a:t>             RESULT:  </a:t>
            </a:r>
            <a:r>
              <a:rPr lang="en-US" altLang="en-US" sz="1400" dirty="0">
                <a:solidFill>
                  <a:schemeClr val="bg1"/>
                </a:solidFill>
                <a:latin typeface="Times" panose="02020603050405020304" pitchFamily="18" charset="0"/>
                <a:cs typeface="Times New Roman" panose="02020603050405020304" pitchFamily="18" charset="0"/>
              </a:rPr>
              <a:t>Reaching for love and affection in the wrong places.</a:t>
            </a:r>
            <a:r>
              <a:rPr lang="en-US" altLang="en-US" sz="1200" dirty="0">
                <a:solidFill>
                  <a:schemeClr val="bg1"/>
                </a:solidFill>
                <a:latin typeface="Times" panose="02020603050405020304" pitchFamily="18" charset="0"/>
                <a:cs typeface="Times New Roman" panose="02020603050405020304" pitchFamily="18" charset="0"/>
              </a:rPr>
              <a:t>      	</a:t>
            </a:r>
            <a:r>
              <a:rPr lang="en-US" altLang="en-US" sz="500" dirty="0">
                <a:solidFill>
                  <a:schemeClr val="bg1"/>
                </a:solidFill>
                <a:latin typeface="Times" panose="02020603050405020304" pitchFamily="18" charset="0"/>
                <a:cs typeface="Times New Roman" panose="02020603050405020304" pitchFamily="18" charset="0"/>
              </a:rPr>
              <a:t>				</a:t>
            </a:r>
          </a:p>
          <a:p>
            <a:pPr>
              <a:spcBef>
                <a:spcPct val="0"/>
              </a:spcBef>
              <a:buFontTx/>
              <a:buNone/>
            </a:pPr>
            <a:r>
              <a:rPr lang="en-US" altLang="en-US" sz="1200" dirty="0">
                <a:solidFill>
                  <a:schemeClr val="bg1"/>
                </a:solidFill>
                <a:latin typeface="Times" panose="02020603050405020304" pitchFamily="18" charset="0"/>
                <a:cs typeface="Times New Roman" panose="02020603050405020304" pitchFamily="18" charset="0"/>
              </a:rPr>
              <a:t>       </a:t>
            </a:r>
            <a:r>
              <a:rPr lang="en-US" altLang="en-US" sz="1200" b="0" dirty="0">
                <a:solidFill>
                  <a:schemeClr val="bg1"/>
                </a:solidFill>
                <a:latin typeface="Times" panose="02020603050405020304" pitchFamily="18" charset="0"/>
                <a:cs typeface="Times New Roman" panose="02020603050405020304" pitchFamily="18" charset="0"/>
              </a:rPr>
              <a:t> </a:t>
            </a:r>
            <a:r>
              <a:rPr lang="en-US" altLang="en-US" sz="1200" b="0" dirty="0">
                <a:solidFill>
                  <a:schemeClr val="bg1"/>
                </a:solidFill>
                <a:latin typeface="Arial Black" panose="020B0A04020102020204" pitchFamily="34" charset="0"/>
                <a:cs typeface="Times New Roman" panose="02020603050405020304" pitchFamily="18" charset="0"/>
              </a:rPr>
              <a:t>&gt;</a:t>
            </a:r>
            <a:r>
              <a:rPr lang="en-US" altLang="en-US" sz="1200" dirty="0">
                <a:solidFill>
                  <a:schemeClr val="bg1"/>
                </a:solidFill>
                <a:latin typeface="Times" panose="02020603050405020304" pitchFamily="18" charset="0"/>
                <a:cs typeface="Times New Roman" panose="02020603050405020304" pitchFamily="18" charset="0"/>
              </a:rPr>
              <a:t>  </a:t>
            </a:r>
            <a:r>
              <a:rPr lang="en-US" altLang="en-US" sz="1200" b="0" dirty="0">
                <a:solidFill>
                  <a:schemeClr val="bg1"/>
                </a:solidFill>
                <a:latin typeface="Arial Black" panose="020B0A04020102020204" pitchFamily="34" charset="0"/>
                <a:cs typeface="Times New Roman" panose="02020603050405020304" pitchFamily="18" charset="0"/>
              </a:rPr>
              <a:t>BROKEN AND DAMAGED IN THEIR  </a:t>
            </a:r>
            <a:r>
              <a:rPr lang="en-US" altLang="en-US" sz="1400" b="0" u="sng" dirty="0">
                <a:solidFill>
                  <a:schemeClr val="bg1"/>
                </a:solidFill>
                <a:latin typeface="Arial Black" panose="020B0A04020102020204" pitchFamily="34" charset="0"/>
                <a:cs typeface="Times New Roman" panose="02020603050405020304" pitchFamily="18" charset="0"/>
              </a:rPr>
              <a:t>MIND</a:t>
            </a:r>
            <a:r>
              <a:rPr lang="en-US" altLang="en-US" sz="1400" u="sng" dirty="0">
                <a:solidFill>
                  <a:schemeClr val="bg1"/>
                </a:solidFill>
                <a:latin typeface="Arial Black" panose="020B0A04020102020204" pitchFamily="34" charset="0"/>
                <a:cs typeface="Times New Roman" panose="02020603050405020304" pitchFamily="18" charset="0"/>
              </a:rPr>
              <a:t>    </a:t>
            </a:r>
            <a:r>
              <a:rPr lang="en-US" altLang="en-US" sz="1200" dirty="0">
                <a:solidFill>
                  <a:schemeClr val="bg1"/>
                </a:solidFill>
                <a:latin typeface="Arial Black" panose="020B0A04020102020204" pitchFamily="34" charset="0"/>
                <a:cs typeface="Times New Roman" panose="02020603050405020304" pitchFamily="18" charset="0"/>
              </a:rPr>
              <a:t>   </a:t>
            </a:r>
            <a:r>
              <a:rPr lang="en-US" altLang="en-US" sz="1200" dirty="0">
                <a:solidFill>
                  <a:schemeClr val="bg1"/>
                </a:solidFill>
                <a:latin typeface="Times" panose="02020603050405020304" pitchFamily="18" charset="0"/>
                <a:cs typeface="Times New Roman" panose="02020603050405020304" pitchFamily="18" charset="0"/>
              </a:rPr>
              <a:t>                                                        </a:t>
            </a:r>
          </a:p>
          <a:p>
            <a:pPr>
              <a:spcBef>
                <a:spcPct val="0"/>
              </a:spcBef>
              <a:buFontTx/>
              <a:buNone/>
            </a:pPr>
            <a:r>
              <a:rPr lang="en-US" altLang="en-US" sz="1200" dirty="0">
                <a:solidFill>
                  <a:schemeClr val="bg1"/>
                </a:solidFill>
                <a:latin typeface="Times" panose="02020603050405020304" pitchFamily="18" charset="0"/>
                <a:cs typeface="Times New Roman" panose="02020603050405020304" pitchFamily="18" charset="0"/>
              </a:rPr>
              <a:t>             RESULT:  </a:t>
            </a:r>
            <a:r>
              <a:rPr lang="en-US" altLang="en-US" sz="1400" dirty="0">
                <a:solidFill>
                  <a:schemeClr val="bg1"/>
                </a:solidFill>
                <a:latin typeface="Times" panose="02020603050405020304" pitchFamily="18" charset="0"/>
                <a:cs typeface="Times New Roman" panose="02020603050405020304" pitchFamily="18" charset="0"/>
              </a:rPr>
              <a:t>Cannot carry on the  normal functions of life to pursue a meaningful   </a:t>
            </a:r>
          </a:p>
          <a:p>
            <a:pPr>
              <a:spcBef>
                <a:spcPct val="0"/>
              </a:spcBef>
              <a:buFontTx/>
              <a:buNone/>
            </a:pPr>
            <a:r>
              <a:rPr lang="en-US" altLang="en-US" sz="1400" dirty="0">
                <a:solidFill>
                  <a:schemeClr val="bg1"/>
                </a:solidFill>
                <a:latin typeface="Times" panose="02020603050405020304" pitchFamily="18" charset="0"/>
                <a:cs typeface="Times New Roman" panose="02020603050405020304" pitchFamily="18" charset="0"/>
              </a:rPr>
              <a:t>                            career and make a living.  </a:t>
            </a:r>
          </a:p>
          <a:p>
            <a:pPr>
              <a:spcBef>
                <a:spcPct val="0"/>
              </a:spcBef>
              <a:buFontTx/>
              <a:buNone/>
            </a:pPr>
            <a:endParaRPr lang="en-US" altLang="en-US" sz="400" dirty="0">
              <a:solidFill>
                <a:schemeClr val="bg1"/>
              </a:solidFill>
              <a:latin typeface="Times" panose="02020603050405020304" pitchFamily="18" charset="0"/>
            </a:endParaRPr>
          </a:p>
        </p:txBody>
      </p:sp>
      <p:sp>
        <p:nvSpPr>
          <p:cNvPr id="394245" name="Text Box 1029"/>
          <p:cNvSpPr txBox="1">
            <a:spLocks noChangeArrowheads="1"/>
          </p:cNvSpPr>
          <p:nvPr/>
        </p:nvSpPr>
        <p:spPr bwMode="auto">
          <a:xfrm>
            <a:off x="152400" y="1420813"/>
            <a:ext cx="6934200" cy="684212"/>
          </a:xfrm>
          <a:prstGeom prst="rect">
            <a:avLst/>
          </a:prstGeom>
          <a:solidFill>
            <a:srgbClr val="0066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endParaRPr lang="en-US" altLang="en-US" sz="200" dirty="0">
              <a:solidFill>
                <a:schemeClr val="bg1"/>
              </a:solidFill>
              <a:latin typeface="Arial Black" panose="020B0A04020102020204" pitchFamily="34" charset="0"/>
              <a:cs typeface="Times New Roman" panose="02020603050405020304" pitchFamily="18" charset="0"/>
            </a:endParaRPr>
          </a:p>
          <a:p>
            <a:pPr algn="just">
              <a:spcBef>
                <a:spcPct val="0"/>
              </a:spcBef>
              <a:buFontTx/>
              <a:buNone/>
            </a:pPr>
            <a:r>
              <a:rPr lang="en-US" altLang="en-US" sz="1600" dirty="0">
                <a:solidFill>
                  <a:schemeClr val="bg1"/>
                </a:solidFill>
                <a:latin typeface="Arial Black" panose="020B0A04020102020204" pitchFamily="34" charset="0"/>
                <a:cs typeface="Times New Roman" panose="02020603050405020304" pitchFamily="18" charset="0"/>
              </a:rPr>
              <a:t>1.  BODY -  </a:t>
            </a:r>
            <a:r>
              <a:rPr lang="en-US" altLang="en-US" sz="1400" b="0" dirty="0">
                <a:solidFill>
                  <a:schemeClr val="bg1"/>
                </a:solidFill>
                <a:latin typeface="Arial Black" panose="020B0A04020102020204" pitchFamily="34" charset="0"/>
                <a:cs typeface="Times New Roman" panose="02020603050405020304" pitchFamily="18" charset="0"/>
              </a:rPr>
              <a:t>PHYSICAL SICKNESS, DISEASE, INFIRMITIES,</a:t>
            </a:r>
          </a:p>
          <a:p>
            <a:pPr algn="just">
              <a:spcBef>
                <a:spcPct val="0"/>
              </a:spcBef>
              <a:buFontTx/>
              <a:buNone/>
            </a:pPr>
            <a:r>
              <a:rPr lang="en-US" altLang="en-US" sz="1400" b="0" dirty="0">
                <a:solidFill>
                  <a:schemeClr val="bg1"/>
                </a:solidFill>
                <a:latin typeface="Arial Black" panose="020B0A04020102020204" pitchFamily="34" charset="0"/>
                <a:cs typeface="Times New Roman" panose="02020603050405020304" pitchFamily="18" charset="0"/>
              </a:rPr>
              <a:t>                      BROKEN  HEALTH</a:t>
            </a:r>
          </a:p>
          <a:p>
            <a:pPr algn="just">
              <a:spcBef>
                <a:spcPct val="0"/>
              </a:spcBef>
              <a:buFontTx/>
              <a:buNone/>
            </a:pPr>
            <a:endParaRPr lang="en-US" altLang="en-US" sz="200" b="0" dirty="0">
              <a:solidFill>
                <a:schemeClr val="bg1"/>
              </a:solidFill>
              <a:latin typeface="Arial Black" panose="020B0A04020102020204" pitchFamily="34" charset="0"/>
            </a:endParaRPr>
          </a:p>
        </p:txBody>
      </p:sp>
      <p:sp>
        <p:nvSpPr>
          <p:cNvPr id="394246" name="Text Box 1030"/>
          <p:cNvSpPr txBox="1">
            <a:spLocks noChangeArrowheads="1"/>
          </p:cNvSpPr>
          <p:nvPr/>
        </p:nvSpPr>
        <p:spPr bwMode="auto">
          <a:xfrm>
            <a:off x="152400" y="6800850"/>
            <a:ext cx="6934200" cy="2447925"/>
          </a:xfrm>
          <a:prstGeom prst="rect">
            <a:avLst/>
          </a:prstGeom>
          <a:solidFill>
            <a:srgbClr val="660066"/>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latin typeface="Arial Black" panose="020B0A04020102020204" pitchFamily="34" charset="0"/>
              </a:rPr>
              <a:t>Apostolic Ministry is Still for the Church Today</a:t>
            </a:r>
          </a:p>
          <a:p>
            <a:r>
              <a:rPr lang="en-US" altLang="en-US" sz="1400" b="0" dirty="0">
                <a:latin typeface="Arial Black" panose="020B0A04020102020204" pitchFamily="34" charset="0"/>
              </a:rPr>
              <a:t>&gt; </a:t>
            </a:r>
            <a:r>
              <a:rPr lang="en-US" altLang="en-US" sz="1400" dirty="0">
                <a:latin typeface="Times" panose="02020603050405020304" pitchFamily="18" charset="0"/>
              </a:rPr>
              <a:t>Jesus healed the sick and those affected by evil spirits.</a:t>
            </a:r>
          </a:p>
          <a:p>
            <a:pPr>
              <a:buFont typeface="Wingdings" panose="05000000000000000000" pitchFamily="2" charset="2"/>
              <a:buNone/>
            </a:pPr>
            <a:r>
              <a:rPr lang="en-US" altLang="en-US" sz="1400" b="0" dirty="0">
                <a:latin typeface="Arial Black" panose="020B0A04020102020204" pitchFamily="34" charset="0"/>
              </a:rPr>
              <a:t>&gt;</a:t>
            </a:r>
            <a:r>
              <a:rPr lang="en-US" altLang="en-US" sz="1400" dirty="0">
                <a:latin typeface="Times" panose="02020603050405020304" pitchFamily="18" charset="0"/>
              </a:rPr>
              <a:t> Jesus gave the 12 disciples (represents the 5-fold ministry) authority over every  </a:t>
            </a:r>
          </a:p>
          <a:p>
            <a:pPr>
              <a:buFont typeface="Wingdings" panose="05000000000000000000" pitchFamily="2" charset="2"/>
              <a:buNone/>
            </a:pPr>
            <a:r>
              <a:rPr lang="en-US" altLang="en-US" sz="1400" dirty="0">
                <a:latin typeface="Times" panose="02020603050405020304" pitchFamily="18" charset="0"/>
              </a:rPr>
              <a:t>    manner of sickness and every evil spirit.  (Matt. 10:5-8)</a:t>
            </a:r>
          </a:p>
          <a:p>
            <a:pPr>
              <a:buFont typeface="Wingdings" panose="05000000000000000000" pitchFamily="2" charset="2"/>
              <a:buNone/>
            </a:pPr>
            <a:r>
              <a:rPr lang="en-US" altLang="en-US" sz="1400" b="0" dirty="0">
                <a:latin typeface="Arial Black" panose="020B0A04020102020204" pitchFamily="34" charset="0"/>
              </a:rPr>
              <a:t>&gt;</a:t>
            </a:r>
            <a:r>
              <a:rPr lang="en-US" altLang="en-US" sz="1400" dirty="0">
                <a:latin typeface="Times" panose="02020603050405020304" pitchFamily="18" charset="0"/>
              </a:rPr>
              <a:t> Jesus gave 70 others (represents the laity) authority over every sickness and evil </a:t>
            </a:r>
          </a:p>
          <a:p>
            <a:pPr>
              <a:buFont typeface="Wingdings" panose="05000000000000000000" pitchFamily="2" charset="2"/>
              <a:buNone/>
            </a:pPr>
            <a:r>
              <a:rPr lang="en-US" altLang="en-US" sz="1400" dirty="0">
                <a:latin typeface="Times" panose="02020603050405020304" pitchFamily="18" charset="0"/>
              </a:rPr>
              <a:t>    spirits.  (Luke 10:1-19)</a:t>
            </a:r>
          </a:p>
          <a:p>
            <a:pPr>
              <a:buFont typeface="Wingdings" panose="05000000000000000000" pitchFamily="2" charset="2"/>
              <a:buNone/>
            </a:pPr>
            <a:endParaRPr lang="en-US" altLang="en-US" sz="600" dirty="0">
              <a:latin typeface="Times" panose="02020603050405020304" pitchFamily="18" charset="0"/>
            </a:endParaRPr>
          </a:p>
          <a:p>
            <a:pPr>
              <a:buFont typeface="Wingdings" panose="05000000000000000000" pitchFamily="2" charset="2"/>
              <a:buNone/>
            </a:pPr>
            <a:r>
              <a:rPr lang="en-US" altLang="en-US" sz="1400" dirty="0">
                <a:latin typeface="Times" panose="02020603050405020304" pitchFamily="18" charset="0"/>
              </a:rPr>
              <a:t>John 14:12 Verily, verily, I say unto you, He that believeth on me, the works that I do shall he do also; and greater works than these shall he do; because I go unto my Father.</a:t>
            </a:r>
          </a:p>
          <a:p>
            <a:pPr>
              <a:buFont typeface="Wingdings" panose="05000000000000000000" pitchFamily="2" charset="2"/>
              <a:buNone/>
            </a:pPr>
            <a:endParaRPr lang="en-US" altLang="en-US" sz="400" dirty="0">
              <a:latin typeface="Times" panose="02020603050405020304" pitchFamily="18" charset="0"/>
            </a:endParaRPr>
          </a:p>
          <a:p>
            <a:pPr>
              <a:buFont typeface="Wingdings" panose="05000000000000000000" pitchFamily="2" charset="2"/>
              <a:buNone/>
            </a:pPr>
            <a:r>
              <a:rPr lang="en-US" altLang="en-US" sz="1400" dirty="0">
                <a:latin typeface="Times" panose="02020603050405020304" pitchFamily="18" charset="0"/>
              </a:rPr>
              <a:t>Mark 16:17-18 And these signs shall follow them that believe; in my name shall they cast out devils;  . . .  they shall lay hands on the sick, and they shall recover. </a:t>
            </a:r>
          </a:p>
        </p:txBody>
      </p:sp>
    </p:spTree>
  </p:cSld>
  <p:clrMapOvr>
    <a:masterClrMapping/>
  </p:clrMapOvr>
  <p:transition spd="slow">
    <p:checker/>
    <p:sndAc>
      <p:stSnd>
        <p:snd r:embed="rId3" name="projctor.wav"/>
      </p:stSnd>
    </p:sndAc>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Text Box 2"/>
          <p:cNvSpPr txBox="1">
            <a:spLocks noChangeArrowheads="1"/>
          </p:cNvSpPr>
          <p:nvPr/>
        </p:nvSpPr>
        <p:spPr bwMode="auto">
          <a:xfrm>
            <a:off x="2197100" y="2605881"/>
            <a:ext cx="3594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Times New Roman" panose="02020603050405020304" pitchFamily="18" charset="0"/>
              </a:rPr>
              <a:t>K-11 Outreach Org Chart</a:t>
            </a:r>
          </a:p>
          <a:p>
            <a:r>
              <a:rPr lang="en-US" altLang="en-US" sz="2400" dirty="0">
                <a:solidFill>
                  <a:schemeClr val="tx1"/>
                </a:solidFill>
                <a:latin typeface="Times New Roman" panose="02020603050405020304" pitchFamily="18" charset="0"/>
              </a:rPr>
              <a:t>            landscape</a:t>
            </a:r>
          </a:p>
        </p:txBody>
      </p:sp>
    </p:spTree>
  </p:cSld>
  <p:clrMapOvr>
    <a:masterClrMapping/>
  </p:clrMapOvr>
  <p:transition spd="slow">
    <p:checker/>
    <p:sndAc>
      <p:stSnd>
        <p:snd r:embed="rId3" name="projctor.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200400" y="8985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2000" dirty="0">
              <a:solidFill>
                <a:schemeClr val="tx1"/>
              </a:solidFill>
              <a:latin typeface="Times New Roman" panose="02020603050405020304" pitchFamily="18" charset="0"/>
            </a:endParaRPr>
          </a:p>
        </p:txBody>
      </p:sp>
      <p:sp>
        <p:nvSpPr>
          <p:cNvPr id="52227" name="Oval 3"/>
          <p:cNvSpPr>
            <a:spLocks noChangeArrowheads="1"/>
          </p:cNvSpPr>
          <p:nvPr/>
        </p:nvSpPr>
        <p:spPr bwMode="auto">
          <a:xfrm>
            <a:off x="228600" y="777081"/>
            <a:ext cx="6781800" cy="7421563"/>
          </a:xfrm>
          <a:prstGeom prst="ellipse">
            <a:avLst/>
          </a:prstGeom>
          <a:noFill/>
          <a:ln w="762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52228" name="Line 4"/>
          <p:cNvSpPr>
            <a:spLocks noChangeShapeType="1"/>
          </p:cNvSpPr>
          <p:nvPr/>
        </p:nvSpPr>
        <p:spPr bwMode="auto">
          <a:xfrm flipV="1">
            <a:off x="3505200" y="5410200"/>
            <a:ext cx="0" cy="2819400"/>
          </a:xfrm>
          <a:prstGeom prst="line">
            <a:avLst/>
          </a:prstGeom>
          <a:noFill/>
          <a:ln w="57150">
            <a:solidFill>
              <a:srgbClr val="0066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29" name="Text Box 5"/>
          <p:cNvSpPr txBox="1">
            <a:spLocks noChangeArrowheads="1"/>
          </p:cNvSpPr>
          <p:nvPr/>
        </p:nvSpPr>
        <p:spPr bwMode="auto">
          <a:xfrm>
            <a:off x="474663" y="68089"/>
            <a:ext cx="6261100" cy="576263"/>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b="0" dirty="0">
                <a:latin typeface="Arial Black" panose="020B0A04020102020204" pitchFamily="34" charset="0"/>
              </a:rPr>
              <a:t>Dominion  in  the  Supernatural</a:t>
            </a:r>
          </a:p>
        </p:txBody>
      </p:sp>
      <p:sp>
        <p:nvSpPr>
          <p:cNvPr id="52230" name="Text Box 6"/>
          <p:cNvSpPr txBox="1">
            <a:spLocks noChangeArrowheads="1"/>
          </p:cNvSpPr>
          <p:nvPr/>
        </p:nvSpPr>
        <p:spPr bwMode="auto">
          <a:xfrm>
            <a:off x="1512888" y="3551238"/>
            <a:ext cx="399732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700" i="1" dirty="0">
                <a:solidFill>
                  <a:schemeClr val="tx1"/>
                </a:solidFill>
                <a:latin typeface="Times New Roman" panose="02020603050405020304" pitchFamily="18" charset="0"/>
              </a:rPr>
              <a:t>(A Continuous Cycle for Spiritual Growth)</a:t>
            </a:r>
          </a:p>
        </p:txBody>
      </p:sp>
      <p:sp>
        <p:nvSpPr>
          <p:cNvPr id="52231" name="Line 7"/>
          <p:cNvSpPr>
            <a:spLocks noChangeShapeType="1"/>
          </p:cNvSpPr>
          <p:nvPr/>
        </p:nvSpPr>
        <p:spPr bwMode="auto">
          <a:xfrm flipH="1">
            <a:off x="2057400" y="4724400"/>
            <a:ext cx="762000" cy="0"/>
          </a:xfrm>
          <a:prstGeom prst="line">
            <a:avLst/>
          </a:prstGeom>
          <a:noFill/>
          <a:ln w="5715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32" name="Line 8"/>
          <p:cNvSpPr>
            <a:spLocks noChangeShapeType="1"/>
          </p:cNvSpPr>
          <p:nvPr/>
        </p:nvSpPr>
        <p:spPr bwMode="auto">
          <a:xfrm flipV="1">
            <a:off x="1143000" y="3048000"/>
            <a:ext cx="762000" cy="1295400"/>
          </a:xfrm>
          <a:prstGeom prst="line">
            <a:avLst/>
          </a:prstGeom>
          <a:noFill/>
          <a:ln w="57150">
            <a:solidFill>
              <a:srgbClr val="0066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33" name="Line 9"/>
          <p:cNvSpPr>
            <a:spLocks noChangeShapeType="1"/>
          </p:cNvSpPr>
          <p:nvPr/>
        </p:nvSpPr>
        <p:spPr bwMode="auto">
          <a:xfrm flipH="1">
            <a:off x="4419600" y="4724400"/>
            <a:ext cx="9144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34" name="Line 10"/>
          <p:cNvSpPr>
            <a:spLocks noChangeShapeType="1"/>
          </p:cNvSpPr>
          <p:nvPr/>
        </p:nvSpPr>
        <p:spPr bwMode="auto">
          <a:xfrm flipV="1">
            <a:off x="840412" y="2067340"/>
            <a:ext cx="203200" cy="3048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35" name="Line 11"/>
          <p:cNvSpPr>
            <a:spLocks noChangeShapeType="1"/>
          </p:cNvSpPr>
          <p:nvPr/>
        </p:nvSpPr>
        <p:spPr bwMode="auto">
          <a:xfrm>
            <a:off x="6642650" y="2805122"/>
            <a:ext cx="152401" cy="367256"/>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36" name="Line 12"/>
          <p:cNvSpPr>
            <a:spLocks noChangeShapeType="1"/>
          </p:cNvSpPr>
          <p:nvPr/>
        </p:nvSpPr>
        <p:spPr bwMode="auto">
          <a:xfrm flipH="1" flipV="1">
            <a:off x="980664" y="6819831"/>
            <a:ext cx="220861" cy="307923"/>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37" name="Line 13"/>
          <p:cNvSpPr>
            <a:spLocks noChangeShapeType="1"/>
          </p:cNvSpPr>
          <p:nvPr/>
        </p:nvSpPr>
        <p:spPr bwMode="auto">
          <a:xfrm flipH="1">
            <a:off x="5844684" y="7018857"/>
            <a:ext cx="242480" cy="312218"/>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38" name="Text Box 14"/>
          <p:cNvSpPr txBox="1">
            <a:spLocks noChangeArrowheads="1"/>
          </p:cNvSpPr>
          <p:nvPr/>
        </p:nvSpPr>
        <p:spPr bwMode="auto">
          <a:xfrm>
            <a:off x="3486150" y="7025481"/>
            <a:ext cx="541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chemeClr val="tx1"/>
                </a:solidFill>
                <a:latin typeface="Arial Black" panose="020B0A04020102020204" pitchFamily="34" charset="0"/>
              </a:rPr>
              <a:t>1.</a:t>
            </a:r>
          </a:p>
        </p:txBody>
      </p:sp>
      <p:sp>
        <p:nvSpPr>
          <p:cNvPr id="52239" name="Text Box 15"/>
          <p:cNvSpPr txBox="1">
            <a:spLocks noChangeArrowheads="1"/>
          </p:cNvSpPr>
          <p:nvPr/>
        </p:nvSpPr>
        <p:spPr bwMode="auto">
          <a:xfrm>
            <a:off x="2117725" y="440213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3600" b="0" dirty="0">
              <a:solidFill>
                <a:schemeClr val="tx1"/>
              </a:solidFill>
              <a:latin typeface="Arial Black" panose="020B0A04020102020204" pitchFamily="34" charset="0"/>
            </a:endParaRPr>
          </a:p>
        </p:txBody>
      </p:sp>
      <p:sp>
        <p:nvSpPr>
          <p:cNvPr id="52240" name="Text Box 16"/>
          <p:cNvSpPr txBox="1">
            <a:spLocks noChangeArrowheads="1"/>
          </p:cNvSpPr>
          <p:nvPr/>
        </p:nvSpPr>
        <p:spPr bwMode="auto">
          <a:xfrm>
            <a:off x="3498850" y="5501481"/>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chemeClr val="tx1"/>
                </a:solidFill>
                <a:latin typeface="Arial Black" panose="020B0A04020102020204" pitchFamily="34" charset="0"/>
              </a:rPr>
              <a:t>2.</a:t>
            </a:r>
          </a:p>
        </p:txBody>
      </p:sp>
      <p:sp>
        <p:nvSpPr>
          <p:cNvPr id="52241" name="Text Box 17"/>
          <p:cNvSpPr txBox="1">
            <a:spLocks noChangeArrowheads="1"/>
          </p:cNvSpPr>
          <p:nvPr/>
        </p:nvSpPr>
        <p:spPr bwMode="auto">
          <a:xfrm>
            <a:off x="3422650" y="385762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chemeClr val="tx1"/>
                </a:solidFill>
                <a:latin typeface="Arial Black" panose="020B0A04020102020204" pitchFamily="34" charset="0"/>
              </a:rPr>
              <a:t>3.</a:t>
            </a:r>
          </a:p>
        </p:txBody>
      </p:sp>
      <p:sp>
        <p:nvSpPr>
          <p:cNvPr id="52242" name="Text Box 18"/>
          <p:cNvSpPr txBox="1">
            <a:spLocks noChangeArrowheads="1"/>
          </p:cNvSpPr>
          <p:nvPr/>
        </p:nvSpPr>
        <p:spPr bwMode="auto">
          <a:xfrm>
            <a:off x="1230313" y="2225675"/>
            <a:ext cx="16652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rgbClr val="006600"/>
                </a:solidFill>
                <a:latin typeface="Times New Roman" panose="02020603050405020304" pitchFamily="18" charset="0"/>
              </a:rPr>
              <a:t>Growing in</a:t>
            </a:r>
          </a:p>
          <a:p>
            <a:pPr algn="ctr"/>
            <a:r>
              <a:rPr lang="en-US" altLang="en-US" sz="2400" dirty="0">
                <a:solidFill>
                  <a:srgbClr val="006600"/>
                </a:solidFill>
                <a:latin typeface="Times New Roman" panose="02020603050405020304" pitchFamily="18" charset="0"/>
              </a:rPr>
              <a:t>Anointing</a:t>
            </a:r>
          </a:p>
        </p:txBody>
      </p:sp>
      <p:sp>
        <p:nvSpPr>
          <p:cNvPr id="52243" name="Text Box 19"/>
          <p:cNvSpPr txBox="1">
            <a:spLocks noChangeArrowheads="1"/>
          </p:cNvSpPr>
          <p:nvPr/>
        </p:nvSpPr>
        <p:spPr bwMode="auto">
          <a:xfrm>
            <a:off x="228600" y="4267200"/>
            <a:ext cx="1665288"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chemeClr val="accent2"/>
                </a:solidFill>
                <a:latin typeface="Times New Roman" panose="02020603050405020304" pitchFamily="18" charset="0"/>
              </a:rPr>
              <a:t>Growing in</a:t>
            </a:r>
          </a:p>
          <a:p>
            <a:pPr algn="ctr"/>
            <a:r>
              <a:rPr lang="en-US" altLang="en-US" sz="2400" u="sng" dirty="0">
                <a:solidFill>
                  <a:schemeClr val="accent2"/>
                </a:solidFill>
                <a:latin typeface="Times New Roman" panose="02020603050405020304" pitchFamily="18" charset="0"/>
              </a:rPr>
              <a:t>Sacrifice</a:t>
            </a:r>
          </a:p>
          <a:p>
            <a:pPr algn="ctr"/>
            <a:endParaRPr lang="en-US" altLang="en-US" sz="600" u="sng" dirty="0">
              <a:solidFill>
                <a:schemeClr val="accent2"/>
              </a:solidFill>
              <a:latin typeface="Times New Roman" panose="02020603050405020304" pitchFamily="18" charset="0"/>
            </a:endParaRPr>
          </a:p>
          <a:p>
            <a:pPr algn="ctr"/>
            <a:endParaRPr lang="en-US" altLang="en-US" sz="600" u="sng" dirty="0">
              <a:solidFill>
                <a:schemeClr val="accent2"/>
              </a:solidFill>
              <a:latin typeface="Times New Roman" panose="02020603050405020304" pitchFamily="18" charset="0"/>
            </a:endParaRPr>
          </a:p>
          <a:p>
            <a:pPr algn="ctr"/>
            <a:endParaRPr lang="en-US" altLang="en-US" sz="600" u="sng" dirty="0">
              <a:solidFill>
                <a:schemeClr val="accent2"/>
              </a:solidFill>
              <a:latin typeface="Times New Roman" panose="02020603050405020304" pitchFamily="18" charset="0"/>
            </a:endParaRPr>
          </a:p>
          <a:p>
            <a:pPr algn="ctr"/>
            <a:r>
              <a:rPr lang="en-US" altLang="en-US" sz="1800" dirty="0">
                <a:solidFill>
                  <a:schemeClr val="accent2"/>
                </a:solidFill>
                <a:latin typeface="Times New Roman" panose="02020603050405020304" pitchFamily="18" charset="0"/>
              </a:rPr>
              <a:t>(Power)</a:t>
            </a:r>
          </a:p>
        </p:txBody>
      </p:sp>
      <p:sp>
        <p:nvSpPr>
          <p:cNvPr id="52244" name="Text Box 20"/>
          <p:cNvSpPr txBox="1">
            <a:spLocks noChangeArrowheads="1"/>
          </p:cNvSpPr>
          <p:nvPr/>
        </p:nvSpPr>
        <p:spPr bwMode="auto">
          <a:xfrm>
            <a:off x="3962400" y="224155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rgbClr val="006600"/>
                </a:solidFill>
                <a:latin typeface="Times New Roman" panose="02020603050405020304" pitchFamily="18" charset="0"/>
              </a:rPr>
              <a:t>Growing in </a:t>
            </a:r>
          </a:p>
          <a:p>
            <a:r>
              <a:rPr lang="en-US" altLang="en-US" sz="2400" dirty="0">
                <a:solidFill>
                  <a:srgbClr val="006600"/>
                </a:solidFill>
                <a:latin typeface="Times New Roman" panose="02020603050405020304" pitchFamily="18" charset="0"/>
              </a:rPr>
              <a:t>Spiritual Gifts </a:t>
            </a:r>
          </a:p>
        </p:txBody>
      </p:sp>
      <p:sp>
        <p:nvSpPr>
          <p:cNvPr id="52245" name="Text Box 21"/>
          <p:cNvSpPr txBox="1">
            <a:spLocks noChangeArrowheads="1"/>
          </p:cNvSpPr>
          <p:nvPr/>
        </p:nvSpPr>
        <p:spPr bwMode="auto">
          <a:xfrm>
            <a:off x="5364163" y="4162425"/>
            <a:ext cx="1665287" cy="152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chemeClr val="accent2"/>
                </a:solidFill>
                <a:latin typeface="Times New Roman" panose="02020603050405020304" pitchFamily="18" charset="0"/>
              </a:rPr>
              <a:t>Growing in</a:t>
            </a:r>
          </a:p>
          <a:p>
            <a:pPr algn="ctr"/>
            <a:r>
              <a:rPr lang="en-US" altLang="en-US" sz="2400" u="sng" dirty="0">
                <a:solidFill>
                  <a:schemeClr val="accent2"/>
                </a:solidFill>
                <a:latin typeface="Times New Roman" panose="02020603050405020304" pitchFamily="18" charset="0"/>
              </a:rPr>
              <a:t>Charity</a:t>
            </a:r>
          </a:p>
          <a:p>
            <a:pPr algn="ctr"/>
            <a:r>
              <a:rPr lang="en-US" altLang="en-US" sz="1200" dirty="0">
                <a:solidFill>
                  <a:schemeClr val="accent2"/>
                </a:solidFill>
                <a:latin typeface="Times New Roman" panose="02020603050405020304" pitchFamily="18" charset="0"/>
              </a:rPr>
              <a:t>Love &amp; Compassion</a:t>
            </a:r>
          </a:p>
          <a:p>
            <a:pPr algn="ctr"/>
            <a:r>
              <a:rPr lang="en-US" altLang="en-US" sz="1200" dirty="0">
                <a:solidFill>
                  <a:schemeClr val="accent2"/>
                </a:solidFill>
                <a:latin typeface="Times New Roman" panose="02020603050405020304" pitchFamily="18" charset="0"/>
              </a:rPr>
              <a:t> for Others</a:t>
            </a:r>
          </a:p>
          <a:p>
            <a:pPr algn="ctr"/>
            <a:endParaRPr lang="en-US" altLang="en-US" sz="400" dirty="0">
              <a:solidFill>
                <a:schemeClr val="accent2"/>
              </a:solidFill>
              <a:latin typeface="Times New Roman" panose="02020603050405020304" pitchFamily="18" charset="0"/>
            </a:endParaRPr>
          </a:p>
          <a:p>
            <a:pPr algn="ctr"/>
            <a:r>
              <a:rPr lang="en-US" altLang="en-US" sz="1800" dirty="0">
                <a:solidFill>
                  <a:schemeClr val="accent2"/>
                </a:solidFill>
                <a:latin typeface="Times New Roman" panose="02020603050405020304" pitchFamily="18" charset="0"/>
              </a:rPr>
              <a:t>(Actions)</a:t>
            </a:r>
          </a:p>
        </p:txBody>
      </p:sp>
      <p:sp>
        <p:nvSpPr>
          <p:cNvPr id="52246" name="Text Box 22"/>
          <p:cNvSpPr txBox="1">
            <a:spLocks noChangeArrowheads="1"/>
          </p:cNvSpPr>
          <p:nvPr/>
        </p:nvSpPr>
        <p:spPr bwMode="auto">
          <a:xfrm>
            <a:off x="2757488" y="4222750"/>
            <a:ext cx="1665287"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chemeClr val="accent2"/>
                </a:solidFill>
                <a:latin typeface="Times New Roman" panose="02020603050405020304" pitchFamily="18" charset="0"/>
              </a:rPr>
              <a:t>Growing in</a:t>
            </a:r>
          </a:p>
          <a:p>
            <a:pPr algn="ctr"/>
            <a:r>
              <a:rPr lang="en-US" altLang="en-US" sz="2400" u="sng" dirty="0">
                <a:solidFill>
                  <a:schemeClr val="accent2"/>
                </a:solidFill>
                <a:latin typeface="Times New Roman" panose="02020603050405020304" pitchFamily="18" charset="0"/>
              </a:rPr>
              <a:t>Burden</a:t>
            </a:r>
            <a:r>
              <a:rPr lang="en-US" altLang="en-US" sz="2400" dirty="0">
                <a:solidFill>
                  <a:schemeClr val="accent2"/>
                </a:solidFill>
                <a:latin typeface="Times New Roman" panose="02020603050405020304" pitchFamily="18" charset="0"/>
              </a:rPr>
              <a:t> </a:t>
            </a:r>
          </a:p>
          <a:p>
            <a:pPr algn="ctr"/>
            <a:endParaRPr lang="en-US" altLang="en-US" sz="600" dirty="0">
              <a:solidFill>
                <a:schemeClr val="accent2"/>
              </a:solidFill>
              <a:latin typeface="Times New Roman" panose="02020603050405020304" pitchFamily="18" charset="0"/>
            </a:endParaRPr>
          </a:p>
          <a:p>
            <a:pPr algn="ctr"/>
            <a:r>
              <a:rPr lang="en-US" altLang="en-US" sz="1800" dirty="0">
                <a:solidFill>
                  <a:schemeClr val="accent2"/>
                </a:solidFill>
                <a:latin typeface="Times New Roman" panose="02020603050405020304" pitchFamily="18" charset="0"/>
              </a:rPr>
              <a:t>(Direction)</a:t>
            </a:r>
          </a:p>
        </p:txBody>
      </p:sp>
      <p:sp>
        <p:nvSpPr>
          <p:cNvPr id="52247" name="Text Box 23"/>
          <p:cNvSpPr txBox="1">
            <a:spLocks noChangeArrowheads="1"/>
          </p:cNvSpPr>
          <p:nvPr/>
        </p:nvSpPr>
        <p:spPr bwMode="auto">
          <a:xfrm>
            <a:off x="2909888" y="5882481"/>
            <a:ext cx="1665287"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rgbClr val="FF0000"/>
                </a:solidFill>
                <a:latin typeface="Times New Roman" panose="02020603050405020304" pitchFamily="18" charset="0"/>
              </a:rPr>
              <a:t>Growing in</a:t>
            </a:r>
          </a:p>
          <a:p>
            <a:pPr algn="ctr"/>
            <a:r>
              <a:rPr lang="en-US" altLang="en-US" sz="2400" dirty="0">
                <a:solidFill>
                  <a:srgbClr val="FF0000"/>
                </a:solidFill>
                <a:latin typeface="Times New Roman" panose="02020603050405020304" pitchFamily="18" charset="0"/>
              </a:rPr>
              <a:t>Obedience</a:t>
            </a:r>
          </a:p>
          <a:p>
            <a:pPr algn="ctr"/>
            <a:r>
              <a:rPr lang="en-US" altLang="en-US" sz="1400" dirty="0">
                <a:solidFill>
                  <a:srgbClr val="FF0000"/>
                </a:solidFill>
                <a:latin typeface="Times New Roman" panose="02020603050405020304" pitchFamily="18" charset="0"/>
              </a:rPr>
              <a:t>(Doing God’s Will)</a:t>
            </a:r>
          </a:p>
        </p:txBody>
      </p:sp>
      <p:sp>
        <p:nvSpPr>
          <p:cNvPr id="52248" name="Text Box 24"/>
          <p:cNvSpPr txBox="1">
            <a:spLocks noChangeArrowheads="1"/>
          </p:cNvSpPr>
          <p:nvPr/>
        </p:nvSpPr>
        <p:spPr bwMode="auto">
          <a:xfrm>
            <a:off x="2771775" y="7330281"/>
            <a:ext cx="1927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rgbClr val="FF0000"/>
                </a:solidFill>
                <a:latin typeface="Times New Roman" panose="02020603050405020304" pitchFamily="18" charset="0"/>
              </a:rPr>
              <a:t>Growing in</a:t>
            </a:r>
          </a:p>
          <a:p>
            <a:pPr algn="ctr"/>
            <a:r>
              <a:rPr lang="en-US" altLang="en-US" sz="2400" dirty="0">
                <a:solidFill>
                  <a:srgbClr val="FF0000"/>
                </a:solidFill>
                <a:latin typeface="Times New Roman" panose="02020603050405020304" pitchFamily="18" charset="0"/>
              </a:rPr>
              <a:t>Love for God</a:t>
            </a:r>
          </a:p>
        </p:txBody>
      </p:sp>
      <p:sp>
        <p:nvSpPr>
          <p:cNvPr id="52249" name="Line 25"/>
          <p:cNvSpPr>
            <a:spLocks noChangeShapeType="1"/>
          </p:cNvSpPr>
          <p:nvPr/>
        </p:nvSpPr>
        <p:spPr bwMode="auto">
          <a:xfrm flipH="1" flipV="1">
            <a:off x="1828800" y="4724400"/>
            <a:ext cx="228600" cy="0"/>
          </a:xfrm>
          <a:prstGeom prst="line">
            <a:avLst/>
          </a:prstGeom>
          <a:noFill/>
          <a:ln w="762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50" name="Line 26"/>
          <p:cNvSpPr>
            <a:spLocks noChangeShapeType="1"/>
          </p:cNvSpPr>
          <p:nvPr/>
        </p:nvSpPr>
        <p:spPr bwMode="auto">
          <a:xfrm flipV="1">
            <a:off x="5156200" y="4724400"/>
            <a:ext cx="3302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51" name="Line 27"/>
          <p:cNvSpPr>
            <a:spLocks noChangeShapeType="1"/>
          </p:cNvSpPr>
          <p:nvPr/>
        </p:nvSpPr>
        <p:spPr bwMode="auto">
          <a:xfrm flipV="1">
            <a:off x="3505200" y="5410200"/>
            <a:ext cx="0" cy="304800"/>
          </a:xfrm>
          <a:prstGeom prst="line">
            <a:avLst/>
          </a:prstGeom>
          <a:noFill/>
          <a:ln w="762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52" name="Line 28"/>
          <p:cNvSpPr>
            <a:spLocks noChangeShapeType="1"/>
          </p:cNvSpPr>
          <p:nvPr/>
        </p:nvSpPr>
        <p:spPr bwMode="auto">
          <a:xfrm flipV="1">
            <a:off x="1752600" y="3048000"/>
            <a:ext cx="152400" cy="228600"/>
          </a:xfrm>
          <a:prstGeom prst="line">
            <a:avLst/>
          </a:prstGeom>
          <a:noFill/>
          <a:ln w="762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53" name="Line 29"/>
          <p:cNvSpPr>
            <a:spLocks noChangeShapeType="1"/>
          </p:cNvSpPr>
          <p:nvPr/>
        </p:nvSpPr>
        <p:spPr bwMode="auto">
          <a:xfrm flipH="1" flipV="1">
            <a:off x="5105400" y="3124200"/>
            <a:ext cx="152400" cy="1524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54" name="Line 30"/>
          <p:cNvSpPr>
            <a:spLocks noChangeShapeType="1"/>
          </p:cNvSpPr>
          <p:nvPr/>
        </p:nvSpPr>
        <p:spPr bwMode="auto">
          <a:xfrm flipV="1">
            <a:off x="2971800" y="762000"/>
            <a:ext cx="152400" cy="228600"/>
          </a:xfrm>
          <a:prstGeom prst="line">
            <a:avLst/>
          </a:prstGeom>
          <a:noFill/>
          <a:ln w="762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55" name="Line 31"/>
          <p:cNvSpPr>
            <a:spLocks noChangeShapeType="1"/>
          </p:cNvSpPr>
          <p:nvPr/>
        </p:nvSpPr>
        <p:spPr bwMode="auto">
          <a:xfrm flipH="1">
            <a:off x="2209800" y="990600"/>
            <a:ext cx="762000" cy="1295400"/>
          </a:xfrm>
          <a:prstGeom prst="line">
            <a:avLst/>
          </a:prstGeom>
          <a:noFill/>
          <a:ln w="57150">
            <a:solidFill>
              <a:srgbClr val="00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56" name="Line 32"/>
          <p:cNvSpPr>
            <a:spLocks noChangeShapeType="1"/>
          </p:cNvSpPr>
          <p:nvPr/>
        </p:nvSpPr>
        <p:spPr bwMode="auto">
          <a:xfrm flipH="1" flipV="1">
            <a:off x="3581400" y="762000"/>
            <a:ext cx="152400" cy="228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57" name="Line 33"/>
          <p:cNvSpPr>
            <a:spLocks noChangeShapeType="1"/>
          </p:cNvSpPr>
          <p:nvPr/>
        </p:nvSpPr>
        <p:spPr bwMode="auto">
          <a:xfrm>
            <a:off x="3733800" y="990600"/>
            <a:ext cx="762000" cy="1143000"/>
          </a:xfrm>
          <a:prstGeom prst="line">
            <a:avLst/>
          </a:prstGeom>
          <a:noFill/>
          <a:ln w="571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58" name="Line 34"/>
          <p:cNvSpPr>
            <a:spLocks noChangeShapeType="1"/>
          </p:cNvSpPr>
          <p:nvPr/>
        </p:nvSpPr>
        <p:spPr bwMode="auto">
          <a:xfrm>
            <a:off x="5334000" y="3352800"/>
            <a:ext cx="762000" cy="990600"/>
          </a:xfrm>
          <a:prstGeom prst="line">
            <a:avLst/>
          </a:prstGeom>
          <a:noFill/>
          <a:ln w="571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59" name="Line 35"/>
          <p:cNvSpPr>
            <a:spLocks noChangeShapeType="1"/>
          </p:cNvSpPr>
          <p:nvPr/>
        </p:nvSpPr>
        <p:spPr bwMode="auto">
          <a:xfrm flipV="1">
            <a:off x="3962400" y="5410200"/>
            <a:ext cx="0" cy="2819400"/>
          </a:xfrm>
          <a:prstGeom prst="line">
            <a:avLst/>
          </a:prstGeom>
          <a:noFill/>
          <a:ln w="5715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60" name="Line 36"/>
          <p:cNvSpPr>
            <a:spLocks noChangeShapeType="1"/>
          </p:cNvSpPr>
          <p:nvPr/>
        </p:nvSpPr>
        <p:spPr bwMode="auto">
          <a:xfrm flipV="1">
            <a:off x="3962400" y="5410200"/>
            <a:ext cx="0" cy="3048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61" name="Text Box 37"/>
          <p:cNvSpPr txBox="1">
            <a:spLocks noChangeArrowheads="1"/>
          </p:cNvSpPr>
          <p:nvPr/>
        </p:nvSpPr>
        <p:spPr bwMode="auto">
          <a:xfrm>
            <a:off x="276225" y="8027988"/>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400" dirty="0">
              <a:solidFill>
                <a:schemeClr val="tx1"/>
              </a:solidFill>
              <a:latin typeface="Times New Roman" panose="02020603050405020304" pitchFamily="18" charset="0"/>
            </a:endParaRPr>
          </a:p>
        </p:txBody>
      </p:sp>
      <p:sp>
        <p:nvSpPr>
          <p:cNvPr id="52262" name="Text Box 38"/>
          <p:cNvSpPr txBox="1">
            <a:spLocks noChangeArrowheads="1"/>
          </p:cNvSpPr>
          <p:nvPr/>
        </p:nvSpPr>
        <p:spPr bwMode="auto">
          <a:xfrm rot="-2973624">
            <a:off x="5841751" y="6891947"/>
            <a:ext cx="15192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dirty="0">
                <a:solidFill>
                  <a:srgbClr val="800080"/>
                </a:solidFill>
                <a:latin typeface="Times New Roman" panose="02020603050405020304" pitchFamily="18" charset="0"/>
              </a:rPr>
              <a:t>Loving God</a:t>
            </a:r>
          </a:p>
          <a:p>
            <a:pPr algn="ctr"/>
            <a:r>
              <a:rPr lang="en-US" altLang="en-US" sz="1600" dirty="0">
                <a:solidFill>
                  <a:srgbClr val="800080"/>
                </a:solidFill>
                <a:latin typeface="Times New Roman" panose="02020603050405020304" pitchFamily="18" charset="0"/>
              </a:rPr>
              <a:t>is loving people</a:t>
            </a:r>
          </a:p>
        </p:txBody>
      </p:sp>
      <p:sp>
        <p:nvSpPr>
          <p:cNvPr id="52263" name="Text Box 39"/>
          <p:cNvSpPr txBox="1">
            <a:spLocks noChangeArrowheads="1"/>
          </p:cNvSpPr>
          <p:nvPr/>
        </p:nvSpPr>
        <p:spPr bwMode="auto">
          <a:xfrm rot="2866186">
            <a:off x="97155" y="7091863"/>
            <a:ext cx="11842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dirty="0">
                <a:solidFill>
                  <a:srgbClr val="800080"/>
                </a:solidFill>
                <a:latin typeface="Times New Roman" panose="02020603050405020304" pitchFamily="18" charset="0"/>
              </a:rPr>
              <a:t>Dying daily</a:t>
            </a:r>
          </a:p>
          <a:p>
            <a:pPr algn="ctr"/>
            <a:r>
              <a:rPr lang="en-US" altLang="en-US" sz="1600" dirty="0">
                <a:solidFill>
                  <a:srgbClr val="800080"/>
                </a:solidFill>
                <a:latin typeface="Times New Roman" panose="02020603050405020304" pitchFamily="18" charset="0"/>
              </a:rPr>
              <a:t>at the cross</a:t>
            </a:r>
          </a:p>
        </p:txBody>
      </p:sp>
      <p:sp>
        <p:nvSpPr>
          <p:cNvPr id="52264" name="Text Box 40"/>
          <p:cNvSpPr txBox="1">
            <a:spLocks noChangeArrowheads="1"/>
          </p:cNvSpPr>
          <p:nvPr/>
        </p:nvSpPr>
        <p:spPr bwMode="auto">
          <a:xfrm>
            <a:off x="41411" y="8299273"/>
            <a:ext cx="7211237" cy="954083"/>
          </a:xfrm>
          <a:prstGeom prst="rect">
            <a:avLst/>
          </a:prstGeom>
          <a:solidFill>
            <a:srgbClr val="FFFF00"/>
          </a:solidFill>
          <a:ln w="38100">
            <a:solidFill>
              <a:srgbClr val="FF0000"/>
            </a:solidFill>
            <a:miter lim="800000"/>
            <a:headEnd/>
            <a:tailEnd/>
          </a:ln>
          <a:effectLs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just"/>
            <a:r>
              <a:rPr lang="en-US" altLang="en-US" sz="1400" dirty="0">
                <a:solidFill>
                  <a:schemeClr val="tx1"/>
                </a:solidFill>
                <a:latin typeface="+mj-lt"/>
              </a:rPr>
              <a:t>T</a:t>
            </a:r>
            <a:r>
              <a:rPr lang="en-US" sz="1400" dirty="0">
                <a:solidFill>
                  <a:schemeClr val="tx1"/>
                </a:solidFill>
                <a:latin typeface="+mj-lt"/>
              </a:rPr>
              <a:t>hese </a:t>
            </a:r>
            <a:r>
              <a:rPr lang="en-US" sz="1400" u="sng" dirty="0">
                <a:solidFill>
                  <a:schemeClr val="tx1"/>
                </a:solidFill>
                <a:latin typeface="+mj-lt"/>
              </a:rPr>
              <a:t>signs shall follow them that believe</a:t>
            </a:r>
            <a:r>
              <a:rPr lang="en-US" sz="1400" dirty="0">
                <a:solidFill>
                  <a:schemeClr val="tx1"/>
                </a:solidFill>
                <a:latin typeface="+mj-lt"/>
              </a:rPr>
              <a:t>; In my name shall they cast out devils . .  . . .  ,  they shall lay hands on the sick, and they shall recover. After the Lord had spoken unto them, he was received up into heaven.  And they went forth, and preached everywhere, the </a:t>
            </a:r>
            <a:r>
              <a:rPr lang="en-US" sz="1400" u="sng" dirty="0">
                <a:solidFill>
                  <a:schemeClr val="tx1"/>
                </a:solidFill>
                <a:latin typeface="+mj-lt"/>
              </a:rPr>
              <a:t>Lord working with them, and confirming the word with signs follo</a:t>
            </a:r>
            <a:r>
              <a:rPr lang="en-US" sz="1400" dirty="0">
                <a:solidFill>
                  <a:schemeClr val="tx1"/>
                </a:solidFill>
                <a:latin typeface="+mj-lt"/>
              </a:rPr>
              <a:t>wing.  (Mark 16:17-20)</a:t>
            </a:r>
            <a:endParaRPr lang="en-US" altLang="en-US" sz="1600" dirty="0">
              <a:solidFill>
                <a:schemeClr val="tx1"/>
              </a:solidFill>
              <a:latin typeface="+mj-lt"/>
            </a:endParaRPr>
          </a:p>
        </p:txBody>
      </p:sp>
      <p:sp>
        <p:nvSpPr>
          <p:cNvPr id="52265" name="Text Box 41"/>
          <p:cNvSpPr txBox="1">
            <a:spLocks noChangeArrowheads="1"/>
          </p:cNvSpPr>
          <p:nvPr/>
        </p:nvSpPr>
        <p:spPr bwMode="auto">
          <a:xfrm rot="-2722299">
            <a:off x="33356" y="1211550"/>
            <a:ext cx="16779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rgbClr val="800080"/>
                </a:solidFill>
                <a:latin typeface="Times New Roman" panose="02020603050405020304" pitchFamily="18" charset="0"/>
              </a:rPr>
              <a:t>He must increase</a:t>
            </a:r>
          </a:p>
          <a:p>
            <a:r>
              <a:rPr lang="en-US" altLang="en-US" sz="1600" dirty="0">
                <a:solidFill>
                  <a:srgbClr val="800080"/>
                </a:solidFill>
                <a:latin typeface="Times New Roman" panose="02020603050405020304" pitchFamily="18" charset="0"/>
              </a:rPr>
              <a:t> I must decrease</a:t>
            </a:r>
          </a:p>
        </p:txBody>
      </p:sp>
      <p:sp>
        <p:nvSpPr>
          <p:cNvPr id="52266" name="Text Box 42"/>
          <p:cNvSpPr txBox="1">
            <a:spLocks noChangeArrowheads="1"/>
          </p:cNvSpPr>
          <p:nvPr/>
        </p:nvSpPr>
        <p:spPr bwMode="auto">
          <a:xfrm rot="2829738">
            <a:off x="5522045" y="1297617"/>
            <a:ext cx="18811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dirty="0">
                <a:solidFill>
                  <a:srgbClr val="800080"/>
                </a:solidFill>
                <a:latin typeface="Times New Roman" panose="02020603050405020304" pitchFamily="18" charset="0"/>
              </a:rPr>
              <a:t>Spiritual gifts work</a:t>
            </a:r>
          </a:p>
          <a:p>
            <a:pPr algn="ctr"/>
            <a:r>
              <a:rPr lang="en-US" altLang="en-US" sz="1600" dirty="0">
                <a:solidFill>
                  <a:srgbClr val="800080"/>
                </a:solidFill>
                <a:latin typeface="Times New Roman" panose="02020603050405020304" pitchFamily="18" charset="0"/>
              </a:rPr>
              <a:t>by love</a:t>
            </a:r>
            <a:r>
              <a:rPr lang="en-US" altLang="en-US" sz="1200" dirty="0">
                <a:solidFill>
                  <a:srgbClr val="800080"/>
                </a:solidFill>
                <a:latin typeface="Times New Roman" panose="02020603050405020304" pitchFamily="18" charset="0"/>
              </a:rPr>
              <a:t> (1 Cor. 12, 13)</a:t>
            </a:r>
            <a:endParaRPr lang="en-US" altLang="en-US" sz="1600" dirty="0">
              <a:solidFill>
                <a:srgbClr val="800080"/>
              </a:solidFill>
              <a:latin typeface="Times New Roman" panose="02020603050405020304" pitchFamily="18" charset="0"/>
            </a:endParaRPr>
          </a:p>
        </p:txBody>
      </p:sp>
    </p:spTree>
    <p:extLst>
      <p:ext uri="{BB962C8B-B14F-4D97-AF65-F5344CB8AC3E}">
        <p14:creationId xmlns:p14="http://schemas.microsoft.com/office/powerpoint/2010/main" val="4130173558"/>
      </p:ext>
    </p:extLst>
  </p:cSld>
  <p:clrMapOvr>
    <a:masterClrMapping/>
  </p:clrMapOvr>
  <p:transition spd="slow">
    <p:checker/>
    <p:sndAc>
      <p:stSnd>
        <p:snd r:embed="rId3" name="projctor.wav"/>
      </p:stSnd>
    </p:sndAc>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Text Box 2"/>
          <p:cNvSpPr txBox="1">
            <a:spLocks noChangeArrowheads="1"/>
          </p:cNvSpPr>
          <p:nvPr/>
        </p:nvSpPr>
        <p:spPr bwMode="auto">
          <a:xfrm>
            <a:off x="228600" y="152400"/>
            <a:ext cx="6934200" cy="9034463"/>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dirty="0">
              <a:solidFill>
                <a:srgbClr val="CC0000"/>
              </a:solidFill>
            </a:endParaRPr>
          </a:p>
          <a:p>
            <a:pPr algn="ctr"/>
            <a:r>
              <a:rPr lang="en-US" altLang="en-US" sz="7200" b="0" u="sng" dirty="0">
                <a:solidFill>
                  <a:srgbClr val="FFFF00"/>
                </a:solidFill>
              </a:rPr>
              <a:t>WAR  ROOM</a:t>
            </a:r>
          </a:p>
          <a:p>
            <a:pPr algn="ctr"/>
            <a:endParaRPr lang="en-US" altLang="en-US" sz="1000" b="0" dirty="0">
              <a:solidFill>
                <a:schemeClr val="tx1"/>
              </a:solidFill>
            </a:endParaRPr>
          </a:p>
          <a:p>
            <a:pPr algn="ctr"/>
            <a:r>
              <a:rPr lang="en-US" altLang="en-US" sz="5400" b="0" dirty="0"/>
              <a:t>DEFEATING</a:t>
            </a:r>
          </a:p>
          <a:p>
            <a:pPr algn="ctr"/>
            <a:r>
              <a:rPr lang="en-US" altLang="en-US" sz="5400" b="0" dirty="0"/>
              <a:t>THE ENEMY &amp;</a:t>
            </a:r>
          </a:p>
          <a:p>
            <a:pPr algn="ctr"/>
            <a:r>
              <a:rPr lang="en-US" altLang="en-US" sz="5400" b="0" dirty="0"/>
              <a:t>RESCUING SOULS</a:t>
            </a:r>
          </a:p>
          <a:p>
            <a:pPr algn="ctr"/>
            <a:endParaRPr lang="en-US" altLang="en-US" sz="3200" b="0" dirty="0"/>
          </a:p>
          <a:p>
            <a:pPr algn="ctr"/>
            <a:r>
              <a:rPr lang="en-US" altLang="en-US" sz="5400" b="0" dirty="0">
                <a:solidFill>
                  <a:srgbClr val="FFFF00"/>
                </a:solidFill>
              </a:rPr>
              <a:t>STRATEGY</a:t>
            </a:r>
          </a:p>
          <a:p>
            <a:pPr algn="ctr"/>
            <a:r>
              <a:rPr lang="en-US" altLang="en-US" sz="5400" b="0" dirty="0">
                <a:solidFill>
                  <a:srgbClr val="FFFF00"/>
                </a:solidFill>
              </a:rPr>
              <a:t>FOR WORKING</a:t>
            </a:r>
          </a:p>
          <a:p>
            <a:pPr algn="ctr"/>
            <a:r>
              <a:rPr lang="en-US" altLang="en-US" sz="5400" b="0" dirty="0">
                <a:solidFill>
                  <a:srgbClr val="FFFF00"/>
                </a:solidFill>
              </a:rPr>
              <a:t>IN THE</a:t>
            </a:r>
          </a:p>
          <a:p>
            <a:pPr algn="ctr"/>
            <a:r>
              <a:rPr lang="en-US" altLang="en-US" sz="5400" u="sng" dirty="0">
                <a:solidFill>
                  <a:srgbClr val="FFFF00"/>
                </a:solidFill>
                <a:latin typeface="Arial Black" panose="020B0A04020102020204" pitchFamily="34" charset="0"/>
              </a:rPr>
              <a:t>LAST</a:t>
            </a:r>
            <a:r>
              <a:rPr lang="en-US" altLang="en-US" sz="6600" b="0" dirty="0">
                <a:solidFill>
                  <a:srgbClr val="FFFF00"/>
                </a:solidFill>
                <a:latin typeface="Arial Black" panose="020B0A04020102020204" pitchFamily="34" charset="0"/>
              </a:rPr>
              <a:t>   </a:t>
            </a:r>
            <a:r>
              <a:rPr lang="en-US" altLang="en-US" sz="6600" b="0" dirty="0">
                <a:solidFill>
                  <a:srgbClr val="FFFF00"/>
                </a:solidFill>
              </a:rPr>
              <a:t>HARVEST</a:t>
            </a:r>
          </a:p>
        </p:txBody>
      </p:sp>
    </p:spTree>
  </p:cSld>
  <p:clrMapOvr>
    <a:masterClrMapping/>
  </p:clrMapOvr>
  <p:transition spd="slow">
    <p:checker/>
    <p:sndAc>
      <p:stSnd>
        <p:snd r:embed="rId3" name="projctor.wav"/>
      </p:stSnd>
    </p:sndAc>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ChangeArrowheads="1"/>
          </p:cNvSpPr>
          <p:nvPr/>
        </p:nvSpPr>
        <p:spPr bwMode="auto">
          <a:xfrm>
            <a:off x="685800" y="7391400"/>
            <a:ext cx="6019800" cy="1828800"/>
          </a:xfrm>
          <a:prstGeom prst="rect">
            <a:avLst/>
          </a:prstGeom>
          <a:gradFill rotWithShape="0">
            <a:gsLst>
              <a:gs pos="0">
                <a:srgbClr val="5E0000"/>
              </a:gs>
              <a:gs pos="50000">
                <a:srgbClr val="CC0000"/>
              </a:gs>
              <a:gs pos="100000">
                <a:srgbClr val="5E0000"/>
              </a:gs>
            </a:gsLst>
            <a:lin ang="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3200" b="0" dirty="0">
              <a:solidFill>
                <a:schemeClr val="tx1"/>
              </a:solidFill>
              <a:latin typeface="Arial Black" panose="020B0A04020102020204" pitchFamily="34" charset="0"/>
            </a:endParaRPr>
          </a:p>
        </p:txBody>
      </p:sp>
      <p:sp>
        <p:nvSpPr>
          <p:cNvPr id="402435" name="Text Box 3"/>
          <p:cNvSpPr txBox="1">
            <a:spLocks noChangeArrowheads="1"/>
          </p:cNvSpPr>
          <p:nvPr/>
        </p:nvSpPr>
        <p:spPr bwMode="auto">
          <a:xfrm>
            <a:off x="782638" y="7439025"/>
            <a:ext cx="5487987"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latin typeface="Arial Black" panose="020B0A04020102020204" pitchFamily="34" charset="0"/>
              </a:rPr>
              <a:t>FOUNDATIONAL  BIBLE</a:t>
            </a:r>
          </a:p>
          <a:p>
            <a:pPr algn="ctr"/>
            <a:r>
              <a:rPr lang="en-US" altLang="en-US" sz="2400" b="0" dirty="0">
                <a:latin typeface="Arial Black" panose="020B0A04020102020204" pitchFamily="34" charset="0"/>
              </a:rPr>
              <a:t>PRINCIPLES OF SOUL WINNING</a:t>
            </a:r>
          </a:p>
          <a:p>
            <a:pPr algn="ctr"/>
            <a:r>
              <a:rPr lang="en-US" altLang="en-US" sz="2400" b="0" dirty="0">
                <a:latin typeface="Arial Black" panose="020B0A04020102020204" pitchFamily="34" charset="0"/>
              </a:rPr>
              <a:t>&amp; WORKING IN THE LAST </a:t>
            </a:r>
          </a:p>
          <a:p>
            <a:pPr algn="ctr"/>
            <a:r>
              <a:rPr lang="en-US" altLang="en-US" sz="2400" b="0" dirty="0">
                <a:latin typeface="Arial Black" panose="020B0A04020102020204" pitchFamily="34" charset="0"/>
              </a:rPr>
              <a:t>HARVEST</a:t>
            </a:r>
          </a:p>
        </p:txBody>
      </p:sp>
      <p:sp>
        <p:nvSpPr>
          <p:cNvPr id="402436" name="Text Box 4"/>
          <p:cNvSpPr txBox="1">
            <a:spLocks noChangeArrowheads="1"/>
          </p:cNvSpPr>
          <p:nvPr/>
        </p:nvSpPr>
        <p:spPr bwMode="auto">
          <a:xfrm>
            <a:off x="990600" y="6013450"/>
            <a:ext cx="5257800" cy="1246188"/>
          </a:xfrm>
          <a:prstGeom prst="rect">
            <a:avLst/>
          </a:prstGeom>
          <a:gradFill rotWithShape="0">
            <a:gsLst>
              <a:gs pos="0">
                <a:srgbClr val="000047"/>
              </a:gs>
              <a:gs pos="50000">
                <a:srgbClr val="000099"/>
              </a:gs>
              <a:gs pos="100000">
                <a:srgbClr val="000047"/>
              </a:gs>
            </a:gsLst>
            <a:lin ang="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latin typeface="Arial Black" panose="020B0A04020102020204" pitchFamily="34" charset="0"/>
            </a:endParaRPr>
          </a:p>
          <a:p>
            <a:pPr algn="ctr"/>
            <a:r>
              <a:rPr lang="en-US" altLang="en-US" sz="2400" b="0" dirty="0">
                <a:latin typeface="Arial Black" panose="020B0A04020102020204" pitchFamily="34" charset="0"/>
              </a:rPr>
              <a:t>SOUL WINNING PROCESSES</a:t>
            </a:r>
          </a:p>
          <a:p>
            <a:pPr algn="ctr"/>
            <a:r>
              <a:rPr lang="en-US" altLang="en-US" sz="2400" b="0" dirty="0">
                <a:latin typeface="Arial Black" panose="020B0A04020102020204" pitchFamily="34" charset="0"/>
              </a:rPr>
              <a:t>TASKS   (WHAT)</a:t>
            </a:r>
          </a:p>
          <a:p>
            <a:pPr algn="ctr"/>
            <a:endParaRPr lang="en-US" altLang="en-US" sz="1200" b="0" dirty="0">
              <a:latin typeface="Arial Black" panose="020B0A04020102020204" pitchFamily="34" charset="0"/>
            </a:endParaRPr>
          </a:p>
        </p:txBody>
      </p:sp>
      <p:sp>
        <p:nvSpPr>
          <p:cNvPr id="402437" name="Text Box 5"/>
          <p:cNvSpPr txBox="1">
            <a:spLocks noChangeArrowheads="1"/>
          </p:cNvSpPr>
          <p:nvPr/>
        </p:nvSpPr>
        <p:spPr bwMode="auto">
          <a:xfrm>
            <a:off x="1233488" y="4648200"/>
            <a:ext cx="4913312" cy="1244600"/>
          </a:xfrm>
          <a:prstGeom prst="rect">
            <a:avLst/>
          </a:prstGeom>
          <a:gradFill rotWithShape="0">
            <a:gsLst>
              <a:gs pos="0">
                <a:srgbClr val="002F00"/>
              </a:gs>
              <a:gs pos="50000">
                <a:srgbClr val="006600"/>
              </a:gs>
              <a:gs pos="100000">
                <a:srgbClr val="002F00"/>
              </a:gs>
            </a:gsLst>
            <a:lin ang="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latin typeface="Arial Black" panose="020B0A04020102020204" pitchFamily="34" charset="0"/>
              </a:rPr>
              <a:t>- CARE MINISTRY TEAMS</a:t>
            </a:r>
          </a:p>
          <a:p>
            <a:r>
              <a:rPr lang="en-US" altLang="en-US" sz="2400" b="0" dirty="0">
                <a:latin typeface="Arial Black" panose="020B0A04020102020204" pitchFamily="34" charset="0"/>
              </a:rPr>
              <a:t>- PRAYER MINISTRY TEAMS</a:t>
            </a:r>
          </a:p>
          <a:p>
            <a:r>
              <a:rPr lang="en-US" altLang="en-US" sz="2400" b="0" dirty="0">
                <a:latin typeface="Arial Black" panose="020B0A04020102020204" pitchFamily="34" charset="0"/>
              </a:rPr>
              <a:t>    TEAM WORK   (HOW)</a:t>
            </a:r>
          </a:p>
        </p:txBody>
      </p:sp>
      <p:sp>
        <p:nvSpPr>
          <p:cNvPr id="402438" name="Text Box 6"/>
          <p:cNvSpPr txBox="1">
            <a:spLocks noChangeArrowheads="1"/>
          </p:cNvSpPr>
          <p:nvPr/>
        </p:nvSpPr>
        <p:spPr bwMode="auto">
          <a:xfrm>
            <a:off x="1971675" y="3276600"/>
            <a:ext cx="3305175" cy="1244600"/>
          </a:xfrm>
          <a:prstGeom prst="rect">
            <a:avLst/>
          </a:prstGeom>
          <a:gradFill rotWithShape="0">
            <a:gsLst>
              <a:gs pos="0">
                <a:srgbClr val="2F002F"/>
              </a:gs>
              <a:gs pos="50000">
                <a:srgbClr val="660066"/>
              </a:gs>
              <a:gs pos="100000">
                <a:srgbClr val="2F002F"/>
              </a:gs>
            </a:gsLst>
            <a:lin ang="0" scaled="1"/>
          </a:gra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latin typeface="Arial Black" panose="020B0A04020102020204" pitchFamily="34" charset="0"/>
              </a:rPr>
              <a:t>RESPONSIBILITY</a:t>
            </a:r>
          </a:p>
          <a:p>
            <a:pPr algn="ctr"/>
            <a:r>
              <a:rPr lang="en-US" altLang="en-US" sz="2400" b="0" dirty="0">
                <a:latin typeface="Arial Black" panose="020B0A04020102020204" pitchFamily="34" charset="0"/>
              </a:rPr>
              <a:t>&amp;</a:t>
            </a:r>
          </a:p>
          <a:p>
            <a:pPr algn="ctr"/>
            <a:r>
              <a:rPr lang="en-US" altLang="en-US" sz="2400" b="0" dirty="0">
                <a:latin typeface="Arial Black" panose="020B0A04020102020204" pitchFamily="34" charset="0"/>
              </a:rPr>
              <a:t>ACCOUNTABILITY</a:t>
            </a:r>
          </a:p>
        </p:txBody>
      </p:sp>
      <p:sp>
        <p:nvSpPr>
          <p:cNvPr id="402439" name="Text Box 7"/>
          <p:cNvSpPr txBox="1">
            <a:spLocks noChangeArrowheads="1"/>
          </p:cNvSpPr>
          <p:nvPr/>
        </p:nvSpPr>
        <p:spPr bwMode="auto">
          <a:xfrm>
            <a:off x="2362200" y="2133600"/>
            <a:ext cx="2495550" cy="984250"/>
          </a:xfrm>
          <a:prstGeom prst="rect">
            <a:avLst/>
          </a:prstGeom>
          <a:gradFill rotWithShape="0">
            <a:gsLst>
              <a:gs pos="0">
                <a:srgbClr val="767600"/>
              </a:gs>
              <a:gs pos="50000">
                <a:srgbClr val="FFFF00"/>
              </a:gs>
              <a:gs pos="100000">
                <a:srgbClr val="767600"/>
              </a:gs>
            </a:gsLst>
            <a:lin ang="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600" b="0" dirty="0">
              <a:solidFill>
                <a:schemeClr val="tx1"/>
              </a:solidFill>
              <a:latin typeface="Arial Black" panose="020B0A04020102020204" pitchFamily="34" charset="0"/>
            </a:endParaRPr>
          </a:p>
          <a:p>
            <a:pPr algn="ctr"/>
            <a:r>
              <a:rPr lang="en-US" altLang="en-US" sz="2400" b="0" dirty="0">
                <a:solidFill>
                  <a:srgbClr val="FF3300"/>
                </a:solidFill>
                <a:latin typeface="Arial Black" panose="020B0A04020102020204" pitchFamily="34" charset="0"/>
              </a:rPr>
              <a:t>TRAINING</a:t>
            </a:r>
          </a:p>
          <a:p>
            <a:pPr algn="ctr"/>
            <a:endParaRPr lang="en-US" altLang="en-US" sz="1600" b="0" dirty="0">
              <a:solidFill>
                <a:srgbClr val="FF3300"/>
              </a:solidFill>
              <a:latin typeface="Arial Black" panose="020B0A04020102020204" pitchFamily="34" charset="0"/>
            </a:endParaRPr>
          </a:p>
        </p:txBody>
      </p:sp>
      <p:sp>
        <p:nvSpPr>
          <p:cNvPr id="402440" name="Text Box 8"/>
          <p:cNvSpPr txBox="1">
            <a:spLocks noChangeArrowheads="1"/>
          </p:cNvSpPr>
          <p:nvPr/>
        </p:nvSpPr>
        <p:spPr bwMode="auto">
          <a:xfrm>
            <a:off x="41201" y="77788"/>
            <a:ext cx="7321699" cy="212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b="0" u="sng" dirty="0">
                <a:solidFill>
                  <a:schemeClr val="tx1"/>
                </a:solidFill>
                <a:latin typeface="Arial Black" panose="020B0A04020102020204" pitchFamily="34" charset="0"/>
              </a:rPr>
              <a:t>WORKING  IN  THE  LAST  HARVEST</a:t>
            </a:r>
          </a:p>
          <a:p>
            <a:pPr algn="ctr"/>
            <a:endParaRPr lang="en-US" altLang="en-US" sz="800" b="0" u="sng" dirty="0">
              <a:solidFill>
                <a:schemeClr val="tx1"/>
              </a:solidFill>
              <a:latin typeface="Arial Black" panose="020B0A04020102020204" pitchFamily="34" charset="0"/>
            </a:endParaRPr>
          </a:p>
          <a:p>
            <a:pPr algn="ctr"/>
            <a:r>
              <a:rPr lang="en-US" altLang="en-US" sz="2400" b="0" dirty="0">
                <a:solidFill>
                  <a:srgbClr val="CC0000"/>
                </a:solidFill>
                <a:latin typeface="Arial Black" panose="020B0A04020102020204" pitchFamily="34" charset="0"/>
              </a:rPr>
              <a:t>ATTRACTING, WINNING &amp; RETAINING</a:t>
            </a:r>
          </a:p>
          <a:p>
            <a:pPr algn="ctr"/>
            <a:r>
              <a:rPr lang="en-US" altLang="en-US" sz="2200" b="0" dirty="0">
                <a:solidFill>
                  <a:srgbClr val="CC0000"/>
                </a:solidFill>
                <a:latin typeface="Arial Black" panose="020B0A04020102020204" pitchFamily="34" charset="0"/>
              </a:rPr>
              <a:t>THROUGH THE TWO ARMS OF THE CHURCH:</a:t>
            </a:r>
          </a:p>
          <a:p>
            <a:pPr algn="ctr"/>
            <a:endParaRPr lang="en-US" altLang="en-US" sz="400" b="0" dirty="0">
              <a:solidFill>
                <a:srgbClr val="CC0000"/>
              </a:solidFill>
              <a:latin typeface="Arial Black" panose="020B0A04020102020204" pitchFamily="34" charset="0"/>
            </a:endParaRPr>
          </a:p>
          <a:p>
            <a:pPr algn="ctr"/>
            <a:r>
              <a:rPr lang="en-US" altLang="en-US" sz="2200" b="0" u="sng" dirty="0">
                <a:solidFill>
                  <a:srgbClr val="000099"/>
                </a:solidFill>
                <a:latin typeface="Arial Black" panose="020B0A04020102020204" pitchFamily="34" charset="0"/>
              </a:rPr>
              <a:t>PRAYER MINISTRY</a:t>
            </a:r>
            <a:r>
              <a:rPr lang="en-US" altLang="en-US" sz="2200" b="0" dirty="0">
                <a:solidFill>
                  <a:srgbClr val="000099"/>
                </a:solidFill>
                <a:latin typeface="Arial Black" panose="020B0A04020102020204" pitchFamily="34" charset="0"/>
              </a:rPr>
              <a:t>  &amp;  </a:t>
            </a:r>
            <a:r>
              <a:rPr lang="en-US" altLang="en-US" sz="2200" b="0" u="sng" dirty="0">
                <a:solidFill>
                  <a:srgbClr val="000099"/>
                </a:solidFill>
                <a:latin typeface="Arial Black" panose="020B0A04020102020204" pitchFamily="34" charset="0"/>
              </a:rPr>
              <a:t>CARE MINISTRY</a:t>
            </a:r>
          </a:p>
          <a:p>
            <a:pPr algn="ctr"/>
            <a:endParaRPr lang="en-US" altLang="en-US" sz="2400" b="0" dirty="0">
              <a:solidFill>
                <a:srgbClr val="000099"/>
              </a:solidFill>
              <a:latin typeface="Arial Black" panose="020B0A04020102020204" pitchFamily="34" charset="0"/>
            </a:endParaRPr>
          </a:p>
        </p:txBody>
      </p:sp>
      <p:sp>
        <p:nvSpPr>
          <p:cNvPr id="402441" name="Line 9"/>
          <p:cNvSpPr>
            <a:spLocks noChangeShapeType="1"/>
          </p:cNvSpPr>
          <p:nvPr/>
        </p:nvSpPr>
        <p:spPr bwMode="auto">
          <a:xfrm flipV="1">
            <a:off x="7010400" y="2286000"/>
            <a:ext cx="0" cy="693420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projctor.wav"/>
      </p:stSnd>
    </p:sndAc>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Text Box 2"/>
          <p:cNvSpPr txBox="1">
            <a:spLocks noChangeArrowheads="1"/>
          </p:cNvSpPr>
          <p:nvPr/>
        </p:nvSpPr>
        <p:spPr bwMode="auto">
          <a:xfrm>
            <a:off x="127000" y="152400"/>
            <a:ext cx="6972300" cy="1692275"/>
          </a:xfrm>
          <a:prstGeom prst="rect">
            <a:avLst/>
          </a:prstGeom>
          <a:solidFill>
            <a:schemeClr val="tx1"/>
          </a:solidFill>
          <a:ln w="762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r>
              <a:rPr lang="en-US" altLang="en-US" dirty="0"/>
              <a:t>O  P  E  R  A  T  I  O  N</a:t>
            </a:r>
          </a:p>
          <a:p>
            <a:pPr algn="ctr">
              <a:spcBef>
                <a:spcPct val="50000"/>
              </a:spcBef>
            </a:pPr>
            <a:r>
              <a:rPr lang="en-US" altLang="en-US" dirty="0"/>
              <a:t>Z   E   B   R   A</a:t>
            </a:r>
          </a:p>
        </p:txBody>
      </p:sp>
      <p:sp>
        <p:nvSpPr>
          <p:cNvPr id="404483" name="Text Box 3"/>
          <p:cNvSpPr txBox="1">
            <a:spLocks noChangeArrowheads="1"/>
          </p:cNvSpPr>
          <p:nvPr/>
        </p:nvSpPr>
        <p:spPr bwMode="auto">
          <a:xfrm>
            <a:off x="152400" y="1981200"/>
            <a:ext cx="6934200" cy="7011988"/>
          </a:xfrm>
          <a:prstGeom prst="rect">
            <a:avLst/>
          </a:prstGeom>
          <a:gradFill rotWithShape="0">
            <a:gsLst>
              <a:gs pos="0">
                <a:srgbClr val="FFFF00"/>
              </a:gs>
              <a:gs pos="50000">
                <a:srgbClr val="FFFFFF"/>
              </a:gs>
              <a:gs pos="100000">
                <a:srgbClr val="FFFF00"/>
              </a:gs>
            </a:gsLst>
            <a:lin ang="5400000" scaled="1"/>
          </a:gradFill>
          <a:ln w="762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5200" u="sng" dirty="0">
                <a:solidFill>
                  <a:srgbClr val="CC0000"/>
                </a:solidFill>
              </a:rPr>
              <a:t>Z</a:t>
            </a:r>
            <a:r>
              <a:rPr lang="en-US" altLang="en-US" sz="2000" dirty="0">
                <a:solidFill>
                  <a:srgbClr val="CC0000"/>
                </a:solidFill>
              </a:rPr>
              <a:t>EAL  OF  THE  LORD   </a:t>
            </a:r>
            <a:r>
              <a:rPr lang="en-US" altLang="en-US" sz="1600" dirty="0">
                <a:solidFill>
                  <a:srgbClr val="CC0000"/>
                </a:solidFill>
              </a:rPr>
              <a:t>(Passion for the Harvest)</a:t>
            </a:r>
          </a:p>
          <a:p>
            <a:pPr>
              <a:spcBef>
                <a:spcPct val="50000"/>
              </a:spcBef>
            </a:pPr>
            <a:r>
              <a:rPr lang="en-US" altLang="en-US" sz="5200" u="sng" dirty="0">
                <a:solidFill>
                  <a:schemeClr val="accent2"/>
                </a:solidFill>
              </a:rPr>
              <a:t>E</a:t>
            </a:r>
            <a:r>
              <a:rPr lang="en-US" altLang="en-US" sz="2000" dirty="0">
                <a:solidFill>
                  <a:schemeClr val="accent2"/>
                </a:solidFill>
              </a:rPr>
              <a:t>FFECTUAL  </a:t>
            </a:r>
            <a:r>
              <a:rPr lang="en-US" altLang="en-US" sz="3500" dirty="0">
                <a:solidFill>
                  <a:schemeClr val="accent2"/>
                </a:solidFill>
                <a:latin typeface="Algerian" panose="04020705040A02060702" pitchFamily="82" charset="0"/>
              </a:rPr>
              <a:t>PRAYER</a:t>
            </a:r>
            <a:r>
              <a:rPr lang="en-US" altLang="en-US" sz="2000" dirty="0">
                <a:solidFill>
                  <a:schemeClr val="accent2"/>
                </a:solidFill>
              </a:rPr>
              <a:t>  &amp;  FASTING</a:t>
            </a:r>
          </a:p>
          <a:p>
            <a:pPr>
              <a:spcBef>
                <a:spcPct val="50000"/>
              </a:spcBef>
            </a:pPr>
            <a:r>
              <a:rPr lang="en-US" altLang="en-US" sz="5200" u="sng" dirty="0">
                <a:solidFill>
                  <a:srgbClr val="CC0000"/>
                </a:solidFill>
              </a:rPr>
              <a:t>B</a:t>
            </a:r>
            <a:r>
              <a:rPr lang="en-US" altLang="en-US" sz="2000" dirty="0">
                <a:solidFill>
                  <a:srgbClr val="CC0000"/>
                </a:solidFill>
              </a:rPr>
              <a:t>APTISM  OF  THE  </a:t>
            </a:r>
            <a:r>
              <a:rPr lang="en-US" altLang="en-US" sz="2000" u="sng" dirty="0">
                <a:solidFill>
                  <a:srgbClr val="CC0000"/>
                </a:solidFill>
              </a:rPr>
              <a:t>HOLY  GHOST</a:t>
            </a:r>
            <a:r>
              <a:rPr lang="en-US" altLang="en-US" sz="2000" dirty="0">
                <a:solidFill>
                  <a:srgbClr val="CC0000"/>
                </a:solidFill>
              </a:rPr>
              <a:t>  &amp;  </a:t>
            </a:r>
            <a:r>
              <a:rPr lang="en-US" altLang="en-US" sz="2000" u="sng" dirty="0">
                <a:solidFill>
                  <a:srgbClr val="CC0000"/>
                </a:solidFill>
              </a:rPr>
              <a:t>FIRE</a:t>
            </a:r>
          </a:p>
          <a:p>
            <a:pPr>
              <a:spcBef>
                <a:spcPct val="50000"/>
              </a:spcBef>
            </a:pPr>
            <a:r>
              <a:rPr lang="en-US" altLang="en-US" sz="5200" u="sng" dirty="0">
                <a:solidFill>
                  <a:schemeClr val="accent2"/>
                </a:solidFill>
              </a:rPr>
              <a:t>R</a:t>
            </a:r>
            <a:r>
              <a:rPr lang="en-US" altLang="en-US" sz="2000" dirty="0">
                <a:solidFill>
                  <a:schemeClr val="accent2"/>
                </a:solidFill>
              </a:rPr>
              <a:t>ELATIONSHIP,    </a:t>
            </a:r>
            <a:r>
              <a:rPr lang="en-US" altLang="en-US" sz="5000" u="sng" dirty="0">
                <a:solidFill>
                  <a:schemeClr val="accent2"/>
                </a:solidFill>
              </a:rPr>
              <a:t>R</a:t>
            </a:r>
            <a:r>
              <a:rPr lang="en-US" altLang="en-US" sz="2000" dirty="0">
                <a:solidFill>
                  <a:schemeClr val="accent2"/>
                </a:solidFill>
              </a:rPr>
              <a:t>EVELATION,                                     </a:t>
            </a:r>
            <a:r>
              <a:rPr lang="en-US" altLang="en-US" sz="200" dirty="0">
                <a:solidFill>
                  <a:schemeClr val="accent2"/>
                </a:solidFill>
              </a:rPr>
              <a:t>.</a:t>
            </a:r>
            <a:r>
              <a:rPr lang="en-US" altLang="en-US" sz="2000" dirty="0">
                <a:solidFill>
                  <a:schemeClr val="accent2"/>
                </a:solidFill>
              </a:rPr>
              <a:t>            </a:t>
            </a:r>
            <a:r>
              <a:rPr lang="en-US" altLang="en-US" sz="5000" u="sng" dirty="0">
                <a:solidFill>
                  <a:schemeClr val="accent2"/>
                </a:solidFill>
              </a:rPr>
              <a:t>R</a:t>
            </a:r>
            <a:r>
              <a:rPr lang="en-US" altLang="en-US" sz="2000" dirty="0">
                <a:solidFill>
                  <a:schemeClr val="accent2"/>
                </a:solidFill>
              </a:rPr>
              <a:t>ESTORATION  &amp;  </a:t>
            </a:r>
            <a:r>
              <a:rPr lang="en-US" altLang="en-US" sz="5000" u="sng" dirty="0">
                <a:solidFill>
                  <a:schemeClr val="accent2"/>
                </a:solidFill>
              </a:rPr>
              <a:t>R</a:t>
            </a:r>
            <a:r>
              <a:rPr lang="en-US" altLang="en-US" sz="2000" dirty="0">
                <a:solidFill>
                  <a:schemeClr val="accent2"/>
                </a:solidFill>
              </a:rPr>
              <a:t>EVIVAL</a:t>
            </a:r>
          </a:p>
          <a:p>
            <a:pPr>
              <a:spcBef>
                <a:spcPct val="50000"/>
              </a:spcBef>
            </a:pPr>
            <a:r>
              <a:rPr lang="en-US" altLang="en-US" sz="5200" u="sng" dirty="0">
                <a:solidFill>
                  <a:srgbClr val="CC0000"/>
                </a:solidFill>
              </a:rPr>
              <a:t>A</a:t>
            </a:r>
            <a:r>
              <a:rPr lang="en-US" altLang="en-US" sz="2000" dirty="0">
                <a:solidFill>
                  <a:srgbClr val="CC0000"/>
                </a:solidFill>
              </a:rPr>
              <a:t>NOINTED  FOR  HIS  WILL  &amp;  PURPOSE:                         </a:t>
            </a:r>
            <a:r>
              <a:rPr lang="en-US" altLang="en-US" sz="200" dirty="0">
                <a:solidFill>
                  <a:srgbClr val="CC0000"/>
                </a:solidFill>
              </a:rPr>
              <a:t>.</a:t>
            </a:r>
            <a:r>
              <a:rPr lang="en-US" altLang="en-US" sz="2000" dirty="0">
                <a:solidFill>
                  <a:srgbClr val="CC0000"/>
                </a:solidFill>
              </a:rPr>
              <a:t>              – </a:t>
            </a:r>
            <a:r>
              <a:rPr lang="en-US" altLang="en-US" sz="3500" dirty="0">
                <a:solidFill>
                  <a:srgbClr val="CC0000"/>
                </a:solidFill>
                <a:latin typeface="Algerian" panose="04020705040A02060702" pitchFamily="82" charset="0"/>
              </a:rPr>
              <a:t>CARE</a:t>
            </a:r>
            <a:r>
              <a:rPr lang="en-US" altLang="en-US" sz="2000" dirty="0">
                <a:solidFill>
                  <a:srgbClr val="CC0000"/>
                </a:solidFill>
              </a:rPr>
              <a:t>  FOR</a:t>
            </a:r>
            <a:r>
              <a:rPr lang="en-US" altLang="en-US" sz="200" dirty="0">
                <a:solidFill>
                  <a:srgbClr val="CC0000"/>
                </a:solidFill>
              </a:rPr>
              <a:t>                   </a:t>
            </a:r>
            <a:r>
              <a:rPr lang="en-US" altLang="en-US" sz="2000" dirty="0">
                <a:solidFill>
                  <a:srgbClr val="CC0000"/>
                </a:solidFill>
              </a:rPr>
              <a:t>THE  LOST  &amp;  DYING</a:t>
            </a:r>
            <a:endParaRPr lang="en-US" altLang="en-US" dirty="0">
              <a:solidFill>
                <a:srgbClr val="CC0000"/>
              </a:solidFill>
            </a:endParaRPr>
          </a:p>
        </p:txBody>
      </p:sp>
    </p:spTree>
  </p:cSld>
  <p:clrMapOvr>
    <a:masterClrMapping/>
  </p:clrMapOvr>
  <p:transition spd="slow">
    <p:checker/>
    <p:sndAc>
      <p:stSnd>
        <p:snd r:embed="rId3" name="projctor.wav"/>
      </p:stSnd>
    </p:sndAc>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Rectangle 2"/>
          <p:cNvSpPr>
            <a:spLocks noChangeArrowheads="1"/>
          </p:cNvSpPr>
          <p:nvPr/>
        </p:nvSpPr>
        <p:spPr bwMode="auto">
          <a:xfrm>
            <a:off x="95250" y="134938"/>
            <a:ext cx="7162800" cy="9053512"/>
          </a:xfrm>
          <a:prstGeom prst="rect">
            <a:avLst/>
          </a:prstGeom>
          <a:gradFill rotWithShape="1">
            <a:gsLst>
              <a:gs pos="0">
                <a:schemeClr val="tx1"/>
              </a:gs>
              <a:gs pos="50000">
                <a:srgbClr val="660066"/>
              </a:gs>
              <a:gs pos="100000">
                <a:schemeClr val="tx1"/>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p>
            <a:pPr algn="ctr">
              <a:defRPr/>
            </a:pPr>
            <a:endParaRPr lang="en-US" altLang="en-US" sz="1600" dirty="0">
              <a:solidFill>
                <a:schemeClr val="tx1"/>
              </a:solidFill>
            </a:endParaRPr>
          </a:p>
        </p:txBody>
      </p:sp>
      <p:sp>
        <p:nvSpPr>
          <p:cNvPr id="406531" name="Text Box 3"/>
          <p:cNvSpPr txBox="1">
            <a:spLocks noChangeArrowheads="1"/>
          </p:cNvSpPr>
          <p:nvPr/>
        </p:nvSpPr>
        <p:spPr bwMode="auto">
          <a:xfrm>
            <a:off x="457200" y="396875"/>
            <a:ext cx="6477000" cy="1050925"/>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800" dirty="0">
              <a:latin typeface="Arial Black" panose="020B0A04020102020204" pitchFamily="34" charset="0"/>
            </a:endParaRPr>
          </a:p>
          <a:p>
            <a:pPr algn="ctr"/>
            <a:r>
              <a:rPr lang="en-US" altLang="en-US" sz="1400" b="0" dirty="0">
                <a:latin typeface="Arial Black" panose="020B0A04020102020204" pitchFamily="34" charset="0"/>
              </a:rPr>
              <a:t>Redesigning and Changing  Processes and  Methods</a:t>
            </a:r>
          </a:p>
          <a:p>
            <a:pPr algn="ctr"/>
            <a:r>
              <a:rPr lang="en-US" altLang="en-US" sz="1400" b="0" dirty="0">
                <a:latin typeface="Arial Black" panose="020B0A04020102020204" pitchFamily="34" charset="0"/>
              </a:rPr>
              <a:t>To Meet Our  Goals and Objectives in a Changing World</a:t>
            </a:r>
          </a:p>
          <a:p>
            <a:pPr algn="ctr"/>
            <a:r>
              <a:rPr lang="en-US" altLang="en-US" sz="1400" b="0" dirty="0">
                <a:latin typeface="Arial Black" panose="020B0A04020102020204" pitchFamily="34" charset="0"/>
              </a:rPr>
              <a:t>While  Embracing  Old  Values</a:t>
            </a:r>
          </a:p>
          <a:p>
            <a:pPr algn="ctr"/>
            <a:endParaRPr lang="en-US" altLang="en-US" sz="800" b="0" dirty="0">
              <a:latin typeface="Arial Black" panose="020B0A04020102020204" pitchFamily="34" charset="0"/>
            </a:endParaRPr>
          </a:p>
        </p:txBody>
      </p:sp>
      <p:sp>
        <p:nvSpPr>
          <p:cNvPr id="406532" name="Text Box 4"/>
          <p:cNvSpPr txBox="1">
            <a:spLocks noChangeArrowheads="1"/>
          </p:cNvSpPr>
          <p:nvPr/>
        </p:nvSpPr>
        <p:spPr bwMode="auto">
          <a:xfrm>
            <a:off x="1295400" y="2073275"/>
            <a:ext cx="2057400" cy="1047750"/>
          </a:xfrm>
          <a:prstGeom prst="rect">
            <a:avLst/>
          </a:prstGeom>
          <a:solidFill>
            <a:srgbClr val="000099"/>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1400" dirty="0">
              <a:solidFill>
                <a:schemeClr val="tx1"/>
              </a:solidFill>
              <a:latin typeface="Arial Black" panose="020B0A04020102020204" pitchFamily="34" charset="0"/>
            </a:endParaRPr>
          </a:p>
          <a:p>
            <a:pPr algn="ctr">
              <a:spcBef>
                <a:spcPct val="50000"/>
              </a:spcBef>
            </a:pPr>
            <a:r>
              <a:rPr lang="en-US" altLang="en-US" sz="1600" b="0" dirty="0">
                <a:solidFill>
                  <a:srgbClr val="FFFF00"/>
                </a:solidFill>
                <a:latin typeface="Arial Black" panose="020B0A04020102020204" pitchFamily="34" charset="0"/>
              </a:rPr>
              <a:t>PROCESSES</a:t>
            </a:r>
          </a:p>
          <a:p>
            <a:pPr algn="ctr">
              <a:spcBef>
                <a:spcPct val="50000"/>
              </a:spcBef>
            </a:pPr>
            <a:endParaRPr lang="en-US" altLang="en-US" sz="1400" b="0" dirty="0">
              <a:solidFill>
                <a:srgbClr val="FFFF00"/>
              </a:solidFill>
              <a:latin typeface="Arial Black" panose="020B0A04020102020204" pitchFamily="34" charset="0"/>
            </a:endParaRPr>
          </a:p>
        </p:txBody>
      </p:sp>
      <p:sp>
        <p:nvSpPr>
          <p:cNvPr id="406533" name="AutoShape 5"/>
          <p:cNvSpPr>
            <a:spLocks noChangeArrowheads="1"/>
          </p:cNvSpPr>
          <p:nvPr/>
        </p:nvSpPr>
        <p:spPr bwMode="auto">
          <a:xfrm>
            <a:off x="1219200" y="3673475"/>
            <a:ext cx="2209800" cy="1219200"/>
          </a:xfrm>
          <a:prstGeom prst="flowChartDecision">
            <a:avLst/>
          </a:prstGeom>
          <a:solidFill>
            <a:srgbClr val="000099"/>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dirty="0">
                <a:solidFill>
                  <a:srgbClr val="FFFF00"/>
                </a:solidFill>
                <a:latin typeface="Arial Black" panose="020B0A04020102020204" pitchFamily="34" charset="0"/>
              </a:rPr>
              <a:t>Desired </a:t>
            </a:r>
          </a:p>
          <a:p>
            <a:pPr algn="ctr"/>
            <a:endParaRPr lang="en-US" altLang="en-US" sz="200" dirty="0">
              <a:solidFill>
                <a:srgbClr val="FFFF00"/>
              </a:solidFill>
              <a:latin typeface="Arial Black" panose="020B0A04020102020204" pitchFamily="34" charset="0"/>
            </a:endParaRPr>
          </a:p>
          <a:p>
            <a:pPr algn="ctr"/>
            <a:r>
              <a:rPr lang="en-US" altLang="en-US" sz="1400" dirty="0">
                <a:solidFill>
                  <a:srgbClr val="FFFF00"/>
                </a:solidFill>
                <a:latin typeface="Arial Black" panose="020B0A04020102020204" pitchFamily="34" charset="0"/>
              </a:rPr>
              <a:t>  Results ?</a:t>
            </a:r>
          </a:p>
        </p:txBody>
      </p:sp>
      <p:sp>
        <p:nvSpPr>
          <p:cNvPr id="406534" name="Text Box 6"/>
          <p:cNvSpPr txBox="1">
            <a:spLocks noChangeArrowheads="1"/>
          </p:cNvSpPr>
          <p:nvPr/>
        </p:nvSpPr>
        <p:spPr bwMode="auto">
          <a:xfrm>
            <a:off x="4495800" y="3673475"/>
            <a:ext cx="2286000" cy="1182688"/>
          </a:xfrm>
          <a:prstGeom prst="rect">
            <a:avLst/>
          </a:prstGeom>
          <a:solidFill>
            <a:srgbClr val="0066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endParaRPr lang="en-US" altLang="en-US" sz="200" dirty="0">
              <a:solidFill>
                <a:srgbClr val="FFFF00"/>
              </a:solidFill>
              <a:latin typeface="Arial Black" panose="020B0A04020102020204" pitchFamily="34" charset="0"/>
            </a:endParaRPr>
          </a:p>
          <a:p>
            <a:pPr algn="ctr">
              <a:spcBef>
                <a:spcPct val="50000"/>
              </a:spcBef>
            </a:pPr>
            <a:r>
              <a:rPr lang="en-US" altLang="en-US" sz="1400" b="0" dirty="0">
                <a:solidFill>
                  <a:srgbClr val="FFFF00"/>
                </a:solidFill>
                <a:latin typeface="Arial Black" panose="020B0A04020102020204" pitchFamily="34" charset="0"/>
              </a:rPr>
              <a:t>Continuous Improvement to           Keep Processes Evergreen</a:t>
            </a:r>
          </a:p>
          <a:p>
            <a:pPr algn="ctr">
              <a:spcBef>
                <a:spcPct val="50000"/>
              </a:spcBef>
            </a:pPr>
            <a:endParaRPr lang="en-US" altLang="en-US" sz="200" b="0" dirty="0">
              <a:solidFill>
                <a:srgbClr val="FFFF00"/>
              </a:solidFill>
              <a:latin typeface="Arial Black" panose="020B0A04020102020204" pitchFamily="34" charset="0"/>
            </a:endParaRPr>
          </a:p>
        </p:txBody>
      </p:sp>
      <p:sp>
        <p:nvSpPr>
          <p:cNvPr id="406535" name="AutoShape 7"/>
          <p:cNvSpPr>
            <a:spLocks noChangeArrowheads="1"/>
          </p:cNvSpPr>
          <p:nvPr/>
        </p:nvSpPr>
        <p:spPr bwMode="auto">
          <a:xfrm>
            <a:off x="1258888" y="5454650"/>
            <a:ext cx="2209800" cy="1219200"/>
          </a:xfrm>
          <a:prstGeom prst="flowChartDecision">
            <a:avLst/>
          </a:prstGeom>
          <a:solidFill>
            <a:srgbClr val="000099"/>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dirty="0">
                <a:solidFill>
                  <a:srgbClr val="FFFF00"/>
                </a:solidFill>
                <a:latin typeface="Arial Black" panose="020B0A04020102020204" pitchFamily="34" charset="0"/>
              </a:rPr>
              <a:t>Process</a:t>
            </a:r>
          </a:p>
          <a:p>
            <a:pPr algn="ctr"/>
            <a:r>
              <a:rPr lang="en-US" altLang="en-US" sz="1400" dirty="0">
                <a:solidFill>
                  <a:srgbClr val="FFFF00"/>
                </a:solidFill>
                <a:latin typeface="Arial Black" panose="020B0A04020102020204" pitchFamily="34" charset="0"/>
              </a:rPr>
              <a:t>or</a:t>
            </a:r>
          </a:p>
          <a:p>
            <a:pPr algn="ctr"/>
            <a:r>
              <a:rPr lang="en-US" altLang="en-US" sz="1400" dirty="0">
                <a:solidFill>
                  <a:srgbClr val="FFFF00"/>
                </a:solidFill>
                <a:latin typeface="Arial Black" panose="020B0A04020102020204" pitchFamily="34" charset="0"/>
              </a:rPr>
              <a:t>Value ?</a:t>
            </a:r>
          </a:p>
        </p:txBody>
      </p:sp>
      <p:sp>
        <p:nvSpPr>
          <p:cNvPr id="406536" name="Text Box 8"/>
          <p:cNvSpPr txBox="1">
            <a:spLocks noChangeArrowheads="1"/>
          </p:cNvSpPr>
          <p:nvPr/>
        </p:nvSpPr>
        <p:spPr bwMode="auto">
          <a:xfrm>
            <a:off x="4495800" y="5502275"/>
            <a:ext cx="2286000" cy="1228725"/>
          </a:xfrm>
          <a:prstGeom prst="rect">
            <a:avLst/>
          </a:prstGeom>
          <a:solidFill>
            <a:srgbClr val="0066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endParaRPr lang="en-US" altLang="en-US" sz="200" dirty="0">
              <a:solidFill>
                <a:srgbClr val="FFFF00"/>
              </a:solidFill>
              <a:latin typeface="Arial Black" panose="020B0A04020102020204" pitchFamily="34" charset="0"/>
            </a:endParaRPr>
          </a:p>
          <a:p>
            <a:pPr algn="ctr">
              <a:spcBef>
                <a:spcPct val="50000"/>
              </a:spcBef>
            </a:pPr>
            <a:r>
              <a:rPr lang="en-US" altLang="en-US" sz="1400" b="0" dirty="0">
                <a:solidFill>
                  <a:srgbClr val="FFFF00"/>
                </a:solidFill>
                <a:latin typeface="Arial Black" panose="020B0A04020102020204" pitchFamily="34" charset="0"/>
              </a:rPr>
              <a:t>Redesign the Process and continuously    measure results</a:t>
            </a:r>
          </a:p>
          <a:p>
            <a:pPr algn="ctr">
              <a:spcBef>
                <a:spcPct val="50000"/>
              </a:spcBef>
            </a:pPr>
            <a:endParaRPr lang="en-US" altLang="en-US" sz="200" b="0" dirty="0">
              <a:solidFill>
                <a:srgbClr val="FFFF00"/>
              </a:solidFill>
              <a:latin typeface="Arial Black" panose="020B0A04020102020204" pitchFamily="34" charset="0"/>
            </a:endParaRPr>
          </a:p>
          <a:p>
            <a:pPr algn="ctr">
              <a:spcBef>
                <a:spcPct val="50000"/>
              </a:spcBef>
            </a:pPr>
            <a:endParaRPr lang="en-US" altLang="en-US" sz="200" b="0" dirty="0">
              <a:solidFill>
                <a:srgbClr val="FFFF00"/>
              </a:solidFill>
              <a:latin typeface="Arial Black" panose="020B0A04020102020204" pitchFamily="34" charset="0"/>
            </a:endParaRPr>
          </a:p>
        </p:txBody>
      </p:sp>
      <p:sp>
        <p:nvSpPr>
          <p:cNvPr id="406537" name="Text Box 9"/>
          <p:cNvSpPr txBox="1">
            <a:spLocks noChangeArrowheads="1"/>
          </p:cNvSpPr>
          <p:nvPr/>
        </p:nvSpPr>
        <p:spPr bwMode="auto">
          <a:xfrm>
            <a:off x="1219200" y="7254875"/>
            <a:ext cx="2286000" cy="1228725"/>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endParaRPr lang="en-US" altLang="en-US" sz="200" dirty="0">
              <a:solidFill>
                <a:srgbClr val="FFFF00"/>
              </a:solidFill>
              <a:latin typeface="Arial Black" panose="020B0A04020102020204" pitchFamily="34" charset="0"/>
            </a:endParaRPr>
          </a:p>
          <a:p>
            <a:pPr algn="ctr">
              <a:spcBef>
                <a:spcPct val="50000"/>
              </a:spcBef>
            </a:pPr>
            <a:r>
              <a:rPr lang="en-US" altLang="en-US" sz="1400" b="0" dirty="0">
                <a:latin typeface="Arial Black" panose="020B0A04020102020204" pitchFamily="34" charset="0"/>
              </a:rPr>
              <a:t>Do not change the core values that have made the business successful</a:t>
            </a:r>
          </a:p>
          <a:p>
            <a:pPr algn="ctr">
              <a:spcBef>
                <a:spcPct val="50000"/>
              </a:spcBef>
            </a:pPr>
            <a:endParaRPr lang="en-US" altLang="en-US" sz="200" b="0" dirty="0">
              <a:latin typeface="Arial Black" panose="020B0A04020102020204" pitchFamily="34" charset="0"/>
            </a:endParaRPr>
          </a:p>
          <a:p>
            <a:pPr algn="ctr">
              <a:spcBef>
                <a:spcPct val="50000"/>
              </a:spcBef>
            </a:pPr>
            <a:endParaRPr lang="en-US" altLang="en-US" sz="200" b="0" dirty="0">
              <a:latin typeface="Arial Black" panose="020B0A04020102020204" pitchFamily="34" charset="0"/>
            </a:endParaRPr>
          </a:p>
        </p:txBody>
      </p:sp>
      <p:sp>
        <p:nvSpPr>
          <p:cNvPr id="406538" name="Text Box 10"/>
          <p:cNvSpPr txBox="1">
            <a:spLocks noChangeArrowheads="1"/>
          </p:cNvSpPr>
          <p:nvPr/>
        </p:nvSpPr>
        <p:spPr bwMode="auto">
          <a:xfrm>
            <a:off x="3565525" y="4298950"/>
            <a:ext cx="601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rgbClr val="FFFF00"/>
                </a:solidFill>
                <a:latin typeface="Arial Black" panose="020B0A04020102020204" pitchFamily="34" charset="0"/>
              </a:rPr>
              <a:t>Yes</a:t>
            </a:r>
          </a:p>
        </p:txBody>
      </p:sp>
      <p:sp>
        <p:nvSpPr>
          <p:cNvPr id="406539" name="Text Box 11"/>
          <p:cNvSpPr txBox="1">
            <a:spLocks noChangeArrowheads="1"/>
          </p:cNvSpPr>
          <p:nvPr/>
        </p:nvSpPr>
        <p:spPr bwMode="auto">
          <a:xfrm>
            <a:off x="2457450" y="4899025"/>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rgbClr val="FFFF00"/>
                </a:solidFill>
                <a:latin typeface="Arial Black" panose="020B0A04020102020204" pitchFamily="34" charset="0"/>
              </a:rPr>
              <a:t>No</a:t>
            </a:r>
          </a:p>
        </p:txBody>
      </p:sp>
      <p:sp>
        <p:nvSpPr>
          <p:cNvPr id="406540" name="Line 12"/>
          <p:cNvSpPr>
            <a:spLocks noChangeShapeType="1"/>
          </p:cNvSpPr>
          <p:nvPr/>
        </p:nvSpPr>
        <p:spPr bwMode="auto">
          <a:xfrm>
            <a:off x="2343150" y="3216275"/>
            <a:ext cx="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6541" name="Line 13"/>
          <p:cNvSpPr>
            <a:spLocks noChangeShapeType="1"/>
          </p:cNvSpPr>
          <p:nvPr/>
        </p:nvSpPr>
        <p:spPr bwMode="auto">
          <a:xfrm>
            <a:off x="2352675" y="4968875"/>
            <a:ext cx="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6542" name="Line 14"/>
          <p:cNvSpPr>
            <a:spLocks noChangeShapeType="1"/>
          </p:cNvSpPr>
          <p:nvPr/>
        </p:nvSpPr>
        <p:spPr bwMode="auto">
          <a:xfrm>
            <a:off x="2362200" y="6769100"/>
            <a:ext cx="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6543" name="Line 15"/>
          <p:cNvSpPr>
            <a:spLocks noChangeShapeType="1"/>
          </p:cNvSpPr>
          <p:nvPr/>
        </p:nvSpPr>
        <p:spPr bwMode="auto">
          <a:xfrm>
            <a:off x="3609975" y="6064250"/>
            <a:ext cx="7620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6544" name="Line 16"/>
          <p:cNvSpPr>
            <a:spLocks noChangeShapeType="1"/>
          </p:cNvSpPr>
          <p:nvPr/>
        </p:nvSpPr>
        <p:spPr bwMode="auto">
          <a:xfrm>
            <a:off x="3581400" y="4283075"/>
            <a:ext cx="7620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6545" name="Text Box 17"/>
          <p:cNvSpPr txBox="1">
            <a:spLocks noChangeArrowheads="1"/>
          </p:cNvSpPr>
          <p:nvPr/>
        </p:nvSpPr>
        <p:spPr bwMode="auto">
          <a:xfrm>
            <a:off x="3486150" y="6143625"/>
            <a:ext cx="8540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FFFF00"/>
                </a:solidFill>
                <a:latin typeface="Arial Black" panose="020B0A04020102020204" pitchFamily="34" charset="0"/>
              </a:rPr>
              <a:t>Process</a:t>
            </a:r>
          </a:p>
        </p:txBody>
      </p:sp>
      <p:sp>
        <p:nvSpPr>
          <p:cNvPr id="406546" name="Text Box 18"/>
          <p:cNvSpPr txBox="1">
            <a:spLocks noChangeArrowheads="1"/>
          </p:cNvSpPr>
          <p:nvPr/>
        </p:nvSpPr>
        <p:spPr bwMode="auto">
          <a:xfrm>
            <a:off x="2390775" y="6751638"/>
            <a:ext cx="6588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FFFF00"/>
                </a:solidFill>
                <a:latin typeface="Arial Black" panose="020B0A04020102020204" pitchFamily="34" charset="0"/>
              </a:rPr>
              <a:t>Value</a:t>
            </a:r>
          </a:p>
        </p:txBody>
      </p:sp>
      <p:sp>
        <p:nvSpPr>
          <p:cNvPr id="406547" name="AutoShape 19"/>
          <p:cNvSpPr>
            <a:spLocks noChangeArrowheads="1"/>
          </p:cNvSpPr>
          <p:nvPr/>
        </p:nvSpPr>
        <p:spPr bwMode="auto">
          <a:xfrm>
            <a:off x="3962400" y="7178675"/>
            <a:ext cx="2057400" cy="914400"/>
          </a:xfrm>
          <a:prstGeom prst="wedgeEllipseCallout">
            <a:avLst>
              <a:gd name="adj1" fmla="val -52315"/>
              <a:gd name="adj2" fmla="val 65454"/>
            </a:avLst>
          </a:prstGeom>
          <a:solidFill>
            <a:schemeClr val="tx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dirty="0">
              <a:latin typeface="Times New Roman" panose="02020603050405020304" pitchFamily="18" charset="0"/>
            </a:endParaRPr>
          </a:p>
        </p:txBody>
      </p:sp>
      <p:sp>
        <p:nvSpPr>
          <p:cNvPr id="406548" name="Text Box 20"/>
          <p:cNvSpPr txBox="1">
            <a:spLocks noChangeArrowheads="1"/>
          </p:cNvSpPr>
          <p:nvPr/>
        </p:nvSpPr>
        <p:spPr bwMode="auto">
          <a:xfrm>
            <a:off x="4419600" y="7254875"/>
            <a:ext cx="1844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200" dirty="0">
              <a:solidFill>
                <a:schemeClr val="tx1"/>
              </a:solidFill>
              <a:latin typeface="Times New Roman" panose="02020603050405020304" pitchFamily="18" charset="0"/>
            </a:endParaRPr>
          </a:p>
        </p:txBody>
      </p:sp>
      <p:sp>
        <p:nvSpPr>
          <p:cNvPr id="406549" name="Text Box 21"/>
          <p:cNvSpPr txBox="1">
            <a:spLocks noChangeArrowheads="1"/>
          </p:cNvSpPr>
          <p:nvPr/>
        </p:nvSpPr>
        <p:spPr bwMode="auto">
          <a:xfrm>
            <a:off x="4052888" y="7264400"/>
            <a:ext cx="183673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dirty="0">
                <a:latin typeface="Times New Roman" panose="02020603050405020304" pitchFamily="18" charset="0"/>
              </a:rPr>
              <a:t>Changing established </a:t>
            </a:r>
          </a:p>
          <a:p>
            <a:pPr algn="ctr"/>
            <a:r>
              <a:rPr lang="en-US" altLang="en-US" sz="1200" dirty="0">
                <a:latin typeface="Times New Roman" panose="02020603050405020304" pitchFamily="18" charset="0"/>
              </a:rPr>
              <a:t>values may have</a:t>
            </a:r>
          </a:p>
          <a:p>
            <a:pPr algn="ctr"/>
            <a:r>
              <a:rPr lang="en-US" altLang="en-US" sz="1200" dirty="0">
                <a:latin typeface="Times New Roman" panose="02020603050405020304" pitchFamily="18" charset="0"/>
              </a:rPr>
              <a:t>devastating consequences</a:t>
            </a:r>
          </a:p>
        </p:txBody>
      </p:sp>
      <p:sp>
        <p:nvSpPr>
          <p:cNvPr id="406550" name="Text Box 22"/>
          <p:cNvSpPr txBox="1">
            <a:spLocks noChangeArrowheads="1"/>
          </p:cNvSpPr>
          <p:nvPr/>
        </p:nvSpPr>
        <p:spPr bwMode="auto">
          <a:xfrm>
            <a:off x="337904" y="8626475"/>
            <a:ext cx="6599708" cy="52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dirty="0">
                <a:latin typeface="Times New Roman" panose="02020603050405020304" pitchFamily="18" charset="0"/>
              </a:rPr>
              <a:t>Without change there will be no fulfillment of the vision or dream.</a:t>
            </a:r>
          </a:p>
          <a:p>
            <a:pPr algn="ctr"/>
            <a:r>
              <a:rPr lang="en-US" altLang="en-US" sz="1400" dirty="0">
                <a:latin typeface="Times New Roman" panose="02020603050405020304" pitchFamily="18" charset="0"/>
              </a:rPr>
              <a:t>But the values that successfully built the business must never or seldom be changed !</a:t>
            </a:r>
          </a:p>
        </p:txBody>
      </p:sp>
    </p:spTree>
  </p:cSld>
  <p:clrMapOvr>
    <a:masterClrMapping/>
  </p:clrMapOvr>
  <p:transition spd="slow">
    <p:checker/>
    <p:sndAc>
      <p:stSnd>
        <p:snd r:embed="rId3" name="projctor.wav"/>
      </p:stSnd>
    </p:sndAc>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Text Box 2"/>
          <p:cNvSpPr txBox="1">
            <a:spLocks noChangeArrowheads="1"/>
          </p:cNvSpPr>
          <p:nvPr/>
        </p:nvSpPr>
        <p:spPr bwMode="auto">
          <a:xfrm>
            <a:off x="533400" y="7940675"/>
            <a:ext cx="2209800" cy="1004888"/>
          </a:xfrm>
          <a:prstGeom prst="rect">
            <a:avLst/>
          </a:prstGeom>
          <a:solidFill>
            <a:schemeClr val="accent2"/>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400" dirty="0">
              <a:solidFill>
                <a:schemeClr val="accent2"/>
              </a:solidFill>
              <a:latin typeface="Arial Black" panose="020B0A04020102020204" pitchFamily="34" charset="0"/>
            </a:endParaRPr>
          </a:p>
          <a:p>
            <a:pPr algn="ctr">
              <a:spcBef>
                <a:spcPct val="50000"/>
              </a:spcBef>
            </a:pPr>
            <a:r>
              <a:rPr lang="en-US" altLang="en-US" sz="1600" dirty="0">
                <a:latin typeface="Arial Black" panose="020B0A04020102020204" pitchFamily="34" charset="0"/>
              </a:rPr>
              <a:t>Define Where    We Currently Are</a:t>
            </a:r>
          </a:p>
          <a:p>
            <a:pPr>
              <a:spcBef>
                <a:spcPct val="50000"/>
              </a:spcBef>
            </a:pPr>
            <a:endParaRPr lang="en-US" altLang="en-US" sz="800" dirty="0">
              <a:solidFill>
                <a:schemeClr val="accent2"/>
              </a:solidFill>
              <a:latin typeface="Arial Black" panose="020B0A04020102020204" pitchFamily="34" charset="0"/>
            </a:endParaRPr>
          </a:p>
        </p:txBody>
      </p:sp>
      <p:sp>
        <p:nvSpPr>
          <p:cNvPr id="408579" name="Text Box 3"/>
          <p:cNvSpPr txBox="1">
            <a:spLocks noChangeArrowheads="1"/>
          </p:cNvSpPr>
          <p:nvPr/>
        </p:nvSpPr>
        <p:spPr bwMode="auto">
          <a:xfrm>
            <a:off x="4953000" y="244475"/>
            <a:ext cx="2209800" cy="1004888"/>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400" dirty="0">
              <a:solidFill>
                <a:schemeClr val="accent2"/>
              </a:solidFill>
              <a:latin typeface="Arial Black" panose="020B0A04020102020204" pitchFamily="34" charset="0"/>
            </a:endParaRPr>
          </a:p>
          <a:p>
            <a:pPr algn="ctr">
              <a:spcBef>
                <a:spcPct val="50000"/>
              </a:spcBef>
            </a:pPr>
            <a:r>
              <a:rPr lang="en-US" altLang="en-US" sz="1600" dirty="0">
                <a:solidFill>
                  <a:srgbClr val="FFFF00"/>
                </a:solidFill>
                <a:latin typeface="Arial Black" panose="020B0A04020102020204" pitchFamily="34" charset="0"/>
              </a:rPr>
              <a:t>Define Where    We Want to Be</a:t>
            </a:r>
          </a:p>
          <a:p>
            <a:pPr>
              <a:spcBef>
                <a:spcPct val="50000"/>
              </a:spcBef>
            </a:pPr>
            <a:endParaRPr lang="en-US" altLang="en-US" sz="800" dirty="0">
              <a:solidFill>
                <a:srgbClr val="FFFF00"/>
              </a:solidFill>
              <a:latin typeface="Arial Black" panose="020B0A04020102020204" pitchFamily="34" charset="0"/>
            </a:endParaRPr>
          </a:p>
        </p:txBody>
      </p:sp>
      <p:sp>
        <p:nvSpPr>
          <p:cNvPr id="408580" name="Line 4"/>
          <p:cNvSpPr>
            <a:spLocks noChangeShapeType="1"/>
          </p:cNvSpPr>
          <p:nvPr/>
        </p:nvSpPr>
        <p:spPr bwMode="auto">
          <a:xfrm flipV="1">
            <a:off x="1676400" y="1463675"/>
            <a:ext cx="4060825" cy="6248400"/>
          </a:xfrm>
          <a:prstGeom prst="line">
            <a:avLst/>
          </a:prstGeom>
          <a:noFill/>
          <a:ln w="57150">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8581" name="Text Box 5"/>
          <p:cNvSpPr txBox="1">
            <a:spLocks noChangeArrowheads="1"/>
          </p:cNvSpPr>
          <p:nvPr/>
        </p:nvSpPr>
        <p:spPr bwMode="auto">
          <a:xfrm>
            <a:off x="914400" y="73310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Arial Black" panose="020B0A04020102020204" pitchFamily="34" charset="0"/>
              </a:rPr>
              <a:t>1.</a:t>
            </a:r>
          </a:p>
        </p:txBody>
      </p:sp>
      <p:sp>
        <p:nvSpPr>
          <p:cNvPr id="408582" name="Text Box 6"/>
          <p:cNvSpPr txBox="1">
            <a:spLocks noChangeArrowheads="1"/>
          </p:cNvSpPr>
          <p:nvPr/>
        </p:nvSpPr>
        <p:spPr bwMode="auto">
          <a:xfrm>
            <a:off x="2362200" y="51212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Arial Black" panose="020B0A04020102020204" pitchFamily="34" charset="0"/>
              </a:rPr>
              <a:t>3.</a:t>
            </a:r>
          </a:p>
        </p:txBody>
      </p:sp>
      <p:sp>
        <p:nvSpPr>
          <p:cNvPr id="408583" name="Text Box 7"/>
          <p:cNvSpPr txBox="1">
            <a:spLocks noChangeArrowheads="1"/>
          </p:cNvSpPr>
          <p:nvPr/>
        </p:nvSpPr>
        <p:spPr bwMode="auto">
          <a:xfrm>
            <a:off x="5073650" y="13112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Arial Black" panose="020B0A04020102020204" pitchFamily="34" charset="0"/>
              </a:rPr>
              <a:t>2.</a:t>
            </a:r>
          </a:p>
        </p:txBody>
      </p:sp>
      <p:sp>
        <p:nvSpPr>
          <p:cNvPr id="408584" name="Text Box 8"/>
          <p:cNvSpPr txBox="1">
            <a:spLocks noChangeArrowheads="1"/>
          </p:cNvSpPr>
          <p:nvPr/>
        </p:nvSpPr>
        <p:spPr bwMode="auto">
          <a:xfrm>
            <a:off x="104775" y="4884738"/>
            <a:ext cx="2224088" cy="1306512"/>
          </a:xfrm>
          <a:prstGeom prst="rect">
            <a:avLst/>
          </a:prstGeom>
          <a:solidFill>
            <a:srgbClr val="0066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latin typeface="Arial Black" panose="020B0A04020102020204" pitchFamily="34" charset="0"/>
              </a:rPr>
              <a:t>Process Redesign</a:t>
            </a:r>
          </a:p>
          <a:p>
            <a:pPr algn="ctr"/>
            <a:r>
              <a:rPr lang="en-US" altLang="en-US" sz="1200" b="0" dirty="0">
                <a:latin typeface="Arial Black" panose="020B0A04020102020204" pitchFamily="34" charset="0"/>
              </a:rPr>
              <a:t>Major changes</a:t>
            </a:r>
          </a:p>
          <a:p>
            <a:pPr algn="ctr"/>
            <a:r>
              <a:rPr lang="en-US" altLang="en-US" sz="1200" b="0" dirty="0">
                <a:latin typeface="Arial Black" panose="020B0A04020102020204" pitchFamily="34" charset="0"/>
              </a:rPr>
              <a:t>are required for </a:t>
            </a:r>
          </a:p>
          <a:p>
            <a:pPr algn="ctr"/>
            <a:r>
              <a:rPr lang="en-US" altLang="en-US" sz="1200" b="0" dirty="0">
                <a:latin typeface="Arial Black" panose="020B0A04020102020204" pitchFamily="34" charset="0"/>
              </a:rPr>
              <a:t>major improvement</a:t>
            </a:r>
          </a:p>
          <a:p>
            <a:pPr algn="ctr"/>
            <a:endParaRPr lang="en-US" altLang="en-US" sz="400" b="0" dirty="0">
              <a:latin typeface="Arial Black" panose="020B0A04020102020204" pitchFamily="34" charset="0"/>
            </a:endParaRPr>
          </a:p>
          <a:p>
            <a:pPr algn="ctr"/>
            <a:r>
              <a:rPr lang="en-US" altLang="en-US" sz="1000" b="0" dirty="0">
                <a:latin typeface="Arial Black" panose="020B0A04020102020204" pitchFamily="34" charset="0"/>
              </a:rPr>
              <a:t>Retaining old values while</a:t>
            </a:r>
          </a:p>
          <a:p>
            <a:pPr algn="ctr"/>
            <a:r>
              <a:rPr lang="en-US" altLang="en-US" sz="1000" b="0" dirty="0">
                <a:latin typeface="Arial Black" panose="020B0A04020102020204" pitchFamily="34" charset="0"/>
              </a:rPr>
              <a:t>embracing new methods</a:t>
            </a:r>
          </a:p>
        </p:txBody>
      </p:sp>
      <p:sp>
        <p:nvSpPr>
          <p:cNvPr id="408585" name="Text Box 9"/>
          <p:cNvSpPr txBox="1">
            <a:spLocks noChangeArrowheads="1"/>
          </p:cNvSpPr>
          <p:nvPr/>
        </p:nvSpPr>
        <p:spPr bwMode="auto">
          <a:xfrm rot="-3393047">
            <a:off x="1751807" y="5966619"/>
            <a:ext cx="1516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rgbClr val="FF0000"/>
                </a:solidFill>
              </a:rPr>
              <a:t>Incremental</a:t>
            </a:r>
          </a:p>
        </p:txBody>
      </p:sp>
      <p:sp>
        <p:nvSpPr>
          <p:cNvPr id="408586" name="AutoShape 10"/>
          <p:cNvSpPr>
            <a:spLocks noChangeArrowheads="1"/>
          </p:cNvSpPr>
          <p:nvPr/>
        </p:nvSpPr>
        <p:spPr bwMode="auto">
          <a:xfrm>
            <a:off x="3505200" y="7407275"/>
            <a:ext cx="3505200" cy="1600200"/>
          </a:xfrm>
          <a:prstGeom prst="wedgeEllipseCallout">
            <a:avLst>
              <a:gd name="adj1" fmla="val -46194"/>
              <a:gd name="adj2" fmla="val 52875"/>
            </a:avLst>
          </a:prstGeom>
          <a:solidFill>
            <a:schemeClr val="accent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dirty="0">
                <a:solidFill>
                  <a:schemeClr val="tx1"/>
                </a:solidFill>
                <a:latin typeface="Times New Roman" panose="02020603050405020304" pitchFamily="18" charset="0"/>
              </a:rPr>
              <a:t>                </a:t>
            </a:r>
            <a:endParaRPr lang="en-US" altLang="en-US" sz="1200" dirty="0">
              <a:latin typeface="Times New Roman" panose="02020603050405020304" pitchFamily="18" charset="0"/>
            </a:endParaRPr>
          </a:p>
        </p:txBody>
      </p:sp>
      <p:sp>
        <p:nvSpPr>
          <p:cNvPr id="408587" name="Text Box 11"/>
          <p:cNvSpPr txBox="1">
            <a:spLocks noChangeArrowheads="1"/>
          </p:cNvSpPr>
          <p:nvPr/>
        </p:nvSpPr>
        <p:spPr bwMode="auto">
          <a:xfrm>
            <a:off x="4327525" y="7153275"/>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endParaRPr>
          </a:p>
        </p:txBody>
      </p:sp>
      <p:sp>
        <p:nvSpPr>
          <p:cNvPr id="408588" name="AutoShape 12"/>
          <p:cNvSpPr>
            <a:spLocks noChangeArrowheads="1"/>
          </p:cNvSpPr>
          <p:nvPr/>
        </p:nvSpPr>
        <p:spPr bwMode="auto">
          <a:xfrm>
            <a:off x="762000" y="1158875"/>
            <a:ext cx="3200400" cy="1752600"/>
          </a:xfrm>
          <a:prstGeom prst="wedgeEllipseCallout">
            <a:avLst>
              <a:gd name="adj1" fmla="val 69644"/>
              <a:gd name="adj2" fmla="val -29440"/>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800" dirty="0"/>
          </a:p>
        </p:txBody>
      </p:sp>
      <p:sp>
        <p:nvSpPr>
          <p:cNvPr id="408589" name="AutoShape 13"/>
          <p:cNvSpPr>
            <a:spLocks noChangeArrowheads="1"/>
          </p:cNvSpPr>
          <p:nvPr/>
        </p:nvSpPr>
        <p:spPr bwMode="auto">
          <a:xfrm>
            <a:off x="4114800" y="3902075"/>
            <a:ext cx="3048000" cy="2743200"/>
          </a:xfrm>
          <a:prstGeom prst="wedgeRoundRectCallout">
            <a:avLst>
              <a:gd name="adj1" fmla="val -68125"/>
              <a:gd name="adj2" fmla="val 14412"/>
              <a:gd name="adj3" fmla="val 16667"/>
            </a:avLst>
          </a:prstGeom>
          <a:solidFill>
            <a:srgbClr val="0066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800" dirty="0">
              <a:solidFill>
                <a:schemeClr val="tx1"/>
              </a:solidFill>
            </a:endParaRPr>
          </a:p>
        </p:txBody>
      </p:sp>
      <p:sp>
        <p:nvSpPr>
          <p:cNvPr id="408590" name="Text Box 14"/>
          <p:cNvSpPr txBox="1">
            <a:spLocks noChangeArrowheads="1"/>
          </p:cNvSpPr>
          <p:nvPr/>
        </p:nvSpPr>
        <p:spPr bwMode="auto">
          <a:xfrm>
            <a:off x="4191000" y="4024313"/>
            <a:ext cx="2795588"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latin typeface="Times New Roman" panose="02020603050405020304" pitchFamily="18" charset="0"/>
              </a:rPr>
              <a:t>Identify Risk to Manage or Avoid:</a:t>
            </a:r>
          </a:p>
          <a:p>
            <a:r>
              <a:rPr lang="en-US" altLang="en-US" sz="1200" dirty="0">
                <a:latin typeface="Times New Roman" panose="02020603050405020304" pitchFamily="18" charset="0"/>
              </a:rPr>
              <a:t>  </a:t>
            </a:r>
          </a:p>
        </p:txBody>
      </p:sp>
      <p:sp>
        <p:nvSpPr>
          <p:cNvPr id="408591" name="Text Box 15"/>
          <p:cNvSpPr txBox="1">
            <a:spLocks noChangeArrowheads="1"/>
          </p:cNvSpPr>
          <p:nvPr/>
        </p:nvSpPr>
        <p:spPr bwMode="auto">
          <a:xfrm>
            <a:off x="3625850" y="47720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Arial Black" panose="020B0A04020102020204" pitchFamily="34" charset="0"/>
              </a:rPr>
              <a:t>4.</a:t>
            </a:r>
          </a:p>
        </p:txBody>
      </p:sp>
      <p:sp>
        <p:nvSpPr>
          <p:cNvPr id="408592" name="Text Box 16"/>
          <p:cNvSpPr txBox="1">
            <a:spLocks noChangeArrowheads="1"/>
          </p:cNvSpPr>
          <p:nvPr/>
        </p:nvSpPr>
        <p:spPr bwMode="auto">
          <a:xfrm>
            <a:off x="228600" y="3244850"/>
            <a:ext cx="13747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chemeClr val="tx1"/>
                </a:solidFill>
                <a:latin typeface="Times New Roman" panose="02020603050405020304" pitchFamily="18" charset="0"/>
              </a:rPr>
              <a:t>Driving Forces:</a:t>
            </a:r>
          </a:p>
          <a:p>
            <a:endParaRPr lang="en-US" altLang="en-US" sz="1200" dirty="0">
              <a:solidFill>
                <a:schemeClr val="tx1"/>
              </a:solidFill>
              <a:latin typeface="Times New Roman" panose="02020603050405020304" pitchFamily="18" charset="0"/>
            </a:endParaRPr>
          </a:p>
        </p:txBody>
      </p:sp>
      <p:sp>
        <p:nvSpPr>
          <p:cNvPr id="408593" name="AutoShape 17"/>
          <p:cNvSpPr>
            <a:spLocks/>
          </p:cNvSpPr>
          <p:nvPr/>
        </p:nvSpPr>
        <p:spPr bwMode="auto">
          <a:xfrm>
            <a:off x="115888" y="3292475"/>
            <a:ext cx="152400" cy="1143000"/>
          </a:xfrm>
          <a:prstGeom prst="leftBrace">
            <a:avLst>
              <a:gd name="adj1" fmla="val 62500"/>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408594" name="Line 18"/>
          <p:cNvSpPr>
            <a:spLocks noChangeShapeType="1"/>
          </p:cNvSpPr>
          <p:nvPr/>
        </p:nvSpPr>
        <p:spPr bwMode="auto">
          <a:xfrm flipV="1">
            <a:off x="381000" y="2835275"/>
            <a:ext cx="685800" cy="396875"/>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8595" name="Line 19"/>
          <p:cNvSpPr>
            <a:spLocks noChangeShapeType="1"/>
          </p:cNvSpPr>
          <p:nvPr/>
        </p:nvSpPr>
        <p:spPr bwMode="auto">
          <a:xfrm>
            <a:off x="361950" y="4464050"/>
            <a:ext cx="609600" cy="352425"/>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8596" name="Text Box 20"/>
          <p:cNvSpPr txBox="1">
            <a:spLocks noChangeArrowheads="1"/>
          </p:cNvSpPr>
          <p:nvPr/>
        </p:nvSpPr>
        <p:spPr bwMode="auto">
          <a:xfrm>
            <a:off x="66675" y="101600"/>
            <a:ext cx="4962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dirty="0">
                <a:solidFill>
                  <a:schemeClr val="tx1"/>
                </a:solidFill>
              </a:rPr>
              <a:t>REDESIGN THE PROCESSES AND ORGANIZATION  THE TWO ARMS OF THE CHURCH:</a:t>
            </a:r>
          </a:p>
          <a:p>
            <a:r>
              <a:rPr lang="en-US" altLang="en-US" sz="1200" dirty="0">
                <a:solidFill>
                  <a:schemeClr val="tx1"/>
                </a:solidFill>
              </a:rPr>
              <a:t>   -  PRAYER MINISTRY</a:t>
            </a:r>
          </a:p>
          <a:p>
            <a:r>
              <a:rPr lang="en-US" altLang="en-US" sz="1200" dirty="0">
                <a:solidFill>
                  <a:schemeClr val="tx1"/>
                </a:solidFill>
              </a:rPr>
              <a:t>   - COMPASSION &amp; CARE MINISTRY</a:t>
            </a:r>
          </a:p>
        </p:txBody>
      </p:sp>
      <p:sp>
        <p:nvSpPr>
          <p:cNvPr id="408597" name="Text Box 21"/>
          <p:cNvSpPr txBox="1">
            <a:spLocks noChangeArrowheads="1"/>
          </p:cNvSpPr>
          <p:nvPr/>
        </p:nvSpPr>
        <p:spPr bwMode="auto">
          <a:xfrm>
            <a:off x="4175125" y="7596188"/>
            <a:ext cx="2301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200" dirty="0">
              <a:solidFill>
                <a:schemeClr val="tx1"/>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Text Box 2"/>
          <p:cNvSpPr txBox="1">
            <a:spLocks noChangeArrowheads="1"/>
          </p:cNvSpPr>
          <p:nvPr/>
        </p:nvSpPr>
        <p:spPr bwMode="auto">
          <a:xfrm>
            <a:off x="533400" y="7940675"/>
            <a:ext cx="2209800" cy="1066800"/>
          </a:xfrm>
          <a:prstGeom prst="rect">
            <a:avLst/>
          </a:prstGeom>
          <a:solidFill>
            <a:schemeClr val="accent2"/>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800" dirty="0">
              <a:solidFill>
                <a:schemeClr val="accent2"/>
              </a:solidFill>
              <a:latin typeface="Arial Black" panose="020B0A04020102020204" pitchFamily="34" charset="0"/>
            </a:endParaRPr>
          </a:p>
          <a:p>
            <a:pPr algn="ctr">
              <a:spcBef>
                <a:spcPct val="50000"/>
              </a:spcBef>
            </a:pPr>
            <a:r>
              <a:rPr lang="en-US" altLang="en-US" sz="1600" dirty="0">
                <a:latin typeface="Arial Black" panose="020B0A04020102020204" pitchFamily="34" charset="0"/>
              </a:rPr>
              <a:t>Define Where    We Currently Are</a:t>
            </a:r>
          </a:p>
          <a:p>
            <a:pPr>
              <a:spcBef>
                <a:spcPct val="50000"/>
              </a:spcBef>
            </a:pPr>
            <a:endParaRPr lang="en-US" altLang="en-US" sz="800" dirty="0">
              <a:solidFill>
                <a:schemeClr val="accent2"/>
              </a:solidFill>
              <a:latin typeface="Arial Black" panose="020B0A04020102020204" pitchFamily="34" charset="0"/>
            </a:endParaRPr>
          </a:p>
        </p:txBody>
      </p:sp>
      <p:sp>
        <p:nvSpPr>
          <p:cNvPr id="410627" name="Text Box 3"/>
          <p:cNvSpPr txBox="1">
            <a:spLocks noChangeArrowheads="1"/>
          </p:cNvSpPr>
          <p:nvPr/>
        </p:nvSpPr>
        <p:spPr bwMode="auto">
          <a:xfrm>
            <a:off x="4953000" y="244475"/>
            <a:ext cx="2209800" cy="106680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800" dirty="0">
              <a:solidFill>
                <a:schemeClr val="accent2"/>
              </a:solidFill>
              <a:latin typeface="Arial Black" panose="020B0A04020102020204" pitchFamily="34" charset="0"/>
            </a:endParaRPr>
          </a:p>
          <a:p>
            <a:pPr algn="ctr">
              <a:spcBef>
                <a:spcPct val="50000"/>
              </a:spcBef>
            </a:pPr>
            <a:r>
              <a:rPr lang="en-US" altLang="en-US" sz="1600" dirty="0">
                <a:solidFill>
                  <a:srgbClr val="FFFF00"/>
                </a:solidFill>
                <a:latin typeface="Arial Black" panose="020B0A04020102020204" pitchFamily="34" charset="0"/>
              </a:rPr>
              <a:t>Define Where    We Want to Be</a:t>
            </a:r>
          </a:p>
          <a:p>
            <a:pPr>
              <a:spcBef>
                <a:spcPct val="50000"/>
              </a:spcBef>
            </a:pPr>
            <a:endParaRPr lang="en-US" altLang="en-US" sz="800" dirty="0">
              <a:solidFill>
                <a:srgbClr val="FFFF00"/>
              </a:solidFill>
              <a:latin typeface="Arial Black" panose="020B0A04020102020204" pitchFamily="34" charset="0"/>
            </a:endParaRPr>
          </a:p>
        </p:txBody>
      </p:sp>
      <p:sp>
        <p:nvSpPr>
          <p:cNvPr id="410628" name="Line 4"/>
          <p:cNvSpPr>
            <a:spLocks noChangeShapeType="1"/>
          </p:cNvSpPr>
          <p:nvPr/>
        </p:nvSpPr>
        <p:spPr bwMode="auto">
          <a:xfrm flipV="1">
            <a:off x="1676400" y="1463675"/>
            <a:ext cx="4060825" cy="6248400"/>
          </a:xfrm>
          <a:prstGeom prst="line">
            <a:avLst/>
          </a:prstGeom>
          <a:noFill/>
          <a:ln w="57150">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10629" name="Text Box 5"/>
          <p:cNvSpPr txBox="1">
            <a:spLocks noChangeArrowheads="1"/>
          </p:cNvSpPr>
          <p:nvPr/>
        </p:nvSpPr>
        <p:spPr bwMode="auto">
          <a:xfrm>
            <a:off x="914400" y="73310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Arial Black" panose="020B0A04020102020204" pitchFamily="34" charset="0"/>
              </a:rPr>
              <a:t>1.</a:t>
            </a:r>
          </a:p>
        </p:txBody>
      </p:sp>
      <p:sp>
        <p:nvSpPr>
          <p:cNvPr id="410630" name="Text Box 6"/>
          <p:cNvSpPr txBox="1">
            <a:spLocks noChangeArrowheads="1"/>
          </p:cNvSpPr>
          <p:nvPr/>
        </p:nvSpPr>
        <p:spPr bwMode="auto">
          <a:xfrm>
            <a:off x="2362200" y="51212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Arial Black" panose="020B0A04020102020204" pitchFamily="34" charset="0"/>
              </a:rPr>
              <a:t>3.</a:t>
            </a:r>
          </a:p>
        </p:txBody>
      </p:sp>
      <p:sp>
        <p:nvSpPr>
          <p:cNvPr id="410631" name="Text Box 7"/>
          <p:cNvSpPr txBox="1">
            <a:spLocks noChangeArrowheads="1"/>
          </p:cNvSpPr>
          <p:nvPr/>
        </p:nvSpPr>
        <p:spPr bwMode="auto">
          <a:xfrm>
            <a:off x="5073650" y="13112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Arial Black" panose="020B0A04020102020204" pitchFamily="34" charset="0"/>
              </a:rPr>
              <a:t>2.</a:t>
            </a:r>
          </a:p>
        </p:txBody>
      </p:sp>
      <p:sp>
        <p:nvSpPr>
          <p:cNvPr id="410632" name="Text Box 8"/>
          <p:cNvSpPr txBox="1">
            <a:spLocks noChangeArrowheads="1"/>
          </p:cNvSpPr>
          <p:nvPr/>
        </p:nvSpPr>
        <p:spPr bwMode="auto">
          <a:xfrm>
            <a:off x="104775" y="4884738"/>
            <a:ext cx="2224088" cy="1306512"/>
          </a:xfrm>
          <a:prstGeom prst="rect">
            <a:avLst/>
          </a:prstGeom>
          <a:solidFill>
            <a:srgbClr val="0066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latin typeface="Arial Black" panose="020B0A04020102020204" pitchFamily="34" charset="0"/>
              </a:rPr>
              <a:t>Process Redesign</a:t>
            </a:r>
          </a:p>
          <a:p>
            <a:pPr algn="ctr"/>
            <a:r>
              <a:rPr lang="en-US" altLang="en-US" sz="1200" b="0" dirty="0">
                <a:latin typeface="Arial Black" panose="020B0A04020102020204" pitchFamily="34" charset="0"/>
              </a:rPr>
              <a:t>Major changes</a:t>
            </a:r>
          </a:p>
          <a:p>
            <a:pPr algn="ctr"/>
            <a:r>
              <a:rPr lang="en-US" altLang="en-US" sz="1200" b="0" dirty="0">
                <a:latin typeface="Arial Black" panose="020B0A04020102020204" pitchFamily="34" charset="0"/>
              </a:rPr>
              <a:t>are required for </a:t>
            </a:r>
          </a:p>
          <a:p>
            <a:pPr algn="ctr"/>
            <a:r>
              <a:rPr lang="en-US" altLang="en-US" sz="1200" b="0" dirty="0">
                <a:latin typeface="Arial Black" panose="020B0A04020102020204" pitchFamily="34" charset="0"/>
              </a:rPr>
              <a:t>major improvement</a:t>
            </a:r>
          </a:p>
          <a:p>
            <a:pPr algn="ctr"/>
            <a:endParaRPr lang="en-US" altLang="en-US" sz="400" b="0" dirty="0">
              <a:latin typeface="Arial Black" panose="020B0A04020102020204" pitchFamily="34" charset="0"/>
            </a:endParaRPr>
          </a:p>
          <a:p>
            <a:pPr algn="ctr"/>
            <a:r>
              <a:rPr lang="en-US" altLang="en-US" sz="1000" b="0" dirty="0">
                <a:latin typeface="Arial Black" panose="020B0A04020102020204" pitchFamily="34" charset="0"/>
              </a:rPr>
              <a:t>Retaining old values while</a:t>
            </a:r>
          </a:p>
          <a:p>
            <a:pPr algn="ctr"/>
            <a:r>
              <a:rPr lang="en-US" altLang="en-US" sz="1000" b="0" dirty="0">
                <a:latin typeface="Arial Black" panose="020B0A04020102020204" pitchFamily="34" charset="0"/>
              </a:rPr>
              <a:t>embracing new methods</a:t>
            </a:r>
          </a:p>
        </p:txBody>
      </p:sp>
      <p:sp>
        <p:nvSpPr>
          <p:cNvPr id="410633" name="Text Box 9"/>
          <p:cNvSpPr txBox="1">
            <a:spLocks noChangeArrowheads="1"/>
          </p:cNvSpPr>
          <p:nvPr/>
        </p:nvSpPr>
        <p:spPr bwMode="auto">
          <a:xfrm rot="-3393047">
            <a:off x="942975" y="4464050"/>
            <a:ext cx="5124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rgbClr val="FF0000"/>
                </a:solidFill>
              </a:rPr>
              <a:t>Incremental  Development  &amp;  Implementation</a:t>
            </a:r>
          </a:p>
        </p:txBody>
      </p:sp>
      <p:sp>
        <p:nvSpPr>
          <p:cNvPr id="410634" name="AutoShape 10"/>
          <p:cNvSpPr>
            <a:spLocks noChangeArrowheads="1"/>
          </p:cNvSpPr>
          <p:nvPr/>
        </p:nvSpPr>
        <p:spPr bwMode="auto">
          <a:xfrm>
            <a:off x="3505200" y="7407275"/>
            <a:ext cx="3505200" cy="1600200"/>
          </a:xfrm>
          <a:prstGeom prst="wedgeEllipseCallout">
            <a:avLst>
              <a:gd name="adj1" fmla="val -46194"/>
              <a:gd name="adj2" fmla="val 52875"/>
            </a:avLst>
          </a:prstGeom>
          <a:solidFill>
            <a:schemeClr val="accent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dirty="0">
                <a:solidFill>
                  <a:schemeClr val="tx1"/>
                </a:solidFill>
                <a:latin typeface="Times New Roman" panose="02020603050405020304" pitchFamily="18" charset="0"/>
              </a:rPr>
              <a:t>                </a:t>
            </a:r>
            <a:endParaRPr lang="en-US" altLang="en-US" sz="1200" dirty="0">
              <a:latin typeface="Times New Roman" panose="02020603050405020304" pitchFamily="18" charset="0"/>
            </a:endParaRPr>
          </a:p>
        </p:txBody>
      </p:sp>
      <p:sp>
        <p:nvSpPr>
          <p:cNvPr id="410635" name="Text Box 11"/>
          <p:cNvSpPr txBox="1">
            <a:spLocks noChangeArrowheads="1"/>
          </p:cNvSpPr>
          <p:nvPr/>
        </p:nvSpPr>
        <p:spPr bwMode="auto">
          <a:xfrm>
            <a:off x="4327525" y="7153275"/>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endParaRPr>
          </a:p>
        </p:txBody>
      </p:sp>
      <p:sp>
        <p:nvSpPr>
          <p:cNvPr id="410636" name="AutoShape 12"/>
          <p:cNvSpPr>
            <a:spLocks noChangeArrowheads="1"/>
          </p:cNvSpPr>
          <p:nvPr/>
        </p:nvSpPr>
        <p:spPr bwMode="auto">
          <a:xfrm>
            <a:off x="762000" y="1158875"/>
            <a:ext cx="3200400" cy="1752600"/>
          </a:xfrm>
          <a:prstGeom prst="wedgeEllipseCallout">
            <a:avLst>
              <a:gd name="adj1" fmla="val 69644"/>
              <a:gd name="adj2" fmla="val -29440"/>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800" dirty="0"/>
          </a:p>
        </p:txBody>
      </p:sp>
      <p:sp>
        <p:nvSpPr>
          <p:cNvPr id="410637" name="Text Box 13"/>
          <p:cNvSpPr txBox="1">
            <a:spLocks noChangeArrowheads="1"/>
          </p:cNvSpPr>
          <p:nvPr/>
        </p:nvSpPr>
        <p:spPr bwMode="auto">
          <a:xfrm>
            <a:off x="792163" y="1235075"/>
            <a:ext cx="3100387"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rgbClr val="FFFF00"/>
                </a:solidFill>
                <a:latin typeface="Times New Roman" panose="02020603050405020304" pitchFamily="18" charset="0"/>
              </a:rPr>
              <a:t>                  Become a vibrant, </a:t>
            </a:r>
          </a:p>
          <a:p>
            <a:r>
              <a:rPr lang="en-US" altLang="en-US" sz="1400" dirty="0">
                <a:solidFill>
                  <a:srgbClr val="FFFF00"/>
                </a:solidFill>
                <a:latin typeface="Times New Roman" panose="02020603050405020304" pitchFamily="18" charset="0"/>
              </a:rPr>
              <a:t>      growing  church that experiences</a:t>
            </a:r>
          </a:p>
          <a:p>
            <a:r>
              <a:rPr lang="en-US" altLang="en-US" sz="1400" dirty="0">
                <a:solidFill>
                  <a:srgbClr val="FFFF00"/>
                </a:solidFill>
                <a:latin typeface="Times New Roman" panose="02020603050405020304" pitchFamily="18" charset="0"/>
              </a:rPr>
              <a:t> revival and evangelism, holding to the</a:t>
            </a:r>
          </a:p>
          <a:p>
            <a:r>
              <a:rPr lang="en-US" altLang="en-US" sz="1400" dirty="0">
                <a:solidFill>
                  <a:srgbClr val="FFFF00"/>
                </a:solidFill>
                <a:latin typeface="Times New Roman" panose="02020603050405020304" pitchFamily="18" charset="0"/>
              </a:rPr>
              <a:t>  old values of Apostolic ministry and </a:t>
            </a:r>
          </a:p>
          <a:p>
            <a:r>
              <a:rPr lang="en-US" altLang="en-US" sz="1400" dirty="0">
                <a:solidFill>
                  <a:srgbClr val="FFFF00"/>
                </a:solidFill>
                <a:latin typeface="Times New Roman" panose="02020603050405020304" pitchFamily="18" charset="0"/>
              </a:rPr>
              <a:t>      doctrine, while embracing new </a:t>
            </a:r>
          </a:p>
          <a:p>
            <a:r>
              <a:rPr lang="en-US" altLang="en-US" sz="1400" dirty="0">
                <a:solidFill>
                  <a:srgbClr val="FFFF00"/>
                </a:solidFill>
                <a:latin typeface="Times New Roman" panose="02020603050405020304" pitchFamily="18" charset="0"/>
              </a:rPr>
              <a:t>      methods and processes to reach </a:t>
            </a:r>
          </a:p>
          <a:p>
            <a:r>
              <a:rPr lang="en-US" altLang="en-US" sz="1400" dirty="0">
                <a:solidFill>
                  <a:srgbClr val="FFFF00"/>
                </a:solidFill>
                <a:latin typeface="Times New Roman" panose="02020603050405020304" pitchFamily="18" charset="0"/>
              </a:rPr>
              <a:t>                 our city and world.</a:t>
            </a:r>
          </a:p>
          <a:p>
            <a:r>
              <a:rPr lang="en-US" altLang="en-US" sz="1400" dirty="0">
                <a:solidFill>
                  <a:srgbClr val="FFFF00"/>
                </a:solidFill>
                <a:latin typeface="Times New Roman" panose="02020603050405020304" pitchFamily="18" charset="0"/>
              </a:rPr>
              <a:t>  </a:t>
            </a:r>
          </a:p>
        </p:txBody>
      </p:sp>
      <p:sp>
        <p:nvSpPr>
          <p:cNvPr id="410638" name="AutoShape 14"/>
          <p:cNvSpPr>
            <a:spLocks noChangeArrowheads="1"/>
          </p:cNvSpPr>
          <p:nvPr/>
        </p:nvSpPr>
        <p:spPr bwMode="auto">
          <a:xfrm>
            <a:off x="4114800" y="3902075"/>
            <a:ext cx="3048000" cy="2743200"/>
          </a:xfrm>
          <a:prstGeom prst="wedgeRoundRectCallout">
            <a:avLst>
              <a:gd name="adj1" fmla="val -68125"/>
              <a:gd name="adj2" fmla="val 14412"/>
              <a:gd name="adj3" fmla="val 16667"/>
            </a:avLst>
          </a:prstGeom>
          <a:solidFill>
            <a:srgbClr val="0066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800" dirty="0">
              <a:solidFill>
                <a:schemeClr val="tx1"/>
              </a:solidFill>
            </a:endParaRPr>
          </a:p>
        </p:txBody>
      </p:sp>
      <p:sp>
        <p:nvSpPr>
          <p:cNvPr id="410639" name="Text Box 15"/>
          <p:cNvSpPr txBox="1">
            <a:spLocks noChangeArrowheads="1"/>
          </p:cNvSpPr>
          <p:nvPr/>
        </p:nvSpPr>
        <p:spPr bwMode="auto">
          <a:xfrm>
            <a:off x="4057650" y="3911600"/>
            <a:ext cx="3233738" cy="26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latin typeface="Times New Roman" panose="02020603050405020304" pitchFamily="18" charset="0"/>
              </a:rPr>
              <a:t>    Identify Risk to Manage or Avoid:</a:t>
            </a:r>
          </a:p>
          <a:p>
            <a:r>
              <a:rPr lang="en-US" altLang="en-US" sz="1200" dirty="0">
                <a:latin typeface="Times New Roman" panose="02020603050405020304" pitchFamily="18" charset="0"/>
              </a:rPr>
              <a:t>   - The development team does not have the </a:t>
            </a:r>
          </a:p>
          <a:p>
            <a:r>
              <a:rPr lang="en-US" altLang="en-US" sz="1200" dirty="0">
                <a:latin typeface="Times New Roman" panose="02020603050405020304" pitchFamily="18" charset="0"/>
              </a:rPr>
              <a:t>      required skills and experience resulting</a:t>
            </a:r>
          </a:p>
          <a:p>
            <a:r>
              <a:rPr lang="en-US" altLang="en-US" sz="1200" dirty="0">
                <a:latin typeface="Times New Roman" panose="02020603050405020304" pitchFamily="18" charset="0"/>
              </a:rPr>
              <a:t>      in redesigned processes that are only </a:t>
            </a:r>
          </a:p>
          <a:p>
            <a:r>
              <a:rPr lang="en-US" altLang="en-US" sz="1200" dirty="0">
                <a:latin typeface="Times New Roman" panose="02020603050405020304" pitchFamily="18" charset="0"/>
              </a:rPr>
              <a:t>      minor improvements to the current ones </a:t>
            </a:r>
          </a:p>
          <a:p>
            <a:r>
              <a:rPr lang="en-US" altLang="en-US" sz="1200" dirty="0">
                <a:latin typeface="Times New Roman" panose="02020603050405020304" pitchFamily="18" charset="0"/>
              </a:rPr>
              <a:t>      and do not produce the desired results or </a:t>
            </a:r>
          </a:p>
          <a:p>
            <a:r>
              <a:rPr lang="en-US" altLang="en-US" sz="1200" dirty="0">
                <a:latin typeface="Times New Roman" panose="02020603050405020304" pitchFamily="18" charset="0"/>
              </a:rPr>
              <a:t>      reach the stated goals.</a:t>
            </a:r>
          </a:p>
          <a:p>
            <a:endParaRPr lang="en-US" altLang="en-US" sz="400" dirty="0">
              <a:latin typeface="Times New Roman" panose="02020603050405020304" pitchFamily="18" charset="0"/>
            </a:endParaRPr>
          </a:p>
          <a:p>
            <a:r>
              <a:rPr lang="en-US" altLang="en-US" sz="1200" dirty="0">
                <a:latin typeface="Times New Roman" panose="02020603050405020304" pitchFamily="18" charset="0"/>
              </a:rPr>
              <a:t>   - The Outreach Director selected to lead</a:t>
            </a:r>
          </a:p>
          <a:p>
            <a:r>
              <a:rPr lang="en-US" altLang="en-US" sz="1200" dirty="0">
                <a:latin typeface="Times New Roman" panose="02020603050405020304" pitchFamily="18" charset="0"/>
              </a:rPr>
              <a:t>      and manage the redesigned processes does</a:t>
            </a:r>
          </a:p>
          <a:p>
            <a:r>
              <a:rPr lang="en-US" altLang="en-US" sz="1200" dirty="0">
                <a:latin typeface="Times New Roman" panose="02020603050405020304" pitchFamily="18" charset="0"/>
              </a:rPr>
              <a:t>      not  have the required skills,  experience,  </a:t>
            </a:r>
          </a:p>
          <a:p>
            <a:r>
              <a:rPr lang="en-US" altLang="en-US" sz="1200" dirty="0">
                <a:latin typeface="Times New Roman" panose="02020603050405020304" pitchFamily="18" charset="0"/>
              </a:rPr>
              <a:t>      and credibility to  successfully implement </a:t>
            </a:r>
          </a:p>
          <a:p>
            <a:r>
              <a:rPr lang="en-US" altLang="en-US" sz="1200" dirty="0">
                <a:latin typeface="Times New Roman" panose="02020603050405020304" pitchFamily="18" charset="0"/>
              </a:rPr>
              <a:t>     and manage  the new organization.</a:t>
            </a:r>
          </a:p>
          <a:p>
            <a:endParaRPr lang="en-US" altLang="en-US" sz="400" dirty="0">
              <a:latin typeface="Times New Roman" panose="02020603050405020304" pitchFamily="18" charset="0"/>
            </a:endParaRPr>
          </a:p>
          <a:p>
            <a:r>
              <a:rPr lang="en-US" altLang="en-US" sz="1200" dirty="0">
                <a:latin typeface="Times New Roman" panose="02020603050405020304" pitchFamily="18" charset="0"/>
              </a:rPr>
              <a:t>   - Other ?</a:t>
            </a:r>
          </a:p>
        </p:txBody>
      </p:sp>
      <p:sp>
        <p:nvSpPr>
          <p:cNvPr id="410640" name="Text Box 16"/>
          <p:cNvSpPr txBox="1">
            <a:spLocks noChangeArrowheads="1"/>
          </p:cNvSpPr>
          <p:nvPr/>
        </p:nvSpPr>
        <p:spPr bwMode="auto">
          <a:xfrm>
            <a:off x="3625850" y="47720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Arial Black" panose="020B0A04020102020204" pitchFamily="34" charset="0"/>
              </a:rPr>
              <a:t>4.</a:t>
            </a:r>
          </a:p>
        </p:txBody>
      </p:sp>
      <p:sp>
        <p:nvSpPr>
          <p:cNvPr id="410641" name="Text Box 17"/>
          <p:cNvSpPr txBox="1">
            <a:spLocks noChangeArrowheads="1"/>
          </p:cNvSpPr>
          <p:nvPr/>
        </p:nvSpPr>
        <p:spPr bwMode="auto">
          <a:xfrm>
            <a:off x="228600" y="3063875"/>
            <a:ext cx="3443288"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chemeClr val="tx1"/>
                </a:solidFill>
                <a:latin typeface="Times New Roman" panose="02020603050405020304" pitchFamily="18" charset="0"/>
              </a:rPr>
              <a:t>Driving Forces:</a:t>
            </a:r>
          </a:p>
          <a:p>
            <a:r>
              <a:rPr lang="en-US" altLang="en-US" sz="1200" dirty="0">
                <a:solidFill>
                  <a:schemeClr val="tx1"/>
                </a:solidFill>
                <a:latin typeface="Times New Roman" panose="02020603050405020304" pitchFamily="18" charset="0"/>
              </a:rPr>
              <a:t>- Urgency of the End Time (short time to work)</a:t>
            </a:r>
          </a:p>
          <a:p>
            <a:r>
              <a:rPr lang="en-US" altLang="en-US" sz="1200" dirty="0">
                <a:solidFill>
                  <a:schemeClr val="tx1"/>
                </a:solidFill>
                <a:latin typeface="Times New Roman" panose="02020603050405020304" pitchFamily="18" charset="0"/>
              </a:rPr>
              <a:t>- Many lost souls to be reached</a:t>
            </a:r>
          </a:p>
          <a:p>
            <a:pPr>
              <a:buFontTx/>
              <a:buChar char="-"/>
            </a:pPr>
            <a:r>
              <a:rPr lang="en-US" altLang="en-US" sz="1200" dirty="0">
                <a:solidFill>
                  <a:schemeClr val="tx1"/>
                </a:solidFill>
                <a:latin typeface="Times New Roman" panose="02020603050405020304" pitchFamily="18" charset="0"/>
              </a:rPr>
              <a:t> Salvation of many saints</a:t>
            </a:r>
          </a:p>
          <a:p>
            <a:r>
              <a:rPr lang="en-US" altLang="en-US" sz="1200" dirty="0">
                <a:solidFill>
                  <a:schemeClr val="tx1"/>
                </a:solidFill>
                <a:latin typeface="Times New Roman" panose="02020603050405020304" pitchFamily="18" charset="0"/>
              </a:rPr>
              <a:t>- Becoming harvest driven vs. maintenance driven</a:t>
            </a:r>
          </a:p>
          <a:p>
            <a:r>
              <a:rPr lang="en-US" altLang="en-US" sz="1200" dirty="0">
                <a:solidFill>
                  <a:schemeClr val="tx1"/>
                </a:solidFill>
                <a:latin typeface="Times New Roman" panose="02020603050405020304" pitchFamily="18" charset="0"/>
              </a:rPr>
              <a:t>- Survival of the church</a:t>
            </a:r>
          </a:p>
          <a:p>
            <a:r>
              <a:rPr lang="en-US" altLang="en-US" sz="1200" dirty="0">
                <a:solidFill>
                  <a:schemeClr val="tx1"/>
                </a:solidFill>
                <a:latin typeface="Times New Roman" panose="02020603050405020304" pitchFamily="18" charset="0"/>
              </a:rPr>
              <a:t>- Other  ?</a:t>
            </a:r>
          </a:p>
          <a:p>
            <a:endParaRPr lang="en-US" altLang="en-US" sz="1200" dirty="0">
              <a:solidFill>
                <a:schemeClr val="tx1"/>
              </a:solidFill>
              <a:latin typeface="Times New Roman" panose="02020603050405020304" pitchFamily="18" charset="0"/>
            </a:endParaRPr>
          </a:p>
        </p:txBody>
      </p:sp>
      <p:sp>
        <p:nvSpPr>
          <p:cNvPr id="410642" name="AutoShape 18"/>
          <p:cNvSpPr>
            <a:spLocks/>
          </p:cNvSpPr>
          <p:nvPr/>
        </p:nvSpPr>
        <p:spPr bwMode="auto">
          <a:xfrm>
            <a:off x="115888" y="3140075"/>
            <a:ext cx="188912" cy="1295400"/>
          </a:xfrm>
          <a:prstGeom prst="leftBrace">
            <a:avLst>
              <a:gd name="adj1" fmla="val 57143"/>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410643" name="Line 19"/>
          <p:cNvSpPr>
            <a:spLocks noChangeShapeType="1"/>
          </p:cNvSpPr>
          <p:nvPr/>
        </p:nvSpPr>
        <p:spPr bwMode="auto">
          <a:xfrm flipV="1">
            <a:off x="381000" y="2682875"/>
            <a:ext cx="685800" cy="396875"/>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10644" name="Line 20"/>
          <p:cNvSpPr>
            <a:spLocks noChangeShapeType="1"/>
          </p:cNvSpPr>
          <p:nvPr/>
        </p:nvSpPr>
        <p:spPr bwMode="auto">
          <a:xfrm>
            <a:off x="371475" y="4473575"/>
            <a:ext cx="666750" cy="304800"/>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10645" name="Text Box 21"/>
          <p:cNvSpPr txBox="1">
            <a:spLocks noChangeArrowheads="1"/>
          </p:cNvSpPr>
          <p:nvPr/>
        </p:nvSpPr>
        <p:spPr bwMode="auto">
          <a:xfrm>
            <a:off x="66675" y="101600"/>
            <a:ext cx="4962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dirty="0">
                <a:solidFill>
                  <a:schemeClr val="tx1"/>
                </a:solidFill>
              </a:rPr>
              <a:t>REDESIGN THE ORGANIZATION AND PROCESSES  FOR THE TWO ARMS OF THE CHURCH:</a:t>
            </a:r>
          </a:p>
          <a:p>
            <a:r>
              <a:rPr lang="en-US" altLang="en-US" sz="1200" dirty="0">
                <a:solidFill>
                  <a:schemeClr val="tx1"/>
                </a:solidFill>
              </a:rPr>
              <a:t>   -  PRAYER MINISTRY</a:t>
            </a:r>
          </a:p>
          <a:p>
            <a:r>
              <a:rPr lang="en-US" altLang="en-US" sz="1200" dirty="0">
                <a:solidFill>
                  <a:schemeClr val="tx1"/>
                </a:solidFill>
              </a:rPr>
              <a:t>   - COMPASSION &amp; CARE MINISTRY</a:t>
            </a:r>
          </a:p>
        </p:txBody>
      </p:sp>
      <p:sp>
        <p:nvSpPr>
          <p:cNvPr id="410646" name="Text Box 22"/>
          <p:cNvSpPr txBox="1">
            <a:spLocks noChangeArrowheads="1"/>
          </p:cNvSpPr>
          <p:nvPr/>
        </p:nvSpPr>
        <p:spPr bwMode="auto">
          <a:xfrm>
            <a:off x="4175125" y="7596188"/>
            <a:ext cx="2301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200" dirty="0">
              <a:solidFill>
                <a:schemeClr val="tx1"/>
              </a:solidFill>
              <a:latin typeface="Times New Roman" panose="02020603050405020304" pitchFamily="18" charset="0"/>
            </a:endParaRPr>
          </a:p>
        </p:txBody>
      </p:sp>
      <p:sp>
        <p:nvSpPr>
          <p:cNvPr id="410647" name="Text Box 23"/>
          <p:cNvSpPr txBox="1">
            <a:spLocks noChangeArrowheads="1"/>
          </p:cNvSpPr>
          <p:nvPr/>
        </p:nvSpPr>
        <p:spPr bwMode="auto">
          <a:xfrm>
            <a:off x="4003675" y="7380288"/>
            <a:ext cx="2916134" cy="263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chemeClr val="tx1"/>
                </a:solidFill>
                <a:latin typeface="Times New Roman" panose="02020603050405020304" pitchFamily="18" charset="0"/>
              </a:rPr>
              <a:t>                 </a:t>
            </a:r>
            <a:endParaRPr lang="en-US" altLang="en-US" sz="1400" dirty="0">
              <a:latin typeface="Times New Roman" panose="02020603050405020304" pitchFamily="18" charset="0"/>
            </a:endParaRPr>
          </a:p>
          <a:p>
            <a:endParaRPr lang="en-US" altLang="en-US" sz="200" dirty="0">
              <a:latin typeface="Times New Roman" panose="02020603050405020304" pitchFamily="18" charset="0"/>
            </a:endParaRPr>
          </a:p>
          <a:p>
            <a:r>
              <a:rPr lang="en-US" altLang="en-US" sz="1200" dirty="0">
                <a:latin typeface="Times New Roman" panose="02020603050405020304" pitchFamily="18" charset="0"/>
              </a:rPr>
              <a:t>     - Attendance &amp; Membership?</a:t>
            </a:r>
          </a:p>
          <a:p>
            <a:pPr>
              <a:buFontTx/>
              <a:buChar char="-"/>
            </a:pPr>
            <a:endParaRPr lang="en-US" altLang="en-US" sz="100" dirty="0">
              <a:latin typeface="Times New Roman" panose="02020603050405020304" pitchFamily="18" charset="0"/>
            </a:endParaRPr>
          </a:p>
          <a:p>
            <a:r>
              <a:rPr lang="en-US" altLang="en-US" sz="1200" dirty="0">
                <a:latin typeface="Times New Roman" panose="02020603050405020304" pitchFamily="18" charset="0"/>
              </a:rPr>
              <a:t>     - Number of new converts?</a:t>
            </a:r>
          </a:p>
          <a:p>
            <a:endParaRPr lang="en-US" altLang="en-US" sz="100" dirty="0">
              <a:latin typeface="Times New Roman" panose="02020603050405020304" pitchFamily="18" charset="0"/>
            </a:endParaRPr>
          </a:p>
          <a:p>
            <a:r>
              <a:rPr lang="en-US" altLang="en-US" sz="1200" dirty="0">
                <a:latin typeface="Times New Roman" panose="02020603050405020304" pitchFamily="18" charset="0"/>
              </a:rPr>
              <a:t>     -  Percent of new converts retained?</a:t>
            </a:r>
          </a:p>
          <a:p>
            <a:endParaRPr lang="en-US" altLang="en-US" sz="100" dirty="0">
              <a:latin typeface="Times New Roman" panose="02020603050405020304" pitchFamily="18" charset="0"/>
            </a:endParaRPr>
          </a:p>
          <a:p>
            <a:r>
              <a:rPr lang="en-US" altLang="en-US" sz="1200" dirty="0">
                <a:latin typeface="Times New Roman" panose="02020603050405020304" pitchFamily="18" charset="0"/>
              </a:rPr>
              <a:t>     - Feeling of connection and family?</a:t>
            </a:r>
          </a:p>
          <a:p>
            <a:endParaRPr lang="en-US" altLang="en-US" sz="100" dirty="0">
              <a:latin typeface="Times New Roman" panose="02020603050405020304" pitchFamily="18" charset="0"/>
            </a:endParaRPr>
          </a:p>
          <a:p>
            <a:r>
              <a:rPr lang="en-US" altLang="en-US" sz="1200" dirty="0">
                <a:latin typeface="Times New Roman" panose="02020603050405020304" pitchFamily="18" charset="0"/>
              </a:rPr>
              <a:t>     - Momentum?</a:t>
            </a:r>
          </a:p>
          <a:p>
            <a:endParaRPr lang="en-US" altLang="en-US" sz="100" dirty="0">
              <a:latin typeface="Times New Roman" panose="02020603050405020304" pitchFamily="18" charset="0"/>
            </a:endParaRPr>
          </a:p>
          <a:p>
            <a:r>
              <a:rPr lang="en-US" altLang="en-US" sz="1200" dirty="0">
                <a:latin typeface="Times New Roman" panose="02020603050405020304" pitchFamily="18" charset="0"/>
              </a:rPr>
              <a:t>     - Other ?</a:t>
            </a:r>
          </a:p>
          <a:p>
            <a:r>
              <a:rPr lang="en-US" altLang="en-US" sz="1200" dirty="0">
                <a:solidFill>
                  <a:schemeClr val="tx1"/>
                </a:solidFill>
                <a:latin typeface="Times New Roman" panose="02020603050405020304" pitchFamily="18" charset="0"/>
              </a:rPr>
              <a:t>                                                                       </a:t>
            </a:r>
          </a:p>
          <a:p>
            <a:endParaRPr lang="en-US" altLang="en-US" sz="1200" dirty="0">
              <a:solidFill>
                <a:schemeClr val="tx1"/>
              </a:solidFill>
              <a:latin typeface="Times New Roman" panose="02020603050405020304" pitchFamily="18" charset="0"/>
            </a:endParaRPr>
          </a:p>
          <a:p>
            <a:endParaRPr lang="en-US" altLang="en-US" sz="1200" dirty="0">
              <a:solidFill>
                <a:schemeClr val="tx1"/>
              </a:solidFill>
              <a:latin typeface="Times New Roman" panose="02020603050405020304" pitchFamily="18" charset="0"/>
            </a:endParaRPr>
          </a:p>
          <a:p>
            <a:endParaRPr lang="en-US" altLang="en-US" sz="1200" dirty="0">
              <a:solidFill>
                <a:schemeClr val="tx1"/>
              </a:solidFill>
              <a:latin typeface="Times New Roman" panose="02020603050405020304" pitchFamily="18" charset="0"/>
            </a:endParaRPr>
          </a:p>
          <a:p>
            <a:endParaRPr lang="en-US" altLang="en-US" sz="1200" dirty="0">
              <a:solidFill>
                <a:schemeClr val="tx1"/>
              </a:solidFill>
              <a:latin typeface="Times New Roman" panose="02020603050405020304" pitchFamily="18" charset="0"/>
            </a:endParaRPr>
          </a:p>
          <a:p>
            <a:endParaRPr lang="en-US" altLang="en-US" sz="1200" dirty="0">
              <a:solidFill>
                <a:schemeClr val="tx1"/>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728647" y="2986881"/>
            <a:ext cx="5737853" cy="1846659"/>
          </a:xfrm>
          <a:prstGeom prst="rect">
            <a:avLst/>
          </a:prstGeom>
          <a:noFill/>
        </p:spPr>
        <p:txBody>
          <a:bodyPr wrap="none" rtlCol="0">
            <a:spAutoFit/>
          </a:bodyPr>
          <a:lstStyle/>
          <a:p>
            <a:pPr algn="ctr"/>
            <a:r>
              <a:rPr lang="en-US" dirty="0">
                <a:solidFill>
                  <a:schemeClr val="tx1"/>
                </a:solidFill>
              </a:rPr>
              <a:t>Section L</a:t>
            </a:r>
          </a:p>
          <a:p>
            <a:pPr algn="ctr"/>
            <a:endParaRPr lang="en-US" sz="1000" dirty="0">
              <a:solidFill>
                <a:schemeClr val="tx1"/>
              </a:solidFill>
            </a:endParaRPr>
          </a:p>
          <a:p>
            <a:pPr algn="ctr"/>
            <a:r>
              <a:rPr lang="en-US" sz="3200" dirty="0">
                <a:solidFill>
                  <a:schemeClr val="tx1"/>
                </a:solidFill>
              </a:rPr>
              <a:t>Moving Toward a</a:t>
            </a:r>
          </a:p>
          <a:p>
            <a:pPr algn="ctr"/>
            <a:r>
              <a:rPr lang="en-US" sz="3200" dirty="0">
                <a:solidFill>
                  <a:schemeClr val="tx1"/>
                </a:solidFill>
              </a:rPr>
              <a:t>Harvest Driven Church</a:t>
            </a:r>
          </a:p>
        </p:txBody>
      </p:sp>
    </p:spTree>
    <p:extLst>
      <p:ext uri="{BB962C8B-B14F-4D97-AF65-F5344CB8AC3E}">
        <p14:creationId xmlns:p14="http://schemas.microsoft.com/office/powerpoint/2010/main" val="1775925743"/>
      </p:ext>
    </p:extLst>
  </p:cSld>
  <p:clrMapOvr>
    <a:masterClrMapping/>
  </p:clrMapOvr>
  <p:transition spd="slow">
    <p:checker/>
    <p:sndAc>
      <p:stSnd>
        <p:snd r:embed="rId2" name="projctor.wav"/>
      </p:stSnd>
    </p:sndAc>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ChangeArrowheads="1"/>
          </p:cNvSpPr>
          <p:nvPr/>
        </p:nvSpPr>
        <p:spPr bwMode="auto">
          <a:xfrm>
            <a:off x="2819400" y="3492500"/>
            <a:ext cx="3581400" cy="6223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0" dirty="0">
                <a:solidFill>
                  <a:schemeClr val="bg1"/>
                </a:solidFill>
                <a:latin typeface="Arial Black" panose="020B0A04020102020204" pitchFamily="34" charset="0"/>
              </a:rPr>
              <a:t>GOALS</a:t>
            </a:r>
          </a:p>
        </p:txBody>
      </p:sp>
      <p:sp>
        <p:nvSpPr>
          <p:cNvPr id="412675" name="Rectangle 3"/>
          <p:cNvSpPr>
            <a:spLocks noChangeArrowheads="1"/>
          </p:cNvSpPr>
          <p:nvPr/>
        </p:nvSpPr>
        <p:spPr bwMode="auto">
          <a:xfrm>
            <a:off x="2819400" y="4178300"/>
            <a:ext cx="3581400" cy="622300"/>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0" dirty="0">
                <a:solidFill>
                  <a:schemeClr val="bg1"/>
                </a:solidFill>
                <a:latin typeface="Arial Black" panose="020B0A04020102020204" pitchFamily="34" charset="0"/>
              </a:rPr>
              <a:t>PRAYER</a:t>
            </a:r>
          </a:p>
        </p:txBody>
      </p:sp>
      <p:sp>
        <p:nvSpPr>
          <p:cNvPr id="412676" name="Rectangle 4"/>
          <p:cNvSpPr>
            <a:spLocks noChangeArrowheads="1"/>
          </p:cNvSpPr>
          <p:nvPr/>
        </p:nvSpPr>
        <p:spPr bwMode="auto">
          <a:xfrm>
            <a:off x="2819400" y="4789488"/>
            <a:ext cx="3581400" cy="620712"/>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0" dirty="0">
                <a:solidFill>
                  <a:schemeClr val="bg1"/>
                </a:solidFill>
                <a:latin typeface="Arial Black" panose="020B0A04020102020204" pitchFamily="34" charset="0"/>
              </a:rPr>
              <a:t>FASTING</a:t>
            </a:r>
          </a:p>
        </p:txBody>
      </p:sp>
      <p:sp>
        <p:nvSpPr>
          <p:cNvPr id="412677" name="Text Box 5"/>
          <p:cNvSpPr txBox="1">
            <a:spLocks noChangeArrowheads="1"/>
          </p:cNvSpPr>
          <p:nvPr/>
        </p:nvSpPr>
        <p:spPr bwMode="auto">
          <a:xfrm>
            <a:off x="20638" y="2636838"/>
            <a:ext cx="2414587"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0" dirty="0">
                <a:solidFill>
                  <a:srgbClr val="0000FF"/>
                </a:solidFill>
                <a:latin typeface="Arial Black" panose="020B0A04020102020204" pitchFamily="34" charset="0"/>
              </a:rPr>
              <a:t>    DIVINE</a:t>
            </a:r>
          </a:p>
          <a:p>
            <a:pPr>
              <a:spcBef>
                <a:spcPct val="0"/>
              </a:spcBef>
              <a:buFontTx/>
              <a:buNone/>
            </a:pPr>
            <a:r>
              <a:rPr lang="en-US" altLang="en-US" sz="1800" b="0" dirty="0">
                <a:solidFill>
                  <a:srgbClr val="0000FF"/>
                </a:solidFill>
                <a:latin typeface="Arial Black" panose="020B0A04020102020204" pitchFamily="34" charset="0"/>
              </a:rPr>
              <a:t>    </a:t>
            </a:r>
            <a:r>
              <a:rPr lang="en-US" altLang="en-US" sz="2200" b="0" u="sng" dirty="0">
                <a:solidFill>
                  <a:srgbClr val="0000FF"/>
                </a:solidFill>
                <a:latin typeface="Arial Black" panose="020B0A04020102020204" pitchFamily="34" charset="0"/>
              </a:rPr>
              <a:t>DIRECTION </a:t>
            </a:r>
            <a:r>
              <a:rPr lang="en-US" altLang="en-US" sz="2200" b="0" dirty="0">
                <a:solidFill>
                  <a:srgbClr val="0000FF"/>
                </a:solidFill>
                <a:latin typeface="Arial Black" panose="020B0A04020102020204" pitchFamily="34" charset="0"/>
              </a:rPr>
              <a:t>!</a:t>
            </a:r>
            <a:br>
              <a:rPr lang="en-US" altLang="en-US" sz="2000" b="0" dirty="0">
                <a:solidFill>
                  <a:srgbClr val="0000FF"/>
                </a:solidFill>
                <a:latin typeface="Arial Black" panose="020B0A04020102020204" pitchFamily="34" charset="0"/>
              </a:rPr>
            </a:br>
            <a:r>
              <a:rPr lang="en-US" altLang="en-US" sz="1200" dirty="0">
                <a:solidFill>
                  <a:srgbClr val="0000FF"/>
                </a:solidFill>
                <a:latin typeface="Arial Black" panose="020B0A04020102020204" pitchFamily="34" charset="0"/>
              </a:rPr>
              <a:t>      </a:t>
            </a:r>
            <a:r>
              <a:rPr lang="en-US" altLang="en-US" sz="1600" dirty="0">
                <a:solidFill>
                  <a:srgbClr val="0000FF"/>
                </a:solidFill>
              </a:rPr>
              <a:t>(Plan the Work)</a:t>
            </a:r>
            <a:endParaRPr lang="en-US" altLang="en-US" sz="1600" dirty="0"/>
          </a:p>
        </p:txBody>
      </p:sp>
      <p:sp>
        <p:nvSpPr>
          <p:cNvPr id="412678" name="Text Box 6"/>
          <p:cNvSpPr txBox="1">
            <a:spLocks noChangeArrowheads="1"/>
          </p:cNvSpPr>
          <p:nvPr/>
        </p:nvSpPr>
        <p:spPr bwMode="auto">
          <a:xfrm>
            <a:off x="82550" y="4708525"/>
            <a:ext cx="18113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0" dirty="0">
                <a:solidFill>
                  <a:srgbClr val="FF0000"/>
                </a:solidFill>
                <a:latin typeface="Arial Black" panose="020B0A04020102020204" pitchFamily="34" charset="0"/>
              </a:rPr>
              <a:t>    DIVINE</a:t>
            </a:r>
          </a:p>
          <a:p>
            <a:pPr>
              <a:spcBef>
                <a:spcPct val="0"/>
              </a:spcBef>
              <a:buFontTx/>
              <a:buNone/>
            </a:pPr>
            <a:r>
              <a:rPr lang="en-US" altLang="en-US" sz="1800" b="0" dirty="0">
                <a:solidFill>
                  <a:srgbClr val="FF0000"/>
                </a:solidFill>
                <a:latin typeface="Arial Black" panose="020B0A04020102020204" pitchFamily="34" charset="0"/>
              </a:rPr>
              <a:t>    </a:t>
            </a:r>
            <a:r>
              <a:rPr lang="en-US" altLang="en-US" sz="2200" b="0" u="sng" dirty="0">
                <a:solidFill>
                  <a:srgbClr val="FF0000"/>
                </a:solidFill>
                <a:latin typeface="Arial Black" panose="020B0A04020102020204" pitchFamily="34" charset="0"/>
              </a:rPr>
              <a:t>POWER </a:t>
            </a:r>
            <a:r>
              <a:rPr lang="en-US" altLang="en-US" sz="2200" b="0" dirty="0">
                <a:solidFill>
                  <a:srgbClr val="FF0000"/>
                </a:solidFill>
                <a:latin typeface="Arial Black" panose="020B0A04020102020204" pitchFamily="34" charset="0"/>
              </a:rPr>
              <a:t>!</a:t>
            </a:r>
          </a:p>
        </p:txBody>
      </p:sp>
      <p:sp>
        <p:nvSpPr>
          <p:cNvPr id="412679" name="Text Box 7"/>
          <p:cNvSpPr txBox="1">
            <a:spLocks noChangeArrowheads="1"/>
          </p:cNvSpPr>
          <p:nvPr/>
        </p:nvSpPr>
        <p:spPr bwMode="auto">
          <a:xfrm>
            <a:off x="6934200" y="4191000"/>
            <a:ext cx="3952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0" dirty="0">
                <a:latin typeface="Arial Black" panose="020B0A04020102020204" pitchFamily="34" charset="0"/>
              </a:rPr>
              <a:t>V</a:t>
            </a:r>
          </a:p>
          <a:p>
            <a:pPr>
              <a:spcBef>
                <a:spcPct val="0"/>
              </a:spcBef>
              <a:buFontTx/>
              <a:buNone/>
            </a:pPr>
            <a:r>
              <a:rPr lang="en-US" altLang="en-US" sz="2000" b="0" dirty="0">
                <a:latin typeface="Arial Black" panose="020B0A04020102020204" pitchFamily="34" charset="0"/>
              </a:rPr>
              <a:t>A</a:t>
            </a:r>
          </a:p>
          <a:p>
            <a:pPr>
              <a:spcBef>
                <a:spcPct val="0"/>
              </a:spcBef>
              <a:buFontTx/>
              <a:buNone/>
            </a:pPr>
            <a:r>
              <a:rPr lang="en-US" altLang="en-US" sz="2000" b="0" dirty="0">
                <a:latin typeface="Arial Black" panose="020B0A04020102020204" pitchFamily="34" charset="0"/>
              </a:rPr>
              <a:t>L</a:t>
            </a:r>
          </a:p>
          <a:p>
            <a:pPr>
              <a:spcBef>
                <a:spcPct val="0"/>
              </a:spcBef>
              <a:buFontTx/>
              <a:buNone/>
            </a:pPr>
            <a:r>
              <a:rPr lang="en-US" altLang="en-US" sz="2000" b="0" dirty="0">
                <a:latin typeface="Arial Black" panose="020B0A04020102020204" pitchFamily="34" charset="0"/>
              </a:rPr>
              <a:t>U</a:t>
            </a:r>
          </a:p>
          <a:p>
            <a:pPr>
              <a:spcBef>
                <a:spcPct val="0"/>
              </a:spcBef>
              <a:buFontTx/>
              <a:buNone/>
            </a:pPr>
            <a:r>
              <a:rPr lang="en-US" altLang="en-US" sz="2000" b="0" dirty="0">
                <a:latin typeface="Arial Black" panose="020B0A04020102020204" pitchFamily="34" charset="0"/>
              </a:rPr>
              <a:t>E</a:t>
            </a:r>
          </a:p>
          <a:p>
            <a:pPr>
              <a:spcBef>
                <a:spcPct val="0"/>
              </a:spcBef>
              <a:buFontTx/>
              <a:buNone/>
            </a:pPr>
            <a:r>
              <a:rPr lang="en-US" altLang="en-US" sz="2000" b="0" dirty="0">
                <a:latin typeface="Arial Black" panose="020B0A04020102020204" pitchFamily="34" charset="0"/>
              </a:rPr>
              <a:t>S</a:t>
            </a:r>
          </a:p>
        </p:txBody>
      </p:sp>
      <p:sp>
        <p:nvSpPr>
          <p:cNvPr id="412680" name="Text Box 8"/>
          <p:cNvSpPr txBox="1">
            <a:spLocks noChangeArrowheads="1"/>
          </p:cNvSpPr>
          <p:nvPr/>
        </p:nvSpPr>
        <p:spPr bwMode="auto">
          <a:xfrm>
            <a:off x="76200" y="8704263"/>
            <a:ext cx="7543800" cy="82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 dirty="0">
                <a:solidFill>
                  <a:srgbClr val="800080"/>
                </a:solidFill>
                <a:latin typeface="Arial Black" panose="020B0A04020102020204" pitchFamily="34" charset="0"/>
              </a:rPr>
              <a:t> </a:t>
            </a:r>
          </a:p>
          <a:p>
            <a:pPr>
              <a:spcBef>
                <a:spcPct val="0"/>
              </a:spcBef>
              <a:buFontTx/>
              <a:buNone/>
            </a:pPr>
            <a:endParaRPr lang="en-US" altLang="en-US" sz="400" dirty="0">
              <a:solidFill>
                <a:srgbClr val="800080"/>
              </a:solidFill>
              <a:latin typeface="Arial Black" panose="020B0A04020102020204" pitchFamily="34" charset="0"/>
            </a:endParaRPr>
          </a:p>
          <a:p>
            <a:pPr>
              <a:spcBef>
                <a:spcPct val="0"/>
              </a:spcBef>
              <a:buFontTx/>
              <a:buNone/>
            </a:pPr>
            <a:endParaRPr lang="en-US" altLang="en-US" sz="400" dirty="0">
              <a:solidFill>
                <a:srgbClr val="800080"/>
              </a:solidFill>
              <a:latin typeface="Arial Black" panose="020B0A04020102020204" pitchFamily="34" charset="0"/>
            </a:endParaRPr>
          </a:p>
          <a:p>
            <a:pPr algn="ctr">
              <a:spcBef>
                <a:spcPct val="0"/>
              </a:spcBef>
              <a:buFontTx/>
              <a:buNone/>
            </a:pPr>
            <a:endParaRPr lang="en-US" altLang="en-US" sz="800" b="0" u="sng" dirty="0">
              <a:solidFill>
                <a:srgbClr val="800080"/>
              </a:solidFill>
              <a:latin typeface="Arial Black" panose="020B0A04020102020204" pitchFamily="34" charset="0"/>
            </a:endParaRPr>
          </a:p>
          <a:p>
            <a:pPr>
              <a:spcBef>
                <a:spcPct val="0"/>
              </a:spcBef>
              <a:buFontTx/>
              <a:buNone/>
            </a:pPr>
            <a:r>
              <a:rPr lang="en-US" altLang="en-US" sz="1400" b="0" dirty="0"/>
              <a:t>Our</a:t>
            </a:r>
            <a:r>
              <a:rPr lang="en-US" altLang="en-US" sz="1400" dirty="0"/>
              <a:t>  </a:t>
            </a:r>
            <a:r>
              <a:rPr lang="en-US" altLang="en-US" sz="1400" u="sng" dirty="0"/>
              <a:t>VALUES</a:t>
            </a:r>
            <a:r>
              <a:rPr lang="en-US" altLang="en-US" sz="1400" dirty="0"/>
              <a:t> </a:t>
            </a:r>
            <a:r>
              <a:rPr lang="en-US" altLang="en-US" sz="1400" b="0" dirty="0"/>
              <a:t> Drive  the  Process  from  the  </a:t>
            </a:r>
            <a:r>
              <a:rPr lang="en-US" altLang="en-US" sz="1400" u="sng" dirty="0">
                <a:solidFill>
                  <a:schemeClr val="accent2"/>
                </a:solidFill>
              </a:rPr>
              <a:t>MISSION</a:t>
            </a:r>
            <a:r>
              <a:rPr lang="en-US" altLang="en-US" sz="1400" dirty="0">
                <a:solidFill>
                  <a:schemeClr val="accent2"/>
                </a:solidFill>
              </a:rPr>
              <a:t> </a:t>
            </a:r>
            <a:r>
              <a:rPr lang="en-US" altLang="en-US" sz="1400" b="0" dirty="0"/>
              <a:t> to  the  Fulfillment of the </a:t>
            </a:r>
            <a:r>
              <a:rPr lang="en-US" altLang="en-US" sz="1400" u="sng" dirty="0"/>
              <a:t>HARVEST!</a:t>
            </a:r>
          </a:p>
          <a:p>
            <a:pPr>
              <a:spcBef>
                <a:spcPct val="0"/>
              </a:spcBef>
              <a:buFontTx/>
              <a:buNone/>
            </a:pPr>
            <a:endParaRPr lang="en-US" altLang="en-US" sz="1400" b="0" u="sng" dirty="0">
              <a:solidFill>
                <a:srgbClr val="800080"/>
              </a:solidFill>
              <a:latin typeface="Arial Black" panose="020B0A04020102020204" pitchFamily="34" charset="0"/>
            </a:endParaRPr>
          </a:p>
        </p:txBody>
      </p:sp>
      <p:sp>
        <p:nvSpPr>
          <p:cNvPr id="412681" name="Rectangle 9"/>
          <p:cNvSpPr>
            <a:spLocks noChangeArrowheads="1"/>
          </p:cNvSpPr>
          <p:nvPr/>
        </p:nvSpPr>
        <p:spPr bwMode="auto">
          <a:xfrm>
            <a:off x="2514600" y="7543800"/>
            <a:ext cx="4114800" cy="1371600"/>
          </a:xfrm>
          <a:prstGeom prst="rect">
            <a:avLst/>
          </a:prstGeom>
          <a:solidFill>
            <a:srgbClr val="FFCC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b="0" dirty="0">
              <a:latin typeface="Arial Black" panose="020B0A04020102020204" pitchFamily="34" charset="0"/>
            </a:endParaRPr>
          </a:p>
        </p:txBody>
      </p:sp>
      <p:sp>
        <p:nvSpPr>
          <p:cNvPr id="412682" name="Text Box 10"/>
          <p:cNvSpPr txBox="1">
            <a:spLocks noChangeArrowheads="1"/>
          </p:cNvSpPr>
          <p:nvPr/>
        </p:nvSpPr>
        <p:spPr bwMode="auto">
          <a:xfrm>
            <a:off x="-76200" y="0"/>
            <a:ext cx="76962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00" dirty="0">
              <a:solidFill>
                <a:srgbClr val="800080"/>
              </a:solidFill>
              <a:latin typeface="Arial Black" panose="020B0A04020102020204" pitchFamily="34" charset="0"/>
            </a:endParaRPr>
          </a:p>
          <a:p>
            <a:pPr>
              <a:spcBef>
                <a:spcPct val="0"/>
              </a:spcBef>
              <a:buFontTx/>
              <a:buNone/>
            </a:pPr>
            <a:r>
              <a:rPr lang="en-US" altLang="en-US" sz="2100" dirty="0">
                <a:solidFill>
                  <a:srgbClr val="800080"/>
                </a:solidFill>
                <a:latin typeface="Arial Black" panose="020B0A04020102020204" pitchFamily="34" charset="0"/>
              </a:rPr>
              <a:t> </a:t>
            </a:r>
            <a:endParaRPr lang="en-US" altLang="en-US" sz="2100" b="0" u="sng" dirty="0">
              <a:solidFill>
                <a:srgbClr val="800080"/>
              </a:solidFill>
              <a:latin typeface="Arial Black" panose="020B0A04020102020204" pitchFamily="34" charset="0"/>
            </a:endParaRPr>
          </a:p>
        </p:txBody>
      </p:sp>
      <p:sp>
        <p:nvSpPr>
          <p:cNvPr id="412683" name="Rectangle 11"/>
          <p:cNvSpPr>
            <a:spLocks noChangeArrowheads="1"/>
          </p:cNvSpPr>
          <p:nvPr/>
        </p:nvSpPr>
        <p:spPr bwMode="auto">
          <a:xfrm>
            <a:off x="2819400" y="2273300"/>
            <a:ext cx="3581400" cy="6223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0" dirty="0">
                <a:solidFill>
                  <a:schemeClr val="bg1"/>
                </a:solidFill>
                <a:latin typeface="Arial Black" panose="020B0A04020102020204" pitchFamily="34" charset="0"/>
              </a:rPr>
              <a:t>MISSION</a:t>
            </a:r>
          </a:p>
        </p:txBody>
      </p:sp>
      <p:sp>
        <p:nvSpPr>
          <p:cNvPr id="412684" name="Rectangle 12"/>
          <p:cNvSpPr>
            <a:spLocks noChangeArrowheads="1"/>
          </p:cNvSpPr>
          <p:nvPr/>
        </p:nvSpPr>
        <p:spPr bwMode="auto">
          <a:xfrm>
            <a:off x="2819400" y="2884488"/>
            <a:ext cx="3581400" cy="620712"/>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0" dirty="0">
                <a:solidFill>
                  <a:schemeClr val="bg1"/>
                </a:solidFill>
                <a:latin typeface="Arial Black" panose="020B0A04020102020204" pitchFamily="34" charset="0"/>
              </a:rPr>
              <a:t>VISION</a:t>
            </a:r>
            <a:endParaRPr lang="en-US" altLang="en-US" sz="2400" b="0" dirty="0">
              <a:solidFill>
                <a:schemeClr val="bg1"/>
              </a:solidFill>
              <a:latin typeface="Arial Black" panose="020B0A04020102020204" pitchFamily="34" charset="0"/>
            </a:endParaRPr>
          </a:p>
        </p:txBody>
      </p:sp>
      <p:sp>
        <p:nvSpPr>
          <p:cNvPr id="412685" name="Rectangle 13"/>
          <p:cNvSpPr>
            <a:spLocks noChangeArrowheads="1"/>
          </p:cNvSpPr>
          <p:nvPr/>
        </p:nvSpPr>
        <p:spPr bwMode="auto">
          <a:xfrm>
            <a:off x="2819400" y="5410200"/>
            <a:ext cx="3581400" cy="685800"/>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0" dirty="0">
                <a:solidFill>
                  <a:schemeClr val="bg1"/>
                </a:solidFill>
                <a:latin typeface="Arial Black" panose="020B0A04020102020204" pitchFamily="34" charset="0"/>
              </a:rPr>
              <a:t>THE  WORD</a:t>
            </a:r>
            <a:endParaRPr lang="en-US" altLang="en-US" sz="1000" b="0" dirty="0">
              <a:solidFill>
                <a:schemeClr val="bg1"/>
              </a:solidFill>
              <a:latin typeface="Arial Black" panose="020B0A04020102020204" pitchFamily="34" charset="0"/>
            </a:endParaRPr>
          </a:p>
          <a:p>
            <a:pPr algn="ctr">
              <a:spcBef>
                <a:spcPct val="0"/>
              </a:spcBef>
              <a:buFontTx/>
              <a:buNone/>
            </a:pPr>
            <a:r>
              <a:rPr lang="en-US" altLang="en-US" sz="1800" dirty="0">
                <a:solidFill>
                  <a:schemeClr val="bg1"/>
                </a:solidFill>
              </a:rPr>
              <a:t>Study to Share  with  Someone</a:t>
            </a:r>
            <a:endParaRPr lang="en-US" altLang="en-US" sz="1800" b="0" dirty="0">
              <a:solidFill>
                <a:schemeClr val="bg1"/>
              </a:solidFill>
            </a:endParaRPr>
          </a:p>
        </p:txBody>
      </p:sp>
      <p:sp>
        <p:nvSpPr>
          <p:cNvPr id="412686" name="Rectangle 14"/>
          <p:cNvSpPr>
            <a:spLocks noChangeArrowheads="1"/>
          </p:cNvSpPr>
          <p:nvPr/>
        </p:nvSpPr>
        <p:spPr bwMode="auto">
          <a:xfrm>
            <a:off x="2362200" y="933450"/>
            <a:ext cx="4495800" cy="1295400"/>
          </a:xfrm>
          <a:prstGeom prst="rect">
            <a:avLst/>
          </a:prstGeom>
          <a:solidFill>
            <a:srgbClr val="80008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Char char="-"/>
            </a:pPr>
            <a:r>
              <a:rPr lang="en-US" altLang="en-US" sz="1800" b="0" dirty="0">
                <a:solidFill>
                  <a:schemeClr val="bg1"/>
                </a:solidFill>
                <a:latin typeface="Arial Black" panose="020B0A04020102020204" pitchFamily="34" charset="0"/>
              </a:rPr>
              <a:t> RELATIONSHIP   WITH   GOD</a:t>
            </a:r>
          </a:p>
          <a:p>
            <a:pPr>
              <a:spcBef>
                <a:spcPct val="0"/>
              </a:spcBef>
              <a:buFontTx/>
              <a:buNone/>
            </a:pPr>
            <a:endParaRPr lang="en-US" altLang="en-US" sz="400" b="0" dirty="0">
              <a:solidFill>
                <a:schemeClr val="bg1"/>
              </a:solidFill>
              <a:latin typeface="Arial Black" panose="020B0A04020102020204" pitchFamily="34" charset="0"/>
            </a:endParaRPr>
          </a:p>
          <a:p>
            <a:pPr>
              <a:spcBef>
                <a:spcPct val="0"/>
              </a:spcBef>
              <a:buFontTx/>
              <a:buChar char="-"/>
            </a:pPr>
            <a:r>
              <a:rPr lang="en-US" altLang="en-US" sz="1800" b="0" dirty="0">
                <a:solidFill>
                  <a:schemeClr val="bg1"/>
                </a:solidFill>
                <a:latin typeface="Arial Black" panose="020B0A04020102020204" pitchFamily="34" charset="0"/>
              </a:rPr>
              <a:t> DOMINION </a:t>
            </a:r>
            <a:r>
              <a:rPr lang="en-US" altLang="en-US" sz="1400" b="0" dirty="0">
                <a:solidFill>
                  <a:schemeClr val="bg1"/>
                </a:solidFill>
                <a:latin typeface="Arial Black" panose="020B0A04020102020204" pitchFamily="34" charset="0"/>
              </a:rPr>
              <a:t>-</a:t>
            </a:r>
            <a:r>
              <a:rPr lang="en-US" altLang="en-US" sz="1800" b="0" dirty="0">
                <a:solidFill>
                  <a:schemeClr val="bg1"/>
                </a:solidFill>
                <a:latin typeface="Arial Black" panose="020B0A04020102020204" pitchFamily="34" charset="0"/>
              </a:rPr>
              <a:t> </a:t>
            </a:r>
            <a:r>
              <a:rPr lang="en-US" altLang="en-US" sz="1400" b="0" dirty="0">
                <a:solidFill>
                  <a:schemeClr val="bg1"/>
                </a:solidFill>
                <a:latin typeface="Arial Black" panose="020B0A04020102020204" pitchFamily="34" charset="0"/>
              </a:rPr>
              <a:t>Doing God’s will &amp; work</a:t>
            </a:r>
            <a:r>
              <a:rPr lang="en-US" altLang="en-US" sz="1800" b="0" dirty="0">
                <a:solidFill>
                  <a:schemeClr val="bg1"/>
                </a:solidFill>
                <a:latin typeface="Arial Black" panose="020B0A04020102020204" pitchFamily="34" charset="0"/>
              </a:rPr>
              <a:t> </a:t>
            </a:r>
          </a:p>
          <a:p>
            <a:pPr>
              <a:spcBef>
                <a:spcPct val="0"/>
              </a:spcBef>
              <a:buFontTx/>
              <a:buNone/>
            </a:pPr>
            <a:endParaRPr lang="en-US" altLang="en-US" sz="400" b="0" dirty="0">
              <a:solidFill>
                <a:schemeClr val="bg1"/>
              </a:solidFill>
              <a:latin typeface="Arial Black" panose="020B0A04020102020204" pitchFamily="34" charset="0"/>
            </a:endParaRPr>
          </a:p>
          <a:p>
            <a:pPr>
              <a:spcBef>
                <a:spcPct val="0"/>
              </a:spcBef>
              <a:buFontTx/>
              <a:buNone/>
            </a:pPr>
            <a:r>
              <a:rPr lang="en-US" altLang="en-US" sz="1800" b="0" dirty="0">
                <a:solidFill>
                  <a:schemeClr val="bg1"/>
                </a:solidFill>
                <a:latin typeface="Arial Black" panose="020B0A04020102020204" pitchFamily="34" charset="0"/>
              </a:rPr>
              <a:t>- RESTORATION OF THE CHURCH</a:t>
            </a:r>
          </a:p>
        </p:txBody>
      </p:sp>
      <p:sp>
        <p:nvSpPr>
          <p:cNvPr id="412687" name="Rectangle 15"/>
          <p:cNvSpPr>
            <a:spLocks noChangeArrowheads="1"/>
          </p:cNvSpPr>
          <p:nvPr/>
        </p:nvSpPr>
        <p:spPr bwMode="auto">
          <a:xfrm>
            <a:off x="2792413" y="6846888"/>
            <a:ext cx="3608387" cy="620712"/>
          </a:xfrm>
          <a:prstGeom prst="rect">
            <a:avLst/>
          </a:prstGeom>
          <a:solidFill>
            <a:srgbClr val="0066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0" dirty="0">
                <a:solidFill>
                  <a:schemeClr val="bg1"/>
                </a:solidFill>
                <a:latin typeface="Arial Black" panose="020B0A04020102020204" pitchFamily="34" charset="0"/>
              </a:rPr>
              <a:t>NEW  CONVERT  CARE</a:t>
            </a:r>
            <a:endParaRPr lang="en-US" altLang="en-US" sz="2400" b="0" dirty="0">
              <a:solidFill>
                <a:schemeClr val="bg1"/>
              </a:solidFill>
              <a:latin typeface="Arial Black" panose="020B0A04020102020204" pitchFamily="34" charset="0"/>
            </a:endParaRPr>
          </a:p>
        </p:txBody>
      </p:sp>
      <p:sp>
        <p:nvSpPr>
          <p:cNvPr id="412688" name="Rectangle 16"/>
          <p:cNvSpPr>
            <a:spLocks noChangeArrowheads="1"/>
          </p:cNvSpPr>
          <p:nvPr/>
        </p:nvSpPr>
        <p:spPr bwMode="auto">
          <a:xfrm>
            <a:off x="2819400" y="6162675"/>
            <a:ext cx="3581400" cy="695325"/>
          </a:xfrm>
          <a:prstGeom prst="rect">
            <a:avLst/>
          </a:prstGeom>
          <a:solidFill>
            <a:srgbClr val="0066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0" dirty="0">
                <a:solidFill>
                  <a:schemeClr val="bg1"/>
                </a:solidFill>
                <a:latin typeface="Arial Black" panose="020B0A04020102020204" pitchFamily="34" charset="0"/>
              </a:rPr>
              <a:t>SOUL  WINNING</a:t>
            </a:r>
            <a:endParaRPr lang="en-US" altLang="en-US" sz="1000" b="0" dirty="0">
              <a:solidFill>
                <a:schemeClr val="bg1"/>
              </a:solidFill>
              <a:latin typeface="Arial Black" panose="020B0A04020102020204" pitchFamily="34" charset="0"/>
            </a:endParaRPr>
          </a:p>
          <a:p>
            <a:pPr algn="ctr">
              <a:spcBef>
                <a:spcPct val="0"/>
              </a:spcBef>
              <a:buFontTx/>
              <a:buNone/>
            </a:pPr>
            <a:r>
              <a:rPr lang="en-US" altLang="en-US" sz="1800" dirty="0">
                <a:solidFill>
                  <a:schemeClr val="bg1"/>
                </a:solidFill>
              </a:rPr>
              <a:t>Building Relationships with Man</a:t>
            </a:r>
          </a:p>
        </p:txBody>
      </p:sp>
      <p:sp>
        <p:nvSpPr>
          <p:cNvPr id="412689" name="Text Box 17"/>
          <p:cNvSpPr txBox="1">
            <a:spLocks noChangeArrowheads="1"/>
          </p:cNvSpPr>
          <p:nvPr/>
        </p:nvSpPr>
        <p:spPr bwMode="auto">
          <a:xfrm>
            <a:off x="2814638" y="7512050"/>
            <a:ext cx="3662362"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0" u="sng" dirty="0">
                <a:latin typeface="Arial Black" panose="020B0A04020102020204" pitchFamily="34" charset="0"/>
              </a:rPr>
              <a:t>THE  HARVEST</a:t>
            </a:r>
          </a:p>
          <a:p>
            <a:pPr algn="ctr">
              <a:spcBef>
                <a:spcPct val="0"/>
              </a:spcBef>
              <a:buFontTx/>
              <a:buNone/>
            </a:pPr>
            <a:endParaRPr lang="en-US" altLang="en-US" sz="200" b="0" dirty="0">
              <a:latin typeface="Arial Black" panose="020B0A04020102020204" pitchFamily="34" charset="0"/>
            </a:endParaRPr>
          </a:p>
          <a:p>
            <a:pPr algn="ctr">
              <a:spcBef>
                <a:spcPct val="0"/>
              </a:spcBef>
              <a:buFontTx/>
              <a:buNone/>
            </a:pPr>
            <a:r>
              <a:rPr lang="en-US" altLang="en-US" sz="1600" b="0" dirty="0">
                <a:latin typeface="Arial Black" panose="020B0A04020102020204" pitchFamily="34" charset="0"/>
              </a:rPr>
              <a:t>The Mission is the Harvest</a:t>
            </a:r>
          </a:p>
          <a:p>
            <a:pPr algn="ctr">
              <a:spcBef>
                <a:spcPct val="0"/>
              </a:spcBef>
              <a:buFontTx/>
              <a:buNone/>
            </a:pPr>
            <a:endParaRPr lang="en-US" altLang="en-US" sz="400" b="0" dirty="0">
              <a:latin typeface="Arial Black" panose="020B0A04020102020204" pitchFamily="34" charset="0"/>
            </a:endParaRPr>
          </a:p>
          <a:p>
            <a:pPr algn="ctr">
              <a:spcBef>
                <a:spcPct val="0"/>
              </a:spcBef>
              <a:buFontTx/>
              <a:buNone/>
            </a:pPr>
            <a:r>
              <a:rPr lang="en-US" altLang="en-US" sz="1600" b="0" dirty="0">
                <a:latin typeface="Arial Black" panose="020B0A04020102020204" pitchFamily="34" charset="0"/>
              </a:rPr>
              <a:t>Our Goal Is Not Just Retention </a:t>
            </a:r>
          </a:p>
          <a:p>
            <a:pPr algn="ctr">
              <a:spcBef>
                <a:spcPct val="0"/>
              </a:spcBef>
              <a:buFontTx/>
              <a:buNone/>
            </a:pPr>
            <a:r>
              <a:rPr lang="en-US" altLang="en-US" sz="1600" b="0" dirty="0">
                <a:latin typeface="Arial Black" panose="020B0A04020102020204" pitchFamily="34" charset="0"/>
              </a:rPr>
              <a:t>But  Making  Disciples</a:t>
            </a:r>
            <a:endParaRPr lang="en-US" altLang="en-US" sz="2400" b="0" dirty="0">
              <a:latin typeface="Arial Black" panose="020B0A04020102020204" pitchFamily="34" charset="0"/>
            </a:endParaRPr>
          </a:p>
        </p:txBody>
      </p:sp>
      <p:sp>
        <p:nvSpPr>
          <p:cNvPr id="412690" name="Line 18"/>
          <p:cNvSpPr>
            <a:spLocks noChangeShapeType="1"/>
          </p:cNvSpPr>
          <p:nvPr/>
        </p:nvSpPr>
        <p:spPr bwMode="auto">
          <a:xfrm>
            <a:off x="6934200" y="914400"/>
            <a:ext cx="0" cy="8077200"/>
          </a:xfrm>
          <a:prstGeom prst="line">
            <a:avLst/>
          </a:prstGeom>
          <a:noFill/>
          <a:ln w="762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2691" name="Text Box 19"/>
          <p:cNvSpPr txBox="1">
            <a:spLocks noChangeArrowheads="1"/>
          </p:cNvSpPr>
          <p:nvPr/>
        </p:nvSpPr>
        <p:spPr bwMode="auto">
          <a:xfrm>
            <a:off x="76200" y="1066800"/>
            <a:ext cx="21145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rgbClr val="800080"/>
                </a:solidFill>
                <a:latin typeface="Arial Black" panose="020B0A04020102020204" pitchFamily="34" charset="0"/>
              </a:rPr>
              <a:t>PURSUING HIM</a:t>
            </a:r>
          </a:p>
          <a:p>
            <a:r>
              <a:rPr lang="en-US" altLang="en-US" sz="1800" b="0" dirty="0">
                <a:solidFill>
                  <a:srgbClr val="800080"/>
                </a:solidFill>
                <a:latin typeface="Arial Black" panose="020B0A04020102020204" pitchFamily="34" charset="0"/>
              </a:rPr>
              <a:t>          &amp;</a:t>
            </a:r>
          </a:p>
          <a:p>
            <a:r>
              <a:rPr lang="en-US" altLang="en-US" sz="1800" b="0" dirty="0">
                <a:solidFill>
                  <a:srgbClr val="800080"/>
                </a:solidFill>
                <a:latin typeface="Arial Black" panose="020B0A04020102020204" pitchFamily="34" charset="0"/>
              </a:rPr>
              <a:t>SEEKING HIM</a:t>
            </a:r>
          </a:p>
        </p:txBody>
      </p:sp>
      <p:sp>
        <p:nvSpPr>
          <p:cNvPr id="412692" name="Text Box 20"/>
          <p:cNvSpPr txBox="1">
            <a:spLocks noChangeArrowheads="1"/>
          </p:cNvSpPr>
          <p:nvPr/>
        </p:nvSpPr>
        <p:spPr bwMode="auto">
          <a:xfrm>
            <a:off x="365125" y="6262688"/>
            <a:ext cx="1785938" cy="10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rgbClr val="006600"/>
                </a:solidFill>
                <a:latin typeface="Arial Black" panose="020B0A04020102020204" pitchFamily="34" charset="0"/>
              </a:rPr>
              <a:t>APOSTOLIC</a:t>
            </a:r>
          </a:p>
          <a:p>
            <a:r>
              <a:rPr lang="en-US" altLang="en-US" sz="2200" b="0" u="sng" dirty="0">
                <a:solidFill>
                  <a:srgbClr val="006600"/>
                </a:solidFill>
                <a:latin typeface="Arial Black" panose="020B0A04020102020204" pitchFamily="34" charset="0"/>
              </a:rPr>
              <a:t>ACTIONS</a:t>
            </a:r>
            <a:r>
              <a:rPr lang="en-US" altLang="en-US" sz="2200" u="sng" dirty="0">
                <a:solidFill>
                  <a:srgbClr val="006600"/>
                </a:solidFill>
                <a:latin typeface="Arial Black" panose="020B0A04020102020204" pitchFamily="34" charset="0"/>
              </a:rPr>
              <a:t> </a:t>
            </a:r>
            <a:r>
              <a:rPr lang="en-US" altLang="en-US" sz="2200" dirty="0">
                <a:solidFill>
                  <a:srgbClr val="006600"/>
                </a:solidFill>
                <a:latin typeface="Arial Black" panose="020B0A04020102020204" pitchFamily="34" charset="0"/>
              </a:rPr>
              <a:t>!</a:t>
            </a:r>
          </a:p>
          <a:p>
            <a:r>
              <a:rPr lang="en-US" altLang="en-US" sz="1600" dirty="0">
                <a:solidFill>
                  <a:srgbClr val="006600"/>
                </a:solidFill>
                <a:latin typeface="Times New Roman" panose="02020603050405020304" pitchFamily="18" charset="0"/>
              </a:rPr>
              <a:t>(Work the Plan)</a:t>
            </a:r>
          </a:p>
          <a:p>
            <a:endParaRPr lang="en-US" altLang="en-US" sz="700" dirty="0">
              <a:solidFill>
                <a:srgbClr val="006600"/>
              </a:solidFill>
            </a:endParaRPr>
          </a:p>
        </p:txBody>
      </p:sp>
      <p:sp>
        <p:nvSpPr>
          <p:cNvPr id="412693" name="Text Box 21"/>
          <p:cNvSpPr txBox="1">
            <a:spLocks noChangeArrowheads="1"/>
          </p:cNvSpPr>
          <p:nvPr/>
        </p:nvSpPr>
        <p:spPr bwMode="auto">
          <a:xfrm>
            <a:off x="60325" y="100013"/>
            <a:ext cx="7172325"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900" b="0" dirty="0">
                <a:solidFill>
                  <a:srgbClr val="800080"/>
                </a:solidFill>
                <a:latin typeface="Arial Black" panose="020B0A04020102020204" pitchFamily="34" charset="0"/>
              </a:rPr>
              <a:t>FOUNDATIONAL PRINCIPLES OF EVANGELISM THAT</a:t>
            </a:r>
          </a:p>
          <a:p>
            <a:pPr algn="ctr"/>
            <a:r>
              <a:rPr lang="en-US" altLang="en-US" sz="1900" b="0" u="sng" dirty="0">
                <a:solidFill>
                  <a:srgbClr val="800080"/>
                </a:solidFill>
                <a:latin typeface="Arial Black" panose="020B0A04020102020204" pitchFamily="34" charset="0"/>
              </a:rPr>
              <a:t>WILL MOBILIZE  THE  HARVEST DRIVEN  CHURCH !</a:t>
            </a:r>
            <a:endParaRPr lang="en-US" altLang="en-US" sz="1900" dirty="0">
              <a:solidFill>
                <a:schemeClr val="tx1"/>
              </a:solidFill>
            </a:endParaRPr>
          </a:p>
        </p:txBody>
      </p:sp>
      <p:sp>
        <p:nvSpPr>
          <p:cNvPr id="412694" name="Line 22"/>
          <p:cNvSpPr>
            <a:spLocks noChangeShapeType="1"/>
          </p:cNvSpPr>
          <p:nvPr/>
        </p:nvSpPr>
        <p:spPr bwMode="auto">
          <a:xfrm flipV="1">
            <a:off x="609600" y="7094538"/>
            <a:ext cx="1676400" cy="44926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projctor.wav"/>
      </p:stSnd>
    </p:sndAc>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Text Box 2"/>
          <p:cNvSpPr txBox="1">
            <a:spLocks noChangeArrowheads="1"/>
          </p:cNvSpPr>
          <p:nvPr/>
        </p:nvSpPr>
        <p:spPr bwMode="auto">
          <a:xfrm>
            <a:off x="152400" y="1746250"/>
            <a:ext cx="7010400" cy="7473950"/>
          </a:xfrm>
          <a:prstGeom prst="rect">
            <a:avLst/>
          </a:prstGeom>
          <a:gradFill rotWithShape="0">
            <a:gsLst>
              <a:gs pos="0">
                <a:srgbClr val="FFFF00"/>
              </a:gs>
              <a:gs pos="50000">
                <a:schemeClr val="bg1"/>
              </a:gs>
              <a:gs pos="100000">
                <a:srgbClr val="FFFF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p>
            <a:pPr>
              <a:defRPr/>
            </a:pPr>
            <a:endParaRPr lang="en-US" altLang="en-US" sz="800" dirty="0">
              <a:solidFill>
                <a:srgbClr val="0000FF"/>
              </a:solidFill>
              <a:latin typeface="Times" panose="02020603050405020304" pitchFamily="18" charset="0"/>
              <a:cs typeface="Times New Roman" panose="02020603050405020304" pitchFamily="18" charset="0"/>
            </a:endParaRPr>
          </a:p>
          <a:p>
            <a:pPr>
              <a:defRPr/>
            </a:pPr>
            <a:r>
              <a:rPr lang="en-US" altLang="en-US" sz="1400" dirty="0">
                <a:solidFill>
                  <a:srgbClr val="0000FF"/>
                </a:solidFill>
                <a:latin typeface="Times" panose="02020603050405020304" pitchFamily="18" charset="0"/>
                <a:cs typeface="Times New Roman" panose="02020603050405020304" pitchFamily="18" charset="0"/>
              </a:rPr>
              <a:t>-  98% of church growth in America is from church transfer, only 2% from new </a:t>
            </a:r>
            <a:endParaRPr lang="en-US" altLang="en-US" sz="1400" dirty="0">
              <a:solidFill>
                <a:schemeClr val="tx1"/>
              </a:solidFill>
              <a:latin typeface="Times" panose="02020603050405020304" pitchFamily="18" charset="0"/>
              <a:cs typeface="Times New Roman" panose="02020603050405020304" pitchFamily="18" charset="0"/>
            </a:endParaRPr>
          </a:p>
          <a:p>
            <a:pPr>
              <a:defRPr/>
            </a:pPr>
            <a:r>
              <a:rPr lang="en-US" altLang="en-US" sz="1400" dirty="0">
                <a:solidFill>
                  <a:srgbClr val="0000FF"/>
                </a:solidFill>
                <a:latin typeface="Times" panose="02020603050405020304" pitchFamily="18" charset="0"/>
                <a:cs typeface="Times New Roman" panose="02020603050405020304" pitchFamily="18" charset="0"/>
              </a:rPr>
              <a:t>   converts.  If this were a business it would be bankrupt.</a:t>
            </a:r>
          </a:p>
          <a:p>
            <a:pPr>
              <a:defRPr/>
            </a:pPr>
            <a:endParaRPr lang="en-US" altLang="en-US" sz="600" dirty="0">
              <a:solidFill>
                <a:srgbClr val="0000FF"/>
              </a:solidFill>
              <a:latin typeface="Times" panose="02020603050405020304" pitchFamily="18" charset="0"/>
              <a:cs typeface="Times New Roman" panose="02020603050405020304" pitchFamily="18" charset="0"/>
            </a:endParaRPr>
          </a:p>
          <a:p>
            <a:pPr>
              <a:buFontTx/>
              <a:buChar char="-"/>
              <a:defRPr/>
            </a:pPr>
            <a:r>
              <a:rPr lang="en-US" altLang="en-US" sz="1400" dirty="0">
                <a:solidFill>
                  <a:srgbClr val="FF0000"/>
                </a:solidFill>
                <a:latin typeface="Times" panose="02020603050405020304" pitchFamily="18" charset="0"/>
                <a:cs typeface="Times New Roman" panose="02020603050405020304" pitchFamily="18" charset="0"/>
              </a:rPr>
              <a:t>  95% of Christians are barren - not involved in winning and caring for lost souls.</a:t>
            </a:r>
          </a:p>
          <a:p>
            <a:pPr>
              <a:defRPr/>
            </a:pPr>
            <a:endParaRPr lang="en-US" altLang="en-US" sz="600" dirty="0">
              <a:solidFill>
                <a:srgbClr val="FF0000"/>
              </a:solidFill>
              <a:latin typeface="Times" panose="02020603050405020304" pitchFamily="18" charset="0"/>
              <a:cs typeface="Times New Roman" panose="02020603050405020304" pitchFamily="18" charset="0"/>
            </a:endParaRPr>
          </a:p>
          <a:p>
            <a:pPr>
              <a:buFontTx/>
              <a:buChar char="-"/>
              <a:defRPr/>
            </a:pPr>
            <a:r>
              <a:rPr lang="en-US" altLang="en-US" sz="1400" dirty="0">
                <a:solidFill>
                  <a:srgbClr val="0000FF"/>
                </a:solidFill>
                <a:latin typeface="Times" panose="02020603050405020304" pitchFamily="18" charset="0"/>
                <a:cs typeface="Times New Roman" panose="02020603050405020304" pitchFamily="18" charset="0"/>
              </a:rPr>
              <a:t>  85% of churches retain less than 10% of visitors.</a:t>
            </a:r>
          </a:p>
          <a:p>
            <a:pPr>
              <a:buFontTx/>
              <a:buChar char="-"/>
              <a:defRPr/>
            </a:pPr>
            <a:endParaRPr lang="en-US" altLang="en-US" sz="600" dirty="0">
              <a:solidFill>
                <a:schemeClr val="tx1"/>
              </a:solidFill>
              <a:latin typeface="Times" panose="02020603050405020304" pitchFamily="18" charset="0"/>
              <a:cs typeface="Times New Roman" panose="02020603050405020304" pitchFamily="18" charset="0"/>
            </a:endParaRPr>
          </a:p>
          <a:p>
            <a:pPr>
              <a:buFontTx/>
              <a:buChar char="-"/>
              <a:defRPr/>
            </a:pPr>
            <a:r>
              <a:rPr lang="en-US" altLang="en-US" sz="1400" dirty="0">
                <a:solidFill>
                  <a:srgbClr val="FF0000"/>
                </a:solidFill>
                <a:latin typeface="Times" panose="02020603050405020304" pitchFamily="18" charset="0"/>
                <a:cs typeface="Times New Roman" panose="02020603050405020304" pitchFamily="18" charset="0"/>
              </a:rPr>
              <a:t>  20% or less of new converts survive to become mature saints.</a:t>
            </a:r>
          </a:p>
          <a:p>
            <a:pPr>
              <a:buFontTx/>
              <a:buChar char="-"/>
              <a:defRPr/>
            </a:pPr>
            <a:endParaRPr lang="en-US" altLang="en-US" sz="600" dirty="0">
              <a:solidFill>
                <a:schemeClr val="tx1"/>
              </a:solidFill>
              <a:latin typeface="Times" panose="02020603050405020304" pitchFamily="18" charset="0"/>
              <a:cs typeface="Times New Roman" panose="02020603050405020304" pitchFamily="18" charset="0"/>
            </a:endParaRPr>
          </a:p>
          <a:p>
            <a:pPr>
              <a:defRPr/>
            </a:pPr>
            <a:r>
              <a:rPr lang="en-US" altLang="en-US" sz="1400" dirty="0">
                <a:solidFill>
                  <a:srgbClr val="0000FF"/>
                </a:solidFill>
                <a:latin typeface="Times" panose="02020603050405020304" pitchFamily="18" charset="0"/>
                <a:cs typeface="Times New Roman" panose="02020603050405020304" pitchFamily="18" charset="0"/>
              </a:rPr>
              <a:t>-  Most churches are in the maintenance mode (many activities and ministries for those </a:t>
            </a:r>
            <a:endParaRPr lang="en-US" altLang="en-US" sz="1400" dirty="0">
              <a:solidFill>
                <a:schemeClr val="tx1"/>
              </a:solidFill>
              <a:latin typeface="Times" panose="02020603050405020304" pitchFamily="18" charset="0"/>
              <a:cs typeface="Times New Roman" panose="02020603050405020304" pitchFamily="18" charset="0"/>
            </a:endParaRPr>
          </a:p>
          <a:p>
            <a:pPr>
              <a:defRPr/>
            </a:pPr>
            <a:r>
              <a:rPr lang="en-US" altLang="en-US" sz="1400" dirty="0">
                <a:solidFill>
                  <a:srgbClr val="0000FF"/>
                </a:solidFill>
                <a:latin typeface="Times" panose="02020603050405020304" pitchFamily="18" charset="0"/>
                <a:cs typeface="Times New Roman" panose="02020603050405020304" pitchFamily="18" charset="0"/>
              </a:rPr>
              <a:t>   safe in the fold) with a withered arm of evangelistic outreach to the lost in our </a:t>
            </a:r>
            <a:endParaRPr lang="en-US" altLang="en-US" sz="1400" dirty="0">
              <a:solidFill>
                <a:schemeClr val="tx1"/>
              </a:solidFill>
              <a:latin typeface="Times" panose="02020603050405020304" pitchFamily="18" charset="0"/>
              <a:cs typeface="Times New Roman" panose="02020603050405020304" pitchFamily="18" charset="0"/>
            </a:endParaRPr>
          </a:p>
          <a:p>
            <a:pPr>
              <a:defRPr/>
            </a:pPr>
            <a:r>
              <a:rPr lang="en-US" altLang="en-US" sz="1400" dirty="0">
                <a:solidFill>
                  <a:srgbClr val="0000FF"/>
                </a:solidFill>
                <a:latin typeface="Times" panose="02020603050405020304" pitchFamily="18" charset="0"/>
                <a:cs typeface="Times New Roman" panose="02020603050405020304" pitchFamily="18" charset="0"/>
              </a:rPr>
              <a:t>   communities.</a:t>
            </a:r>
          </a:p>
          <a:p>
            <a:pPr>
              <a:defRPr/>
            </a:pPr>
            <a:endParaRPr lang="en-US" altLang="en-US" sz="600" dirty="0">
              <a:solidFill>
                <a:srgbClr val="0000FF"/>
              </a:solidFill>
              <a:latin typeface="Times" panose="02020603050405020304" pitchFamily="18" charset="0"/>
              <a:cs typeface="Times New Roman" panose="02020603050405020304" pitchFamily="18" charset="0"/>
            </a:endParaRPr>
          </a:p>
          <a:p>
            <a:pPr>
              <a:defRPr/>
            </a:pPr>
            <a:r>
              <a:rPr lang="en-US" altLang="en-US" sz="1400" dirty="0">
                <a:solidFill>
                  <a:srgbClr val="FF0000"/>
                </a:solidFill>
                <a:latin typeface="Times" panose="02020603050405020304" pitchFamily="18" charset="0"/>
                <a:cs typeface="Times New Roman" panose="02020603050405020304" pitchFamily="18" charset="0"/>
              </a:rPr>
              <a:t>-  Less than 20% of the laity are involved in the mission of the church. They are living </a:t>
            </a:r>
            <a:endParaRPr lang="en-US" altLang="en-US" sz="1400" dirty="0">
              <a:solidFill>
                <a:schemeClr val="tx1"/>
              </a:solidFill>
              <a:latin typeface="Times" panose="02020603050405020304" pitchFamily="18" charset="0"/>
              <a:cs typeface="Times New Roman" panose="02020603050405020304" pitchFamily="18" charset="0"/>
            </a:endParaRPr>
          </a:p>
          <a:p>
            <a:pPr>
              <a:defRPr/>
            </a:pPr>
            <a:r>
              <a:rPr lang="en-US" altLang="en-US" sz="1400" dirty="0">
                <a:solidFill>
                  <a:srgbClr val="FF0000"/>
                </a:solidFill>
                <a:latin typeface="Times" panose="02020603050405020304" pitchFamily="18" charset="0"/>
                <a:cs typeface="Times New Roman" panose="02020603050405020304" pitchFamily="18" charset="0"/>
              </a:rPr>
              <a:t>   under guilt of not being involved, struggling with knowing they need to do </a:t>
            </a:r>
            <a:endParaRPr lang="en-US" altLang="en-US" sz="1400" dirty="0">
              <a:solidFill>
                <a:schemeClr val="tx1"/>
              </a:solidFill>
              <a:latin typeface="Times" panose="02020603050405020304" pitchFamily="18" charset="0"/>
              <a:cs typeface="Times New Roman" panose="02020603050405020304" pitchFamily="18" charset="0"/>
            </a:endParaRPr>
          </a:p>
          <a:p>
            <a:pPr>
              <a:defRPr/>
            </a:pPr>
            <a:r>
              <a:rPr lang="en-US" altLang="en-US" sz="1400" dirty="0">
                <a:solidFill>
                  <a:srgbClr val="FF0000"/>
                </a:solidFill>
                <a:latin typeface="Times" panose="02020603050405020304" pitchFamily="18" charset="0"/>
                <a:cs typeface="Times New Roman" panose="02020603050405020304" pitchFamily="18" charset="0"/>
              </a:rPr>
              <a:t>   something more, frustrated with not being involved, not knowing what to do, or </a:t>
            </a:r>
            <a:endParaRPr lang="en-US" altLang="en-US" sz="1400" dirty="0">
              <a:solidFill>
                <a:schemeClr val="tx1"/>
              </a:solidFill>
              <a:latin typeface="Times" panose="02020603050405020304" pitchFamily="18" charset="0"/>
              <a:cs typeface="Times New Roman" panose="02020603050405020304" pitchFamily="18" charset="0"/>
            </a:endParaRPr>
          </a:p>
          <a:p>
            <a:pPr>
              <a:defRPr/>
            </a:pPr>
            <a:r>
              <a:rPr lang="en-US" altLang="en-US" sz="1400" dirty="0">
                <a:solidFill>
                  <a:srgbClr val="FF0000"/>
                </a:solidFill>
                <a:latin typeface="Times" panose="02020603050405020304" pitchFamily="18" charset="0"/>
                <a:cs typeface="Times New Roman" panose="02020603050405020304" pitchFamily="18" charset="0"/>
              </a:rPr>
              <a:t>   either they are living in denial of their responsibility.</a:t>
            </a:r>
          </a:p>
          <a:p>
            <a:pPr>
              <a:defRPr/>
            </a:pPr>
            <a:endParaRPr lang="en-US" altLang="en-US" sz="600" dirty="0">
              <a:solidFill>
                <a:srgbClr val="FF0000"/>
              </a:solidFill>
              <a:latin typeface="Times" panose="02020603050405020304" pitchFamily="18" charset="0"/>
              <a:cs typeface="Times New Roman" panose="02020603050405020304" pitchFamily="18" charset="0"/>
            </a:endParaRPr>
          </a:p>
          <a:p>
            <a:pPr>
              <a:defRPr/>
            </a:pPr>
            <a:r>
              <a:rPr lang="en-US" altLang="en-US" sz="1400" dirty="0">
                <a:solidFill>
                  <a:srgbClr val="0000FF"/>
                </a:solidFill>
                <a:latin typeface="Times" panose="02020603050405020304" pitchFamily="18" charset="0"/>
                <a:cs typeface="Times New Roman" panose="02020603050405020304" pitchFamily="18" charset="0"/>
              </a:rPr>
              <a:t>-  We tend to say we are doing good but fail to honestly measure and report the </a:t>
            </a:r>
            <a:r>
              <a:rPr lang="en-US" altLang="en-US" sz="1400" u="sng" dirty="0">
                <a:solidFill>
                  <a:srgbClr val="0000FF"/>
                </a:solidFill>
                <a:latin typeface="Times" panose="02020603050405020304" pitchFamily="18" charset="0"/>
                <a:cs typeface="Times New Roman" panose="02020603050405020304" pitchFamily="18" charset="0"/>
              </a:rPr>
              <a:t>key </a:t>
            </a:r>
            <a:endParaRPr lang="en-US" altLang="en-US" sz="1400" u="sng" dirty="0">
              <a:solidFill>
                <a:schemeClr val="tx1"/>
              </a:solidFill>
              <a:latin typeface="Times" panose="02020603050405020304" pitchFamily="18" charset="0"/>
              <a:cs typeface="Times New Roman" panose="02020603050405020304" pitchFamily="18" charset="0"/>
            </a:endParaRPr>
          </a:p>
          <a:p>
            <a:pPr>
              <a:defRPr/>
            </a:pPr>
            <a:r>
              <a:rPr lang="en-US" altLang="en-US" sz="1400" dirty="0">
                <a:solidFill>
                  <a:srgbClr val="0000FF"/>
                </a:solidFill>
                <a:latin typeface="Times" panose="02020603050405020304" pitchFamily="18" charset="0"/>
                <a:cs typeface="Times New Roman" panose="02020603050405020304" pitchFamily="18" charset="0"/>
              </a:rPr>
              <a:t>    </a:t>
            </a:r>
            <a:r>
              <a:rPr lang="en-US" altLang="en-US" sz="1400" u="sng" dirty="0">
                <a:solidFill>
                  <a:srgbClr val="0000FF"/>
                </a:solidFill>
                <a:latin typeface="Times" panose="02020603050405020304" pitchFamily="18" charset="0"/>
                <a:cs typeface="Times New Roman" panose="02020603050405020304" pitchFamily="18" charset="0"/>
              </a:rPr>
              <a:t>indicators</a:t>
            </a:r>
            <a:r>
              <a:rPr lang="en-US" altLang="en-US" sz="1400" dirty="0">
                <a:solidFill>
                  <a:srgbClr val="0000FF"/>
                </a:solidFill>
                <a:latin typeface="Times" panose="02020603050405020304" pitchFamily="18" charset="0"/>
                <a:cs typeface="Times New Roman" panose="02020603050405020304" pitchFamily="18" charset="0"/>
              </a:rPr>
              <a:t> that will open our eyes and drive us to change.</a:t>
            </a:r>
          </a:p>
          <a:p>
            <a:pPr>
              <a:defRPr/>
            </a:pPr>
            <a:endParaRPr lang="en-US" altLang="en-US" sz="600" dirty="0">
              <a:solidFill>
                <a:srgbClr val="0000FF"/>
              </a:solidFill>
              <a:latin typeface="Times" panose="02020603050405020304" pitchFamily="18" charset="0"/>
              <a:cs typeface="Times New Roman" panose="02020603050405020304" pitchFamily="18" charset="0"/>
            </a:endParaRPr>
          </a:p>
          <a:p>
            <a:pPr>
              <a:defRPr/>
            </a:pPr>
            <a:r>
              <a:rPr lang="en-US" altLang="en-US" sz="1400" dirty="0">
                <a:solidFill>
                  <a:srgbClr val="FF0000"/>
                </a:solidFill>
                <a:latin typeface="Times" panose="02020603050405020304" pitchFamily="18" charset="0"/>
                <a:cs typeface="Times New Roman" panose="02020603050405020304" pitchFamily="18" charset="0"/>
              </a:rPr>
              <a:t>-  The problem is that the church has lost it's Mission and has become a maintenance </a:t>
            </a:r>
            <a:endParaRPr lang="en-US" altLang="en-US" sz="1400" dirty="0">
              <a:solidFill>
                <a:schemeClr val="tx1"/>
              </a:solidFill>
              <a:latin typeface="Times" panose="02020603050405020304" pitchFamily="18" charset="0"/>
              <a:cs typeface="Times New Roman" panose="02020603050405020304" pitchFamily="18" charset="0"/>
            </a:endParaRPr>
          </a:p>
          <a:p>
            <a:pPr>
              <a:defRPr/>
            </a:pPr>
            <a:r>
              <a:rPr lang="en-US" altLang="en-US" sz="1400" dirty="0">
                <a:solidFill>
                  <a:srgbClr val="FF0000"/>
                </a:solidFill>
                <a:latin typeface="Times" panose="02020603050405020304" pitchFamily="18" charset="0"/>
                <a:cs typeface="Times New Roman" panose="02020603050405020304" pitchFamily="18" charset="0"/>
              </a:rPr>
              <a:t>   model church.</a:t>
            </a:r>
          </a:p>
          <a:p>
            <a:pPr>
              <a:defRPr/>
            </a:pPr>
            <a:endParaRPr lang="en-US" altLang="en-US" sz="600" dirty="0">
              <a:solidFill>
                <a:srgbClr val="FF0000"/>
              </a:solidFill>
              <a:latin typeface="Times" panose="02020603050405020304" pitchFamily="18" charset="0"/>
              <a:cs typeface="Times New Roman" panose="02020603050405020304" pitchFamily="18" charset="0"/>
            </a:endParaRPr>
          </a:p>
          <a:p>
            <a:pPr>
              <a:defRPr/>
            </a:pPr>
            <a:r>
              <a:rPr lang="en-US" altLang="en-US" sz="1400" dirty="0">
                <a:solidFill>
                  <a:srgbClr val="0000FF"/>
                </a:solidFill>
                <a:latin typeface="Times" panose="02020603050405020304" pitchFamily="18" charset="0"/>
                <a:cs typeface="Times New Roman" panose="02020603050405020304" pitchFamily="18" charset="0"/>
              </a:rPr>
              <a:t>-  If we keep doing what we've always done, we'll keep getting what we've always got.</a:t>
            </a:r>
            <a:endParaRPr lang="en-US" altLang="en-US" sz="1400" dirty="0">
              <a:solidFill>
                <a:schemeClr val="tx1"/>
              </a:solidFill>
              <a:latin typeface="Times" panose="02020603050405020304" pitchFamily="18" charset="0"/>
              <a:cs typeface="Times New Roman" panose="02020603050405020304" pitchFamily="18" charset="0"/>
            </a:endParaRPr>
          </a:p>
          <a:p>
            <a:pPr>
              <a:defRPr/>
            </a:pPr>
            <a:r>
              <a:rPr lang="en-US" altLang="en-US" sz="1400" dirty="0">
                <a:solidFill>
                  <a:srgbClr val="0000FF"/>
                </a:solidFill>
                <a:latin typeface="Times" panose="02020603050405020304" pitchFamily="18" charset="0"/>
                <a:cs typeface="Times New Roman" panose="02020603050405020304" pitchFamily="18" charset="0"/>
              </a:rPr>
              <a:t>   We have to change.</a:t>
            </a:r>
          </a:p>
          <a:p>
            <a:pPr>
              <a:defRPr/>
            </a:pPr>
            <a:endParaRPr lang="en-US" altLang="en-US" sz="600" dirty="0">
              <a:solidFill>
                <a:srgbClr val="0000FF"/>
              </a:solidFill>
              <a:latin typeface="Times" panose="02020603050405020304" pitchFamily="18" charset="0"/>
              <a:cs typeface="Times New Roman" panose="02020603050405020304" pitchFamily="18" charset="0"/>
            </a:endParaRPr>
          </a:p>
          <a:p>
            <a:pPr>
              <a:defRPr/>
            </a:pPr>
            <a:r>
              <a:rPr lang="en-US" altLang="en-US" sz="1400" dirty="0">
                <a:solidFill>
                  <a:srgbClr val="FF0000"/>
                </a:solidFill>
                <a:latin typeface="Times" panose="02020603050405020304" pitchFamily="18" charset="0"/>
                <a:cs typeface="Times New Roman" panose="02020603050405020304" pitchFamily="18" charset="0"/>
              </a:rPr>
              <a:t>-  The standard to measure our church is not the size of the congregation, not the size </a:t>
            </a:r>
            <a:endParaRPr lang="en-US" altLang="en-US" sz="1400" dirty="0">
              <a:solidFill>
                <a:schemeClr val="tx1"/>
              </a:solidFill>
              <a:latin typeface="Times" panose="02020603050405020304" pitchFamily="18" charset="0"/>
              <a:cs typeface="Times New Roman" panose="02020603050405020304" pitchFamily="18" charset="0"/>
            </a:endParaRPr>
          </a:p>
          <a:p>
            <a:pPr>
              <a:defRPr/>
            </a:pPr>
            <a:r>
              <a:rPr lang="en-US" altLang="en-US" sz="1400" dirty="0">
                <a:solidFill>
                  <a:srgbClr val="FF0000"/>
                </a:solidFill>
                <a:latin typeface="Times" panose="02020603050405020304" pitchFamily="18" charset="0"/>
                <a:cs typeface="Times New Roman" panose="02020603050405020304" pitchFamily="18" charset="0"/>
              </a:rPr>
              <a:t>    of the  building, not how much we give to missions, not the size of our budget, not </a:t>
            </a:r>
            <a:endParaRPr lang="en-US" altLang="en-US" sz="1400" dirty="0">
              <a:solidFill>
                <a:schemeClr val="tx1"/>
              </a:solidFill>
              <a:latin typeface="Times" panose="02020603050405020304" pitchFamily="18" charset="0"/>
              <a:cs typeface="Times New Roman" panose="02020603050405020304" pitchFamily="18" charset="0"/>
            </a:endParaRPr>
          </a:p>
          <a:p>
            <a:pPr>
              <a:defRPr/>
            </a:pPr>
            <a:r>
              <a:rPr lang="en-US" altLang="en-US" sz="1400" dirty="0">
                <a:solidFill>
                  <a:srgbClr val="FF0000"/>
                </a:solidFill>
                <a:latin typeface="Times" panose="02020603050405020304" pitchFamily="18" charset="0"/>
                <a:cs typeface="Times New Roman" panose="02020603050405020304" pitchFamily="18" charset="0"/>
              </a:rPr>
              <a:t>    any other measures -- but the size of our </a:t>
            </a:r>
            <a:r>
              <a:rPr lang="en-US" altLang="en-US" sz="1400" dirty="0">
                <a:solidFill>
                  <a:srgbClr val="FF0000"/>
                </a:solidFill>
                <a:latin typeface="Times" panose="02020603050405020304" pitchFamily="18" charset="0"/>
              </a:rPr>
              <a:t>Harvest of Lost Souls</a:t>
            </a:r>
            <a:r>
              <a:rPr lang="en-US" altLang="en-US" sz="1400" dirty="0">
                <a:solidFill>
                  <a:srgbClr val="FF0000"/>
                </a:solidFill>
                <a:latin typeface="Times" panose="02020603050405020304" pitchFamily="18" charset="0"/>
                <a:cs typeface="Times New Roman" panose="02020603050405020304" pitchFamily="18" charset="0"/>
              </a:rPr>
              <a:t>, compared to the </a:t>
            </a:r>
            <a:endParaRPr lang="en-US" altLang="en-US" sz="1400" dirty="0">
              <a:solidFill>
                <a:schemeClr val="tx1"/>
              </a:solidFill>
              <a:latin typeface="Times" panose="02020603050405020304" pitchFamily="18" charset="0"/>
              <a:cs typeface="Times New Roman" panose="02020603050405020304" pitchFamily="18" charset="0"/>
            </a:endParaRPr>
          </a:p>
          <a:p>
            <a:pPr>
              <a:defRPr/>
            </a:pPr>
            <a:r>
              <a:rPr lang="en-US" altLang="en-US" sz="1400" dirty="0">
                <a:solidFill>
                  <a:srgbClr val="FF0000"/>
                </a:solidFill>
                <a:latin typeface="Times" panose="02020603050405020304" pitchFamily="18" charset="0"/>
                <a:cs typeface="Times New Roman" panose="02020603050405020304" pitchFamily="18" charset="0"/>
              </a:rPr>
              <a:t>    number of laborers in our church.  </a:t>
            </a:r>
            <a:r>
              <a:rPr lang="en-US" altLang="en-US" sz="1400" u="sng" dirty="0">
                <a:solidFill>
                  <a:srgbClr val="FF0000"/>
                </a:solidFill>
                <a:latin typeface="Times" panose="02020603050405020304" pitchFamily="18" charset="0"/>
                <a:cs typeface="Times New Roman" panose="02020603050405020304" pitchFamily="18" charset="0"/>
              </a:rPr>
              <a:t>The true measure of the church is the number of</a:t>
            </a:r>
            <a:r>
              <a:rPr lang="en-US" altLang="en-US" sz="1400" dirty="0">
                <a:solidFill>
                  <a:srgbClr val="FF0000"/>
                </a:solidFill>
                <a:latin typeface="Times" panose="02020603050405020304" pitchFamily="18" charset="0"/>
                <a:cs typeface="Times New Roman" panose="02020603050405020304" pitchFamily="18" charset="0"/>
              </a:rPr>
              <a:t> </a:t>
            </a:r>
            <a:endParaRPr lang="en-US" altLang="en-US" sz="1400" dirty="0">
              <a:solidFill>
                <a:schemeClr val="tx1"/>
              </a:solidFill>
              <a:latin typeface="Times" panose="02020603050405020304" pitchFamily="18" charset="0"/>
              <a:cs typeface="Times New Roman" panose="02020603050405020304" pitchFamily="18" charset="0"/>
            </a:endParaRPr>
          </a:p>
          <a:p>
            <a:pPr>
              <a:defRPr/>
            </a:pPr>
            <a:r>
              <a:rPr lang="en-US" altLang="en-US" sz="1400" dirty="0">
                <a:solidFill>
                  <a:srgbClr val="FF0000"/>
                </a:solidFill>
                <a:latin typeface="Times" panose="02020603050405020304" pitchFamily="18" charset="0"/>
                <a:cs typeface="Times New Roman" panose="02020603050405020304" pitchFamily="18" charset="0"/>
              </a:rPr>
              <a:t>    </a:t>
            </a:r>
            <a:r>
              <a:rPr lang="en-US" altLang="en-US" sz="1400" u="sng" dirty="0">
                <a:solidFill>
                  <a:srgbClr val="FF0000"/>
                </a:solidFill>
                <a:latin typeface="Times" panose="02020603050405020304" pitchFamily="18" charset="0"/>
                <a:cs typeface="Times New Roman" panose="02020603050405020304" pitchFamily="18" charset="0"/>
              </a:rPr>
              <a:t>disciples we have made</a:t>
            </a:r>
            <a:r>
              <a:rPr lang="en-US" altLang="en-US" sz="1400" dirty="0">
                <a:solidFill>
                  <a:srgbClr val="FF0000"/>
                </a:solidFill>
                <a:latin typeface="Times" panose="02020603050405020304" pitchFamily="18" charset="0"/>
                <a:cs typeface="Times New Roman" panose="02020603050405020304" pitchFamily="18" charset="0"/>
              </a:rPr>
              <a:t>.</a:t>
            </a:r>
          </a:p>
          <a:p>
            <a:pPr>
              <a:defRPr/>
            </a:pPr>
            <a:endParaRPr lang="en-US" altLang="en-US" sz="600" dirty="0">
              <a:solidFill>
                <a:srgbClr val="FF0000"/>
              </a:solidFill>
              <a:latin typeface="Times" panose="02020603050405020304" pitchFamily="18" charset="0"/>
              <a:cs typeface="Times New Roman" panose="02020603050405020304" pitchFamily="18" charset="0"/>
            </a:endParaRPr>
          </a:p>
          <a:p>
            <a:pPr>
              <a:defRPr/>
            </a:pPr>
            <a:r>
              <a:rPr lang="en-US" altLang="en-US" sz="1400" dirty="0">
                <a:solidFill>
                  <a:srgbClr val="0000FF"/>
                </a:solidFill>
                <a:latin typeface="Times" panose="02020603050405020304" pitchFamily="18" charset="0"/>
                <a:cs typeface="Times New Roman" panose="02020603050405020304" pitchFamily="18" charset="0"/>
              </a:rPr>
              <a:t>-  When we restore the Mission to the church, God will restore the revival in the </a:t>
            </a:r>
            <a:endParaRPr lang="en-US" altLang="en-US" sz="1400" dirty="0">
              <a:solidFill>
                <a:schemeClr val="tx1"/>
              </a:solidFill>
              <a:latin typeface="Times" panose="02020603050405020304" pitchFamily="18" charset="0"/>
              <a:cs typeface="Times New Roman" panose="02020603050405020304" pitchFamily="18" charset="0"/>
            </a:endParaRPr>
          </a:p>
          <a:p>
            <a:pPr>
              <a:defRPr/>
            </a:pPr>
            <a:r>
              <a:rPr lang="en-US" altLang="en-US" sz="1400" dirty="0">
                <a:solidFill>
                  <a:srgbClr val="0000FF"/>
                </a:solidFill>
                <a:latin typeface="Times" panose="02020603050405020304" pitchFamily="18" charset="0"/>
                <a:cs typeface="Times New Roman" panose="02020603050405020304" pitchFamily="18" charset="0"/>
              </a:rPr>
              <a:t>    church.</a:t>
            </a:r>
          </a:p>
          <a:p>
            <a:pPr>
              <a:defRPr/>
            </a:pPr>
            <a:endParaRPr lang="en-US" altLang="en-US" sz="600" dirty="0">
              <a:solidFill>
                <a:srgbClr val="0000FF"/>
              </a:solidFill>
              <a:latin typeface="Times" panose="02020603050405020304" pitchFamily="18" charset="0"/>
              <a:cs typeface="Times New Roman" panose="02020603050405020304" pitchFamily="18" charset="0"/>
            </a:endParaRPr>
          </a:p>
          <a:p>
            <a:pPr>
              <a:buFontTx/>
              <a:buChar char="-"/>
              <a:defRPr/>
            </a:pPr>
            <a:r>
              <a:rPr lang="en-US" altLang="en-US" sz="1400" dirty="0">
                <a:solidFill>
                  <a:srgbClr val="FF0000"/>
                </a:solidFill>
                <a:latin typeface="Times" panose="02020603050405020304" pitchFamily="18" charset="0"/>
                <a:cs typeface="Times New Roman" panose="02020603050405020304" pitchFamily="18" charset="0"/>
              </a:rPr>
              <a:t>  We must mobilize the members - get them into action - get them into the Harvest.</a:t>
            </a:r>
          </a:p>
          <a:p>
            <a:pPr>
              <a:defRPr/>
            </a:pPr>
            <a:endParaRPr lang="en-US" altLang="en-US" sz="600" dirty="0">
              <a:solidFill>
                <a:srgbClr val="FF0000"/>
              </a:solidFill>
              <a:latin typeface="Times" panose="02020603050405020304" pitchFamily="18" charset="0"/>
              <a:cs typeface="Times New Roman" panose="02020603050405020304" pitchFamily="18" charset="0"/>
            </a:endParaRPr>
          </a:p>
          <a:p>
            <a:pPr>
              <a:buFontTx/>
              <a:buChar char="-"/>
              <a:defRPr/>
            </a:pPr>
            <a:r>
              <a:rPr lang="en-US" altLang="en-US" sz="1400" dirty="0">
                <a:solidFill>
                  <a:schemeClr val="tx1"/>
                </a:solidFill>
                <a:latin typeface="Times" panose="02020603050405020304" pitchFamily="18" charset="0"/>
                <a:cs typeface="Times New Roman" panose="02020603050405020304" pitchFamily="18" charset="0"/>
              </a:rPr>
              <a:t>  </a:t>
            </a:r>
            <a:r>
              <a:rPr lang="en-US" altLang="en-US" sz="1400" dirty="0">
                <a:solidFill>
                  <a:srgbClr val="0000FF"/>
                </a:solidFill>
                <a:latin typeface="Times" panose="02020603050405020304" pitchFamily="18" charset="0"/>
                <a:cs typeface="Times New Roman" panose="02020603050405020304" pitchFamily="18" charset="0"/>
              </a:rPr>
              <a:t>We must transform our maintenance model churches to </a:t>
            </a:r>
            <a:r>
              <a:rPr lang="en-US" altLang="en-US" sz="1400" dirty="0">
                <a:solidFill>
                  <a:srgbClr val="0000FF"/>
                </a:solidFill>
                <a:latin typeface="Times" panose="02020603050405020304" pitchFamily="18" charset="0"/>
              </a:rPr>
              <a:t>Mission (Harvest)</a:t>
            </a:r>
            <a:r>
              <a:rPr lang="en-US" altLang="en-US" sz="1400" dirty="0">
                <a:solidFill>
                  <a:srgbClr val="0000FF"/>
                </a:solidFill>
                <a:latin typeface="Times" panose="02020603050405020304" pitchFamily="18" charset="0"/>
                <a:cs typeface="Times New Roman" panose="02020603050405020304" pitchFamily="18" charset="0"/>
              </a:rPr>
              <a:t> driven  </a:t>
            </a:r>
            <a:endParaRPr lang="en-US" altLang="en-US" sz="1400" dirty="0">
              <a:solidFill>
                <a:schemeClr val="tx1"/>
              </a:solidFill>
              <a:latin typeface="Times" panose="02020603050405020304" pitchFamily="18" charset="0"/>
              <a:cs typeface="Times New Roman" panose="02020603050405020304" pitchFamily="18" charset="0"/>
            </a:endParaRPr>
          </a:p>
          <a:p>
            <a:pPr>
              <a:defRPr/>
            </a:pPr>
            <a:r>
              <a:rPr lang="en-US" altLang="en-US" sz="1400" dirty="0">
                <a:solidFill>
                  <a:srgbClr val="0000FF"/>
                </a:solidFill>
                <a:latin typeface="Times" panose="02020603050405020304" pitchFamily="18" charset="0"/>
                <a:cs typeface="Times New Roman" panose="02020603050405020304" pitchFamily="18" charset="0"/>
              </a:rPr>
              <a:t>    churches.</a:t>
            </a:r>
            <a:endParaRPr lang="en-US" altLang="en-US" sz="1400" b="0" dirty="0">
              <a:solidFill>
                <a:schemeClr val="tx1"/>
              </a:solidFill>
              <a:latin typeface="Times New Roman" panose="02020603050405020304" pitchFamily="18" charset="0"/>
            </a:endParaRPr>
          </a:p>
          <a:p>
            <a:pPr>
              <a:defRPr/>
            </a:pPr>
            <a:endParaRPr lang="en-US" altLang="en-US" sz="800" b="0" dirty="0">
              <a:solidFill>
                <a:schemeClr val="tx1"/>
              </a:solidFill>
              <a:latin typeface="Times New Roman" panose="02020603050405020304" pitchFamily="18" charset="0"/>
            </a:endParaRPr>
          </a:p>
        </p:txBody>
      </p:sp>
      <p:sp>
        <p:nvSpPr>
          <p:cNvPr id="414723" name="Text Box 3"/>
          <p:cNvSpPr txBox="1">
            <a:spLocks noChangeArrowheads="1"/>
          </p:cNvSpPr>
          <p:nvPr/>
        </p:nvSpPr>
        <p:spPr bwMode="auto">
          <a:xfrm>
            <a:off x="152400" y="152400"/>
            <a:ext cx="7010400" cy="1447800"/>
          </a:xfrm>
          <a:prstGeom prst="rect">
            <a:avLst/>
          </a:prstGeom>
          <a:gradFill rotWithShape="0">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800" b="0" dirty="0">
              <a:latin typeface="Arial Black" panose="020B0A04020102020204" pitchFamily="34" charset="0"/>
            </a:endParaRPr>
          </a:p>
          <a:p>
            <a:pPr algn="ctr"/>
            <a:r>
              <a:rPr lang="en-US" altLang="en-US" sz="2400" b="0" dirty="0">
                <a:latin typeface="Arial Black" panose="020B0A04020102020204" pitchFamily="34" charset="0"/>
              </a:rPr>
              <a:t>THE CHALLENGE OF THE CHURCH</a:t>
            </a:r>
          </a:p>
          <a:p>
            <a:pPr algn="ctr"/>
            <a:r>
              <a:rPr lang="en-US" altLang="en-US" sz="600" b="0" dirty="0">
                <a:latin typeface="Arial Black" panose="020B0A04020102020204" pitchFamily="34" charset="0"/>
              </a:rPr>
              <a:t> </a:t>
            </a:r>
            <a:endParaRPr lang="en-US" altLang="en-US" sz="600" u="sng" dirty="0">
              <a:latin typeface="Arial Black" panose="020B0A04020102020204" pitchFamily="34" charset="0"/>
              <a:cs typeface="Times New Roman" panose="02020603050405020304" pitchFamily="18" charset="0"/>
            </a:endParaRPr>
          </a:p>
          <a:p>
            <a:pPr algn="ctr"/>
            <a:r>
              <a:rPr lang="en-US" altLang="en-US" sz="2400" dirty="0">
                <a:latin typeface="Times" panose="02020603050405020304" pitchFamily="18" charset="0"/>
                <a:cs typeface="Times New Roman" panose="02020603050405020304" pitchFamily="18" charset="0"/>
              </a:rPr>
              <a:t>Statistics for Churches in America</a:t>
            </a:r>
            <a:endParaRPr lang="en-US" altLang="en-US" sz="2400" u="sng" dirty="0">
              <a:latin typeface="Times" panose="02020603050405020304" pitchFamily="18" charset="0"/>
              <a:cs typeface="Times New Roman" panose="02020603050405020304" pitchFamily="18" charset="0"/>
            </a:endParaRPr>
          </a:p>
          <a:p>
            <a:pPr algn="ctr"/>
            <a:r>
              <a:rPr lang="en-US" altLang="en-US" sz="1800" i="1" dirty="0">
                <a:latin typeface="Times" panose="02020603050405020304" pitchFamily="18" charset="0"/>
                <a:cs typeface="Times New Roman" panose="02020603050405020304" pitchFamily="18" charset="0"/>
              </a:rPr>
              <a:t>Based on Kendall Houts’ statistics</a:t>
            </a:r>
          </a:p>
          <a:p>
            <a:pPr algn="ctr"/>
            <a:endParaRPr lang="en-US" altLang="en-US" sz="400" i="1" dirty="0">
              <a:latin typeface="Times" panose="02020603050405020304" pitchFamily="18" charset="0"/>
            </a:endParaRPr>
          </a:p>
        </p:txBody>
      </p:sp>
    </p:spTree>
  </p:cSld>
  <p:clrMapOvr>
    <a:masterClrMapping/>
  </p:clrMapOvr>
  <p:transition spd="slow">
    <p:checker/>
    <p:sndAc>
      <p:stSnd>
        <p:snd r:embed="rId3" name="projctor.wav"/>
      </p:stSnd>
    </p:sndAc>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Text Box 1026"/>
          <p:cNvSpPr txBox="1">
            <a:spLocks noChangeArrowheads="1"/>
          </p:cNvSpPr>
          <p:nvPr/>
        </p:nvSpPr>
        <p:spPr bwMode="auto">
          <a:xfrm>
            <a:off x="177800" y="76200"/>
            <a:ext cx="6985000" cy="80645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cs typeface="Times New Roman" panose="02020603050405020304" pitchFamily="18" charset="0"/>
              </a:rPr>
              <a:t>SOME  KEYS  TO  THE  CHALLENGE</a:t>
            </a:r>
          </a:p>
          <a:p>
            <a:pPr algn="ctr"/>
            <a:endParaRPr lang="en-US" altLang="en-US" sz="400" b="0" dirty="0">
              <a:cs typeface="Times New Roman" panose="02020603050405020304" pitchFamily="18" charset="0"/>
            </a:endParaRPr>
          </a:p>
          <a:p>
            <a:pPr algn="ctr"/>
            <a:r>
              <a:rPr lang="en-US" altLang="en-US" sz="1400" dirty="0">
                <a:latin typeface="Times" panose="02020603050405020304" pitchFamily="18" charset="0"/>
                <a:cs typeface="Times New Roman" panose="02020603050405020304" pitchFamily="18" charset="0"/>
              </a:rPr>
              <a:t>Values of the Care Ministry  by Kendall D. Houts</a:t>
            </a:r>
            <a:endParaRPr lang="en-US" altLang="en-US" sz="400" b="0" dirty="0">
              <a:latin typeface="Times" panose="02020603050405020304" pitchFamily="18" charset="0"/>
            </a:endParaRPr>
          </a:p>
        </p:txBody>
      </p:sp>
      <p:sp>
        <p:nvSpPr>
          <p:cNvPr id="873475" name="Text Box 1027"/>
          <p:cNvSpPr txBox="1">
            <a:spLocks noChangeArrowheads="1"/>
          </p:cNvSpPr>
          <p:nvPr/>
        </p:nvSpPr>
        <p:spPr bwMode="auto">
          <a:xfrm>
            <a:off x="152400" y="1054100"/>
            <a:ext cx="7010400" cy="8110538"/>
          </a:xfrm>
          <a:prstGeom prst="rect">
            <a:avLst/>
          </a:prstGeom>
          <a:gradFill rotWithShape="0">
            <a:gsLst>
              <a:gs pos="0">
                <a:srgbClr val="FFFF00"/>
              </a:gs>
              <a:gs pos="50000">
                <a:schemeClr val="bg1"/>
              </a:gs>
              <a:gs pos="100000">
                <a:srgbClr val="FFFF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p>
            <a:pPr>
              <a:defRPr/>
            </a:pPr>
            <a:endParaRPr lang="en-US" altLang="en-US" sz="800" b="0" dirty="0">
              <a:solidFill>
                <a:srgbClr val="FF0000"/>
              </a:solidFill>
              <a:latin typeface="Arial Black" panose="020B0A04020102020204" pitchFamily="34" charset="0"/>
              <a:cs typeface="Times New Roman" panose="02020603050405020304" pitchFamily="18" charset="0"/>
            </a:endParaRPr>
          </a:p>
          <a:p>
            <a:pPr>
              <a:defRPr/>
            </a:pPr>
            <a:r>
              <a:rPr lang="en-US" altLang="en-US" sz="1600" b="0" dirty="0">
                <a:solidFill>
                  <a:srgbClr val="FF0000"/>
                </a:solidFill>
                <a:latin typeface="Arial Black" panose="020B0A04020102020204" pitchFamily="34" charset="0"/>
                <a:cs typeface="Times New Roman" panose="02020603050405020304" pitchFamily="18" charset="0"/>
              </a:rPr>
              <a:t>1.  THE MINISTRY OF THE BELIEVER</a:t>
            </a:r>
            <a:endParaRPr lang="en-US" altLang="en-US" sz="1600" b="0" dirty="0">
              <a:solidFill>
                <a:schemeClr val="tx1"/>
              </a:solidFill>
              <a:latin typeface="Arial Black" panose="020B0A04020102020204" pitchFamily="34" charset="0"/>
              <a:cs typeface="Times New Roman" panose="02020603050405020304" pitchFamily="18" charset="0"/>
            </a:endParaRPr>
          </a:p>
          <a:p>
            <a:pPr>
              <a:defRPr/>
            </a:pPr>
            <a:r>
              <a:rPr lang="en-US" altLang="en-US" sz="1100" b="0" dirty="0">
                <a:solidFill>
                  <a:srgbClr val="FF0000"/>
                </a:solidFill>
                <a:latin typeface="Arial Black" panose="020B0A04020102020204" pitchFamily="34" charset="0"/>
                <a:cs typeface="Times New Roman" panose="02020603050405020304" pitchFamily="18" charset="0"/>
              </a:rPr>
              <a:t>You are a miracle waiting to happen.</a:t>
            </a:r>
            <a:r>
              <a:rPr lang="en-US" altLang="en-US" sz="1100" i="1" dirty="0">
                <a:solidFill>
                  <a:srgbClr val="FF0000"/>
                </a:solidFill>
                <a:latin typeface="Arial Black" panose="020B0A04020102020204" pitchFamily="34" charset="0"/>
                <a:cs typeface="Times New Roman" panose="02020603050405020304" pitchFamily="18" charset="0"/>
              </a:rPr>
              <a:t>  </a:t>
            </a:r>
            <a:r>
              <a:rPr lang="en-US" altLang="en-US" sz="1200" dirty="0">
                <a:solidFill>
                  <a:srgbClr val="FF0000"/>
                </a:solidFill>
                <a:latin typeface="Times" panose="02020603050405020304" pitchFamily="18" charset="0"/>
                <a:cs typeface="Times New Roman" panose="02020603050405020304" pitchFamily="18" charset="0"/>
              </a:rPr>
              <a:t>The Lord is in each believer to meet the needs of others by the power of the Spirit and the love of God.  The needs of the visitors, unchurched, and the unsaved cannot be met by church staff.  Only by equipping the saints to do the work of ministry will the church gather the harvest.</a:t>
            </a:r>
          </a:p>
          <a:p>
            <a:pPr>
              <a:defRPr/>
            </a:pPr>
            <a:endParaRPr lang="en-US" altLang="en-US" sz="600" dirty="0">
              <a:solidFill>
                <a:srgbClr val="FF0000"/>
              </a:solidFill>
              <a:latin typeface="Times" panose="02020603050405020304" pitchFamily="18" charset="0"/>
              <a:cs typeface="Times New Roman" panose="02020603050405020304" pitchFamily="18" charset="0"/>
            </a:endParaRPr>
          </a:p>
          <a:p>
            <a:pPr>
              <a:defRPr/>
            </a:pPr>
            <a:r>
              <a:rPr lang="en-US" altLang="en-US" sz="1600" b="0" dirty="0">
                <a:solidFill>
                  <a:srgbClr val="0000FF"/>
                </a:solidFill>
                <a:latin typeface="Arial Black" panose="020B0A04020102020204" pitchFamily="34" charset="0"/>
                <a:cs typeface="Times New Roman" panose="02020603050405020304" pitchFamily="18" charset="0"/>
              </a:rPr>
              <a:t>2.  AVAILABILITY</a:t>
            </a:r>
            <a:endParaRPr lang="en-US" altLang="en-US" sz="1600" b="0" dirty="0">
              <a:solidFill>
                <a:schemeClr val="tx1"/>
              </a:solidFill>
              <a:latin typeface="Arial Black" panose="020B0A04020102020204" pitchFamily="34" charset="0"/>
              <a:cs typeface="Times New Roman" panose="02020603050405020304" pitchFamily="18" charset="0"/>
            </a:endParaRPr>
          </a:p>
          <a:p>
            <a:pPr>
              <a:defRPr/>
            </a:pPr>
            <a:r>
              <a:rPr lang="en-US" altLang="en-US" sz="1100" b="0" dirty="0">
                <a:solidFill>
                  <a:srgbClr val="0000FF"/>
                </a:solidFill>
                <a:latin typeface="Arial Black" panose="020B0A04020102020204" pitchFamily="34" charset="0"/>
                <a:cs typeface="Times New Roman" panose="02020603050405020304" pitchFamily="18" charset="0"/>
              </a:rPr>
              <a:t>My availability gives God opportunity to do a miracle through me.</a:t>
            </a:r>
            <a:r>
              <a:rPr lang="en-US" altLang="en-US" sz="1100" dirty="0">
                <a:solidFill>
                  <a:srgbClr val="0000FF"/>
                </a:solidFill>
                <a:latin typeface="Arial Black" panose="020B0A04020102020204" pitchFamily="34" charset="0"/>
                <a:cs typeface="Times New Roman" panose="02020603050405020304" pitchFamily="18" charset="0"/>
              </a:rPr>
              <a:t>  </a:t>
            </a:r>
            <a:r>
              <a:rPr lang="en-US" altLang="en-US" sz="1200" b="0" dirty="0">
                <a:solidFill>
                  <a:srgbClr val="0000FF"/>
                </a:solidFill>
                <a:latin typeface="Times" panose="02020603050405020304" pitchFamily="18" charset="0"/>
                <a:cs typeface="Times New Roman" panose="02020603050405020304" pitchFamily="18" charset="0"/>
              </a:rPr>
              <a:t>Miracles occur because of the grace and favor of God, and not man’s natural or spiritual ability.  Availability is the step of faith that gives God the opportunity to do what He wants to do: meet needs by the power of the Spirit.</a:t>
            </a:r>
          </a:p>
          <a:p>
            <a:pPr>
              <a:defRPr/>
            </a:pPr>
            <a:endParaRPr lang="en-US" altLang="en-US" sz="600" b="0" dirty="0">
              <a:solidFill>
                <a:srgbClr val="0000FF"/>
              </a:solidFill>
              <a:latin typeface="Times" panose="02020603050405020304" pitchFamily="18" charset="0"/>
              <a:cs typeface="Times New Roman" panose="02020603050405020304" pitchFamily="18" charset="0"/>
            </a:endParaRPr>
          </a:p>
          <a:p>
            <a:pPr>
              <a:defRPr/>
            </a:pPr>
            <a:r>
              <a:rPr lang="en-US" altLang="en-US" sz="1600" b="0" dirty="0">
                <a:solidFill>
                  <a:srgbClr val="FF0000"/>
                </a:solidFill>
                <a:latin typeface="Arial Black" panose="020B0A04020102020204" pitchFamily="34" charset="0"/>
                <a:cs typeface="Times New Roman" panose="02020603050405020304" pitchFamily="18" charset="0"/>
              </a:rPr>
              <a:t>3.  NEEDS FULFILLMENT MINISTRY</a:t>
            </a:r>
            <a:endParaRPr lang="en-US" altLang="en-US" sz="1600" b="0" dirty="0">
              <a:solidFill>
                <a:schemeClr val="tx1"/>
              </a:solidFill>
              <a:latin typeface="Arial Black" panose="020B0A04020102020204" pitchFamily="34" charset="0"/>
              <a:cs typeface="Times New Roman" panose="02020603050405020304" pitchFamily="18" charset="0"/>
            </a:endParaRPr>
          </a:p>
          <a:p>
            <a:pPr>
              <a:defRPr/>
            </a:pPr>
            <a:r>
              <a:rPr lang="en-US" altLang="en-US" sz="1100" b="0" dirty="0">
                <a:solidFill>
                  <a:srgbClr val="FF0000"/>
                </a:solidFill>
                <a:latin typeface="Arial Black" panose="020B0A04020102020204" pitchFamily="34" charset="0"/>
                <a:cs typeface="Times New Roman" panose="02020603050405020304" pitchFamily="18" charset="0"/>
              </a:rPr>
              <a:t>Visitors are not visitors; visitors are miracles disguised as needs.</a:t>
            </a:r>
            <a:r>
              <a:rPr lang="en-US" altLang="en-US" sz="1100" dirty="0">
                <a:solidFill>
                  <a:srgbClr val="FF0000"/>
                </a:solidFill>
                <a:latin typeface="Arial Black" panose="020B0A04020102020204" pitchFamily="34" charset="0"/>
                <a:cs typeface="Times New Roman" panose="02020603050405020304" pitchFamily="18" charset="0"/>
              </a:rPr>
              <a:t>  </a:t>
            </a:r>
            <a:r>
              <a:rPr lang="en-US" altLang="en-US" sz="1200" dirty="0">
                <a:solidFill>
                  <a:srgbClr val="FF0000"/>
                </a:solidFill>
                <a:latin typeface="Times" panose="02020603050405020304" pitchFamily="18" charset="0"/>
                <a:cs typeface="Times New Roman" panose="02020603050405020304" pitchFamily="18" charset="0"/>
              </a:rPr>
              <a:t>Jesus came to meet the needs of hurting humanity by the power of the love of God and the Spirit of God.  The key to success is to find a need and fill it, find a hurt and heal it.</a:t>
            </a:r>
          </a:p>
          <a:p>
            <a:pPr>
              <a:defRPr/>
            </a:pPr>
            <a:endParaRPr lang="en-US" altLang="en-US" sz="600" dirty="0">
              <a:solidFill>
                <a:srgbClr val="FF0000"/>
              </a:solidFill>
              <a:latin typeface="Times" panose="02020603050405020304" pitchFamily="18" charset="0"/>
              <a:cs typeface="Times New Roman" panose="02020603050405020304" pitchFamily="18" charset="0"/>
            </a:endParaRPr>
          </a:p>
          <a:p>
            <a:pPr>
              <a:defRPr/>
            </a:pPr>
            <a:r>
              <a:rPr lang="en-US" altLang="en-US" sz="1600" b="0" dirty="0">
                <a:solidFill>
                  <a:srgbClr val="0000FF"/>
                </a:solidFill>
                <a:latin typeface="Arial Black" panose="020B0A04020102020204" pitchFamily="34" charset="0"/>
                <a:cs typeface="Times New Roman" panose="02020603050405020304" pitchFamily="18" charset="0"/>
              </a:rPr>
              <a:t>4.  RELATIONSHIPS</a:t>
            </a:r>
            <a:endParaRPr lang="en-US" altLang="en-US" sz="1600" b="0" dirty="0">
              <a:solidFill>
                <a:schemeClr val="tx1"/>
              </a:solidFill>
              <a:latin typeface="Arial Black" panose="020B0A04020102020204" pitchFamily="34" charset="0"/>
              <a:cs typeface="Times New Roman" panose="02020603050405020304" pitchFamily="18" charset="0"/>
            </a:endParaRPr>
          </a:p>
          <a:p>
            <a:pPr>
              <a:defRPr/>
            </a:pPr>
            <a:r>
              <a:rPr lang="en-US" altLang="en-US" sz="1100" b="0" dirty="0">
                <a:solidFill>
                  <a:srgbClr val="0000FF"/>
                </a:solidFill>
                <a:latin typeface="Arial Black" panose="020B0A04020102020204" pitchFamily="34" charset="0"/>
                <a:cs typeface="Times New Roman" panose="02020603050405020304" pitchFamily="18" charset="0"/>
              </a:rPr>
              <a:t>Heartfelt needs are met through relationships.</a:t>
            </a:r>
            <a:r>
              <a:rPr lang="en-US" altLang="en-US" sz="1100" dirty="0">
                <a:solidFill>
                  <a:srgbClr val="0000FF"/>
                </a:solidFill>
                <a:latin typeface="Arial Black" panose="020B0A04020102020204" pitchFamily="34" charset="0"/>
                <a:cs typeface="Times New Roman" panose="02020603050405020304" pitchFamily="18" charset="0"/>
              </a:rPr>
              <a:t>  </a:t>
            </a:r>
            <a:r>
              <a:rPr lang="en-US" altLang="en-US" sz="1200" dirty="0">
                <a:solidFill>
                  <a:srgbClr val="0000FF"/>
                </a:solidFill>
                <a:latin typeface="Times" panose="02020603050405020304" pitchFamily="18" charset="0"/>
                <a:cs typeface="Times New Roman" panose="02020603050405020304" pitchFamily="18" charset="0"/>
              </a:rPr>
              <a:t>Relationships empower the Care member to meet the needs of others. Loving relationships strengthen the Care member to meet needs and love bonds the visitor to the church.  They don' t care how much we know, until they know how much we care.</a:t>
            </a:r>
          </a:p>
          <a:p>
            <a:pPr>
              <a:defRPr/>
            </a:pPr>
            <a:endParaRPr lang="en-US" altLang="en-US" sz="600" dirty="0">
              <a:solidFill>
                <a:srgbClr val="0000FF"/>
              </a:solidFill>
              <a:latin typeface="Times" panose="02020603050405020304" pitchFamily="18" charset="0"/>
              <a:cs typeface="Times New Roman" panose="02020603050405020304" pitchFamily="18" charset="0"/>
            </a:endParaRPr>
          </a:p>
          <a:p>
            <a:pPr>
              <a:defRPr/>
            </a:pPr>
            <a:r>
              <a:rPr lang="en-US" altLang="en-US" sz="1600" b="0" dirty="0">
                <a:solidFill>
                  <a:srgbClr val="FF0000"/>
                </a:solidFill>
                <a:latin typeface="Arial Black" panose="020B0A04020102020204" pitchFamily="34" charset="0"/>
                <a:cs typeface="Times New Roman" panose="02020603050405020304" pitchFamily="18" charset="0"/>
              </a:rPr>
              <a:t>5.  TRAINING</a:t>
            </a:r>
            <a:endParaRPr lang="en-US" altLang="en-US" sz="1600" b="0" dirty="0">
              <a:solidFill>
                <a:schemeClr val="tx1"/>
              </a:solidFill>
              <a:latin typeface="Arial Black" panose="020B0A04020102020204" pitchFamily="34" charset="0"/>
              <a:cs typeface="Times New Roman" panose="02020603050405020304" pitchFamily="18" charset="0"/>
            </a:endParaRPr>
          </a:p>
          <a:p>
            <a:pPr>
              <a:defRPr/>
            </a:pPr>
            <a:r>
              <a:rPr lang="en-US" altLang="en-US" sz="1100" b="0" dirty="0">
                <a:solidFill>
                  <a:srgbClr val="FF0000"/>
                </a:solidFill>
                <a:latin typeface="Arial Black" panose="020B0A04020102020204" pitchFamily="34" charset="0"/>
                <a:cs typeface="Times New Roman" panose="02020603050405020304" pitchFamily="18" charset="0"/>
              </a:rPr>
              <a:t>Training produces competence, competence produces confidence, and confidence produces success.  </a:t>
            </a:r>
            <a:r>
              <a:rPr lang="en-US" altLang="en-US" sz="1200" dirty="0">
                <a:solidFill>
                  <a:srgbClr val="FF0000"/>
                </a:solidFill>
                <a:latin typeface="Times" panose="02020603050405020304" pitchFamily="18" charset="0"/>
                <a:cs typeface="Times New Roman" panose="02020603050405020304" pitchFamily="18" charset="0"/>
              </a:rPr>
              <a:t>Christians need more than the nurture of the Word to be effective ministers.  Ministry skills training will equip the believer for effective need fulfillment ministry.</a:t>
            </a:r>
          </a:p>
          <a:p>
            <a:pPr>
              <a:defRPr/>
            </a:pPr>
            <a:endParaRPr lang="en-US" altLang="en-US" sz="600" dirty="0">
              <a:solidFill>
                <a:srgbClr val="FF0000"/>
              </a:solidFill>
              <a:latin typeface="Times" panose="02020603050405020304" pitchFamily="18" charset="0"/>
              <a:cs typeface="Times New Roman" panose="02020603050405020304" pitchFamily="18" charset="0"/>
            </a:endParaRPr>
          </a:p>
          <a:p>
            <a:pPr>
              <a:defRPr/>
            </a:pPr>
            <a:r>
              <a:rPr lang="en-US" altLang="en-US" sz="1600" b="0" dirty="0">
                <a:solidFill>
                  <a:srgbClr val="0000FF"/>
                </a:solidFill>
                <a:latin typeface="Arial Black" panose="020B0A04020102020204" pitchFamily="34" charset="0"/>
                <a:cs typeface="Times New Roman" panose="02020603050405020304" pitchFamily="18" charset="0"/>
              </a:rPr>
              <a:t>6.  TEAM MINISTRY</a:t>
            </a:r>
            <a:endParaRPr lang="en-US" altLang="en-US" sz="1600" b="0" dirty="0">
              <a:solidFill>
                <a:schemeClr val="tx1"/>
              </a:solidFill>
              <a:latin typeface="Arial Black" panose="020B0A04020102020204" pitchFamily="34" charset="0"/>
              <a:cs typeface="Times New Roman" panose="02020603050405020304" pitchFamily="18" charset="0"/>
            </a:endParaRPr>
          </a:p>
          <a:p>
            <a:pPr>
              <a:defRPr/>
            </a:pPr>
            <a:r>
              <a:rPr lang="en-US" altLang="en-US" sz="1100" b="0" dirty="0">
                <a:solidFill>
                  <a:srgbClr val="0000FF"/>
                </a:solidFill>
                <a:latin typeface="Arial Black" panose="020B0A04020102020204" pitchFamily="34" charset="0"/>
                <a:cs typeface="Times New Roman" panose="02020603050405020304" pitchFamily="18" charset="0"/>
              </a:rPr>
              <a:t>Team Ministry produces multiplication by the power of the unity of the Spirit.</a:t>
            </a:r>
            <a:r>
              <a:rPr lang="en-US" altLang="en-US" sz="1100" dirty="0">
                <a:solidFill>
                  <a:srgbClr val="0000FF"/>
                </a:solidFill>
                <a:latin typeface="Arial Black" panose="020B0A04020102020204" pitchFamily="34" charset="0"/>
                <a:cs typeface="Times New Roman" panose="02020603050405020304" pitchFamily="18" charset="0"/>
              </a:rPr>
              <a:t>  </a:t>
            </a:r>
            <a:r>
              <a:rPr lang="en-US" altLang="en-US" sz="1200" dirty="0">
                <a:solidFill>
                  <a:srgbClr val="0000FF"/>
                </a:solidFill>
                <a:latin typeface="Times" panose="02020603050405020304" pitchFamily="18" charset="0"/>
                <a:cs typeface="Times New Roman" panose="02020603050405020304" pitchFamily="18" charset="0"/>
              </a:rPr>
              <a:t>Individual effort will not accomplish the purpose of the church.  Team ministry releases the synergy of the Spirit by empowering the gifts, strengths, and skills of each individual to become one on the Team.  Interdependence on the Care Team releases each person to achieve the greatest effectiveness.</a:t>
            </a:r>
          </a:p>
          <a:p>
            <a:pPr>
              <a:defRPr/>
            </a:pPr>
            <a:endParaRPr lang="en-US" altLang="en-US" sz="600" dirty="0">
              <a:solidFill>
                <a:srgbClr val="0000FF"/>
              </a:solidFill>
              <a:latin typeface="Times" panose="02020603050405020304" pitchFamily="18" charset="0"/>
              <a:cs typeface="Times New Roman" panose="02020603050405020304" pitchFamily="18" charset="0"/>
            </a:endParaRPr>
          </a:p>
          <a:p>
            <a:pPr>
              <a:defRPr/>
            </a:pPr>
            <a:r>
              <a:rPr lang="en-US" altLang="en-US" sz="1600" b="0" dirty="0">
                <a:solidFill>
                  <a:srgbClr val="FF0000"/>
                </a:solidFill>
                <a:latin typeface="Arial Black" panose="020B0A04020102020204" pitchFamily="34" charset="0"/>
                <a:cs typeface="Times New Roman" panose="02020603050405020304" pitchFamily="18" charset="0"/>
              </a:rPr>
              <a:t>7.  DISCIPLESHIP</a:t>
            </a:r>
            <a:endParaRPr lang="en-US" altLang="en-US" sz="1600" b="0" dirty="0">
              <a:solidFill>
                <a:schemeClr val="tx1"/>
              </a:solidFill>
              <a:latin typeface="Arial Black" panose="020B0A04020102020204" pitchFamily="34" charset="0"/>
              <a:cs typeface="Times New Roman" panose="02020603050405020304" pitchFamily="18" charset="0"/>
            </a:endParaRPr>
          </a:p>
          <a:p>
            <a:pPr>
              <a:defRPr/>
            </a:pPr>
            <a:r>
              <a:rPr lang="en-US" altLang="en-US" sz="1100" b="0" dirty="0">
                <a:solidFill>
                  <a:srgbClr val="FF0000"/>
                </a:solidFill>
                <a:latin typeface="Arial Black" panose="020B0A04020102020204" pitchFamily="34" charset="0"/>
                <a:cs typeface="Times New Roman" panose="02020603050405020304" pitchFamily="18" charset="0"/>
              </a:rPr>
              <a:t>The goal of the Care Ministry is to make disciples of Jesus Christ.</a:t>
            </a:r>
            <a:r>
              <a:rPr lang="en-US" altLang="en-US" sz="1100" dirty="0">
                <a:solidFill>
                  <a:srgbClr val="FF0000"/>
                </a:solidFill>
                <a:latin typeface="Arial Black" panose="020B0A04020102020204" pitchFamily="34" charset="0"/>
                <a:cs typeface="Times New Roman" panose="02020603050405020304" pitchFamily="18" charset="0"/>
              </a:rPr>
              <a:t>  </a:t>
            </a:r>
            <a:r>
              <a:rPr lang="en-US" altLang="en-US" sz="1200" dirty="0">
                <a:solidFill>
                  <a:srgbClr val="FF0000"/>
                </a:solidFill>
                <a:latin typeface="Times" panose="02020603050405020304" pitchFamily="18" charset="0"/>
                <a:cs typeface="Times New Roman" panose="02020603050405020304" pitchFamily="18" charset="0"/>
              </a:rPr>
              <a:t>There is a difference between a new convert and a disciple in the church.  A disciple is one who is born into the Kingdom of God, integrated into the relationships and ministry of the church, and is fulfilling the mission, vision, goals and values of the local church.</a:t>
            </a:r>
          </a:p>
          <a:p>
            <a:pPr>
              <a:defRPr/>
            </a:pPr>
            <a:endParaRPr lang="en-US" altLang="en-US" sz="600" dirty="0">
              <a:solidFill>
                <a:srgbClr val="FF0000"/>
              </a:solidFill>
              <a:latin typeface="Times" panose="02020603050405020304" pitchFamily="18" charset="0"/>
              <a:cs typeface="Times New Roman" panose="02020603050405020304" pitchFamily="18" charset="0"/>
            </a:endParaRPr>
          </a:p>
          <a:p>
            <a:pPr>
              <a:defRPr/>
            </a:pPr>
            <a:r>
              <a:rPr lang="en-US" altLang="en-US" sz="1600" b="0" dirty="0">
                <a:solidFill>
                  <a:srgbClr val="0000FF"/>
                </a:solidFill>
                <a:latin typeface="Arial Black" panose="020B0A04020102020204" pitchFamily="34" charset="0"/>
                <a:cs typeface="Times New Roman" panose="02020603050405020304" pitchFamily="18" charset="0"/>
              </a:rPr>
              <a:t>8.  VISION</a:t>
            </a:r>
            <a:endParaRPr lang="en-US" altLang="en-US" sz="1600" b="0" dirty="0">
              <a:solidFill>
                <a:schemeClr val="tx1"/>
              </a:solidFill>
              <a:latin typeface="Arial Black" panose="020B0A04020102020204" pitchFamily="34" charset="0"/>
              <a:cs typeface="Times New Roman" panose="02020603050405020304" pitchFamily="18" charset="0"/>
            </a:endParaRPr>
          </a:p>
          <a:p>
            <a:pPr>
              <a:defRPr/>
            </a:pPr>
            <a:r>
              <a:rPr lang="en-US" altLang="en-US" sz="1100" b="0" dirty="0">
                <a:solidFill>
                  <a:srgbClr val="0000FF"/>
                </a:solidFill>
                <a:latin typeface="Arial Black" panose="020B0A04020102020204" pitchFamily="34" charset="0"/>
                <a:cs typeface="Times New Roman" panose="02020603050405020304" pitchFamily="18" charset="0"/>
              </a:rPr>
              <a:t>Vision produces faith, faith produces passion, and passion produces commitment.</a:t>
            </a:r>
            <a:r>
              <a:rPr lang="en-US" altLang="en-US" sz="1100" dirty="0">
                <a:solidFill>
                  <a:srgbClr val="0000FF"/>
                </a:solidFill>
                <a:latin typeface="Arial Black" panose="020B0A04020102020204" pitchFamily="34" charset="0"/>
                <a:cs typeface="Times New Roman" panose="02020603050405020304" pitchFamily="18" charset="0"/>
              </a:rPr>
              <a:t>  </a:t>
            </a:r>
            <a:r>
              <a:rPr lang="en-US" altLang="en-US" sz="1200" dirty="0">
                <a:solidFill>
                  <a:srgbClr val="0000FF"/>
                </a:solidFill>
                <a:latin typeface="Times" panose="02020603050405020304" pitchFamily="18" charset="0"/>
                <a:cs typeface="Times New Roman" panose="02020603050405020304" pitchFamily="18" charset="0"/>
              </a:rPr>
              <a:t>A fresh vision of the ministry of the believer, of the harvest, and the urgency of the times will empower the Christian to experience the ministry the Lord has for them.</a:t>
            </a:r>
            <a:r>
              <a:rPr lang="en-US" altLang="en-US" sz="1200" dirty="0">
                <a:solidFill>
                  <a:schemeClr val="tx1"/>
                </a:solidFill>
                <a:latin typeface="Times" panose="02020603050405020304" pitchFamily="18" charset="0"/>
                <a:cs typeface="Times New Roman" panose="02020603050405020304" pitchFamily="18" charset="0"/>
              </a:rPr>
              <a:t> </a:t>
            </a:r>
          </a:p>
          <a:p>
            <a:pPr>
              <a:defRPr/>
            </a:pPr>
            <a:endParaRPr lang="en-US" altLang="en-US" sz="800" dirty="0">
              <a:solidFill>
                <a:schemeClr val="tx1"/>
              </a:solidFill>
              <a:latin typeface="Times" panose="02020603050405020304" pitchFamily="18" charset="0"/>
            </a:endParaRPr>
          </a:p>
        </p:txBody>
      </p:sp>
    </p:spTree>
  </p:cSld>
  <p:clrMapOvr>
    <a:masterClrMapping/>
  </p:clrMapOvr>
  <p:transition spd="slow">
    <p:checker/>
    <p:sndAc>
      <p:stSnd>
        <p:snd r:embed="rId3" name="projctor.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ChangeArrowheads="1"/>
          </p:cNvSpPr>
          <p:nvPr/>
        </p:nvSpPr>
        <p:spPr bwMode="auto">
          <a:xfrm>
            <a:off x="381000" y="2895600"/>
            <a:ext cx="2819400" cy="1600200"/>
          </a:xfrm>
          <a:prstGeom prst="rightArrow">
            <a:avLst>
              <a:gd name="adj1" fmla="val 50000"/>
              <a:gd name="adj2" fmla="val 44048"/>
            </a:avLst>
          </a:prstGeom>
          <a:solidFill>
            <a:schemeClr val="accent2"/>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200" b="0" dirty="0">
              <a:latin typeface="Arial Black" panose="020B0A04020102020204" pitchFamily="34" charset="0"/>
            </a:endParaRPr>
          </a:p>
          <a:p>
            <a:r>
              <a:rPr lang="en-US" altLang="en-US" sz="1200" b="0" dirty="0">
                <a:latin typeface="Arial Black" panose="020B0A04020102020204" pitchFamily="34" charset="0"/>
              </a:rPr>
              <a:t>RELATIONSHIP WITH GOD</a:t>
            </a:r>
          </a:p>
          <a:p>
            <a:endParaRPr lang="en-US" altLang="en-US" sz="600" b="0" dirty="0">
              <a:latin typeface="Arial Black" panose="020B0A04020102020204" pitchFamily="34" charset="0"/>
            </a:endParaRPr>
          </a:p>
          <a:p>
            <a:r>
              <a:rPr lang="en-US" altLang="en-US" sz="1200" b="0" dirty="0">
                <a:latin typeface="Arial Black" panose="020B0A04020102020204" pitchFamily="34" charset="0"/>
              </a:rPr>
              <a:t>   </a:t>
            </a:r>
          </a:p>
        </p:txBody>
      </p:sp>
      <p:sp>
        <p:nvSpPr>
          <p:cNvPr id="56323" name="AutoShape 3"/>
          <p:cNvSpPr>
            <a:spLocks noChangeArrowheads="1"/>
          </p:cNvSpPr>
          <p:nvPr/>
        </p:nvSpPr>
        <p:spPr bwMode="auto">
          <a:xfrm>
            <a:off x="3733800" y="5105400"/>
            <a:ext cx="3505200" cy="1905000"/>
          </a:xfrm>
          <a:prstGeom prst="rightArrow">
            <a:avLst>
              <a:gd name="adj1" fmla="val 50000"/>
              <a:gd name="adj2" fmla="val 46000"/>
            </a:avLst>
          </a:prstGeom>
          <a:solidFill>
            <a:srgbClr val="CC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00" b="0" dirty="0">
              <a:latin typeface="Arial Black" panose="020B0A04020102020204" pitchFamily="34" charset="0"/>
            </a:endParaRPr>
          </a:p>
          <a:p>
            <a:r>
              <a:rPr lang="en-US" altLang="en-US" sz="1200" b="0" dirty="0">
                <a:latin typeface="Arial Black" panose="020B0A04020102020204" pitchFamily="34" charset="0"/>
              </a:rPr>
              <a:t>   </a:t>
            </a:r>
          </a:p>
          <a:p>
            <a:r>
              <a:rPr lang="en-US" altLang="en-US" sz="1200" b="0" dirty="0">
                <a:latin typeface="Arial Black" panose="020B0A04020102020204" pitchFamily="34" charset="0"/>
              </a:rPr>
              <a:t>- RELATIONSHIP WITH MAN</a:t>
            </a:r>
          </a:p>
          <a:p>
            <a:r>
              <a:rPr lang="en-US" altLang="en-US" sz="1200" b="0" dirty="0">
                <a:latin typeface="Arial Black" panose="020B0A04020102020204" pitchFamily="34" charset="0"/>
              </a:rPr>
              <a:t>       - FLOW  THROUGH</a:t>
            </a:r>
          </a:p>
          <a:p>
            <a:r>
              <a:rPr lang="en-US" altLang="en-US" sz="1200" b="0" dirty="0">
                <a:latin typeface="Arial Black" panose="020B0A04020102020204" pitchFamily="34" charset="0"/>
              </a:rPr>
              <a:t>       - MINISTERING TO NEEDS</a:t>
            </a:r>
          </a:p>
          <a:p>
            <a:endParaRPr lang="en-US" altLang="en-US" sz="400" b="0" dirty="0">
              <a:latin typeface="Arial Black" panose="020B0A04020102020204" pitchFamily="34" charset="0"/>
            </a:endParaRPr>
          </a:p>
          <a:p>
            <a:r>
              <a:rPr lang="en-US" altLang="en-US" sz="1200" b="0" dirty="0">
                <a:latin typeface="Arial Black" panose="020B0A04020102020204" pitchFamily="34" charset="0"/>
              </a:rPr>
              <a:t>- POWER OVER SATAN</a:t>
            </a:r>
          </a:p>
          <a:p>
            <a:endParaRPr lang="en-US" altLang="en-US" sz="1200" b="0" dirty="0">
              <a:latin typeface="Arial Black" panose="020B0A04020102020204" pitchFamily="34" charset="0"/>
            </a:endParaRPr>
          </a:p>
        </p:txBody>
      </p:sp>
      <p:sp>
        <p:nvSpPr>
          <p:cNvPr id="56324" name="Line 4"/>
          <p:cNvSpPr>
            <a:spLocks noChangeShapeType="1"/>
          </p:cNvSpPr>
          <p:nvPr/>
        </p:nvSpPr>
        <p:spPr bwMode="auto">
          <a:xfrm>
            <a:off x="3429000" y="685800"/>
            <a:ext cx="0" cy="7848600"/>
          </a:xfrm>
          <a:prstGeom prst="line">
            <a:avLst/>
          </a:prstGeom>
          <a:noFill/>
          <a:ln w="38100">
            <a:solidFill>
              <a:srgbClr val="CC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6325" name="Text Box 5"/>
          <p:cNvSpPr txBox="1">
            <a:spLocks noChangeArrowheads="1"/>
          </p:cNvSpPr>
          <p:nvPr/>
        </p:nvSpPr>
        <p:spPr bwMode="auto">
          <a:xfrm>
            <a:off x="457200" y="4616450"/>
            <a:ext cx="647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rgbClr val="CC0000"/>
                </a:solidFill>
                <a:latin typeface="Arial Black" panose="020B0A04020102020204" pitchFamily="34" charset="0"/>
              </a:rPr>
              <a:t>                       SPIRITUAL   GROWTH</a:t>
            </a:r>
          </a:p>
        </p:txBody>
      </p:sp>
      <p:sp>
        <p:nvSpPr>
          <p:cNvPr id="56326" name="Line 6"/>
          <p:cNvSpPr>
            <a:spLocks noChangeShapeType="1"/>
          </p:cNvSpPr>
          <p:nvPr/>
        </p:nvSpPr>
        <p:spPr bwMode="auto">
          <a:xfrm>
            <a:off x="304800" y="4953000"/>
            <a:ext cx="6858000" cy="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6327" name="Text Box 7"/>
          <p:cNvSpPr txBox="1">
            <a:spLocks noChangeArrowheads="1"/>
          </p:cNvSpPr>
          <p:nvPr/>
        </p:nvSpPr>
        <p:spPr bwMode="auto">
          <a:xfrm>
            <a:off x="1339850" y="6643688"/>
            <a:ext cx="14795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buFontTx/>
              <a:buChar char="•"/>
            </a:pPr>
            <a:r>
              <a:rPr lang="en-US" altLang="en-US" sz="1200" b="0" dirty="0">
                <a:solidFill>
                  <a:schemeClr val="accent2"/>
                </a:solidFill>
                <a:latin typeface="Arial Black" panose="020B0A04020102020204" pitchFamily="34" charset="0"/>
              </a:rPr>
              <a:t> CONTAINER  </a:t>
            </a:r>
          </a:p>
          <a:p>
            <a:endParaRPr lang="en-US" altLang="en-US" sz="600" b="0" dirty="0">
              <a:solidFill>
                <a:schemeClr val="accent2"/>
              </a:solidFill>
              <a:latin typeface="Arial Black" panose="020B0A04020102020204" pitchFamily="34" charset="0"/>
            </a:endParaRPr>
          </a:p>
          <a:p>
            <a:pPr>
              <a:buFontTx/>
              <a:buChar char="•"/>
            </a:pPr>
            <a:r>
              <a:rPr lang="en-US" altLang="en-US" sz="1200" b="0" dirty="0">
                <a:solidFill>
                  <a:schemeClr val="accent2"/>
                </a:solidFill>
                <a:latin typeface="Arial Black" panose="020B0A04020102020204" pitchFamily="34" charset="0"/>
              </a:rPr>
              <a:t> TANK </a:t>
            </a:r>
          </a:p>
          <a:p>
            <a:endParaRPr lang="en-US" altLang="en-US" sz="600" b="0" dirty="0">
              <a:solidFill>
                <a:schemeClr val="accent2"/>
              </a:solidFill>
              <a:latin typeface="Arial Black" panose="020B0A04020102020204" pitchFamily="34" charset="0"/>
            </a:endParaRPr>
          </a:p>
          <a:p>
            <a:pPr>
              <a:buFontTx/>
              <a:buChar char="•"/>
            </a:pPr>
            <a:r>
              <a:rPr lang="en-US" altLang="en-US" sz="1200" b="0" dirty="0">
                <a:solidFill>
                  <a:schemeClr val="accent2"/>
                </a:solidFill>
                <a:latin typeface="Arial Black" panose="020B0A04020102020204" pitchFamily="34" charset="0"/>
              </a:rPr>
              <a:t> RESERVOIR</a:t>
            </a:r>
            <a:r>
              <a:rPr lang="en-US" altLang="en-US" sz="1200" b="0" dirty="0">
                <a:solidFill>
                  <a:schemeClr val="tx1"/>
                </a:solidFill>
                <a:latin typeface="Arial Black" panose="020B0A04020102020204" pitchFamily="34" charset="0"/>
              </a:rPr>
              <a:t>   </a:t>
            </a:r>
          </a:p>
        </p:txBody>
      </p:sp>
      <p:sp>
        <p:nvSpPr>
          <p:cNvPr id="56328" name="Text Box 8"/>
          <p:cNvSpPr txBox="1">
            <a:spLocks noChangeArrowheads="1"/>
          </p:cNvSpPr>
          <p:nvPr/>
        </p:nvSpPr>
        <p:spPr bwMode="auto">
          <a:xfrm>
            <a:off x="4114800" y="6643688"/>
            <a:ext cx="12509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buFontTx/>
              <a:buChar char="•"/>
            </a:pPr>
            <a:r>
              <a:rPr lang="en-US" altLang="en-US" sz="1200" b="0" dirty="0">
                <a:solidFill>
                  <a:srgbClr val="CC0000"/>
                </a:solidFill>
                <a:latin typeface="Arial Black" panose="020B0A04020102020204" pitchFamily="34" charset="0"/>
              </a:rPr>
              <a:t> CONDUIT   </a:t>
            </a:r>
          </a:p>
          <a:p>
            <a:endParaRPr lang="en-US" altLang="en-US" sz="600" b="0" dirty="0">
              <a:solidFill>
                <a:srgbClr val="CC0000"/>
              </a:solidFill>
              <a:latin typeface="Arial Black" panose="020B0A04020102020204" pitchFamily="34" charset="0"/>
            </a:endParaRPr>
          </a:p>
          <a:p>
            <a:pPr>
              <a:buFontTx/>
              <a:buChar char="•"/>
            </a:pPr>
            <a:r>
              <a:rPr lang="en-US" altLang="en-US" sz="1200" b="0" dirty="0">
                <a:solidFill>
                  <a:srgbClr val="CC0000"/>
                </a:solidFill>
                <a:latin typeface="Arial Black" panose="020B0A04020102020204" pitchFamily="34" charset="0"/>
              </a:rPr>
              <a:t> PIPELINE</a:t>
            </a:r>
          </a:p>
          <a:p>
            <a:endParaRPr lang="en-US" altLang="en-US" sz="600" b="0" dirty="0">
              <a:solidFill>
                <a:srgbClr val="CC0000"/>
              </a:solidFill>
              <a:latin typeface="Arial Black" panose="020B0A04020102020204" pitchFamily="34" charset="0"/>
            </a:endParaRPr>
          </a:p>
          <a:p>
            <a:pPr>
              <a:buFontTx/>
              <a:buChar char="•"/>
            </a:pPr>
            <a:r>
              <a:rPr lang="en-US" altLang="en-US" sz="1200" b="0" dirty="0">
                <a:solidFill>
                  <a:srgbClr val="CC0000"/>
                </a:solidFill>
                <a:latin typeface="Arial Black" panose="020B0A04020102020204" pitchFamily="34" charset="0"/>
              </a:rPr>
              <a:t> RIVER  </a:t>
            </a:r>
          </a:p>
        </p:txBody>
      </p:sp>
      <p:sp>
        <p:nvSpPr>
          <p:cNvPr id="56329" name="Text Box 9"/>
          <p:cNvSpPr txBox="1">
            <a:spLocks noChangeArrowheads="1"/>
          </p:cNvSpPr>
          <p:nvPr/>
        </p:nvSpPr>
        <p:spPr bwMode="auto">
          <a:xfrm>
            <a:off x="609600" y="212725"/>
            <a:ext cx="6399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b="0" dirty="0">
                <a:solidFill>
                  <a:srgbClr val="008000"/>
                </a:solidFill>
                <a:latin typeface="Arial Black" panose="020B0A04020102020204" pitchFamily="34" charset="0"/>
              </a:rPr>
              <a:t>GOD  CREATED  MAN  FOR  TWO  PURPOSES</a:t>
            </a:r>
          </a:p>
        </p:txBody>
      </p:sp>
      <p:sp>
        <p:nvSpPr>
          <p:cNvPr id="56330" name="Text Box 10"/>
          <p:cNvSpPr txBox="1">
            <a:spLocks noChangeArrowheads="1"/>
          </p:cNvSpPr>
          <p:nvPr/>
        </p:nvSpPr>
        <p:spPr bwMode="auto">
          <a:xfrm>
            <a:off x="304800" y="914400"/>
            <a:ext cx="2743200" cy="1835150"/>
          </a:xfrm>
          <a:prstGeom prst="rect">
            <a:avLst/>
          </a:prstGeom>
          <a:solidFill>
            <a:schemeClr val="accent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RELATIONSHIP</a:t>
            </a:r>
          </a:p>
          <a:p>
            <a:endParaRPr lang="en-US" altLang="en-US" sz="400" b="0" dirty="0">
              <a:latin typeface="Arial Black" panose="020B0A04020102020204" pitchFamily="34" charset="0"/>
            </a:endParaRPr>
          </a:p>
          <a:p>
            <a:endParaRPr lang="en-US" altLang="en-US" sz="400" b="0" dirty="0">
              <a:latin typeface="Arial Black" panose="020B0A04020102020204" pitchFamily="34" charset="0"/>
            </a:endParaRPr>
          </a:p>
          <a:p>
            <a:r>
              <a:rPr lang="en-US" altLang="en-US" sz="1200" b="0" dirty="0">
                <a:latin typeface="Arial Black" panose="020B0A04020102020204" pitchFamily="34" charset="0"/>
              </a:rPr>
              <a:t>  - GOD FLOWING TO US</a:t>
            </a:r>
          </a:p>
          <a:p>
            <a:r>
              <a:rPr lang="en-US" altLang="en-US" sz="1200" b="0" dirty="0">
                <a:latin typeface="Arial Black" panose="020B0A04020102020204" pitchFamily="34" charset="0"/>
              </a:rPr>
              <a:t>    WHAT GOD DOES</a:t>
            </a:r>
          </a:p>
          <a:p>
            <a:r>
              <a:rPr lang="en-US" altLang="en-US" sz="1200" b="0" dirty="0">
                <a:latin typeface="Arial Black" panose="020B0A04020102020204" pitchFamily="34" charset="0"/>
              </a:rPr>
              <a:t>    FOR US AND TO US</a:t>
            </a:r>
          </a:p>
          <a:p>
            <a:endParaRPr lang="en-US" altLang="en-US" sz="600" b="0" dirty="0">
              <a:latin typeface="Arial Black" panose="020B0A04020102020204" pitchFamily="34" charset="0"/>
            </a:endParaRPr>
          </a:p>
          <a:p>
            <a:r>
              <a:rPr lang="en-US" altLang="en-US" sz="1200" b="0" dirty="0">
                <a:latin typeface="Arial Black" panose="020B0A04020102020204" pitchFamily="34" charset="0"/>
              </a:rPr>
              <a:t>  - MAN’S RESPONSE WITH</a:t>
            </a:r>
          </a:p>
          <a:p>
            <a:r>
              <a:rPr lang="en-US" altLang="en-US" sz="1200" b="0" dirty="0">
                <a:latin typeface="Arial Black" panose="020B0A04020102020204" pitchFamily="34" charset="0"/>
              </a:rPr>
              <a:t>    HIS LOVE, TRUST AND</a:t>
            </a:r>
          </a:p>
          <a:p>
            <a:r>
              <a:rPr lang="en-US" altLang="en-US" sz="1200" b="0" dirty="0">
                <a:latin typeface="Arial Black" panose="020B0A04020102020204" pitchFamily="34" charset="0"/>
              </a:rPr>
              <a:t>    COMMUNION WITH GOD</a:t>
            </a:r>
          </a:p>
          <a:p>
            <a:endParaRPr lang="en-US" altLang="en-US" sz="800" b="0" dirty="0">
              <a:latin typeface="Arial Black" panose="020B0A04020102020204" pitchFamily="34" charset="0"/>
            </a:endParaRPr>
          </a:p>
        </p:txBody>
      </p:sp>
      <p:sp>
        <p:nvSpPr>
          <p:cNvPr id="56331" name="Text Box 11"/>
          <p:cNvSpPr txBox="1">
            <a:spLocks noChangeArrowheads="1"/>
          </p:cNvSpPr>
          <p:nvPr/>
        </p:nvSpPr>
        <p:spPr bwMode="auto">
          <a:xfrm>
            <a:off x="4114800" y="914400"/>
            <a:ext cx="2819400" cy="1893888"/>
          </a:xfrm>
          <a:prstGeom prst="rect">
            <a:avLst/>
          </a:prstGeom>
          <a:solidFill>
            <a:srgbClr val="CC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latin typeface="Arial Black" panose="020B0A04020102020204" pitchFamily="34" charset="0"/>
              </a:rPr>
              <a:t>     </a:t>
            </a:r>
            <a:r>
              <a:rPr lang="en-US" altLang="en-US" sz="1800" b="0" dirty="0">
                <a:latin typeface="Arial Black" panose="020B0A04020102020204" pitchFamily="34" charset="0"/>
              </a:rPr>
              <a:t>DOMINION</a:t>
            </a:r>
          </a:p>
          <a:p>
            <a:endParaRPr lang="en-US" altLang="en-US" sz="400" b="0" dirty="0">
              <a:latin typeface="Arial Black" panose="020B0A04020102020204" pitchFamily="34" charset="0"/>
            </a:endParaRPr>
          </a:p>
          <a:p>
            <a:endParaRPr lang="en-US" altLang="en-US" sz="400" b="0" dirty="0">
              <a:latin typeface="Arial Black" panose="020B0A04020102020204" pitchFamily="34" charset="0"/>
            </a:endParaRPr>
          </a:p>
          <a:p>
            <a:r>
              <a:rPr lang="en-US" altLang="en-US" sz="1200" b="0" dirty="0">
                <a:latin typeface="Arial Black" panose="020B0A04020102020204" pitchFamily="34" charset="0"/>
              </a:rPr>
              <a:t> - GOD FLOWING THROUGH US</a:t>
            </a:r>
          </a:p>
          <a:p>
            <a:endParaRPr lang="en-US" altLang="en-US" sz="400" b="0" dirty="0">
              <a:latin typeface="Arial Black" panose="020B0A04020102020204" pitchFamily="34" charset="0"/>
            </a:endParaRPr>
          </a:p>
          <a:p>
            <a:endParaRPr lang="en-US" altLang="en-US" sz="200" b="0" dirty="0">
              <a:latin typeface="Arial Black" panose="020B0A04020102020204" pitchFamily="34" charset="0"/>
            </a:endParaRPr>
          </a:p>
          <a:p>
            <a:r>
              <a:rPr lang="en-US" altLang="en-US" sz="1200" b="0" dirty="0">
                <a:latin typeface="Arial Black" panose="020B0A04020102020204" pitchFamily="34" charset="0"/>
              </a:rPr>
              <a:t> - WHAT WE ALLOW GOD                                          </a:t>
            </a:r>
            <a:r>
              <a:rPr lang="en-US" altLang="en-US" sz="100" b="0" dirty="0">
                <a:latin typeface="Arial Black" panose="020B0A04020102020204" pitchFamily="34" charset="0"/>
              </a:rPr>
              <a:t>                         .                             </a:t>
            </a:r>
            <a:r>
              <a:rPr lang="en-US" altLang="en-US" sz="1200" b="0" dirty="0">
                <a:latin typeface="Arial Black" panose="020B0A04020102020204" pitchFamily="34" charset="0"/>
              </a:rPr>
              <a:t>TO DO THROUGH US</a:t>
            </a:r>
          </a:p>
          <a:p>
            <a:endParaRPr lang="en-US" altLang="en-US" sz="400" b="0" dirty="0">
              <a:latin typeface="Arial Black" panose="020B0A04020102020204" pitchFamily="34" charset="0"/>
            </a:endParaRPr>
          </a:p>
          <a:p>
            <a:r>
              <a:rPr lang="en-US" altLang="en-US" sz="1200" b="0" dirty="0">
                <a:latin typeface="Arial Black" panose="020B0A04020102020204" pitchFamily="34" charset="0"/>
              </a:rPr>
              <a:t> - GOD IS DEPENDENT ON</a:t>
            </a:r>
          </a:p>
          <a:p>
            <a:r>
              <a:rPr lang="en-US" altLang="en-US" sz="1200" b="0" dirty="0">
                <a:latin typeface="Arial Black" panose="020B0A04020102020204" pitchFamily="34" charset="0"/>
              </a:rPr>
              <a:t>   MAN TO CARRY OUT HIS</a:t>
            </a:r>
          </a:p>
          <a:p>
            <a:r>
              <a:rPr lang="en-US" altLang="en-US" sz="1200" b="0" dirty="0">
                <a:latin typeface="Arial Black" panose="020B0A04020102020204" pitchFamily="34" charset="0"/>
              </a:rPr>
              <a:t>   WILL &amp; PURPOSE ON EARTH </a:t>
            </a:r>
          </a:p>
          <a:p>
            <a:r>
              <a:rPr lang="en-US" altLang="en-US" sz="800" b="0" dirty="0">
                <a:latin typeface="Arial Black" panose="020B0A04020102020204" pitchFamily="34" charset="0"/>
              </a:rPr>
              <a:t>      </a:t>
            </a:r>
          </a:p>
        </p:txBody>
      </p:sp>
      <p:sp>
        <p:nvSpPr>
          <p:cNvPr id="56332" name="Text Box 12"/>
          <p:cNvSpPr txBox="1">
            <a:spLocks noChangeArrowheads="1"/>
          </p:cNvSpPr>
          <p:nvPr/>
        </p:nvSpPr>
        <p:spPr bwMode="auto">
          <a:xfrm>
            <a:off x="733425" y="8655050"/>
            <a:ext cx="5607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solidFill>
                  <a:srgbClr val="800080"/>
                </a:solidFill>
                <a:latin typeface="Arial Black" panose="020B0A04020102020204" pitchFamily="34" charset="0"/>
              </a:rPr>
              <a:t>SPIRITUAL GROWTH BECOMES STAGNANT</a:t>
            </a:r>
          </a:p>
          <a:p>
            <a:pPr algn="ctr"/>
            <a:r>
              <a:rPr lang="en-US" altLang="en-US" sz="1800" b="0" dirty="0">
                <a:solidFill>
                  <a:srgbClr val="800080"/>
                </a:solidFill>
                <a:latin typeface="Arial Black" panose="020B0A04020102020204" pitchFamily="34" charset="0"/>
              </a:rPr>
              <a:t>UNLESS THERE IS A FLOW THROUGH </a:t>
            </a:r>
          </a:p>
        </p:txBody>
      </p:sp>
      <p:sp>
        <p:nvSpPr>
          <p:cNvPr id="56333" name="Line 13"/>
          <p:cNvSpPr>
            <a:spLocks noChangeShapeType="1"/>
          </p:cNvSpPr>
          <p:nvPr/>
        </p:nvSpPr>
        <p:spPr bwMode="auto">
          <a:xfrm>
            <a:off x="304800" y="1295400"/>
            <a:ext cx="27432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6334" name="Line 14"/>
          <p:cNvSpPr>
            <a:spLocks noChangeShapeType="1"/>
          </p:cNvSpPr>
          <p:nvPr/>
        </p:nvSpPr>
        <p:spPr bwMode="auto">
          <a:xfrm>
            <a:off x="4114800" y="1295400"/>
            <a:ext cx="281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6335" name="Text Box 15"/>
          <p:cNvSpPr txBox="1">
            <a:spLocks noChangeArrowheads="1"/>
          </p:cNvSpPr>
          <p:nvPr/>
        </p:nvSpPr>
        <p:spPr bwMode="auto">
          <a:xfrm>
            <a:off x="1524000" y="5334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b="0" dirty="0">
                <a:solidFill>
                  <a:schemeClr val="accent2"/>
                </a:solidFill>
                <a:latin typeface="Arial Black" panose="020B0A04020102020204" pitchFamily="34" charset="0"/>
              </a:rPr>
              <a:t>1.</a:t>
            </a:r>
          </a:p>
        </p:txBody>
      </p:sp>
      <p:sp>
        <p:nvSpPr>
          <p:cNvPr id="56336" name="Text Box 16"/>
          <p:cNvSpPr txBox="1">
            <a:spLocks noChangeArrowheads="1"/>
          </p:cNvSpPr>
          <p:nvPr/>
        </p:nvSpPr>
        <p:spPr bwMode="auto">
          <a:xfrm>
            <a:off x="5124450" y="5334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b="0" dirty="0">
                <a:solidFill>
                  <a:srgbClr val="CC0000"/>
                </a:solidFill>
                <a:latin typeface="Arial Black" panose="020B0A04020102020204" pitchFamily="34" charset="0"/>
              </a:rPr>
              <a:t>2.</a:t>
            </a:r>
          </a:p>
        </p:txBody>
      </p:sp>
      <p:sp>
        <p:nvSpPr>
          <p:cNvPr id="56337" name="Text Box 17"/>
          <p:cNvSpPr txBox="1">
            <a:spLocks noChangeArrowheads="1"/>
          </p:cNvSpPr>
          <p:nvPr/>
        </p:nvSpPr>
        <p:spPr bwMode="auto">
          <a:xfrm>
            <a:off x="4114800" y="3162300"/>
            <a:ext cx="2819400" cy="1409700"/>
          </a:xfrm>
          <a:prstGeom prst="rect">
            <a:avLst/>
          </a:prstGeom>
          <a:solidFill>
            <a:srgbClr val="CC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1200" b="0" dirty="0">
                <a:latin typeface="Arial Black" panose="020B0A04020102020204" pitchFamily="34" charset="0"/>
              </a:rPr>
              <a:t>COMPLETING THE MISSION OF JESUS TO THIS EARTH:</a:t>
            </a:r>
          </a:p>
          <a:p>
            <a:pPr>
              <a:spcBef>
                <a:spcPct val="50000"/>
              </a:spcBef>
            </a:pPr>
            <a:r>
              <a:rPr lang="en-US" altLang="en-US" sz="1200" b="0" i="1" dirty="0">
                <a:latin typeface="Arial Black" panose="020B0A04020102020204" pitchFamily="34" charset="0"/>
              </a:rPr>
              <a:t>1 John 3:8                              Destroy the works of the Devil</a:t>
            </a:r>
          </a:p>
          <a:p>
            <a:pPr>
              <a:spcBef>
                <a:spcPct val="50000"/>
              </a:spcBef>
            </a:pPr>
            <a:r>
              <a:rPr lang="en-US" altLang="en-US" sz="1200" b="0" i="1" dirty="0">
                <a:latin typeface="Arial Black" panose="020B0A04020102020204" pitchFamily="34" charset="0"/>
              </a:rPr>
              <a:t>Luke 19:10                                   Seek and Save the Lost</a:t>
            </a:r>
          </a:p>
        </p:txBody>
      </p:sp>
      <p:sp>
        <p:nvSpPr>
          <p:cNvPr id="56338" name="Line 18"/>
          <p:cNvSpPr>
            <a:spLocks noChangeShapeType="1"/>
          </p:cNvSpPr>
          <p:nvPr/>
        </p:nvSpPr>
        <p:spPr bwMode="auto">
          <a:xfrm>
            <a:off x="5486400" y="2819400"/>
            <a:ext cx="0" cy="381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6339" name="Text Box 19"/>
          <p:cNvSpPr txBox="1">
            <a:spLocks noChangeArrowheads="1"/>
          </p:cNvSpPr>
          <p:nvPr/>
        </p:nvSpPr>
        <p:spPr bwMode="auto">
          <a:xfrm>
            <a:off x="304800" y="7620000"/>
            <a:ext cx="2971800" cy="860425"/>
          </a:xfrm>
          <a:prstGeom prst="rect">
            <a:avLst/>
          </a:prstGeom>
          <a:noFill/>
          <a:ln w="38100">
            <a:solidFill>
              <a:schemeClr val="accent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00" b="0" u="sng" dirty="0">
              <a:solidFill>
                <a:schemeClr val="accent2"/>
              </a:solidFill>
              <a:latin typeface="Arial Black" panose="020B0A04020102020204" pitchFamily="34" charset="0"/>
            </a:endParaRPr>
          </a:p>
          <a:p>
            <a:pPr algn="ctr"/>
            <a:r>
              <a:rPr lang="en-US" altLang="en-US" sz="1200" b="0" u="sng" dirty="0">
                <a:solidFill>
                  <a:schemeClr val="accent2"/>
                </a:solidFill>
                <a:latin typeface="Arial Black" panose="020B0A04020102020204" pitchFamily="34" charset="0"/>
              </a:rPr>
              <a:t>ENTITLEMENT</a:t>
            </a:r>
            <a:r>
              <a:rPr lang="en-US" altLang="en-US" sz="1200" b="0" dirty="0">
                <a:solidFill>
                  <a:schemeClr val="accent2"/>
                </a:solidFill>
                <a:latin typeface="Arial Black" panose="020B0A04020102020204" pitchFamily="34" charset="0"/>
              </a:rPr>
              <a:t> TO THE </a:t>
            </a:r>
          </a:p>
          <a:p>
            <a:pPr algn="ctr"/>
            <a:r>
              <a:rPr lang="en-US" altLang="en-US" sz="1200" b="0" dirty="0">
                <a:solidFill>
                  <a:schemeClr val="accent2"/>
                </a:solidFill>
                <a:latin typeface="Arial Black" panose="020B0A04020102020204" pitchFamily="34" charset="0"/>
              </a:rPr>
              <a:t> INHERITANCE -</a:t>
            </a:r>
          </a:p>
          <a:p>
            <a:pPr algn="ctr"/>
            <a:r>
              <a:rPr lang="en-US" altLang="en-US" sz="1200" b="0" dirty="0">
                <a:solidFill>
                  <a:schemeClr val="accent2"/>
                </a:solidFill>
                <a:latin typeface="Arial Black" panose="020B0A04020102020204" pitchFamily="34" charset="0"/>
              </a:rPr>
              <a:t>THE FATHER’S BUSINESS</a:t>
            </a:r>
          </a:p>
          <a:p>
            <a:pPr algn="ctr"/>
            <a:endParaRPr lang="en-US" altLang="en-US" sz="800" b="0" dirty="0">
              <a:solidFill>
                <a:schemeClr val="accent2"/>
              </a:solidFill>
              <a:latin typeface="Arial Black" panose="020B0A04020102020204" pitchFamily="34" charset="0"/>
            </a:endParaRPr>
          </a:p>
        </p:txBody>
      </p:sp>
      <p:sp>
        <p:nvSpPr>
          <p:cNvPr id="56340" name="Text Box 20"/>
          <p:cNvSpPr txBox="1">
            <a:spLocks noChangeArrowheads="1"/>
          </p:cNvSpPr>
          <p:nvPr/>
        </p:nvSpPr>
        <p:spPr bwMode="auto">
          <a:xfrm>
            <a:off x="3556000" y="7620000"/>
            <a:ext cx="3692525" cy="860425"/>
          </a:xfrm>
          <a:prstGeom prst="rect">
            <a:avLst/>
          </a:prstGeom>
          <a:noFill/>
          <a:ln w="38100">
            <a:solidFill>
              <a:srgbClr val="CC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u="sng" dirty="0">
                <a:solidFill>
                  <a:srgbClr val="CC0000"/>
                </a:solidFill>
                <a:latin typeface="Arial Black" panose="020B0A04020102020204" pitchFamily="34" charset="0"/>
              </a:rPr>
              <a:t>EXPERIENCING</a:t>
            </a:r>
            <a:r>
              <a:rPr lang="en-US" altLang="en-US" sz="1200" b="0" dirty="0">
                <a:solidFill>
                  <a:srgbClr val="CC0000"/>
                </a:solidFill>
                <a:latin typeface="Arial Black" panose="020B0A04020102020204" pitchFamily="34" charset="0"/>
              </a:rPr>
              <a:t> THE INHERITANCE - </a:t>
            </a:r>
          </a:p>
          <a:p>
            <a:r>
              <a:rPr lang="en-US" altLang="en-US" sz="1200" b="0" dirty="0">
                <a:solidFill>
                  <a:srgbClr val="CC0000"/>
                </a:solidFill>
                <a:latin typeface="Arial Black" panose="020B0A04020102020204" pitchFamily="34" charset="0"/>
              </a:rPr>
              <a:t>CARRYING ON THE FATHER’S BUSINESS,</a:t>
            </a:r>
          </a:p>
          <a:p>
            <a:r>
              <a:rPr lang="en-US" altLang="en-US" sz="1200" b="0" dirty="0">
                <a:solidFill>
                  <a:srgbClr val="CC0000"/>
                </a:solidFill>
                <a:latin typeface="Arial Black" panose="020B0A04020102020204" pitchFamily="34" charset="0"/>
              </a:rPr>
              <a:t>HIS WILL &amp; WORK WITH THE DOMINION</a:t>
            </a:r>
          </a:p>
          <a:p>
            <a:r>
              <a:rPr lang="en-US" altLang="en-US" sz="1200" b="0" dirty="0">
                <a:solidFill>
                  <a:srgbClr val="CC0000"/>
                </a:solidFill>
                <a:latin typeface="Arial Black" panose="020B0A04020102020204" pitchFamily="34" charset="0"/>
              </a:rPr>
              <a:t>AND AUTHORITY HE HAS GIVEN US</a:t>
            </a:r>
          </a:p>
        </p:txBody>
      </p:sp>
      <p:sp>
        <p:nvSpPr>
          <p:cNvPr id="56341" name="Text Box 21"/>
          <p:cNvSpPr txBox="1">
            <a:spLocks noChangeArrowheads="1"/>
          </p:cNvSpPr>
          <p:nvPr/>
        </p:nvSpPr>
        <p:spPr bwMode="auto">
          <a:xfrm>
            <a:off x="365125" y="5145088"/>
            <a:ext cx="230663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chemeClr val="tx1"/>
                </a:solidFill>
                <a:latin typeface="Arial Black" panose="020B0A04020102020204" pitchFamily="34" charset="0"/>
              </a:rPr>
              <a:t>SPIRITUAL GROWTH A </a:t>
            </a:r>
          </a:p>
          <a:p>
            <a:r>
              <a:rPr lang="en-US" altLang="en-US" sz="1200" b="0" u="sng" dirty="0">
                <a:solidFill>
                  <a:schemeClr val="tx1"/>
                </a:solidFill>
                <a:latin typeface="Arial Black" panose="020B0A04020102020204" pitchFamily="34" charset="0"/>
              </a:rPr>
              <a:t>CONTINUOUS PROCESS:</a:t>
            </a:r>
          </a:p>
          <a:p>
            <a:endParaRPr lang="en-US" altLang="en-US" sz="400" b="0" u="sng" dirty="0">
              <a:solidFill>
                <a:schemeClr val="tx1"/>
              </a:solidFill>
              <a:latin typeface="Arial Black" panose="020B0A04020102020204" pitchFamily="34" charset="0"/>
            </a:endParaRPr>
          </a:p>
          <a:p>
            <a:r>
              <a:rPr lang="en-US" altLang="en-US" sz="1200" b="0" dirty="0">
                <a:solidFill>
                  <a:schemeClr val="tx1"/>
                </a:solidFill>
                <a:latin typeface="Arial Black" panose="020B0A04020102020204" pitchFamily="34" charset="0"/>
              </a:rPr>
              <a:t>RELATIONSHIP LEVEL1</a:t>
            </a:r>
          </a:p>
          <a:p>
            <a:r>
              <a:rPr lang="en-US" altLang="en-US" sz="1200" b="0" dirty="0">
                <a:solidFill>
                  <a:schemeClr val="tx1"/>
                </a:solidFill>
                <a:latin typeface="Arial Black" panose="020B0A04020102020204" pitchFamily="34" charset="0"/>
              </a:rPr>
              <a:t>  DOMINION LEVEL 1</a:t>
            </a:r>
          </a:p>
          <a:p>
            <a:r>
              <a:rPr lang="en-US" altLang="en-US" sz="1200" b="0" dirty="0">
                <a:solidFill>
                  <a:schemeClr val="tx1"/>
                </a:solidFill>
                <a:latin typeface="Arial Black" panose="020B0A04020102020204" pitchFamily="34" charset="0"/>
              </a:rPr>
              <a:t>   . . . . . . . . . . . .</a:t>
            </a:r>
          </a:p>
          <a:p>
            <a:r>
              <a:rPr lang="en-US" altLang="en-US" sz="1200" b="0" dirty="0">
                <a:solidFill>
                  <a:schemeClr val="tx1"/>
                </a:solidFill>
                <a:latin typeface="Arial Black" panose="020B0A04020102020204" pitchFamily="34" charset="0"/>
              </a:rPr>
              <a:t>RELATIONSHIP LEVEL 99</a:t>
            </a:r>
          </a:p>
          <a:p>
            <a:r>
              <a:rPr lang="en-US" altLang="en-US" sz="1200" b="0" dirty="0">
                <a:solidFill>
                  <a:schemeClr val="tx1"/>
                </a:solidFill>
                <a:latin typeface="Arial Black" panose="020B0A04020102020204" pitchFamily="34" charset="0"/>
              </a:rPr>
              <a:t>  DOMINION LEVEL 99</a:t>
            </a:r>
          </a:p>
        </p:txBody>
      </p:sp>
    </p:spTree>
  </p:cSld>
  <p:clrMapOvr>
    <a:masterClrMapping/>
  </p:clrMapOvr>
  <p:transition spd="slow">
    <p:checker/>
    <p:sndAc>
      <p:stSnd>
        <p:snd r:embed="rId3" name="projctor.wav"/>
      </p:stSnd>
    </p:sndAc>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Text Box 2"/>
          <p:cNvSpPr txBox="1">
            <a:spLocks noChangeArrowheads="1"/>
          </p:cNvSpPr>
          <p:nvPr/>
        </p:nvSpPr>
        <p:spPr bwMode="auto">
          <a:xfrm>
            <a:off x="228600" y="152400"/>
            <a:ext cx="6846888" cy="1022350"/>
          </a:xfrm>
          <a:prstGeom prst="rect">
            <a:avLst/>
          </a:prstGeom>
          <a:solidFill>
            <a:srgbClr val="FF33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800" dirty="0">
              <a:latin typeface="Arial Black" panose="020B0A04020102020204" pitchFamily="34" charset="0"/>
              <a:cs typeface="Times New Roman" panose="02020603050405020304" pitchFamily="18" charset="0"/>
            </a:endParaRPr>
          </a:p>
          <a:p>
            <a:r>
              <a:rPr lang="en-US" altLang="en-US" sz="1600" b="0" dirty="0">
                <a:latin typeface="Arial Black" panose="020B0A04020102020204" pitchFamily="34" charset="0"/>
                <a:cs typeface="Times New Roman" panose="02020603050405020304" pitchFamily="18" charset="0"/>
              </a:rPr>
              <a:t>MOVING TOWARD A MISSION (HARVEST) DRIVEN CHURCH</a:t>
            </a:r>
          </a:p>
          <a:p>
            <a:endParaRPr lang="en-US" altLang="en-US" sz="800" b="0" dirty="0">
              <a:latin typeface="Arial Black" panose="020B0A04020102020204" pitchFamily="34" charset="0"/>
              <a:cs typeface="Times New Roman" panose="02020603050405020304" pitchFamily="18" charset="0"/>
            </a:endParaRPr>
          </a:p>
          <a:p>
            <a:r>
              <a:rPr lang="en-US" altLang="en-US" sz="1400" b="0" dirty="0">
                <a:latin typeface="Arial Black" panose="020B0A04020102020204" pitchFamily="34" charset="0"/>
                <a:cs typeface="Times New Roman" panose="02020603050405020304" pitchFamily="18" charset="0"/>
              </a:rPr>
              <a:t>                           </a:t>
            </a:r>
            <a:r>
              <a:rPr lang="en-US" altLang="en-US" sz="1600" b="0" dirty="0">
                <a:latin typeface="Arial Black" panose="020B0A04020102020204" pitchFamily="34" charset="0"/>
                <a:cs typeface="Times New Roman" panose="02020603050405020304" pitchFamily="18" charset="0"/>
              </a:rPr>
              <a:t>THE MISSION IS THE HARVEST</a:t>
            </a:r>
          </a:p>
          <a:p>
            <a:endParaRPr lang="en-US" altLang="en-US" sz="800" b="0" dirty="0">
              <a:latin typeface="Arial Black" panose="020B0A04020102020204" pitchFamily="34" charset="0"/>
            </a:endParaRPr>
          </a:p>
        </p:txBody>
      </p:sp>
      <p:sp>
        <p:nvSpPr>
          <p:cNvPr id="418819" name="Text Box 3"/>
          <p:cNvSpPr txBox="1">
            <a:spLocks noChangeArrowheads="1"/>
          </p:cNvSpPr>
          <p:nvPr/>
        </p:nvSpPr>
        <p:spPr bwMode="auto">
          <a:xfrm>
            <a:off x="228600" y="1295400"/>
            <a:ext cx="6858000" cy="7831138"/>
          </a:xfrm>
          <a:prstGeom prst="rect">
            <a:avLst/>
          </a:prstGeom>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800" dirty="0">
              <a:solidFill>
                <a:srgbClr val="0000FF"/>
              </a:solidFill>
              <a:cs typeface="Times New Roman" panose="02020603050405020304" pitchFamily="18" charset="0"/>
            </a:endParaRPr>
          </a:p>
          <a:p>
            <a:pPr>
              <a:spcBef>
                <a:spcPct val="0"/>
              </a:spcBef>
              <a:buFontTx/>
              <a:buNone/>
            </a:pPr>
            <a:r>
              <a:rPr lang="en-US" altLang="en-US" sz="1400" dirty="0">
                <a:solidFill>
                  <a:schemeClr val="bg1"/>
                </a:solidFill>
                <a:cs typeface="Times New Roman" panose="02020603050405020304" pitchFamily="18" charset="0"/>
              </a:rPr>
              <a:t>1.  THE FOCUS OF OUR CHURCH AND CHURCH SERVICES IS  FOR THE   </a:t>
            </a:r>
          </a:p>
          <a:p>
            <a:pPr>
              <a:spcBef>
                <a:spcPct val="0"/>
              </a:spcBef>
              <a:buFontTx/>
              <a:buNone/>
            </a:pPr>
            <a:r>
              <a:rPr lang="en-US" altLang="en-US" sz="1400" dirty="0">
                <a:solidFill>
                  <a:schemeClr val="bg1"/>
                </a:solidFill>
                <a:cs typeface="Times New Roman" panose="02020603050405020304" pitchFamily="18" charset="0"/>
              </a:rPr>
              <a:t>     HARVEST (VISITOR, THE SINNER, AND THOSE SEEKING FOR GOD).  </a:t>
            </a:r>
          </a:p>
          <a:p>
            <a:pPr>
              <a:spcBef>
                <a:spcPct val="0"/>
              </a:spcBef>
              <a:buFontTx/>
              <a:buNone/>
            </a:pPr>
            <a:r>
              <a:rPr lang="en-US" altLang="en-US" sz="400" dirty="0">
                <a:solidFill>
                  <a:schemeClr val="bg1"/>
                </a:solidFill>
                <a:cs typeface="Times New Roman" panose="02020603050405020304" pitchFamily="18" charset="0"/>
              </a:rPr>
              <a:t>    </a:t>
            </a:r>
          </a:p>
          <a:p>
            <a:pPr>
              <a:spcBef>
                <a:spcPct val="0"/>
              </a:spcBef>
              <a:buFontTx/>
              <a:buNone/>
            </a:pPr>
            <a:r>
              <a:rPr lang="en-US" altLang="en-US" sz="1400" dirty="0">
                <a:solidFill>
                  <a:schemeClr val="bg1"/>
                </a:solidFill>
                <a:cs typeface="Times New Roman" panose="02020603050405020304" pitchFamily="18" charset="0"/>
              </a:rPr>
              <a:t>     A BURDEN IS EXPRESSED IN EVERY CHURCH SERVICE FOR OUR </a:t>
            </a:r>
          </a:p>
          <a:p>
            <a:pPr>
              <a:spcBef>
                <a:spcPct val="0"/>
              </a:spcBef>
              <a:buFontTx/>
              <a:buNone/>
            </a:pPr>
            <a:r>
              <a:rPr lang="en-US" altLang="en-US" sz="1400" dirty="0">
                <a:solidFill>
                  <a:schemeClr val="bg1"/>
                </a:solidFill>
                <a:cs typeface="Times New Roman" panose="02020603050405020304" pitchFamily="18" charset="0"/>
              </a:rPr>
              <a:t>     LOST CITY AND OUR LOST NEIGHBORS.</a:t>
            </a:r>
          </a:p>
          <a:p>
            <a:pPr>
              <a:spcBef>
                <a:spcPct val="0"/>
              </a:spcBef>
              <a:buFontTx/>
              <a:buNone/>
            </a:pPr>
            <a:r>
              <a:rPr lang="en-US" altLang="en-US" sz="1000" dirty="0">
                <a:solidFill>
                  <a:schemeClr val="bg1"/>
                </a:solidFill>
                <a:cs typeface="Times New Roman" panose="02020603050405020304" pitchFamily="18" charset="0"/>
              </a:rPr>
              <a:t>     </a:t>
            </a:r>
            <a:r>
              <a:rPr lang="en-US" altLang="en-US" sz="1200" dirty="0">
                <a:solidFill>
                  <a:schemeClr val="bg1"/>
                </a:solidFill>
                <a:cs typeface="Times New Roman" panose="02020603050405020304" pitchFamily="18" charset="0"/>
              </a:rPr>
              <a:t> </a:t>
            </a:r>
          </a:p>
          <a:p>
            <a:pPr>
              <a:spcBef>
                <a:spcPct val="0"/>
              </a:spcBef>
              <a:buFontTx/>
              <a:buNone/>
            </a:pPr>
            <a:r>
              <a:rPr lang="en-US" altLang="en-US" sz="1400" dirty="0">
                <a:solidFill>
                  <a:schemeClr val="bg1"/>
                </a:solidFill>
                <a:cs typeface="Times New Roman" panose="02020603050405020304" pitchFamily="18" charset="0"/>
              </a:rPr>
              <a:t>2.  DEVELOPING OUR SOUL SAVING PROCESSES TO HANDLE OUR </a:t>
            </a:r>
          </a:p>
          <a:p>
            <a:pPr>
              <a:spcBef>
                <a:spcPct val="0"/>
              </a:spcBef>
              <a:buFontTx/>
              <a:buNone/>
            </a:pPr>
            <a:r>
              <a:rPr lang="en-US" altLang="en-US" sz="1400" dirty="0">
                <a:solidFill>
                  <a:schemeClr val="bg1"/>
                </a:solidFill>
                <a:cs typeface="Times New Roman" panose="02020603050405020304" pitchFamily="18" charset="0"/>
              </a:rPr>
              <a:t>     </a:t>
            </a:r>
            <a:r>
              <a:rPr lang="en-US" altLang="en-US" sz="1400" u="sng" dirty="0">
                <a:solidFill>
                  <a:schemeClr val="bg1"/>
                </a:solidFill>
                <a:cs typeface="Times New Roman" panose="02020603050405020304" pitchFamily="18" charset="0"/>
              </a:rPr>
              <a:t>FUTURE VISION</a:t>
            </a:r>
            <a:r>
              <a:rPr lang="en-US" altLang="en-US" sz="1400" dirty="0">
                <a:solidFill>
                  <a:schemeClr val="bg1"/>
                </a:solidFill>
                <a:cs typeface="Times New Roman" panose="02020603050405020304" pitchFamily="18" charset="0"/>
              </a:rPr>
              <a:t> OF THE HARVEST VS OUR PAST OR CURRENT </a:t>
            </a:r>
          </a:p>
          <a:p>
            <a:pPr>
              <a:spcBef>
                <a:spcPct val="0"/>
              </a:spcBef>
              <a:buFontTx/>
              <a:buNone/>
            </a:pPr>
            <a:r>
              <a:rPr lang="en-US" altLang="en-US" sz="1400" dirty="0">
                <a:solidFill>
                  <a:schemeClr val="bg1"/>
                </a:solidFill>
                <a:cs typeface="Times New Roman" panose="02020603050405020304" pitchFamily="18" charset="0"/>
              </a:rPr>
              <a:t>     NEEDS:</a:t>
            </a:r>
          </a:p>
          <a:p>
            <a:pPr>
              <a:spcBef>
                <a:spcPct val="0"/>
              </a:spcBef>
              <a:buFontTx/>
              <a:buNone/>
            </a:pPr>
            <a:endParaRPr lang="en-US" altLang="en-US" sz="400" dirty="0">
              <a:solidFill>
                <a:schemeClr val="bg1"/>
              </a:solidFill>
              <a:cs typeface="Times New Roman" panose="02020603050405020304" pitchFamily="18" charset="0"/>
            </a:endParaRPr>
          </a:p>
          <a:p>
            <a:pPr>
              <a:spcBef>
                <a:spcPct val="0"/>
              </a:spcBef>
              <a:buFontTx/>
              <a:buNone/>
            </a:pPr>
            <a:r>
              <a:rPr lang="en-US" altLang="en-US" sz="1400" dirty="0">
                <a:solidFill>
                  <a:schemeClr val="bg1"/>
                </a:solidFill>
                <a:cs typeface="Times New Roman" panose="02020603050405020304" pitchFamily="18" charset="0"/>
              </a:rPr>
              <a:t>         -  </a:t>
            </a:r>
            <a:r>
              <a:rPr lang="en-US" altLang="en-US" sz="1500" dirty="0">
                <a:solidFill>
                  <a:schemeClr val="bg1"/>
                </a:solidFill>
                <a:cs typeface="Times New Roman" panose="02020603050405020304" pitchFamily="18" charset="0"/>
              </a:rPr>
              <a:t>Develop a Prayer Ministry that matches our vision</a:t>
            </a:r>
          </a:p>
          <a:p>
            <a:pPr>
              <a:spcBef>
                <a:spcPct val="0"/>
              </a:spcBef>
              <a:buFontTx/>
              <a:buNone/>
            </a:pPr>
            <a:r>
              <a:rPr lang="en-US" altLang="en-US" sz="1500" dirty="0">
                <a:solidFill>
                  <a:schemeClr val="bg1"/>
                </a:solidFill>
                <a:cs typeface="Times New Roman" panose="02020603050405020304" pitchFamily="18" charset="0"/>
              </a:rPr>
              <a:t>        -  Develop a Compassion and Care Ministry that matches our  vision.</a:t>
            </a:r>
          </a:p>
          <a:p>
            <a:pPr>
              <a:spcBef>
                <a:spcPct val="0"/>
              </a:spcBef>
              <a:buFontTx/>
              <a:buNone/>
            </a:pPr>
            <a:r>
              <a:rPr lang="en-US" altLang="en-US" sz="1200" dirty="0">
                <a:solidFill>
                  <a:schemeClr val="bg1"/>
                </a:solidFill>
                <a:cs typeface="Times New Roman" panose="02020603050405020304" pitchFamily="18" charset="0"/>
              </a:rPr>
              <a:t>       </a:t>
            </a:r>
          </a:p>
          <a:p>
            <a:pPr>
              <a:spcBef>
                <a:spcPct val="0"/>
              </a:spcBef>
              <a:buFontTx/>
              <a:buNone/>
            </a:pPr>
            <a:r>
              <a:rPr lang="en-US" altLang="en-US" sz="1400" dirty="0">
                <a:solidFill>
                  <a:schemeClr val="bg1"/>
                </a:solidFill>
                <a:cs typeface="Times New Roman" panose="02020603050405020304" pitchFamily="18" charset="0"/>
              </a:rPr>
              <a:t>3.  WE ARE CONCERNED AND UPSET WHEN THERE IS NO UNSAVED </a:t>
            </a:r>
          </a:p>
          <a:p>
            <a:pPr>
              <a:spcBef>
                <a:spcPct val="0"/>
              </a:spcBef>
              <a:buFontTx/>
              <a:buNone/>
            </a:pPr>
            <a:r>
              <a:rPr lang="en-US" altLang="en-US" sz="1400" dirty="0">
                <a:solidFill>
                  <a:schemeClr val="bg1"/>
                </a:solidFill>
                <a:cs typeface="Times New Roman" panose="02020603050405020304" pitchFamily="18" charset="0"/>
              </a:rPr>
              <a:t>      PERSON THAT HAS REPENTED OR SOUGHT GOD IN THE SERVICE.   </a:t>
            </a:r>
          </a:p>
          <a:p>
            <a:pPr>
              <a:spcBef>
                <a:spcPct val="0"/>
              </a:spcBef>
              <a:buFontTx/>
              <a:buNone/>
            </a:pPr>
            <a:r>
              <a:rPr lang="en-US" altLang="en-US" sz="1400" dirty="0">
                <a:solidFill>
                  <a:schemeClr val="bg1"/>
                </a:solidFill>
                <a:cs typeface="Times New Roman" panose="02020603050405020304" pitchFamily="18" charset="0"/>
              </a:rPr>
              <a:t>      WE REFUSE TO ACCEPT THIS AS THE NORM:</a:t>
            </a:r>
          </a:p>
          <a:p>
            <a:pPr>
              <a:spcBef>
                <a:spcPct val="0"/>
              </a:spcBef>
              <a:buFontTx/>
              <a:buNone/>
            </a:pPr>
            <a:endParaRPr lang="en-US" altLang="en-US" sz="400" dirty="0">
              <a:solidFill>
                <a:schemeClr val="bg1"/>
              </a:solidFill>
              <a:cs typeface="Times New Roman" panose="02020603050405020304" pitchFamily="18" charset="0"/>
            </a:endParaRPr>
          </a:p>
          <a:p>
            <a:pPr>
              <a:spcBef>
                <a:spcPct val="0"/>
              </a:spcBef>
              <a:buFontTx/>
              <a:buNone/>
            </a:pPr>
            <a:r>
              <a:rPr lang="en-US" altLang="en-US" sz="1400" dirty="0">
                <a:solidFill>
                  <a:schemeClr val="bg1"/>
                </a:solidFill>
                <a:cs typeface="Times New Roman" panose="02020603050405020304" pitchFamily="18" charset="0"/>
              </a:rPr>
              <a:t>           -  </a:t>
            </a:r>
            <a:r>
              <a:rPr lang="en-US" altLang="en-US" sz="1500" dirty="0">
                <a:solidFill>
                  <a:schemeClr val="bg1"/>
                </a:solidFill>
                <a:cs typeface="Times New Roman" panose="02020603050405020304" pitchFamily="18" charset="0"/>
              </a:rPr>
              <a:t>Like Hannah, blessed but barren, she wept and prayed for a child.  </a:t>
            </a:r>
          </a:p>
          <a:p>
            <a:pPr>
              <a:spcBef>
                <a:spcPct val="0"/>
              </a:spcBef>
              <a:buFontTx/>
              <a:buNone/>
            </a:pPr>
            <a:r>
              <a:rPr lang="en-US" altLang="en-US" sz="1500" dirty="0">
                <a:solidFill>
                  <a:schemeClr val="bg1"/>
                </a:solidFill>
                <a:cs typeface="Times New Roman" panose="02020603050405020304" pitchFamily="18" charset="0"/>
              </a:rPr>
              <a:t>          -  At the end of the church service focus our prayers on  asking God to </a:t>
            </a:r>
          </a:p>
          <a:p>
            <a:pPr>
              <a:spcBef>
                <a:spcPct val="0"/>
              </a:spcBef>
              <a:buFontTx/>
              <a:buNone/>
            </a:pPr>
            <a:r>
              <a:rPr lang="en-US" altLang="en-US" sz="1500" dirty="0">
                <a:solidFill>
                  <a:schemeClr val="bg1"/>
                </a:solidFill>
                <a:cs typeface="Times New Roman" panose="02020603050405020304" pitchFamily="18" charset="0"/>
              </a:rPr>
              <a:t>             help us reach our lost city and that our altars will never be empty of  </a:t>
            </a:r>
          </a:p>
          <a:p>
            <a:pPr>
              <a:spcBef>
                <a:spcPct val="0"/>
              </a:spcBef>
              <a:buFontTx/>
              <a:buNone/>
            </a:pPr>
            <a:r>
              <a:rPr lang="en-US" altLang="en-US" sz="1500" dirty="0">
                <a:solidFill>
                  <a:schemeClr val="bg1"/>
                </a:solidFill>
                <a:cs typeface="Times New Roman" panose="02020603050405020304" pitchFamily="18" charset="0"/>
              </a:rPr>
              <a:t>             people seeking God.</a:t>
            </a:r>
          </a:p>
          <a:p>
            <a:pPr>
              <a:spcBef>
                <a:spcPct val="0"/>
              </a:spcBef>
              <a:buFontTx/>
              <a:buNone/>
            </a:pPr>
            <a:endParaRPr lang="en-US" altLang="en-US" sz="1200" dirty="0">
              <a:solidFill>
                <a:schemeClr val="bg1"/>
              </a:solidFill>
              <a:cs typeface="Times New Roman" panose="02020603050405020304" pitchFamily="18" charset="0"/>
            </a:endParaRPr>
          </a:p>
          <a:p>
            <a:pPr>
              <a:spcBef>
                <a:spcPct val="0"/>
              </a:spcBef>
              <a:buFontTx/>
              <a:buNone/>
            </a:pPr>
            <a:r>
              <a:rPr lang="en-US" altLang="en-US" sz="1400" dirty="0">
                <a:solidFill>
                  <a:schemeClr val="bg1"/>
                </a:solidFill>
                <a:cs typeface="Times New Roman" panose="02020603050405020304" pitchFamily="18" charset="0"/>
              </a:rPr>
              <a:t>4.  PRAY FOR A PERSONAL REVELATION OF THE URGENCY OF THE </a:t>
            </a:r>
          </a:p>
          <a:p>
            <a:pPr>
              <a:spcBef>
                <a:spcPct val="0"/>
              </a:spcBef>
              <a:buFontTx/>
              <a:buNone/>
            </a:pPr>
            <a:r>
              <a:rPr lang="en-US" altLang="en-US" sz="1400" dirty="0">
                <a:solidFill>
                  <a:schemeClr val="bg1"/>
                </a:solidFill>
                <a:cs typeface="Times New Roman" panose="02020603050405020304" pitchFamily="18" charset="0"/>
              </a:rPr>
              <a:t>     TIMES AND THE LAST HARVEST.</a:t>
            </a:r>
          </a:p>
          <a:p>
            <a:pPr>
              <a:spcBef>
                <a:spcPct val="0"/>
              </a:spcBef>
              <a:buFontTx/>
              <a:buNone/>
            </a:pPr>
            <a:endParaRPr lang="en-US" altLang="en-US" sz="1200" dirty="0">
              <a:solidFill>
                <a:schemeClr val="bg1"/>
              </a:solidFill>
              <a:cs typeface="Times New Roman" panose="02020603050405020304" pitchFamily="18" charset="0"/>
            </a:endParaRPr>
          </a:p>
          <a:p>
            <a:pPr>
              <a:spcBef>
                <a:spcPct val="0"/>
              </a:spcBef>
              <a:buFontTx/>
              <a:buNone/>
            </a:pPr>
            <a:r>
              <a:rPr lang="en-US" altLang="en-US" sz="1400" dirty="0">
                <a:solidFill>
                  <a:schemeClr val="bg1"/>
                </a:solidFill>
                <a:cs typeface="Times New Roman" panose="02020603050405020304" pitchFamily="18" charset="0"/>
              </a:rPr>
              <a:t>5.  SIGNIFICANT AMOUNTS OF REVIVAL (VS SURVIVAL) PRAYER AND </a:t>
            </a:r>
          </a:p>
          <a:p>
            <a:pPr>
              <a:spcBef>
                <a:spcPct val="0"/>
              </a:spcBef>
              <a:buFontTx/>
              <a:buNone/>
            </a:pPr>
            <a:r>
              <a:rPr lang="en-US" altLang="en-US" sz="1400" dirty="0">
                <a:solidFill>
                  <a:schemeClr val="bg1"/>
                </a:solidFill>
                <a:cs typeface="Times New Roman" panose="02020603050405020304" pitchFamily="18" charset="0"/>
              </a:rPr>
              <a:t>     FASTING.</a:t>
            </a:r>
          </a:p>
          <a:p>
            <a:pPr>
              <a:spcBef>
                <a:spcPct val="0"/>
              </a:spcBef>
              <a:buFontTx/>
              <a:buNone/>
            </a:pPr>
            <a:endParaRPr lang="en-US" altLang="en-US" sz="1200" dirty="0">
              <a:solidFill>
                <a:schemeClr val="bg1"/>
              </a:solidFill>
              <a:cs typeface="Times New Roman" panose="02020603050405020304" pitchFamily="18" charset="0"/>
            </a:endParaRPr>
          </a:p>
          <a:p>
            <a:pPr>
              <a:spcBef>
                <a:spcPct val="0"/>
              </a:spcBef>
              <a:buFontTx/>
              <a:buNone/>
            </a:pPr>
            <a:r>
              <a:rPr lang="en-US" altLang="en-US" sz="1400" dirty="0">
                <a:solidFill>
                  <a:schemeClr val="bg1"/>
                </a:solidFill>
                <a:cs typeface="Times New Roman" panose="02020603050405020304" pitchFamily="18" charset="0"/>
              </a:rPr>
              <a:t>6.  SPIRITUAL GRIDLOCK REMOVED: </a:t>
            </a:r>
          </a:p>
          <a:p>
            <a:pPr>
              <a:spcBef>
                <a:spcPct val="0"/>
              </a:spcBef>
              <a:buFontTx/>
              <a:buNone/>
            </a:pPr>
            <a:endParaRPr lang="en-US" altLang="en-US" sz="400" dirty="0">
              <a:solidFill>
                <a:schemeClr val="bg1"/>
              </a:solidFill>
              <a:cs typeface="Times New Roman" panose="02020603050405020304" pitchFamily="18" charset="0"/>
            </a:endParaRPr>
          </a:p>
          <a:p>
            <a:pPr>
              <a:spcBef>
                <a:spcPct val="0"/>
              </a:spcBef>
              <a:buFontTx/>
              <a:buNone/>
            </a:pPr>
            <a:r>
              <a:rPr lang="en-US" altLang="en-US" sz="1400" dirty="0">
                <a:solidFill>
                  <a:schemeClr val="bg1"/>
                </a:solidFill>
                <a:cs typeface="Times New Roman" panose="02020603050405020304" pitchFamily="18" charset="0"/>
              </a:rPr>
              <a:t>         -  Waiting on God, God waiting on us</a:t>
            </a:r>
          </a:p>
          <a:p>
            <a:pPr>
              <a:spcBef>
                <a:spcPct val="0"/>
              </a:spcBef>
              <a:buFontTx/>
              <a:buNone/>
            </a:pPr>
            <a:r>
              <a:rPr lang="en-US" altLang="en-US" sz="1400" dirty="0">
                <a:solidFill>
                  <a:schemeClr val="bg1"/>
                </a:solidFill>
                <a:cs typeface="Times New Roman" panose="02020603050405020304" pitchFamily="18" charset="0"/>
              </a:rPr>
              <a:t>         -  Waiting on others, others waiting on us </a:t>
            </a:r>
            <a:endParaRPr lang="en-US" altLang="en-US" sz="1200" dirty="0">
              <a:solidFill>
                <a:schemeClr val="bg1"/>
              </a:solidFill>
              <a:cs typeface="Times New Roman" panose="02020603050405020304" pitchFamily="18" charset="0"/>
            </a:endParaRPr>
          </a:p>
          <a:p>
            <a:pPr>
              <a:spcBef>
                <a:spcPct val="0"/>
              </a:spcBef>
              <a:buFontTx/>
              <a:buNone/>
            </a:pPr>
            <a:endParaRPr lang="en-US" altLang="en-US" sz="1200" dirty="0">
              <a:solidFill>
                <a:schemeClr val="bg1"/>
              </a:solidFill>
              <a:cs typeface="Times New Roman" panose="02020603050405020304" pitchFamily="18" charset="0"/>
            </a:endParaRPr>
          </a:p>
          <a:p>
            <a:pPr>
              <a:spcBef>
                <a:spcPct val="0"/>
              </a:spcBef>
              <a:buFontTx/>
              <a:buNone/>
            </a:pPr>
            <a:r>
              <a:rPr lang="en-US" altLang="en-US" sz="1400" dirty="0">
                <a:solidFill>
                  <a:schemeClr val="bg1"/>
                </a:solidFill>
                <a:cs typeface="Times New Roman" panose="02020603050405020304" pitchFamily="18" charset="0"/>
              </a:rPr>
              <a:t>7.  WORKING FOR GOD AT ANOTHER LEVEL:</a:t>
            </a:r>
          </a:p>
          <a:p>
            <a:pPr>
              <a:spcBef>
                <a:spcPct val="0"/>
              </a:spcBef>
              <a:buFontTx/>
              <a:buNone/>
            </a:pPr>
            <a:endParaRPr lang="en-US" altLang="en-US" sz="400" dirty="0">
              <a:solidFill>
                <a:schemeClr val="bg1"/>
              </a:solidFill>
              <a:cs typeface="Times New Roman" panose="02020603050405020304" pitchFamily="18" charset="0"/>
            </a:endParaRPr>
          </a:p>
          <a:p>
            <a:pPr>
              <a:spcBef>
                <a:spcPct val="0"/>
              </a:spcBef>
              <a:buFontTx/>
              <a:buNone/>
            </a:pPr>
            <a:r>
              <a:rPr lang="en-US" altLang="en-US" sz="1400" dirty="0">
                <a:solidFill>
                  <a:schemeClr val="bg1"/>
                </a:solidFill>
                <a:cs typeface="Times New Roman" panose="02020603050405020304" pitchFamily="18" charset="0"/>
              </a:rPr>
              <a:t>         -  Willing to leave the familiar, the comfortable place we are now working.     </a:t>
            </a:r>
          </a:p>
          <a:p>
            <a:pPr>
              <a:spcBef>
                <a:spcPct val="0"/>
              </a:spcBef>
              <a:buFontTx/>
              <a:buNone/>
            </a:pPr>
            <a:r>
              <a:rPr lang="en-US" altLang="en-US" sz="1400" dirty="0">
                <a:solidFill>
                  <a:schemeClr val="bg1"/>
                </a:solidFill>
                <a:cs typeface="Times New Roman" panose="02020603050405020304" pitchFamily="18" charset="0"/>
              </a:rPr>
              <a:t>         -  When appropriate, training someone to take our place, and launch out a  </a:t>
            </a:r>
          </a:p>
          <a:p>
            <a:pPr>
              <a:spcBef>
                <a:spcPct val="0"/>
              </a:spcBef>
              <a:buFontTx/>
              <a:buNone/>
            </a:pPr>
            <a:r>
              <a:rPr lang="en-US" altLang="en-US" sz="1400" dirty="0">
                <a:solidFill>
                  <a:schemeClr val="bg1"/>
                </a:solidFill>
                <a:cs typeface="Times New Roman" panose="02020603050405020304" pitchFamily="18" charset="0"/>
              </a:rPr>
              <a:t>             little further into the Kingdom of God.</a:t>
            </a:r>
          </a:p>
          <a:p>
            <a:pPr>
              <a:spcBef>
                <a:spcPct val="0"/>
              </a:spcBef>
              <a:buFontTx/>
              <a:buNone/>
            </a:pPr>
            <a:endParaRPr lang="en-US" altLang="en-US" sz="1400" dirty="0">
              <a:solidFill>
                <a:schemeClr val="bg1"/>
              </a:solidFill>
              <a:cs typeface="Times New Roman" panose="02020603050405020304" pitchFamily="18" charset="0"/>
            </a:endParaRPr>
          </a:p>
          <a:p>
            <a:pPr>
              <a:spcBef>
                <a:spcPct val="0"/>
              </a:spcBef>
              <a:buFontTx/>
              <a:buNone/>
            </a:pPr>
            <a:endParaRPr lang="en-US" altLang="en-US" sz="600" dirty="0">
              <a:solidFill>
                <a:schemeClr val="bg1"/>
              </a:solidFill>
              <a:cs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Text Box 2"/>
          <p:cNvSpPr txBox="1">
            <a:spLocks noChangeArrowheads="1"/>
          </p:cNvSpPr>
          <p:nvPr/>
        </p:nvSpPr>
        <p:spPr bwMode="auto">
          <a:xfrm>
            <a:off x="1143000" y="2911475"/>
            <a:ext cx="54244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Times New Roman" panose="02020603050405020304" pitchFamily="18" charset="0"/>
              </a:rPr>
              <a:t>L-1 thru L-5  Maint. Vs. Harvest Driven</a:t>
            </a:r>
          </a:p>
          <a:p>
            <a:r>
              <a:rPr lang="en-US" altLang="en-US" sz="2400" dirty="0">
                <a:solidFill>
                  <a:schemeClr val="tx1"/>
                </a:solidFill>
                <a:latin typeface="Times New Roman" panose="02020603050405020304" pitchFamily="18" charset="0"/>
              </a:rPr>
              <a:t>                word doc</a:t>
            </a:r>
          </a:p>
        </p:txBody>
      </p:sp>
    </p:spTree>
  </p:cSld>
  <p:clrMapOvr>
    <a:masterClrMapping/>
  </p:clrMapOvr>
  <p:transition spd="slow">
    <p:checker/>
    <p:sndAc>
      <p:stSnd>
        <p:snd r:embed="rId3" name="projctor.wav"/>
      </p:stSnd>
    </p:sndAc>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Text Box 2"/>
          <p:cNvSpPr txBox="1">
            <a:spLocks noChangeArrowheads="1"/>
          </p:cNvSpPr>
          <p:nvPr/>
        </p:nvSpPr>
        <p:spPr bwMode="auto">
          <a:xfrm>
            <a:off x="86496" y="2758281"/>
            <a:ext cx="7076303" cy="141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dirty="0">
                <a:solidFill>
                  <a:schemeClr val="tx1"/>
                </a:solidFill>
                <a:latin typeface="Times New Roman" panose="02020603050405020304" pitchFamily="18" charset="0"/>
              </a:rPr>
              <a:t>Section M </a:t>
            </a:r>
          </a:p>
          <a:p>
            <a:pPr algn="ctr"/>
            <a:endParaRPr lang="en-US" altLang="en-US" sz="1000" dirty="0">
              <a:solidFill>
                <a:schemeClr val="tx1"/>
              </a:solidFill>
              <a:latin typeface="Times New Roman" panose="02020603050405020304" pitchFamily="18" charset="0"/>
            </a:endParaRPr>
          </a:p>
          <a:p>
            <a:pPr algn="ctr"/>
            <a:r>
              <a:rPr lang="en-US" altLang="en-US" sz="3600" dirty="0">
                <a:solidFill>
                  <a:schemeClr val="tx1"/>
                </a:solidFill>
                <a:latin typeface="Times New Roman" panose="02020603050405020304" pitchFamily="18" charset="0"/>
              </a:rPr>
              <a:t>Urgency of the Father’s Business</a:t>
            </a:r>
          </a:p>
        </p:txBody>
      </p:sp>
    </p:spTree>
  </p:cSld>
  <p:clrMapOvr>
    <a:masterClrMapping/>
  </p:clrMapOvr>
  <p:transition spd="slow">
    <p:checker/>
    <p:sndAc>
      <p:stSnd>
        <p:snd r:embed="rId3" name="projctor.wav"/>
      </p:stSnd>
    </p:sndAc>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Text Box 2"/>
          <p:cNvSpPr txBox="1">
            <a:spLocks noChangeArrowheads="1"/>
          </p:cNvSpPr>
          <p:nvPr/>
        </p:nvSpPr>
        <p:spPr bwMode="auto">
          <a:xfrm>
            <a:off x="1809750" y="2758281"/>
            <a:ext cx="2763144"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chemeClr val="tx1"/>
                </a:solidFill>
                <a:latin typeface="Times New Roman" panose="02020603050405020304" pitchFamily="18" charset="0"/>
              </a:rPr>
              <a:t>M-1 </a:t>
            </a:r>
          </a:p>
          <a:p>
            <a:pPr algn="ctr"/>
            <a:r>
              <a:rPr lang="en-US" altLang="en-US" sz="2400" dirty="0">
                <a:solidFill>
                  <a:schemeClr val="tx1"/>
                </a:solidFill>
                <a:latin typeface="Times New Roman" panose="02020603050405020304" pitchFamily="18" charset="0"/>
              </a:rPr>
              <a:t>Prophetic Time line</a:t>
            </a:r>
          </a:p>
          <a:p>
            <a:pPr algn="ctr"/>
            <a:r>
              <a:rPr lang="en-US" altLang="en-US" sz="2400" dirty="0">
                <a:solidFill>
                  <a:schemeClr val="tx1"/>
                </a:solidFill>
                <a:latin typeface="Times New Roman" panose="02020603050405020304" pitchFamily="18" charset="0"/>
              </a:rPr>
              <a:t>    landscape</a:t>
            </a:r>
          </a:p>
        </p:txBody>
      </p:sp>
    </p:spTree>
    <p:extLst>
      <p:ext uri="{BB962C8B-B14F-4D97-AF65-F5344CB8AC3E}">
        <p14:creationId xmlns:p14="http://schemas.microsoft.com/office/powerpoint/2010/main" val="4279839166"/>
      </p:ext>
    </p:extLst>
  </p:cSld>
  <p:clrMapOvr>
    <a:masterClrMapping/>
  </p:clrMapOvr>
  <p:transition spd="slow">
    <p:checker/>
    <p:sndAc>
      <p:stSnd>
        <p:snd r:embed="rId3" name="projctor.wav"/>
      </p:stSnd>
    </p:sndAc>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380999" y="2453481"/>
            <a:ext cx="6792099" cy="4647426"/>
          </a:xfrm>
          <a:prstGeom prst="rect">
            <a:avLst/>
          </a:prstGeom>
          <a:noFill/>
        </p:spPr>
        <p:txBody>
          <a:bodyPr wrap="square" rtlCol="0">
            <a:spAutoFit/>
          </a:bodyPr>
          <a:lstStyle/>
          <a:p>
            <a:pPr algn="ctr"/>
            <a:r>
              <a:rPr lang="en-US" dirty="0">
                <a:solidFill>
                  <a:schemeClr val="tx1"/>
                </a:solidFill>
              </a:rPr>
              <a:t>Section N</a:t>
            </a:r>
          </a:p>
          <a:p>
            <a:pPr algn="ctr"/>
            <a:endParaRPr lang="en-US" sz="1000" dirty="0">
              <a:solidFill>
                <a:schemeClr val="tx1"/>
              </a:solidFill>
            </a:endParaRPr>
          </a:p>
          <a:p>
            <a:pPr algn="ctr"/>
            <a:r>
              <a:rPr lang="en-US" sz="3200" dirty="0">
                <a:solidFill>
                  <a:schemeClr val="tx1"/>
                </a:solidFill>
              </a:rPr>
              <a:t>Perfect Love</a:t>
            </a:r>
          </a:p>
          <a:p>
            <a:pPr algn="ctr"/>
            <a:endParaRPr lang="en-US" sz="3200" dirty="0">
              <a:solidFill>
                <a:schemeClr val="tx1"/>
              </a:solidFill>
            </a:endParaRPr>
          </a:p>
          <a:p>
            <a:pPr algn="ctr"/>
            <a:r>
              <a:rPr lang="en-US" sz="2800" dirty="0">
                <a:solidFill>
                  <a:schemeClr val="tx1"/>
                </a:solidFill>
              </a:rPr>
              <a:t>The Highest Law and </a:t>
            </a:r>
          </a:p>
          <a:p>
            <a:pPr algn="ctr"/>
            <a:r>
              <a:rPr lang="en-US" sz="2800" dirty="0">
                <a:solidFill>
                  <a:schemeClr val="tx1"/>
                </a:solidFill>
              </a:rPr>
              <a:t>Strongest Force </a:t>
            </a:r>
          </a:p>
          <a:p>
            <a:pPr algn="ctr"/>
            <a:endParaRPr lang="en-US" sz="2800" dirty="0">
              <a:solidFill>
                <a:schemeClr val="tx1"/>
              </a:solidFill>
            </a:endParaRPr>
          </a:p>
          <a:p>
            <a:pPr algn="just"/>
            <a:r>
              <a:rPr lang="en-US" sz="1400" dirty="0">
                <a:solidFill>
                  <a:srgbClr val="FF0000"/>
                </a:solidFill>
                <a:latin typeface="+mj-lt"/>
              </a:rPr>
              <a:t>Many Scriptures are used in this section since God’s divine agape love is the foundation for everything that is meaningful and lasting in the Kingdom.  Just as oxygen is the key element for us to live, God’s divine love is the key element for the spiritual man to grow and be productive.  It is the key element and driving force in a growing relationship with God, transformation of the inner man, and dominion in the harvest field.</a:t>
            </a:r>
          </a:p>
          <a:p>
            <a:pPr algn="just"/>
            <a:endParaRPr lang="en-US" sz="1400" dirty="0">
              <a:solidFill>
                <a:schemeClr val="tx1"/>
              </a:solidFill>
              <a:latin typeface="+mj-lt"/>
            </a:endParaRPr>
          </a:p>
        </p:txBody>
      </p:sp>
    </p:spTree>
    <p:extLst>
      <p:ext uri="{BB962C8B-B14F-4D97-AF65-F5344CB8AC3E}">
        <p14:creationId xmlns:p14="http://schemas.microsoft.com/office/powerpoint/2010/main" val="4012561715"/>
      </p:ext>
    </p:extLst>
  </p:cSld>
  <p:clrMapOvr>
    <a:masterClrMapping/>
  </p:clrMapOvr>
  <p:transition spd="slow">
    <p:checker/>
    <p:sndAc>
      <p:stSnd>
        <p:snd r:embed="rId2" name="projctor.wav"/>
      </p:stSnd>
    </p:sndAc>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a:extLst>
              <a:ext uri="{FF2B5EF4-FFF2-40B4-BE49-F238E27FC236}">
                <a16:creationId xmlns:a16="http://schemas.microsoft.com/office/drawing/2014/main" id="{D80E97EB-3791-4B93-B07D-16BA6BE11508}"/>
              </a:ext>
            </a:extLst>
          </p:cNvPr>
          <p:cNvSpPr txBox="1">
            <a:spLocks noChangeArrowheads="1"/>
          </p:cNvSpPr>
          <p:nvPr/>
        </p:nvSpPr>
        <p:spPr bwMode="auto">
          <a:xfrm>
            <a:off x="160338" y="285750"/>
            <a:ext cx="7072312" cy="8839200"/>
          </a:xfrm>
          <a:prstGeom prst="rect">
            <a:avLst/>
          </a:prstGeom>
          <a:gradFill rotWithShape="1">
            <a:gsLst>
              <a:gs pos="0">
                <a:srgbClr val="FF8200"/>
              </a:gs>
              <a:gs pos="5001">
                <a:srgbClr val="FF0000"/>
              </a:gs>
              <a:gs pos="17501">
                <a:srgbClr val="BA0066"/>
              </a:gs>
              <a:gs pos="35000">
                <a:srgbClr val="66008F"/>
              </a:gs>
              <a:gs pos="50000">
                <a:srgbClr val="000082"/>
              </a:gs>
              <a:gs pos="65000">
                <a:srgbClr val="66008F"/>
              </a:gs>
              <a:gs pos="82500">
                <a:srgbClr val="BA0066"/>
              </a:gs>
              <a:gs pos="95000">
                <a:srgbClr val="FF0000"/>
              </a:gs>
              <a:gs pos="100000">
                <a:srgbClr val="FF82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88" tIns="47544" rIns="95088" bIns="47544">
            <a:spAutoFit/>
          </a:bodyPr>
          <a:lstStyle>
            <a:lvl1pPr defTabSz="950913">
              <a:defRPr>
                <a:solidFill>
                  <a:schemeClr val="tx1"/>
                </a:solidFill>
                <a:latin typeface="Arial" panose="020B0604020202020204" pitchFamily="34" charset="0"/>
                <a:cs typeface="Arial" panose="020B0604020202020204" pitchFamily="34" charset="0"/>
              </a:defRPr>
            </a:lvl1pPr>
            <a:lvl2pPr marL="474663" defTabSz="950913">
              <a:defRPr>
                <a:solidFill>
                  <a:schemeClr val="tx1"/>
                </a:solidFill>
                <a:latin typeface="Arial" panose="020B0604020202020204" pitchFamily="34" charset="0"/>
                <a:cs typeface="Arial" panose="020B0604020202020204" pitchFamily="34" charset="0"/>
              </a:defRPr>
            </a:lvl2pPr>
            <a:lvl3pPr marL="950913" defTabSz="950913">
              <a:defRPr>
                <a:solidFill>
                  <a:schemeClr val="tx1"/>
                </a:solidFill>
                <a:latin typeface="Arial" panose="020B0604020202020204" pitchFamily="34" charset="0"/>
                <a:cs typeface="Arial" panose="020B0604020202020204" pitchFamily="34" charset="0"/>
              </a:defRPr>
            </a:lvl3pPr>
            <a:lvl4pPr marL="1425575" defTabSz="950913">
              <a:defRPr>
                <a:solidFill>
                  <a:schemeClr val="tx1"/>
                </a:solidFill>
                <a:latin typeface="Arial" panose="020B0604020202020204" pitchFamily="34" charset="0"/>
                <a:cs typeface="Arial" panose="020B0604020202020204" pitchFamily="34" charset="0"/>
              </a:defRPr>
            </a:lvl4pPr>
            <a:lvl5pPr marL="1901825" defTabSz="950913">
              <a:defRPr>
                <a:solidFill>
                  <a:schemeClr val="tx1"/>
                </a:solidFill>
                <a:latin typeface="Arial" panose="020B0604020202020204" pitchFamily="34" charset="0"/>
                <a:cs typeface="Arial" panose="020B0604020202020204" pitchFamily="34" charset="0"/>
              </a:defRPr>
            </a:lvl5pPr>
            <a:lvl6pPr marL="23590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8162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734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7306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p:txBody>
      </p:sp>
      <p:sp>
        <p:nvSpPr>
          <p:cNvPr id="204803" name="Text Box 3">
            <a:extLst>
              <a:ext uri="{FF2B5EF4-FFF2-40B4-BE49-F238E27FC236}">
                <a16:creationId xmlns:a16="http://schemas.microsoft.com/office/drawing/2014/main" id="{6A26EAF3-A409-4789-AFE2-967BB99B41B0}"/>
              </a:ext>
            </a:extLst>
          </p:cNvPr>
          <p:cNvSpPr txBox="1">
            <a:spLocks noChangeArrowheads="1"/>
          </p:cNvSpPr>
          <p:nvPr/>
        </p:nvSpPr>
        <p:spPr bwMode="auto">
          <a:xfrm>
            <a:off x="390525" y="244475"/>
            <a:ext cx="6610350" cy="860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88" tIns="47544" rIns="95088" bIns="47544">
            <a:spAutoFit/>
          </a:bodyPr>
          <a:lstStyle>
            <a:lvl1pPr defTabSz="950913">
              <a:defRPr>
                <a:solidFill>
                  <a:schemeClr val="tx1"/>
                </a:solidFill>
                <a:latin typeface="Arial" panose="020B0604020202020204" pitchFamily="34" charset="0"/>
                <a:cs typeface="Arial" panose="020B0604020202020204" pitchFamily="34" charset="0"/>
              </a:defRPr>
            </a:lvl1pPr>
            <a:lvl2pPr marL="474663" defTabSz="950913">
              <a:defRPr>
                <a:solidFill>
                  <a:schemeClr val="tx1"/>
                </a:solidFill>
                <a:latin typeface="Arial" panose="020B0604020202020204" pitchFamily="34" charset="0"/>
                <a:cs typeface="Arial" panose="020B0604020202020204" pitchFamily="34" charset="0"/>
              </a:defRPr>
            </a:lvl2pPr>
            <a:lvl3pPr marL="950913" defTabSz="950913">
              <a:defRPr>
                <a:solidFill>
                  <a:schemeClr val="tx1"/>
                </a:solidFill>
                <a:latin typeface="Arial" panose="020B0604020202020204" pitchFamily="34" charset="0"/>
                <a:cs typeface="Arial" panose="020B0604020202020204" pitchFamily="34" charset="0"/>
              </a:defRPr>
            </a:lvl3pPr>
            <a:lvl4pPr marL="1425575" defTabSz="950913">
              <a:defRPr>
                <a:solidFill>
                  <a:schemeClr val="tx1"/>
                </a:solidFill>
                <a:latin typeface="Arial" panose="020B0604020202020204" pitchFamily="34" charset="0"/>
                <a:cs typeface="Arial" panose="020B0604020202020204" pitchFamily="34" charset="0"/>
              </a:defRPr>
            </a:lvl4pPr>
            <a:lvl5pPr marL="1901825" defTabSz="950913">
              <a:defRPr>
                <a:solidFill>
                  <a:schemeClr val="tx1"/>
                </a:solidFill>
                <a:latin typeface="Arial" panose="020B0604020202020204" pitchFamily="34" charset="0"/>
                <a:cs typeface="Arial" panose="020B0604020202020204" pitchFamily="34" charset="0"/>
              </a:defRPr>
            </a:lvl5pPr>
            <a:lvl6pPr marL="23590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8162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734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7306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800" dirty="0">
              <a:solidFill>
                <a:schemeClr val="bg1"/>
              </a:solidFill>
              <a:latin typeface="Arial Black" panose="020B0A04020102020204" pitchFamily="34" charset="0"/>
            </a:endParaRPr>
          </a:p>
          <a:p>
            <a:pPr algn="ctr"/>
            <a:r>
              <a:rPr lang="en-US" altLang="en-US" sz="4800" dirty="0">
                <a:solidFill>
                  <a:schemeClr val="bg1"/>
                </a:solidFill>
                <a:latin typeface="Arial Black" panose="020B0A04020102020204" pitchFamily="34" charset="0"/>
              </a:rPr>
              <a:t>Perfect Love</a:t>
            </a:r>
          </a:p>
          <a:p>
            <a:pPr algn="ctr"/>
            <a:endParaRPr lang="en-US" altLang="en-US" sz="1200" dirty="0">
              <a:solidFill>
                <a:schemeClr val="bg1"/>
              </a:solidFill>
              <a:latin typeface="Arial Black" panose="020B0A04020102020204" pitchFamily="34" charset="0"/>
            </a:endParaRPr>
          </a:p>
          <a:p>
            <a:pPr algn="ctr"/>
            <a:r>
              <a:rPr lang="en-US" altLang="en-US" sz="3200" dirty="0">
                <a:solidFill>
                  <a:schemeClr val="bg1"/>
                </a:solidFill>
                <a:latin typeface="Arial Black" panose="020B0A04020102020204" pitchFamily="34" charset="0"/>
              </a:rPr>
              <a:t>The Highest Law and Strongest Force in the Kingdom of God</a:t>
            </a:r>
          </a:p>
          <a:p>
            <a:pPr algn="ctr"/>
            <a:endParaRPr lang="en-US" altLang="en-US" sz="3200" dirty="0">
              <a:solidFill>
                <a:schemeClr val="bg1"/>
              </a:solidFill>
              <a:latin typeface="Arial Black" panose="020B0A04020102020204" pitchFamily="34" charset="0"/>
            </a:endParaRPr>
          </a:p>
          <a:p>
            <a:pPr algn="ctr"/>
            <a:r>
              <a:rPr lang="en-US" altLang="en-US" sz="1800" b="1" dirty="0">
                <a:solidFill>
                  <a:schemeClr val="bg1"/>
                </a:solidFill>
                <a:latin typeface="Times New Roman" panose="02020603050405020304" pitchFamily="18" charset="0"/>
              </a:rPr>
              <a:t>1 John 4:18</a:t>
            </a:r>
          </a:p>
          <a:p>
            <a:pPr algn="ctr"/>
            <a:r>
              <a:rPr lang="en-US" altLang="en-US" sz="1800" b="1" dirty="0">
                <a:solidFill>
                  <a:schemeClr val="bg1"/>
                </a:solidFill>
                <a:latin typeface="Times New Roman" panose="02020603050405020304" pitchFamily="18" charset="0"/>
              </a:rPr>
              <a:t>There is no fear in love, but perfect love </a:t>
            </a:r>
            <a:r>
              <a:rPr lang="en-US" altLang="en-US" sz="1800" b="1" dirty="0" err="1">
                <a:solidFill>
                  <a:schemeClr val="bg1"/>
                </a:solidFill>
                <a:latin typeface="Times New Roman" panose="02020603050405020304" pitchFamily="18" charset="0"/>
              </a:rPr>
              <a:t>casteth</a:t>
            </a:r>
            <a:r>
              <a:rPr lang="en-US" altLang="en-US" sz="1800" b="1" dirty="0">
                <a:solidFill>
                  <a:schemeClr val="bg1"/>
                </a:solidFill>
                <a:latin typeface="Times New Roman" panose="02020603050405020304" pitchFamily="18" charset="0"/>
              </a:rPr>
              <a:t> out fear.</a:t>
            </a:r>
          </a:p>
          <a:p>
            <a:pPr algn="ctr"/>
            <a:r>
              <a:rPr lang="en-US" altLang="en-US" sz="1800" b="1" dirty="0">
                <a:solidFill>
                  <a:schemeClr val="bg1"/>
                </a:solidFill>
                <a:latin typeface="Times New Roman" panose="02020603050405020304" pitchFamily="18" charset="0"/>
              </a:rPr>
              <a:t>(</a:t>
            </a:r>
            <a:r>
              <a:rPr lang="en-US" altLang="en-US" sz="1800" b="1" i="1" dirty="0">
                <a:solidFill>
                  <a:schemeClr val="bg1"/>
                </a:solidFill>
                <a:latin typeface="Times New Roman" panose="02020603050405020304" pitchFamily="18" charset="0"/>
              </a:rPr>
              <a:t>Creating an atmosphere for faith to work</a:t>
            </a:r>
            <a:r>
              <a:rPr lang="en-US" altLang="en-US" sz="1800" b="1" dirty="0">
                <a:solidFill>
                  <a:schemeClr val="bg1"/>
                </a:solidFill>
                <a:latin typeface="Times New Roman" panose="02020603050405020304" pitchFamily="18" charset="0"/>
              </a:rPr>
              <a:t>)</a:t>
            </a:r>
            <a:endParaRPr lang="en-US" altLang="en-US" sz="1800" b="1" i="1" dirty="0">
              <a:solidFill>
                <a:schemeClr val="bg1"/>
              </a:solidFill>
              <a:latin typeface="Times New Roman" panose="02020603050405020304" pitchFamily="18" charset="0"/>
            </a:endParaRPr>
          </a:p>
          <a:p>
            <a:pPr algn="ctr"/>
            <a:r>
              <a:rPr lang="en-US" altLang="en-US" sz="1800" b="1" i="1" dirty="0">
                <a:solidFill>
                  <a:schemeClr val="bg1"/>
                </a:solidFill>
                <a:latin typeface="Times New Roman" panose="02020603050405020304" pitchFamily="18" charset="0"/>
              </a:rPr>
              <a:t> </a:t>
            </a:r>
          </a:p>
          <a:p>
            <a:pPr algn="ctr"/>
            <a:r>
              <a:rPr lang="en-US" altLang="en-US" sz="1800" b="1" dirty="0">
                <a:solidFill>
                  <a:schemeClr val="bg1"/>
                </a:solidFill>
                <a:latin typeface="Times New Roman" panose="02020603050405020304" pitchFamily="18" charset="0"/>
              </a:rPr>
              <a:t>1 John 4:12  </a:t>
            </a:r>
          </a:p>
          <a:p>
            <a:pPr algn="ctr"/>
            <a:r>
              <a:rPr lang="en-US" altLang="en-US" sz="1800" b="1" dirty="0">
                <a:solidFill>
                  <a:schemeClr val="bg1"/>
                </a:solidFill>
                <a:latin typeface="Times New Roman" panose="02020603050405020304" pitchFamily="18" charset="0"/>
              </a:rPr>
              <a:t>If we love one another, God dwelleth in us, and his love is perfected in us.</a:t>
            </a:r>
          </a:p>
          <a:p>
            <a:pPr algn="ctr"/>
            <a:endParaRPr lang="en-US" altLang="en-US" sz="1800" b="1" dirty="0">
              <a:solidFill>
                <a:schemeClr val="bg1"/>
              </a:solidFill>
              <a:latin typeface="Times New Roman" panose="02020603050405020304" pitchFamily="18" charset="0"/>
            </a:endParaRPr>
          </a:p>
          <a:p>
            <a:pPr algn="ctr"/>
            <a:r>
              <a:rPr lang="en-US" altLang="en-US" sz="1800" b="1" dirty="0">
                <a:solidFill>
                  <a:schemeClr val="bg1"/>
                </a:solidFill>
                <a:latin typeface="Times New Roman" panose="02020603050405020304" pitchFamily="18" charset="0"/>
              </a:rPr>
              <a:t>1 Cor. 13:13 </a:t>
            </a:r>
          </a:p>
          <a:p>
            <a:pPr algn="ctr"/>
            <a:r>
              <a:rPr lang="en-US" altLang="en-US" sz="1800" b="1" dirty="0">
                <a:solidFill>
                  <a:schemeClr val="bg1"/>
                </a:solidFill>
                <a:latin typeface="Times New Roman" panose="02020603050405020304" pitchFamily="18" charset="0"/>
              </a:rPr>
              <a:t>Three things will last forever: faith,  hope, and love -- and the greatest of these is love.</a:t>
            </a:r>
          </a:p>
          <a:p>
            <a:pPr algn="ctr"/>
            <a:endParaRPr lang="en-US" altLang="en-US" sz="1800" b="1" dirty="0">
              <a:solidFill>
                <a:schemeClr val="bg1"/>
              </a:solidFill>
              <a:latin typeface="Times New Roman" panose="02020603050405020304" pitchFamily="18" charset="0"/>
            </a:endParaRPr>
          </a:p>
          <a:p>
            <a:pPr algn="ctr"/>
            <a:r>
              <a:rPr lang="en-US" altLang="en-US" sz="1600" b="1" dirty="0">
                <a:solidFill>
                  <a:schemeClr val="bg1"/>
                </a:solidFill>
                <a:latin typeface="Times New Roman" panose="02020603050405020304" pitchFamily="18" charset="0"/>
              </a:rPr>
              <a:t>Love is the only motive accepted by God for working in His Kingdom:</a:t>
            </a:r>
            <a:endParaRPr lang="en-US" altLang="en-US" sz="1600" b="1" i="1" dirty="0">
              <a:solidFill>
                <a:schemeClr val="bg1"/>
              </a:solidFill>
              <a:latin typeface="Times New Roman" panose="02020603050405020304" pitchFamily="18" charset="0"/>
            </a:endParaRPr>
          </a:p>
          <a:p>
            <a:pPr algn="ctr"/>
            <a:r>
              <a:rPr lang="en-US" altLang="en-US" sz="1600" b="1" i="1" dirty="0">
                <a:solidFill>
                  <a:schemeClr val="bg1"/>
                </a:solidFill>
                <a:latin typeface="Times New Roman" panose="02020603050405020304" pitchFamily="18" charset="0"/>
              </a:rPr>
              <a:t>   “Though I have all spiritual  gifts . . . give all my  goods to the poor  . . . </a:t>
            </a:r>
          </a:p>
          <a:p>
            <a:pPr algn="ctr"/>
            <a:r>
              <a:rPr lang="en-US" altLang="en-US" sz="1600" b="1" i="1" dirty="0">
                <a:solidFill>
                  <a:schemeClr val="bg1"/>
                </a:solidFill>
                <a:latin typeface="Times New Roman" panose="02020603050405020304" pitchFamily="18" charset="0"/>
              </a:rPr>
              <a:t>    give my body to be burned, and  have not  love, I am nothing.”                        (1 Cor. 13:1-3).</a:t>
            </a:r>
          </a:p>
          <a:p>
            <a:pPr algn="ctr"/>
            <a:endParaRPr lang="en-US" altLang="en-US" sz="1800" b="1" i="1" dirty="0">
              <a:solidFill>
                <a:schemeClr val="bg1"/>
              </a:solidFill>
              <a:latin typeface="Times New Roman" panose="02020603050405020304" pitchFamily="18" charset="0"/>
            </a:endParaRPr>
          </a:p>
          <a:p>
            <a:pPr algn="ctr"/>
            <a:endParaRPr lang="en-US" altLang="en-US" sz="1600" b="1" dirty="0">
              <a:solidFill>
                <a:schemeClr val="bg1"/>
              </a:solidFill>
              <a:latin typeface="Times New Roman" panose="02020603050405020304" pitchFamily="18" charset="0"/>
            </a:endParaRPr>
          </a:p>
          <a:p>
            <a:pPr algn="ctr"/>
            <a:endParaRPr lang="en-US" altLang="en-US" sz="1600" b="1" dirty="0">
              <a:solidFill>
                <a:schemeClr val="bg1"/>
              </a:solidFill>
              <a:latin typeface="Times New Roman" panose="02020603050405020304" pitchFamily="18" charset="0"/>
            </a:endParaRPr>
          </a:p>
        </p:txBody>
      </p:sp>
      <p:sp>
        <p:nvSpPr>
          <p:cNvPr id="5" name="Text Box 5">
            <a:extLst>
              <a:ext uri="{FF2B5EF4-FFF2-40B4-BE49-F238E27FC236}">
                <a16:creationId xmlns:a16="http://schemas.microsoft.com/office/drawing/2014/main" id="{CD1DBA1C-1698-479F-A9A1-4786F78D2BB7}"/>
              </a:ext>
            </a:extLst>
          </p:cNvPr>
          <p:cNvSpPr txBox="1">
            <a:spLocks noChangeArrowheads="1"/>
          </p:cNvSpPr>
          <p:nvPr/>
        </p:nvSpPr>
        <p:spPr bwMode="auto">
          <a:xfrm>
            <a:off x="547688" y="7976393"/>
            <a:ext cx="6324600" cy="954088"/>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0913">
              <a:spcBef>
                <a:spcPct val="20000"/>
              </a:spcBef>
              <a:buChar char="•"/>
              <a:defRPr sz="3200">
                <a:solidFill>
                  <a:schemeClr val="tx1"/>
                </a:solidFill>
                <a:latin typeface="Times New Roman" panose="02020603050405020304" pitchFamily="18" charset="0"/>
              </a:defRPr>
            </a:lvl1pPr>
            <a:lvl2pPr marL="747713" indent="-287338" defTabSz="950913">
              <a:spcBef>
                <a:spcPct val="20000"/>
              </a:spcBef>
              <a:buChar char="–"/>
              <a:defRPr sz="2800">
                <a:solidFill>
                  <a:schemeClr val="tx1"/>
                </a:solidFill>
                <a:latin typeface="Times New Roman" panose="02020603050405020304" pitchFamily="18" charset="0"/>
              </a:defRPr>
            </a:lvl2pPr>
            <a:lvl3pPr marL="1150938" indent="-230188" defTabSz="950913">
              <a:spcBef>
                <a:spcPct val="20000"/>
              </a:spcBef>
              <a:buChar char="•"/>
              <a:defRPr sz="2400">
                <a:solidFill>
                  <a:schemeClr val="tx1"/>
                </a:solidFill>
                <a:latin typeface="Times New Roman" panose="02020603050405020304" pitchFamily="18" charset="0"/>
              </a:defRPr>
            </a:lvl3pPr>
            <a:lvl4pPr marL="1609725" indent="-228600" defTabSz="950913">
              <a:spcBef>
                <a:spcPct val="20000"/>
              </a:spcBef>
              <a:buChar char="–"/>
              <a:defRPr sz="2000">
                <a:solidFill>
                  <a:schemeClr val="tx1"/>
                </a:solidFill>
                <a:latin typeface="Times New Roman" panose="02020603050405020304" pitchFamily="18" charset="0"/>
              </a:defRPr>
            </a:lvl4pPr>
            <a:lvl5pPr marL="2071688" indent="-234950" defTabSz="950913">
              <a:spcBef>
                <a:spcPct val="20000"/>
              </a:spcBef>
              <a:buChar char="»"/>
              <a:defRPr sz="2000">
                <a:solidFill>
                  <a:schemeClr val="tx1"/>
                </a:solidFill>
                <a:latin typeface="Times New Roman" panose="02020603050405020304" pitchFamily="18" charset="0"/>
              </a:defRPr>
            </a:lvl5pPr>
            <a:lvl6pPr marL="25288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dirty="0">
                <a:solidFill>
                  <a:srgbClr val="FF0000"/>
                </a:solidFill>
                <a:cs typeface="Arial" panose="020B0604020202020204" pitchFamily="34" charset="0"/>
              </a:rPr>
              <a:t>God’s  perfect  love  is the key  element  required to  produce the humility and unity essential for evangelism and miracles, like the first century Church in the book of Acts.</a:t>
            </a:r>
          </a:p>
        </p:txBody>
      </p:sp>
    </p:spTree>
  </p:cSld>
  <p:clrMapOvr>
    <a:masterClrMapping/>
  </p:clrMapOvr>
  <p:transition spd="slow">
    <p:checker/>
    <p:sndAc>
      <p:stSnd>
        <p:snd r:embed="rId3" name="projctor.wav"/>
      </p:stSnd>
    </p:sndAc>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3"/>
          <p:cNvSpPr>
            <a:spLocks noGrp="1" noChangeArrowheads="1"/>
          </p:cNvSpPr>
          <p:nvPr>
            <p:ph type="body" idx="1"/>
          </p:nvPr>
        </p:nvSpPr>
        <p:spPr>
          <a:xfrm>
            <a:off x="152400" y="92075"/>
            <a:ext cx="6996113" cy="9144000"/>
          </a:xfrm>
          <a:solidFill>
            <a:srgbClr val="000000"/>
          </a:solidFill>
          <a:ln w="76200">
            <a:solidFill>
              <a:srgbClr val="FF0000"/>
            </a:solidFill>
            <a:miter lim="800000"/>
            <a:headEnd/>
            <a:tailEnd/>
          </a:ln>
        </p:spPr>
        <p:txBody>
          <a:bodyPr/>
          <a:lstStyle/>
          <a:p>
            <a:pPr>
              <a:buFontTx/>
              <a:buNone/>
            </a:pPr>
            <a:endParaRPr lang="en-US" altLang="en-US" sz="1200" dirty="0"/>
          </a:p>
        </p:txBody>
      </p:sp>
      <p:sp>
        <p:nvSpPr>
          <p:cNvPr id="519171" name="Text Box 5"/>
          <p:cNvSpPr txBox="1">
            <a:spLocks noChangeArrowheads="1"/>
          </p:cNvSpPr>
          <p:nvPr/>
        </p:nvSpPr>
        <p:spPr bwMode="auto">
          <a:xfrm>
            <a:off x="1050925" y="357188"/>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dirty="0">
              <a:solidFill>
                <a:schemeClr val="tx1"/>
              </a:solidFill>
              <a:latin typeface="Times New Roman" panose="02020603050405020304" pitchFamily="18" charset="0"/>
            </a:endParaRPr>
          </a:p>
        </p:txBody>
      </p:sp>
      <p:sp>
        <p:nvSpPr>
          <p:cNvPr id="519172" name="Text Box 6"/>
          <p:cNvSpPr txBox="1">
            <a:spLocks noChangeArrowheads="1"/>
          </p:cNvSpPr>
          <p:nvPr/>
        </p:nvSpPr>
        <p:spPr bwMode="auto">
          <a:xfrm>
            <a:off x="288925" y="93577"/>
            <a:ext cx="6645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200" dirty="0">
              <a:solidFill>
                <a:schemeClr val="tx1"/>
              </a:solidFill>
              <a:latin typeface="Times New Roman" panose="02020603050405020304" pitchFamily="18" charset="0"/>
            </a:endParaRPr>
          </a:p>
        </p:txBody>
      </p:sp>
      <p:sp>
        <p:nvSpPr>
          <p:cNvPr id="513029" name="Text Box 8"/>
          <p:cNvSpPr txBox="1">
            <a:spLocks noChangeArrowheads="1"/>
          </p:cNvSpPr>
          <p:nvPr/>
        </p:nvSpPr>
        <p:spPr bwMode="auto">
          <a:xfrm>
            <a:off x="392113" y="179838"/>
            <a:ext cx="6530975" cy="1750992"/>
          </a:xfrm>
          <a:prstGeom prst="rect">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dirty="0">
                <a:solidFill>
                  <a:schemeClr val="tx1"/>
                </a:solidFill>
              </a:rPr>
              <a:t>The Ecosystem of the Kingdom</a:t>
            </a:r>
          </a:p>
          <a:p>
            <a:endParaRPr lang="en-US" altLang="en-US" sz="100" dirty="0">
              <a:solidFill>
                <a:schemeClr val="tx1"/>
              </a:solidFill>
            </a:endParaRPr>
          </a:p>
          <a:p>
            <a:pPr marL="0" marR="0" algn="just">
              <a:spcBef>
                <a:spcPts val="0"/>
              </a:spcBef>
              <a:spcAft>
                <a:spcPts val="0"/>
              </a:spcAft>
            </a:pPr>
            <a:r>
              <a:rPr lang="en-US" altLang="en-US" sz="1200" b="0" dirty="0">
                <a:solidFill>
                  <a:schemeClr val="tx1"/>
                </a:solidFill>
                <a:latin typeface="Arial Black" panose="020B0A04020102020204" pitchFamily="34" charset="0"/>
              </a:rPr>
              <a:t>Just as oxygen is the key element in our  natural  ecosystem  for us to live,  </a:t>
            </a:r>
            <a:r>
              <a:rPr lang="en-US" altLang="en-US" sz="1200" b="0" dirty="0">
                <a:solidFill>
                  <a:srgbClr val="FF0000"/>
                </a:solidFill>
                <a:latin typeface="Arial Black" panose="020B0A04020102020204" pitchFamily="34" charset="0"/>
              </a:rPr>
              <a:t>perfect love  </a:t>
            </a:r>
            <a:r>
              <a:rPr lang="en-US" altLang="en-US" sz="1200" b="0" dirty="0">
                <a:solidFill>
                  <a:schemeClr val="tx1"/>
                </a:solidFill>
                <a:latin typeface="Arial Black" panose="020B0A04020102020204" pitchFamily="34" charset="0"/>
              </a:rPr>
              <a:t>is  the key element in  God’s  ecosystem  for  the  spiritual   man  to  grow  and  be  productive.    It  is  the   key  element and driving force in a </a:t>
            </a:r>
            <a:r>
              <a:rPr lang="en-US" altLang="en-US" sz="1200" b="0" dirty="0">
                <a:solidFill>
                  <a:schemeClr val="accent6"/>
                </a:solidFill>
                <a:latin typeface="Arial Black" panose="020B0A04020102020204" pitchFamily="34" charset="0"/>
              </a:rPr>
              <a:t>growing relationship with God</a:t>
            </a:r>
            <a:r>
              <a:rPr lang="en-US" altLang="en-US" sz="1200" b="0" dirty="0">
                <a:solidFill>
                  <a:srgbClr val="006600"/>
                </a:solidFill>
                <a:latin typeface="Arial Black" panose="020B0A04020102020204" pitchFamily="34" charset="0"/>
              </a:rPr>
              <a:t>, transformation of the inner man </a:t>
            </a:r>
            <a:r>
              <a:rPr lang="en-US" altLang="en-US" sz="1200" b="0" dirty="0">
                <a:solidFill>
                  <a:schemeClr val="tx1"/>
                </a:solidFill>
                <a:latin typeface="Arial Black" panose="020B0A04020102020204" pitchFamily="34" charset="0"/>
              </a:rPr>
              <a:t>and </a:t>
            </a:r>
            <a:r>
              <a:rPr lang="en-US" altLang="en-US" sz="1200" b="0" dirty="0">
                <a:solidFill>
                  <a:srgbClr val="660066"/>
                </a:solidFill>
                <a:latin typeface="Arial Black" panose="020B0A04020102020204" pitchFamily="34" charset="0"/>
              </a:rPr>
              <a:t>dominion in the harvest field and battlefield (doing God’s will and work) </a:t>
            </a:r>
            <a:endParaRPr lang="en-US" altLang="en-US" sz="1200" b="0" dirty="0">
              <a:solidFill>
                <a:schemeClr val="tx1"/>
              </a:solidFill>
              <a:latin typeface="+mj-lt"/>
            </a:endParaRPr>
          </a:p>
          <a:p>
            <a:pPr marL="0" marR="0" algn="just">
              <a:lnSpc>
                <a:spcPct val="115000"/>
              </a:lnSpc>
              <a:spcBef>
                <a:spcPts val="0"/>
              </a:spcBef>
              <a:spcAft>
                <a:spcPts val="0"/>
              </a:spcAft>
            </a:pPr>
            <a:r>
              <a:rPr lang="en-US" sz="1200" i="1" dirty="0">
                <a:solidFill>
                  <a:srgbClr val="FF0000"/>
                </a:solidFill>
                <a:latin typeface="Arial Black" panose="020B0A04020102020204" pitchFamily="34" charset="0"/>
                <a:ea typeface="Times New Roman" panose="02020603050405020304" pitchFamily="18" charset="0"/>
                <a:cs typeface="Times New Roman" panose="02020603050405020304" pitchFamily="18" charset="0"/>
              </a:rPr>
              <a:t>“Though I have all spiritual gifts . . .  give all my goods to the poor  . . .  give my body to be burned, and have not love, it is nothing” (1 Cor. 13:1-3).</a:t>
            </a:r>
            <a:endParaRPr lang="en-US" sz="1200" dirty="0">
              <a:solidFill>
                <a:schemeClr val="tx1"/>
              </a:solidFill>
              <a:latin typeface="Arial Black" panose="020B0A04020102020204" pitchFamily="34" charset="0"/>
            </a:endParaRPr>
          </a:p>
        </p:txBody>
      </p:sp>
      <p:sp>
        <p:nvSpPr>
          <p:cNvPr id="519174" name="Text Box 9"/>
          <p:cNvSpPr txBox="1">
            <a:spLocks noChangeArrowheads="1"/>
          </p:cNvSpPr>
          <p:nvPr/>
        </p:nvSpPr>
        <p:spPr bwMode="auto">
          <a:xfrm>
            <a:off x="3336925" y="3417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800" dirty="0">
              <a:solidFill>
                <a:schemeClr val="tx1"/>
              </a:solidFill>
              <a:latin typeface="Elephant" panose="02020904090505020303" pitchFamily="18" charset="0"/>
            </a:endParaRPr>
          </a:p>
        </p:txBody>
      </p:sp>
      <p:sp>
        <p:nvSpPr>
          <p:cNvPr id="519175" name="Text Box 12"/>
          <p:cNvSpPr txBox="1">
            <a:spLocks noChangeArrowheads="1"/>
          </p:cNvSpPr>
          <p:nvPr/>
        </p:nvSpPr>
        <p:spPr bwMode="auto">
          <a:xfrm>
            <a:off x="3413125" y="3848100"/>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dirty="0">
              <a:solidFill>
                <a:schemeClr val="tx1"/>
              </a:solidFill>
              <a:latin typeface="Elephant" panose="02020904090505020303" pitchFamily="18" charset="0"/>
            </a:endParaRPr>
          </a:p>
        </p:txBody>
      </p:sp>
      <p:grpSp>
        <p:nvGrpSpPr>
          <p:cNvPr id="519176" name="Group 13"/>
          <p:cNvGrpSpPr>
            <a:grpSpLocks/>
          </p:cNvGrpSpPr>
          <p:nvPr/>
        </p:nvGrpSpPr>
        <p:grpSpPr bwMode="auto">
          <a:xfrm>
            <a:off x="325438" y="2097088"/>
            <a:ext cx="6705600" cy="7073900"/>
            <a:chOff x="192" y="1226"/>
            <a:chExt cx="4224" cy="4456"/>
          </a:xfrm>
        </p:grpSpPr>
        <p:sp>
          <p:nvSpPr>
            <p:cNvPr id="519185" name="Oval 14"/>
            <p:cNvSpPr>
              <a:spLocks noChangeArrowheads="1"/>
            </p:cNvSpPr>
            <p:nvPr/>
          </p:nvSpPr>
          <p:spPr bwMode="auto">
            <a:xfrm>
              <a:off x="192" y="1226"/>
              <a:ext cx="4224" cy="4456"/>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solidFill>
                  <a:schemeClr val="tx1"/>
                </a:solidFill>
              </a:endParaRPr>
            </a:p>
          </p:txBody>
        </p:sp>
        <p:sp>
          <p:nvSpPr>
            <p:cNvPr id="519186" name="Oval 15"/>
            <p:cNvSpPr>
              <a:spLocks noChangeArrowheads="1"/>
            </p:cNvSpPr>
            <p:nvPr/>
          </p:nvSpPr>
          <p:spPr bwMode="auto">
            <a:xfrm>
              <a:off x="1104" y="3370"/>
              <a:ext cx="1680" cy="2064"/>
            </a:xfrm>
            <a:prstGeom prst="ellipse">
              <a:avLst/>
            </a:prstGeom>
            <a:solidFill>
              <a:srgbClr val="660066"/>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solidFill>
                  <a:schemeClr val="tx1"/>
                </a:solidFill>
              </a:endParaRPr>
            </a:p>
          </p:txBody>
        </p:sp>
        <p:sp>
          <p:nvSpPr>
            <p:cNvPr id="519187" name="Text Box 16"/>
            <p:cNvSpPr txBox="1">
              <a:spLocks noChangeArrowheads="1"/>
            </p:cNvSpPr>
            <p:nvPr/>
          </p:nvSpPr>
          <p:spPr bwMode="auto">
            <a:xfrm>
              <a:off x="1124" y="3802"/>
              <a:ext cx="1583" cy="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000" dirty="0"/>
                <a:t>  </a:t>
              </a:r>
            </a:p>
            <a:p>
              <a:pPr algn="ctr"/>
              <a:r>
                <a:rPr lang="en-US" altLang="en-US" sz="2200" dirty="0"/>
                <a:t>Dominion</a:t>
              </a:r>
            </a:p>
            <a:p>
              <a:pPr algn="ctr"/>
              <a:endParaRPr lang="en-US" altLang="en-US" sz="600" dirty="0"/>
            </a:p>
            <a:p>
              <a:pPr algn="ctr"/>
              <a:r>
                <a:rPr lang="en-US" altLang="en-US" sz="1800" dirty="0"/>
                <a:t>(Engagement in</a:t>
              </a:r>
            </a:p>
            <a:p>
              <a:pPr algn="ctr"/>
              <a:r>
                <a:rPr lang="en-US" altLang="en-US" sz="1800" dirty="0"/>
                <a:t>the Harvest Field</a:t>
              </a:r>
            </a:p>
            <a:p>
              <a:pPr algn="ctr"/>
              <a:r>
                <a:rPr lang="en-US" altLang="en-US" sz="1800" dirty="0"/>
                <a:t>and Battlefield)</a:t>
              </a:r>
            </a:p>
            <a:p>
              <a:pPr algn="ctr"/>
              <a:endParaRPr lang="en-US" altLang="en-US" sz="1400" dirty="0"/>
            </a:p>
            <a:p>
              <a:pPr algn="ctr"/>
              <a:r>
                <a:rPr lang="en-US" altLang="en-US" sz="1600" dirty="0">
                  <a:latin typeface="Lucida Calligraphy" panose="03010101010101010101" pitchFamily="66" charset="0"/>
                </a:rPr>
                <a:t>   Outward Focus</a:t>
              </a:r>
            </a:p>
            <a:p>
              <a:pPr algn="ctr"/>
              <a:endParaRPr lang="en-US" altLang="en-US" dirty="0"/>
            </a:p>
          </p:txBody>
        </p:sp>
        <p:sp>
          <p:nvSpPr>
            <p:cNvPr id="519188" name="Oval 17"/>
            <p:cNvSpPr>
              <a:spLocks noChangeArrowheads="1"/>
            </p:cNvSpPr>
            <p:nvPr/>
          </p:nvSpPr>
          <p:spPr bwMode="auto">
            <a:xfrm>
              <a:off x="2448" y="2306"/>
              <a:ext cx="1680" cy="2064"/>
            </a:xfrm>
            <a:prstGeom prst="ellipse">
              <a:avLst/>
            </a:prstGeom>
            <a:solidFill>
              <a:srgbClr val="0066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dirty="0">
                <a:solidFill>
                  <a:schemeClr val="tx1"/>
                </a:solidFill>
                <a:latin typeface="Times New Roman" panose="02020603050405020304" pitchFamily="18" charset="0"/>
              </a:endParaRPr>
            </a:p>
          </p:txBody>
        </p:sp>
        <p:sp>
          <p:nvSpPr>
            <p:cNvPr id="519189" name="Text Box 18"/>
            <p:cNvSpPr txBox="1">
              <a:spLocks noChangeArrowheads="1"/>
            </p:cNvSpPr>
            <p:nvPr/>
          </p:nvSpPr>
          <p:spPr bwMode="auto">
            <a:xfrm>
              <a:off x="2429" y="3017"/>
              <a:ext cx="1747" cy="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000" dirty="0"/>
                <a:t> </a:t>
              </a:r>
            </a:p>
            <a:p>
              <a:pPr algn="ctr"/>
              <a:r>
                <a:rPr lang="en-US" altLang="en-US" sz="2100" dirty="0"/>
                <a:t>Transformation</a:t>
              </a:r>
            </a:p>
            <a:p>
              <a:pPr algn="ctr"/>
              <a:endParaRPr lang="en-US" altLang="en-US" sz="600" dirty="0"/>
            </a:p>
            <a:p>
              <a:pPr algn="ctr"/>
              <a:r>
                <a:rPr lang="en-US" altLang="en-US" sz="1800" dirty="0"/>
                <a:t>(Spiritual Growth)</a:t>
              </a:r>
            </a:p>
            <a:p>
              <a:pPr algn="ctr"/>
              <a:endParaRPr lang="en-US" altLang="en-US" sz="1400" dirty="0"/>
            </a:p>
            <a:p>
              <a:pPr algn="ctr"/>
              <a:r>
                <a:rPr lang="en-US" altLang="en-US" sz="1600" dirty="0">
                  <a:latin typeface="Lucida Calligraphy" panose="03010101010101010101" pitchFamily="66" charset="0"/>
                </a:rPr>
                <a:t>Inward Focus</a:t>
              </a:r>
            </a:p>
            <a:p>
              <a:pPr algn="ctr"/>
              <a:endParaRPr lang="en-US" altLang="en-US" dirty="0"/>
            </a:p>
          </p:txBody>
        </p:sp>
        <p:sp>
          <p:nvSpPr>
            <p:cNvPr id="519190" name="Oval 19"/>
            <p:cNvSpPr>
              <a:spLocks noChangeArrowheads="1"/>
            </p:cNvSpPr>
            <p:nvPr/>
          </p:nvSpPr>
          <p:spPr bwMode="auto">
            <a:xfrm>
              <a:off x="960" y="1586"/>
              <a:ext cx="1680" cy="2016"/>
            </a:xfrm>
            <a:prstGeom prst="ellipse">
              <a:avLst/>
            </a:prstGeom>
            <a:solidFill>
              <a:srgbClr val="0000CC"/>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solidFill>
                  <a:schemeClr val="tx1"/>
                </a:solidFill>
              </a:endParaRPr>
            </a:p>
          </p:txBody>
        </p:sp>
        <p:sp>
          <p:nvSpPr>
            <p:cNvPr id="519191" name="Text Box 20"/>
            <p:cNvSpPr txBox="1">
              <a:spLocks noChangeArrowheads="1"/>
            </p:cNvSpPr>
            <p:nvPr/>
          </p:nvSpPr>
          <p:spPr bwMode="auto">
            <a:xfrm>
              <a:off x="976" y="2150"/>
              <a:ext cx="1660" cy="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solidFill>
                    <a:schemeClr val="bg1"/>
                  </a:solidFill>
                  <a:latin typeface="Rockwell Extra Bold" panose="02060903040505020403" pitchFamily="18" charset="0"/>
                </a:rPr>
                <a:t> </a:t>
              </a:r>
              <a:r>
                <a:rPr lang="en-US" altLang="en-US" sz="2400" dirty="0">
                  <a:solidFill>
                    <a:schemeClr val="bg1"/>
                  </a:solidFill>
                  <a:latin typeface="Rockwell Extra Bold" panose="02060903040505020403" pitchFamily="18" charset="0"/>
                </a:rPr>
                <a:t> </a:t>
              </a:r>
              <a:r>
                <a:rPr lang="en-US" altLang="en-US" sz="2300" dirty="0">
                  <a:solidFill>
                    <a:schemeClr val="bg1"/>
                  </a:solidFill>
                  <a:latin typeface="Rockwell Extra Bold" panose="02060903040505020403" pitchFamily="18" charset="0"/>
                </a:rPr>
                <a:t>Relationship</a:t>
              </a:r>
            </a:p>
            <a:p>
              <a:pPr algn="ctr">
                <a:spcBef>
                  <a:spcPct val="0"/>
                </a:spcBef>
                <a:buFontTx/>
                <a:buNone/>
              </a:pPr>
              <a:r>
                <a:rPr lang="en-US" altLang="en-US" sz="2300" dirty="0">
                  <a:solidFill>
                    <a:schemeClr val="bg1"/>
                  </a:solidFill>
                  <a:latin typeface="Rockwell Extra Bold" panose="02060903040505020403" pitchFamily="18" charset="0"/>
                </a:rPr>
                <a:t>     With God</a:t>
              </a:r>
              <a:r>
                <a:rPr lang="en-US" altLang="en-US" sz="1400" dirty="0">
                  <a:latin typeface="Arial Black" panose="020B0A04020102020204" pitchFamily="34" charset="0"/>
                </a:rPr>
                <a:t> </a:t>
              </a:r>
            </a:p>
            <a:p>
              <a:pPr algn="ctr">
                <a:spcBef>
                  <a:spcPct val="0"/>
                </a:spcBef>
                <a:buFontTx/>
                <a:buNone/>
              </a:pPr>
              <a:endParaRPr lang="en-US" altLang="en-US" sz="600" dirty="0">
                <a:latin typeface="Arial Black" panose="020B0A04020102020204" pitchFamily="34" charset="0"/>
              </a:endParaRPr>
            </a:p>
            <a:p>
              <a:pPr algn="ctr">
                <a:spcBef>
                  <a:spcPct val="0"/>
                </a:spcBef>
                <a:buFontTx/>
                <a:buNone/>
              </a:pPr>
              <a:r>
                <a:rPr lang="en-US" altLang="en-US" sz="1800" dirty="0">
                  <a:solidFill>
                    <a:schemeClr val="bg1"/>
                  </a:solidFill>
                  <a:latin typeface="Rockwell Extra Bold" panose="02060903040505020403" pitchFamily="18" charset="0"/>
                </a:rPr>
                <a:t>  (Impartation)</a:t>
              </a:r>
            </a:p>
            <a:p>
              <a:pPr algn="ctr">
                <a:spcBef>
                  <a:spcPct val="0"/>
                </a:spcBef>
                <a:buFontTx/>
                <a:buNone/>
              </a:pPr>
              <a:endParaRPr lang="en-US" altLang="en-US" sz="1400" dirty="0">
                <a:solidFill>
                  <a:schemeClr val="bg1"/>
                </a:solidFill>
                <a:latin typeface="Rockwell Extra Bold" panose="02060903040505020403" pitchFamily="18" charset="0"/>
              </a:endParaRPr>
            </a:p>
            <a:p>
              <a:pPr algn="ctr">
                <a:spcBef>
                  <a:spcPct val="0"/>
                </a:spcBef>
                <a:buFontTx/>
                <a:buNone/>
              </a:pPr>
              <a:r>
                <a:rPr lang="en-US" altLang="en-US" sz="1600" dirty="0">
                  <a:solidFill>
                    <a:schemeClr val="bg1"/>
                  </a:solidFill>
                  <a:latin typeface="Lucida Calligraphy" panose="03010101010101010101" pitchFamily="66" charset="0"/>
                </a:rPr>
                <a:t>Upward Focus</a:t>
              </a:r>
            </a:p>
          </p:txBody>
        </p:sp>
        <p:sp>
          <p:nvSpPr>
            <p:cNvPr id="519192" name="Oval 21"/>
            <p:cNvSpPr>
              <a:spLocks noChangeArrowheads="1"/>
            </p:cNvSpPr>
            <p:nvPr/>
          </p:nvSpPr>
          <p:spPr bwMode="auto">
            <a:xfrm>
              <a:off x="816" y="1586"/>
              <a:ext cx="2976" cy="3744"/>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sp>
        <p:nvSpPr>
          <p:cNvPr id="519177" name="Line 31"/>
          <p:cNvSpPr>
            <a:spLocks noChangeShapeType="1"/>
          </p:cNvSpPr>
          <p:nvPr/>
        </p:nvSpPr>
        <p:spPr bwMode="auto">
          <a:xfrm flipH="1">
            <a:off x="5067300" y="7875588"/>
            <a:ext cx="165100" cy="2032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9178" name="Line 32"/>
          <p:cNvSpPr>
            <a:spLocks noChangeShapeType="1"/>
          </p:cNvSpPr>
          <p:nvPr/>
        </p:nvSpPr>
        <p:spPr bwMode="auto">
          <a:xfrm>
            <a:off x="4701274" y="2975661"/>
            <a:ext cx="150812" cy="77788"/>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9179" name="Line 42"/>
          <p:cNvSpPr>
            <a:spLocks noChangeShapeType="1"/>
          </p:cNvSpPr>
          <p:nvPr/>
        </p:nvSpPr>
        <p:spPr bwMode="auto">
          <a:xfrm flipV="1">
            <a:off x="1319771" y="5714059"/>
            <a:ext cx="12700" cy="228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9180" name="TextBox 2"/>
          <p:cNvSpPr txBox="1">
            <a:spLocks noChangeArrowheads="1"/>
          </p:cNvSpPr>
          <p:nvPr/>
        </p:nvSpPr>
        <p:spPr bwMode="auto">
          <a:xfrm>
            <a:off x="381000" y="2224088"/>
            <a:ext cx="1063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rgbClr val="FF0000"/>
                </a:solidFill>
                <a:latin typeface="Arial Black" panose="020B0A04020102020204" pitchFamily="34" charset="0"/>
              </a:rPr>
              <a:t>God’s</a:t>
            </a:r>
          </a:p>
          <a:p>
            <a:r>
              <a:rPr lang="en-US" altLang="en-US" sz="1600" dirty="0">
                <a:solidFill>
                  <a:srgbClr val="FF0000"/>
                </a:solidFill>
                <a:latin typeface="Arial Black" panose="020B0A04020102020204" pitchFamily="34" charset="0"/>
              </a:rPr>
              <a:t>Perfect </a:t>
            </a:r>
          </a:p>
          <a:p>
            <a:r>
              <a:rPr lang="en-US" altLang="en-US" sz="1600" dirty="0">
                <a:solidFill>
                  <a:srgbClr val="FF0000"/>
                </a:solidFill>
                <a:latin typeface="Arial Black" panose="020B0A04020102020204" pitchFamily="34" charset="0"/>
              </a:rPr>
              <a:t>Love</a:t>
            </a:r>
          </a:p>
        </p:txBody>
      </p:sp>
      <p:sp>
        <p:nvSpPr>
          <p:cNvPr id="519181" name="Line 19"/>
          <p:cNvSpPr>
            <a:spLocks noChangeShapeType="1"/>
          </p:cNvSpPr>
          <p:nvPr/>
        </p:nvSpPr>
        <p:spPr bwMode="auto">
          <a:xfrm>
            <a:off x="1038225" y="2833688"/>
            <a:ext cx="333375" cy="223837"/>
          </a:xfrm>
          <a:prstGeom prst="line">
            <a:avLst/>
          </a:prstGeom>
          <a:noFill/>
          <a:ln w="5715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9182" name="Rectangle 3"/>
          <p:cNvSpPr>
            <a:spLocks noChangeArrowheads="1"/>
          </p:cNvSpPr>
          <p:nvPr/>
        </p:nvSpPr>
        <p:spPr bwMode="auto">
          <a:xfrm>
            <a:off x="6083300" y="8243888"/>
            <a:ext cx="10302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rgbClr val="FF0000"/>
                </a:solidFill>
                <a:latin typeface="Arial Black" panose="020B0A04020102020204" pitchFamily="34" charset="0"/>
              </a:rPr>
              <a:t>God’s</a:t>
            </a:r>
          </a:p>
          <a:p>
            <a:r>
              <a:rPr lang="en-US" altLang="en-US" sz="1600" dirty="0">
                <a:solidFill>
                  <a:srgbClr val="FF0000"/>
                </a:solidFill>
                <a:latin typeface="Arial Black" panose="020B0A04020102020204" pitchFamily="34" charset="0"/>
              </a:rPr>
              <a:t>Perfect </a:t>
            </a:r>
          </a:p>
          <a:p>
            <a:r>
              <a:rPr lang="en-US" altLang="en-US" sz="1600" dirty="0">
                <a:solidFill>
                  <a:srgbClr val="FF0000"/>
                </a:solidFill>
                <a:latin typeface="Arial Black" panose="020B0A04020102020204" pitchFamily="34" charset="0"/>
              </a:rPr>
              <a:t>Love</a:t>
            </a:r>
          </a:p>
        </p:txBody>
      </p:sp>
      <p:cxnSp>
        <p:nvCxnSpPr>
          <p:cNvPr id="519183" name="Straight Arrow Connector 5"/>
          <p:cNvCxnSpPr>
            <a:cxnSpLocks noChangeShapeType="1"/>
          </p:cNvCxnSpPr>
          <p:nvPr/>
        </p:nvCxnSpPr>
        <p:spPr bwMode="auto">
          <a:xfrm>
            <a:off x="1235075" y="3000375"/>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9184" name="Line 19"/>
          <p:cNvSpPr>
            <a:spLocks noChangeShapeType="1"/>
          </p:cNvSpPr>
          <p:nvPr/>
        </p:nvSpPr>
        <p:spPr bwMode="auto">
          <a:xfrm flipH="1" flipV="1">
            <a:off x="5791200" y="8370888"/>
            <a:ext cx="249238" cy="241300"/>
          </a:xfrm>
          <a:prstGeom prst="line">
            <a:avLst/>
          </a:prstGeom>
          <a:noFill/>
          <a:ln w="5715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655392584"/>
      </p:ext>
    </p:extLst>
  </p:cSld>
  <p:clrMapOvr>
    <a:masterClrMapping/>
  </p:clrMapOvr>
  <p:transition spd="slow">
    <p:checker/>
    <p:sndAc>
      <p:stSnd>
        <p:snd r:embed="rId3" name="projctor.wav"/>
      </p:stSnd>
    </p:sndAc>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1026"/>
          <p:cNvSpPr txBox="1">
            <a:spLocks noChangeArrowheads="1"/>
          </p:cNvSpPr>
          <p:nvPr/>
        </p:nvSpPr>
        <p:spPr bwMode="auto">
          <a:xfrm>
            <a:off x="228600" y="914400"/>
            <a:ext cx="6858000" cy="3233738"/>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00" b="0" dirty="0">
              <a:latin typeface="Arial Black" panose="020B0A04020102020204" pitchFamily="34" charset="0"/>
            </a:endParaRPr>
          </a:p>
          <a:p>
            <a:r>
              <a:rPr lang="en-US" altLang="en-US" sz="1800" b="0" dirty="0">
                <a:latin typeface="Arial Black" panose="020B0A04020102020204" pitchFamily="34" charset="0"/>
              </a:rPr>
              <a:t>Intense deep devotion for someone or something.</a:t>
            </a:r>
          </a:p>
          <a:p>
            <a:endParaRPr lang="en-US" altLang="en-US" sz="600" b="0" dirty="0">
              <a:latin typeface="Arial Black" panose="020B0A04020102020204" pitchFamily="34" charset="0"/>
            </a:endParaRPr>
          </a:p>
          <a:p>
            <a:r>
              <a:rPr lang="en-US" altLang="en-US" sz="1800" b="0" dirty="0">
                <a:latin typeface="Arial Black" panose="020B0A04020102020204" pitchFamily="34" charset="0"/>
              </a:rPr>
              <a:t>Love in its purest form would drive someone to give their life for a cause or a person.</a:t>
            </a:r>
          </a:p>
          <a:p>
            <a:endParaRPr lang="en-US" altLang="en-US" sz="600" b="0" dirty="0">
              <a:latin typeface="Arial Black" panose="020B0A04020102020204" pitchFamily="34" charset="0"/>
            </a:endParaRPr>
          </a:p>
          <a:p>
            <a:r>
              <a:rPr lang="en-US" altLang="en-US" sz="1800" b="0" dirty="0">
                <a:latin typeface="Arial Black" panose="020B0A04020102020204" pitchFamily="34" charset="0"/>
              </a:rPr>
              <a:t>Love is inconveniencing yourself for someone’s benefit.</a:t>
            </a:r>
          </a:p>
          <a:p>
            <a:endParaRPr lang="en-US" altLang="en-US" sz="600" b="0" dirty="0">
              <a:latin typeface="Arial Black" panose="020B0A04020102020204" pitchFamily="34" charset="0"/>
            </a:endParaRPr>
          </a:p>
          <a:p>
            <a:r>
              <a:rPr lang="en-US" altLang="en-US" sz="1800" b="0" dirty="0">
                <a:latin typeface="Arial Black" panose="020B0A04020102020204" pitchFamily="34" charset="0"/>
              </a:rPr>
              <a:t>Love will drive you to sacrifice your time, energy and finances for someone in need.</a:t>
            </a:r>
          </a:p>
          <a:p>
            <a:endParaRPr lang="en-US" altLang="en-US" sz="1000" b="0" dirty="0">
              <a:latin typeface="Arial Black" panose="020B0A04020102020204" pitchFamily="34" charset="0"/>
            </a:endParaRPr>
          </a:p>
          <a:p>
            <a:pPr algn="ctr"/>
            <a:r>
              <a:rPr lang="en-US" altLang="en-US" sz="1900" b="0" dirty="0">
                <a:solidFill>
                  <a:srgbClr val="FFFF00"/>
                </a:solidFill>
                <a:latin typeface="Arial Black" panose="020B0A04020102020204" pitchFamily="34" charset="0"/>
              </a:rPr>
              <a:t>LOVE WILL ALWAYS HAVE TWO COMPONENTS:</a:t>
            </a:r>
          </a:p>
          <a:p>
            <a:pPr algn="ctr"/>
            <a:endParaRPr lang="en-US" altLang="en-US" sz="400" b="0" dirty="0">
              <a:solidFill>
                <a:srgbClr val="FFFF00"/>
              </a:solidFill>
              <a:latin typeface="Arial Black" panose="020B0A04020102020204" pitchFamily="34" charset="0"/>
            </a:endParaRPr>
          </a:p>
          <a:p>
            <a:pPr algn="ctr"/>
            <a:r>
              <a:rPr lang="en-US" altLang="en-US" sz="2000" b="0" dirty="0">
                <a:solidFill>
                  <a:srgbClr val="FFFF00"/>
                </a:solidFill>
                <a:latin typeface="Arial Black" panose="020B0A04020102020204" pitchFamily="34" charset="0"/>
              </a:rPr>
              <a:t>“COMPASSION &amp; CARE”   </a:t>
            </a:r>
          </a:p>
        </p:txBody>
      </p:sp>
      <p:sp>
        <p:nvSpPr>
          <p:cNvPr id="234499" name="Text Box 1027"/>
          <p:cNvSpPr txBox="1">
            <a:spLocks noChangeArrowheads="1"/>
          </p:cNvSpPr>
          <p:nvPr/>
        </p:nvSpPr>
        <p:spPr bwMode="auto">
          <a:xfrm>
            <a:off x="564672" y="152400"/>
            <a:ext cx="6140928" cy="58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3200" b="0" dirty="0">
                <a:solidFill>
                  <a:srgbClr val="FF0000"/>
                </a:solidFill>
                <a:latin typeface="Arial Black" panose="020B0A04020102020204" pitchFamily="34" charset="0"/>
              </a:rPr>
              <a:t>Love – </a:t>
            </a:r>
            <a:r>
              <a:rPr lang="en-US" altLang="en-US" sz="3200" b="0" dirty="0">
                <a:solidFill>
                  <a:schemeClr val="accent2"/>
                </a:solidFill>
                <a:latin typeface="Arial Black" panose="020B0A04020102020204" pitchFamily="34" charset="0"/>
              </a:rPr>
              <a:t>Compassion</a:t>
            </a:r>
            <a:r>
              <a:rPr lang="en-US" altLang="en-US" sz="3200" b="0" dirty="0">
                <a:solidFill>
                  <a:srgbClr val="FF0000"/>
                </a:solidFill>
                <a:latin typeface="Arial Black" panose="020B0A04020102020204" pitchFamily="34" charset="0"/>
              </a:rPr>
              <a:t> </a:t>
            </a:r>
            <a:r>
              <a:rPr lang="en-US" altLang="en-US" sz="3200" b="0" dirty="0">
                <a:solidFill>
                  <a:schemeClr val="tx1"/>
                </a:solidFill>
                <a:latin typeface="Arial Black" panose="020B0A04020102020204" pitchFamily="34" charset="0"/>
              </a:rPr>
              <a:t>&amp;</a:t>
            </a:r>
            <a:r>
              <a:rPr lang="en-US" altLang="en-US" sz="3200" b="0" dirty="0">
                <a:solidFill>
                  <a:srgbClr val="FF0000"/>
                </a:solidFill>
                <a:latin typeface="Arial Black" panose="020B0A04020102020204" pitchFamily="34" charset="0"/>
              </a:rPr>
              <a:t> </a:t>
            </a:r>
            <a:r>
              <a:rPr lang="en-US" altLang="en-US" sz="3200" b="0" dirty="0">
                <a:solidFill>
                  <a:srgbClr val="006600"/>
                </a:solidFill>
                <a:latin typeface="Arial Black" panose="020B0A04020102020204" pitchFamily="34" charset="0"/>
              </a:rPr>
              <a:t>Care</a:t>
            </a:r>
          </a:p>
        </p:txBody>
      </p:sp>
      <p:sp>
        <p:nvSpPr>
          <p:cNvPr id="234500" name="Text Box 1028"/>
          <p:cNvSpPr txBox="1">
            <a:spLocks noChangeArrowheads="1"/>
          </p:cNvSpPr>
          <p:nvPr/>
        </p:nvSpPr>
        <p:spPr bwMode="auto">
          <a:xfrm>
            <a:off x="228600" y="4321175"/>
            <a:ext cx="6781800" cy="3406775"/>
          </a:xfrm>
          <a:prstGeom prst="rect">
            <a:avLst/>
          </a:prstGeom>
          <a:gradFill rotWithShape="0">
            <a:gsLst>
              <a:gs pos="0">
                <a:srgbClr val="FFFF00"/>
              </a:gs>
              <a:gs pos="50000">
                <a:srgbClr val="FFFFFF"/>
              </a:gs>
              <a:gs pos="100000">
                <a:srgbClr val="FFFF00"/>
              </a:gs>
            </a:gsLst>
            <a:lin ang="5400000" scaled="1"/>
          </a:gradFill>
          <a:ln w="571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0" dirty="0">
                <a:solidFill>
                  <a:srgbClr val="0033CC"/>
                </a:solidFill>
                <a:latin typeface="Arial Black" panose="020B0A04020102020204" pitchFamily="34" charset="0"/>
              </a:rPr>
              <a:t>Compassion is the Emotion -</a:t>
            </a:r>
          </a:p>
          <a:p>
            <a:pPr>
              <a:spcBef>
                <a:spcPct val="0"/>
              </a:spcBef>
              <a:buFontTx/>
              <a:buNone/>
            </a:pPr>
            <a:r>
              <a:rPr lang="en-US" altLang="en-US" sz="1900" b="0" dirty="0">
                <a:solidFill>
                  <a:srgbClr val="0033CC"/>
                </a:solidFill>
                <a:latin typeface="Arial Black" panose="020B0A04020102020204" pitchFamily="34" charset="0"/>
              </a:rPr>
              <a:t>It is the deep sorrow and sympathy for  the</a:t>
            </a:r>
          </a:p>
          <a:p>
            <a:pPr>
              <a:spcBef>
                <a:spcPct val="0"/>
              </a:spcBef>
              <a:buFontTx/>
              <a:buNone/>
            </a:pPr>
            <a:r>
              <a:rPr lang="en-US" altLang="en-US" sz="1900" b="0" dirty="0">
                <a:solidFill>
                  <a:srgbClr val="0033CC"/>
                </a:solidFill>
                <a:latin typeface="Arial Black" panose="020B0A04020102020204" pitchFamily="34" charset="0"/>
              </a:rPr>
              <a:t>suffering or trouble of others accompanied by</a:t>
            </a:r>
          </a:p>
          <a:p>
            <a:pPr>
              <a:spcBef>
                <a:spcPct val="0"/>
              </a:spcBef>
              <a:buFontTx/>
              <a:buNone/>
            </a:pPr>
            <a:r>
              <a:rPr lang="en-US" altLang="en-US" sz="1900" b="0" dirty="0">
                <a:solidFill>
                  <a:srgbClr val="0033CC"/>
                </a:solidFill>
                <a:latin typeface="Arial Black" panose="020B0A04020102020204" pitchFamily="34" charset="0"/>
              </a:rPr>
              <a:t>a strong urge to help.</a:t>
            </a:r>
          </a:p>
          <a:p>
            <a:pPr>
              <a:spcBef>
                <a:spcPct val="0"/>
              </a:spcBef>
              <a:buFontTx/>
              <a:buNone/>
            </a:pPr>
            <a:endParaRPr lang="en-US" altLang="en-US" sz="600" b="0" dirty="0">
              <a:solidFill>
                <a:srgbClr val="0033CC"/>
              </a:solidFill>
              <a:latin typeface="Arial Black" panose="020B0A04020102020204" pitchFamily="34" charset="0"/>
            </a:endParaRPr>
          </a:p>
          <a:p>
            <a:pPr algn="ctr">
              <a:spcBef>
                <a:spcPct val="0"/>
              </a:spcBef>
              <a:buFontTx/>
              <a:buNone/>
            </a:pPr>
            <a:r>
              <a:rPr lang="en-US" altLang="en-US" sz="2800" b="0" dirty="0">
                <a:solidFill>
                  <a:srgbClr val="006600"/>
                </a:solidFill>
                <a:latin typeface="Arial Black" panose="020B0A04020102020204" pitchFamily="34" charset="0"/>
              </a:rPr>
              <a:t>Care is the Action -</a:t>
            </a:r>
          </a:p>
          <a:p>
            <a:pPr>
              <a:spcBef>
                <a:spcPct val="0"/>
              </a:spcBef>
              <a:buFontTx/>
              <a:buNone/>
            </a:pPr>
            <a:r>
              <a:rPr lang="en-US" altLang="en-US" sz="1900" b="0" dirty="0">
                <a:solidFill>
                  <a:srgbClr val="006600"/>
                </a:solidFill>
                <a:latin typeface="Arial Black" panose="020B0A04020102020204" pitchFamily="34" charset="0"/>
              </a:rPr>
              <a:t>It means to provide for or protect against trouble</a:t>
            </a:r>
          </a:p>
          <a:p>
            <a:pPr>
              <a:spcBef>
                <a:spcPct val="0"/>
              </a:spcBef>
              <a:buFontTx/>
              <a:buNone/>
            </a:pPr>
            <a:r>
              <a:rPr lang="en-US" altLang="en-US" sz="1900" b="0" dirty="0">
                <a:solidFill>
                  <a:srgbClr val="006600"/>
                </a:solidFill>
                <a:latin typeface="Arial Black" panose="020B0A04020102020204" pitchFamily="34" charset="0"/>
              </a:rPr>
              <a:t>and want.  It is feeling a great responsibility and </a:t>
            </a:r>
          </a:p>
          <a:p>
            <a:pPr>
              <a:spcBef>
                <a:spcPct val="0"/>
              </a:spcBef>
              <a:buFontTx/>
              <a:buNone/>
            </a:pPr>
            <a:r>
              <a:rPr lang="en-US" altLang="en-US" sz="1900" b="0" dirty="0">
                <a:solidFill>
                  <a:srgbClr val="006600"/>
                </a:solidFill>
                <a:latin typeface="Arial Black" panose="020B0A04020102020204" pitchFamily="34" charset="0"/>
              </a:rPr>
              <a:t>concern for the welfare of someone to the extent</a:t>
            </a:r>
          </a:p>
          <a:p>
            <a:pPr>
              <a:spcBef>
                <a:spcPct val="0"/>
              </a:spcBef>
              <a:buFontTx/>
              <a:buNone/>
            </a:pPr>
            <a:r>
              <a:rPr lang="en-US" altLang="en-US" sz="1900" b="0" dirty="0">
                <a:solidFill>
                  <a:srgbClr val="006600"/>
                </a:solidFill>
                <a:latin typeface="Arial Black" panose="020B0A04020102020204" pitchFamily="34" charset="0"/>
              </a:rPr>
              <a:t>that action will be taken to do something to </a:t>
            </a:r>
          </a:p>
          <a:p>
            <a:pPr>
              <a:spcBef>
                <a:spcPct val="0"/>
              </a:spcBef>
              <a:buFontTx/>
              <a:buNone/>
            </a:pPr>
            <a:r>
              <a:rPr lang="en-US" altLang="en-US" sz="1900" b="0" dirty="0">
                <a:solidFill>
                  <a:srgbClr val="006600"/>
                </a:solidFill>
                <a:latin typeface="Arial Black" panose="020B0A04020102020204" pitchFamily="34" charset="0"/>
              </a:rPr>
              <a:t>affect their welfare and comfort.</a:t>
            </a:r>
          </a:p>
        </p:txBody>
      </p:sp>
      <p:sp>
        <p:nvSpPr>
          <p:cNvPr id="234501" name="Text Box 1029"/>
          <p:cNvSpPr txBox="1">
            <a:spLocks noChangeArrowheads="1"/>
          </p:cNvSpPr>
          <p:nvPr/>
        </p:nvSpPr>
        <p:spPr bwMode="auto">
          <a:xfrm>
            <a:off x="3565525" y="6832600"/>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sp>
        <p:nvSpPr>
          <p:cNvPr id="234502" name="Text Box 1030"/>
          <p:cNvSpPr txBox="1">
            <a:spLocks noChangeArrowheads="1"/>
          </p:cNvSpPr>
          <p:nvPr/>
        </p:nvSpPr>
        <p:spPr bwMode="auto">
          <a:xfrm>
            <a:off x="228600" y="7883525"/>
            <a:ext cx="6781800" cy="1244600"/>
          </a:xfrm>
          <a:prstGeom prst="rect">
            <a:avLst/>
          </a:prstGeom>
          <a:gradFill rotWithShape="0">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n w="571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400" b="0" dirty="0">
              <a:solidFill>
                <a:schemeClr val="bg1"/>
              </a:solidFill>
              <a:latin typeface="Arial Black" panose="020B0A04020102020204" pitchFamily="34" charset="0"/>
            </a:endParaRPr>
          </a:p>
          <a:p>
            <a:pPr>
              <a:spcBef>
                <a:spcPct val="0"/>
              </a:spcBef>
              <a:buFontTx/>
              <a:buNone/>
            </a:pPr>
            <a:r>
              <a:rPr lang="en-US" altLang="en-US" sz="2000" b="0" dirty="0">
                <a:solidFill>
                  <a:schemeClr val="bg1"/>
                </a:solidFill>
                <a:latin typeface="Arial Black" panose="020B0A04020102020204" pitchFamily="34" charset="0"/>
              </a:rPr>
              <a:t>Jesus came to earth to:</a:t>
            </a:r>
          </a:p>
          <a:p>
            <a:pPr>
              <a:spcBef>
                <a:spcPct val="0"/>
              </a:spcBef>
              <a:buFontTx/>
              <a:buNone/>
            </a:pPr>
            <a:r>
              <a:rPr lang="en-US" altLang="en-US" sz="2000" b="0" dirty="0">
                <a:solidFill>
                  <a:schemeClr val="bg1"/>
                </a:solidFill>
                <a:latin typeface="Arial Black" panose="020B0A04020102020204" pitchFamily="34" charset="0"/>
              </a:rPr>
              <a:t>                - See and Feel       (Compassion)</a:t>
            </a:r>
          </a:p>
          <a:p>
            <a:pPr>
              <a:spcBef>
                <a:spcPct val="0"/>
              </a:spcBef>
              <a:buFontTx/>
              <a:buNone/>
            </a:pPr>
            <a:endParaRPr lang="en-US" altLang="en-US" sz="400" b="0" dirty="0">
              <a:solidFill>
                <a:schemeClr val="bg1"/>
              </a:solidFill>
              <a:latin typeface="Arial Black" panose="020B0A04020102020204" pitchFamily="34" charset="0"/>
            </a:endParaRPr>
          </a:p>
          <a:p>
            <a:pPr>
              <a:spcBef>
                <a:spcPct val="0"/>
              </a:spcBef>
              <a:buFontTx/>
              <a:buNone/>
            </a:pPr>
            <a:r>
              <a:rPr lang="en-US" altLang="en-US" sz="2000" b="0" dirty="0">
                <a:solidFill>
                  <a:schemeClr val="bg1"/>
                </a:solidFill>
                <a:latin typeface="Arial Black" panose="020B0A04020102020204" pitchFamily="34" charset="0"/>
              </a:rPr>
              <a:t>                - Touch and Heal   (Care) </a:t>
            </a:r>
          </a:p>
          <a:p>
            <a:pPr>
              <a:spcBef>
                <a:spcPct val="0"/>
              </a:spcBef>
              <a:buFontTx/>
              <a:buNone/>
            </a:pPr>
            <a:endParaRPr lang="en-US" altLang="en-US" sz="400" b="0" dirty="0">
              <a:solidFill>
                <a:schemeClr val="bg1"/>
              </a:solidFill>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 Box 1026"/>
          <p:cNvSpPr txBox="1">
            <a:spLocks noChangeArrowheads="1"/>
          </p:cNvSpPr>
          <p:nvPr/>
        </p:nvSpPr>
        <p:spPr bwMode="auto">
          <a:xfrm>
            <a:off x="279400" y="1397000"/>
            <a:ext cx="6781800" cy="5784850"/>
          </a:xfrm>
          <a:prstGeom prst="rect">
            <a:avLst/>
          </a:prstGeom>
          <a:gradFill rotWithShape="0">
            <a:gsLst>
              <a:gs pos="0">
                <a:srgbClr val="FFFF00"/>
              </a:gs>
              <a:gs pos="50000">
                <a:srgbClr val="FFFFFF"/>
              </a:gs>
              <a:gs pos="100000">
                <a:srgbClr val="FFFF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3600" dirty="0">
                <a:solidFill>
                  <a:schemeClr val="tx1"/>
                </a:solidFill>
              </a:rPr>
              <a:t>LOVING  GOD</a:t>
            </a:r>
          </a:p>
          <a:p>
            <a:pPr algn="ctr"/>
            <a:r>
              <a:rPr lang="en-US" altLang="en-US" sz="3600" dirty="0">
                <a:solidFill>
                  <a:schemeClr val="tx1"/>
                </a:solidFill>
              </a:rPr>
              <a:t>IS</a:t>
            </a:r>
          </a:p>
          <a:p>
            <a:pPr algn="ctr"/>
            <a:r>
              <a:rPr lang="en-US" altLang="en-US" sz="3600" dirty="0">
                <a:solidFill>
                  <a:schemeClr val="tx1"/>
                </a:solidFill>
              </a:rPr>
              <a:t>LOVING  PEOPLE</a:t>
            </a:r>
          </a:p>
          <a:p>
            <a:pPr algn="ctr"/>
            <a:endParaRPr lang="en-US" altLang="en-US" sz="1200" dirty="0">
              <a:solidFill>
                <a:schemeClr val="tx1"/>
              </a:solidFill>
            </a:endParaRPr>
          </a:p>
          <a:p>
            <a:pPr algn="ctr"/>
            <a:r>
              <a:rPr lang="en-US" altLang="en-US" sz="1600" dirty="0">
                <a:solidFill>
                  <a:schemeClr val="tx1"/>
                </a:solidFill>
                <a:latin typeface="Arial Black" panose="020B0A04020102020204" pitchFamily="34" charset="0"/>
                <a:cs typeface="Times New Roman" panose="02020603050405020304" pitchFamily="18" charset="0"/>
              </a:rPr>
              <a:t>1 John 4:20</a:t>
            </a:r>
          </a:p>
          <a:p>
            <a:pPr algn="ctr"/>
            <a:endParaRPr lang="en-US" altLang="en-US" sz="200" dirty="0">
              <a:solidFill>
                <a:schemeClr val="tx1"/>
              </a:solidFill>
              <a:latin typeface="Arial Black" panose="020B0A04020102020204" pitchFamily="34" charset="0"/>
              <a:cs typeface="Times New Roman" panose="02020603050405020304" pitchFamily="18" charset="0"/>
            </a:endParaRPr>
          </a:p>
          <a:p>
            <a:pPr algn="ctr"/>
            <a:r>
              <a:rPr lang="en-US" altLang="en-US" sz="1600" dirty="0">
                <a:solidFill>
                  <a:schemeClr val="tx1"/>
                </a:solidFill>
                <a:latin typeface="Arial Black" panose="020B0A04020102020204" pitchFamily="34" charset="0"/>
                <a:cs typeface="Times New Roman" panose="02020603050405020304" pitchFamily="18" charset="0"/>
              </a:rPr>
              <a:t>He that loveth not his brother whom he hath seen,</a:t>
            </a:r>
          </a:p>
          <a:p>
            <a:pPr algn="ctr"/>
            <a:r>
              <a:rPr lang="en-US" altLang="en-US" sz="1600" dirty="0">
                <a:solidFill>
                  <a:schemeClr val="tx1"/>
                </a:solidFill>
                <a:latin typeface="Arial Black" panose="020B0A04020102020204" pitchFamily="34" charset="0"/>
                <a:cs typeface="Times New Roman" panose="02020603050405020304" pitchFamily="18" charset="0"/>
              </a:rPr>
              <a:t> how can he love God whom he hath not seen?</a:t>
            </a:r>
          </a:p>
          <a:p>
            <a:pPr algn="ctr"/>
            <a:endParaRPr lang="en-US" altLang="en-US" sz="1200" dirty="0">
              <a:solidFill>
                <a:schemeClr val="tx1"/>
              </a:solidFill>
              <a:latin typeface="Arial Black" panose="020B0A04020102020204" pitchFamily="34" charset="0"/>
              <a:cs typeface="Times New Roman" panose="02020603050405020304" pitchFamily="18" charset="0"/>
            </a:endParaRPr>
          </a:p>
          <a:p>
            <a:pPr algn="ctr"/>
            <a:r>
              <a:rPr lang="en-US" altLang="en-US" sz="1600" dirty="0">
                <a:solidFill>
                  <a:schemeClr val="tx1"/>
                </a:solidFill>
                <a:latin typeface="Arial Black" panose="020B0A04020102020204" pitchFamily="34" charset="0"/>
                <a:cs typeface="Times New Roman" panose="02020603050405020304" pitchFamily="18" charset="0"/>
              </a:rPr>
              <a:t>Galatians 5:14</a:t>
            </a:r>
          </a:p>
          <a:p>
            <a:pPr algn="ctr"/>
            <a:endParaRPr lang="en-US" altLang="en-US" sz="200" dirty="0">
              <a:solidFill>
                <a:schemeClr val="tx1"/>
              </a:solidFill>
              <a:latin typeface="Arial Black" panose="020B0A04020102020204" pitchFamily="34" charset="0"/>
              <a:cs typeface="Times New Roman" panose="02020603050405020304" pitchFamily="18" charset="0"/>
            </a:endParaRPr>
          </a:p>
          <a:p>
            <a:pPr algn="ctr"/>
            <a:r>
              <a:rPr lang="en-US" altLang="en-US" sz="1600" dirty="0">
                <a:solidFill>
                  <a:schemeClr val="tx1"/>
                </a:solidFill>
                <a:latin typeface="Arial Black" panose="020B0A04020102020204" pitchFamily="34" charset="0"/>
                <a:cs typeface="Times New Roman" panose="02020603050405020304" pitchFamily="18" charset="0"/>
              </a:rPr>
              <a:t>For all the law is fulfilled in one word, even in this; Thou shalt love thy neighbour as thyself.</a:t>
            </a:r>
          </a:p>
          <a:p>
            <a:pPr algn="ctr"/>
            <a:endParaRPr lang="en-US" altLang="en-US" sz="1600" dirty="0">
              <a:solidFill>
                <a:schemeClr val="tx1"/>
              </a:solidFill>
              <a:latin typeface="Arial Black" panose="020B0A04020102020204" pitchFamily="34" charset="0"/>
              <a:cs typeface="Times New Roman" panose="02020603050405020304" pitchFamily="18" charset="0"/>
            </a:endParaRPr>
          </a:p>
          <a:p>
            <a:r>
              <a:rPr lang="en-US" altLang="en-US" sz="1600" dirty="0">
                <a:solidFill>
                  <a:schemeClr val="tx1"/>
                </a:solidFill>
                <a:latin typeface="Arial Black" panose="020B0A04020102020204" pitchFamily="34" charset="0"/>
                <a:cs typeface="Times New Roman" panose="02020603050405020304" pitchFamily="18" charset="0"/>
              </a:rPr>
              <a:t>Matthew 25:37-40 </a:t>
            </a:r>
            <a:r>
              <a:rPr lang="en-US" altLang="en-US" sz="1600" u="sng" dirty="0">
                <a:solidFill>
                  <a:schemeClr val="tx1"/>
                </a:solidFill>
                <a:latin typeface="Arial Black" panose="020B0A04020102020204" pitchFamily="34" charset="0"/>
                <a:cs typeface="Times New Roman" panose="02020603050405020304" pitchFamily="18" charset="0"/>
              </a:rPr>
              <a:t>The final test at the judgment. </a:t>
            </a:r>
          </a:p>
          <a:p>
            <a:endParaRPr lang="en-US" altLang="en-US" sz="200" u="sng" dirty="0">
              <a:solidFill>
                <a:schemeClr val="tx1"/>
              </a:solidFill>
              <a:latin typeface="Arial Black" panose="020B0A04020102020204" pitchFamily="34" charset="0"/>
              <a:cs typeface="Times New Roman" panose="02020603050405020304" pitchFamily="18" charset="0"/>
            </a:endParaRPr>
          </a:p>
          <a:p>
            <a:endParaRPr lang="en-US" altLang="en-US" sz="200" u="sng" dirty="0">
              <a:solidFill>
                <a:schemeClr val="tx1"/>
              </a:solidFill>
              <a:latin typeface="Arial Black" panose="020B0A04020102020204" pitchFamily="34" charset="0"/>
              <a:cs typeface="Times New Roman" panose="02020603050405020304" pitchFamily="18" charset="0"/>
            </a:endParaRPr>
          </a:p>
          <a:p>
            <a:r>
              <a:rPr lang="en-US" altLang="en-US" sz="1600" dirty="0">
                <a:solidFill>
                  <a:schemeClr val="tx1"/>
                </a:solidFill>
                <a:latin typeface="Arial Black" panose="020B0A04020102020204" pitchFamily="34" charset="0"/>
                <a:cs typeface="Times New Roman" panose="02020603050405020304" pitchFamily="18" charset="0"/>
              </a:rPr>
              <a:t>37 Then shall the  righteous answer  him, saying,  Lord, when saw we thee an hungred,  . . . thirsty . . . stranger     . . . naked . . . sick . . . in prison?</a:t>
            </a:r>
          </a:p>
          <a:p>
            <a:endParaRPr lang="en-US" altLang="en-US" sz="200" dirty="0">
              <a:solidFill>
                <a:schemeClr val="tx1"/>
              </a:solidFill>
              <a:latin typeface="Arial Black" panose="020B0A04020102020204" pitchFamily="34" charset="0"/>
              <a:cs typeface="Times New Roman" panose="02020603050405020304" pitchFamily="18" charset="0"/>
            </a:endParaRPr>
          </a:p>
          <a:p>
            <a:endParaRPr lang="en-US" altLang="en-US" sz="200" dirty="0">
              <a:solidFill>
                <a:schemeClr val="tx1"/>
              </a:solidFill>
              <a:latin typeface="Arial Black" panose="020B0A04020102020204" pitchFamily="34" charset="0"/>
              <a:cs typeface="Times New Roman" panose="02020603050405020304" pitchFamily="18" charset="0"/>
            </a:endParaRPr>
          </a:p>
          <a:p>
            <a:r>
              <a:rPr lang="en-US" altLang="en-US" sz="1600" dirty="0">
                <a:solidFill>
                  <a:schemeClr val="tx1"/>
                </a:solidFill>
                <a:latin typeface="Arial Black" panose="020B0A04020102020204" pitchFamily="34" charset="0"/>
                <a:cs typeface="Times New Roman" panose="02020603050405020304" pitchFamily="18" charset="0"/>
              </a:rPr>
              <a:t>40 And the King shall answer and say unto them, Verily </a:t>
            </a:r>
          </a:p>
          <a:p>
            <a:r>
              <a:rPr lang="en-US" altLang="en-US" sz="1600" dirty="0">
                <a:solidFill>
                  <a:schemeClr val="tx1"/>
                </a:solidFill>
                <a:latin typeface="Arial Black" panose="020B0A04020102020204" pitchFamily="34" charset="0"/>
                <a:cs typeface="Times New Roman" panose="02020603050405020304" pitchFamily="18" charset="0"/>
              </a:rPr>
              <a:t>I say unto you, Inasmuch as ye have done it unto one of the least of these my brethren, ye have </a:t>
            </a:r>
            <a:r>
              <a:rPr lang="en-US" altLang="en-US" sz="1600" u="sng" dirty="0">
                <a:solidFill>
                  <a:schemeClr val="tx1"/>
                </a:solidFill>
                <a:latin typeface="Arial Black" panose="020B0A04020102020204" pitchFamily="34" charset="0"/>
                <a:cs typeface="Times New Roman" panose="02020603050405020304" pitchFamily="18" charset="0"/>
              </a:rPr>
              <a:t>done it unto me</a:t>
            </a:r>
            <a:r>
              <a:rPr lang="en-US" altLang="en-US" sz="1600" dirty="0">
                <a:solidFill>
                  <a:schemeClr val="tx1"/>
                </a:solidFill>
                <a:latin typeface="Arial Black" panose="020B0A04020102020204" pitchFamily="34" charset="0"/>
                <a:cs typeface="Times New Roman" panose="02020603050405020304" pitchFamily="18" charset="0"/>
              </a:rPr>
              <a:t>.</a:t>
            </a:r>
            <a:endParaRPr lang="en-US" altLang="en-US" sz="1600" dirty="0">
              <a:solidFill>
                <a:schemeClr val="tx1"/>
              </a:solidFill>
              <a:latin typeface="Arial Black" panose="020B0A04020102020204" pitchFamily="34" charset="0"/>
            </a:endParaRPr>
          </a:p>
        </p:txBody>
      </p:sp>
      <p:sp>
        <p:nvSpPr>
          <p:cNvPr id="236547" name="Text Box 1027"/>
          <p:cNvSpPr txBox="1">
            <a:spLocks noChangeArrowheads="1"/>
          </p:cNvSpPr>
          <p:nvPr/>
        </p:nvSpPr>
        <p:spPr bwMode="auto">
          <a:xfrm>
            <a:off x="293688" y="7327900"/>
            <a:ext cx="6716712" cy="18161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b="0" dirty="0">
                <a:latin typeface="Arial Black" panose="020B0A04020102020204" pitchFamily="34" charset="0"/>
              </a:rPr>
              <a:t>THE ROYAL LAW</a:t>
            </a:r>
          </a:p>
          <a:p>
            <a:r>
              <a:rPr lang="en-US" altLang="en-US" sz="1600" dirty="0">
                <a:latin typeface="Arial Black" panose="020B0A04020102020204" pitchFamily="34" charset="0"/>
              </a:rPr>
              <a:t>James 2:8-9</a:t>
            </a:r>
          </a:p>
          <a:p>
            <a:r>
              <a:rPr lang="en-US" altLang="en-US" sz="1600" dirty="0">
                <a:latin typeface="Arial Black" panose="020B0A04020102020204" pitchFamily="34" charset="0"/>
              </a:rPr>
              <a:t>If ye fulfil the  </a:t>
            </a:r>
            <a:r>
              <a:rPr lang="en-US" altLang="en-US" sz="2000" b="0" dirty="0">
                <a:latin typeface="Arial Black" panose="020B0A04020102020204" pitchFamily="34" charset="0"/>
              </a:rPr>
              <a:t>royal  law</a:t>
            </a:r>
            <a:r>
              <a:rPr lang="en-US" altLang="en-US" sz="2000" dirty="0">
                <a:latin typeface="Arial Black" panose="020B0A04020102020204" pitchFamily="34" charset="0"/>
              </a:rPr>
              <a:t> </a:t>
            </a:r>
            <a:r>
              <a:rPr lang="en-US" altLang="en-US" sz="1600" dirty="0">
                <a:latin typeface="Arial Black" panose="020B0A04020102020204" pitchFamily="34" charset="0"/>
              </a:rPr>
              <a:t> according to the scripture, </a:t>
            </a:r>
          </a:p>
          <a:p>
            <a:r>
              <a:rPr lang="en-US" altLang="en-US" sz="1600" dirty="0">
                <a:latin typeface="Arial Black" panose="020B0A04020102020204" pitchFamily="34" charset="0"/>
              </a:rPr>
              <a:t>thou shalt </a:t>
            </a:r>
            <a:r>
              <a:rPr lang="en-US" altLang="en-US" sz="2000" b="0" dirty="0">
                <a:latin typeface="Arial Black" panose="020B0A04020102020204" pitchFamily="34" charset="0"/>
              </a:rPr>
              <a:t>love thy neighbour</a:t>
            </a:r>
            <a:r>
              <a:rPr lang="en-US" altLang="en-US" sz="2000" dirty="0">
                <a:latin typeface="Arial Black" panose="020B0A04020102020204" pitchFamily="34" charset="0"/>
              </a:rPr>
              <a:t> as thyself</a:t>
            </a:r>
            <a:r>
              <a:rPr lang="en-US" altLang="en-US" sz="1600" dirty="0">
                <a:latin typeface="Arial Black" panose="020B0A04020102020204" pitchFamily="34" charset="0"/>
              </a:rPr>
              <a:t>,  ye do well:  But if ye have respect to persons, ye commit sin.</a:t>
            </a:r>
          </a:p>
          <a:p>
            <a:endParaRPr lang="en-US" altLang="en-US" sz="800" dirty="0">
              <a:latin typeface="Arial Black" panose="020B0A04020102020204" pitchFamily="34" charset="0"/>
            </a:endParaRPr>
          </a:p>
        </p:txBody>
      </p:sp>
      <p:sp>
        <p:nvSpPr>
          <p:cNvPr id="236548" name="Text Box 1028"/>
          <p:cNvSpPr txBox="1">
            <a:spLocks noChangeArrowheads="1"/>
          </p:cNvSpPr>
          <p:nvPr/>
        </p:nvSpPr>
        <p:spPr bwMode="auto">
          <a:xfrm>
            <a:off x="249238" y="125413"/>
            <a:ext cx="6788150" cy="1144587"/>
          </a:xfrm>
          <a:prstGeom prst="rect">
            <a:avLst/>
          </a:prstGeom>
          <a:solidFill>
            <a:srgbClr val="0000CC"/>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3600" dirty="0">
                <a:latin typeface="Arial Black" panose="020B0A04020102020204" pitchFamily="34" charset="0"/>
              </a:rPr>
              <a:t>HOW TO LOVE GOD MORE</a:t>
            </a:r>
          </a:p>
          <a:p>
            <a:pPr algn="ctr"/>
            <a:endParaRPr lang="en-US" altLang="en-US" sz="800" dirty="0">
              <a:latin typeface="Arial Black" panose="020B0A04020102020204" pitchFamily="34" charset="0"/>
            </a:endParaRPr>
          </a:p>
          <a:p>
            <a:pPr algn="ctr"/>
            <a:r>
              <a:rPr lang="en-US" altLang="en-US" sz="2000" dirty="0">
                <a:latin typeface="Arial Black" panose="020B0A04020102020204" pitchFamily="34" charset="0"/>
              </a:rPr>
              <a:t>Growing In Our Love For God</a:t>
            </a:r>
          </a:p>
        </p:txBody>
      </p:sp>
    </p:spTree>
    <p:extLst>
      <p:ext uri="{BB962C8B-B14F-4D97-AF65-F5344CB8AC3E}">
        <p14:creationId xmlns:p14="http://schemas.microsoft.com/office/powerpoint/2010/main" val="354240509"/>
      </p:ext>
    </p:extLst>
  </p:cSld>
  <p:clrMapOvr>
    <a:masterClrMapping/>
  </p:clrMapOvr>
  <p:transition spd="slow">
    <p:checker/>
    <p:sndAc>
      <p:stSnd>
        <p:snd r:embed="rId3" name="projctor.wav"/>
      </p:stSnd>
    </p:sndAc>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8" name="Text Box 4"/>
          <p:cNvSpPr txBox="1">
            <a:spLocks noChangeArrowheads="1"/>
          </p:cNvSpPr>
          <p:nvPr/>
        </p:nvSpPr>
        <p:spPr bwMode="auto">
          <a:xfrm>
            <a:off x="90488" y="1171575"/>
            <a:ext cx="7115175" cy="8032750"/>
          </a:xfrm>
          <a:prstGeom prst="rect">
            <a:avLst/>
          </a:prstGeom>
          <a:solidFill>
            <a:srgbClr val="000099"/>
          </a:solidFill>
          <a:ln w="76200">
            <a:solidFill>
              <a:schemeClr val="tx1"/>
            </a:solidFill>
            <a:miter lim="800000"/>
            <a:headEnd/>
            <a:tailEnd/>
          </a:ln>
          <a:effec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defRPr/>
            </a:pPr>
            <a:endParaRPr lang="en-US" altLang="en-US" sz="800" dirty="0">
              <a:solidFill>
                <a:schemeClr val="tx1"/>
              </a:solidFill>
            </a:endParaRPr>
          </a:p>
          <a:p>
            <a:pPr>
              <a:defRPr/>
            </a:pPr>
            <a:r>
              <a:rPr lang="en-US" sz="800" dirty="0"/>
              <a:t>  </a:t>
            </a:r>
            <a:r>
              <a:rPr lang="en-US" sz="2400" dirty="0">
                <a:solidFill>
                  <a:srgbClr val="FFFF00"/>
                </a:solidFill>
                <a:latin typeface="+mj-lt"/>
              </a:rPr>
              <a:t>Eros Love </a:t>
            </a:r>
            <a:r>
              <a:rPr lang="en-US" sz="2400" dirty="0">
                <a:latin typeface="+mj-lt"/>
              </a:rPr>
              <a:t>– Love between a husband and wife.  It is the only kind of love that God restricts to a one-man, one-woman relationship within the bounds of marriage.</a:t>
            </a:r>
          </a:p>
          <a:p>
            <a:pPr algn="just">
              <a:defRPr/>
            </a:pPr>
            <a:r>
              <a:rPr lang="en-US" sz="1200" dirty="0">
                <a:latin typeface="+mj-lt"/>
              </a:rPr>
              <a:t> </a:t>
            </a:r>
          </a:p>
          <a:p>
            <a:pPr algn="just">
              <a:defRPr/>
            </a:pPr>
            <a:r>
              <a:rPr lang="en-US" sz="2400" dirty="0">
                <a:solidFill>
                  <a:srgbClr val="FFFF00"/>
                </a:solidFill>
                <a:latin typeface="+mj-lt"/>
              </a:rPr>
              <a:t>Storge Love </a:t>
            </a:r>
            <a:r>
              <a:rPr lang="en-US" sz="2400" dirty="0">
                <a:latin typeface="+mj-lt"/>
              </a:rPr>
              <a:t>- Storge is the natural bond between mother and infant, father, children, and kin. William Barclay states, “We cannot help loving our kith and kin; blood is thicker than water”. </a:t>
            </a:r>
          </a:p>
          <a:p>
            <a:pPr algn="just">
              <a:defRPr/>
            </a:pPr>
            <a:r>
              <a:rPr lang="en-US" sz="1600" dirty="0">
                <a:latin typeface="+mj-lt"/>
              </a:rPr>
              <a:t> </a:t>
            </a:r>
            <a:endParaRPr lang="en-US" sz="1200" dirty="0">
              <a:latin typeface="+mj-lt"/>
            </a:endParaRPr>
          </a:p>
          <a:p>
            <a:pPr algn="just">
              <a:defRPr/>
            </a:pPr>
            <a:r>
              <a:rPr lang="en-US" sz="2400" dirty="0">
                <a:solidFill>
                  <a:srgbClr val="FFFF00"/>
                </a:solidFill>
                <a:latin typeface="+mj-lt"/>
              </a:rPr>
              <a:t>Phileo Love </a:t>
            </a:r>
            <a:r>
              <a:rPr lang="en-US" sz="2400" dirty="0">
                <a:latin typeface="+mj-lt"/>
              </a:rPr>
              <a:t>- Phileo love is a love of the affections. It is delighting to be in the presence of a friend or loved one, a warm feeling that comes and goes with intensity.  I cannot have a warm tender feeling toward an enemy but I can love (agape) them. </a:t>
            </a:r>
          </a:p>
          <a:p>
            <a:pPr algn="just">
              <a:defRPr/>
            </a:pPr>
            <a:r>
              <a:rPr lang="en-US" sz="1600" dirty="0">
                <a:latin typeface="+mj-lt"/>
              </a:rPr>
              <a:t> </a:t>
            </a:r>
            <a:endParaRPr lang="en-US" sz="1200" dirty="0">
              <a:latin typeface="+mj-lt"/>
            </a:endParaRPr>
          </a:p>
          <a:p>
            <a:pPr algn="just">
              <a:defRPr/>
            </a:pPr>
            <a:r>
              <a:rPr lang="en-US" sz="2400" dirty="0">
                <a:solidFill>
                  <a:srgbClr val="FFFF00"/>
                </a:solidFill>
                <a:latin typeface="+mj-lt"/>
              </a:rPr>
              <a:t>Agape Love </a:t>
            </a:r>
            <a:r>
              <a:rPr lang="en-US" sz="2400" dirty="0">
                <a:latin typeface="+mj-lt"/>
              </a:rPr>
              <a:t>- Agape love is God’s kind of love.  It is seeking the welfare and betterment of another regardless of how we feel. Agape love is driven by our volition (will) vs. our emotions. With agape love, we value the offender as having equal worth and being loved by God the same as ourselves. </a:t>
            </a:r>
          </a:p>
          <a:p>
            <a:pPr algn="just">
              <a:defRPr/>
            </a:pPr>
            <a:endParaRPr lang="en-US" altLang="en-US" sz="800" dirty="0">
              <a:latin typeface="Times New Roman" panose="02020603050405020304" pitchFamily="18" charset="0"/>
            </a:endParaRPr>
          </a:p>
        </p:txBody>
      </p:sp>
      <p:sp>
        <p:nvSpPr>
          <p:cNvPr id="547843" name="Rectangle 2"/>
          <p:cNvSpPr txBox="1">
            <a:spLocks noChangeArrowheads="1"/>
          </p:cNvSpPr>
          <p:nvPr/>
        </p:nvSpPr>
        <p:spPr bwMode="auto">
          <a:xfrm>
            <a:off x="57150" y="90488"/>
            <a:ext cx="7162800" cy="9906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lstStyle>
            <a:lvl1pPr marL="344488" indent="-344488" defTabSz="920750">
              <a:spcBef>
                <a:spcPct val="20000"/>
              </a:spcBef>
              <a:buChar char="•"/>
              <a:defRPr sz="3200">
                <a:solidFill>
                  <a:schemeClr val="tx1"/>
                </a:solidFill>
                <a:latin typeface="Times New Roman" panose="02020603050405020304" pitchFamily="18" charset="0"/>
              </a:defRPr>
            </a:lvl1pPr>
            <a:lvl2pPr marL="747713" indent="-287338" defTabSz="920750">
              <a:spcBef>
                <a:spcPct val="20000"/>
              </a:spcBef>
              <a:buChar char="–"/>
              <a:defRPr sz="2800">
                <a:solidFill>
                  <a:schemeClr val="tx1"/>
                </a:solidFill>
                <a:latin typeface="Times New Roman" panose="02020603050405020304" pitchFamily="18" charset="0"/>
              </a:defRPr>
            </a:lvl2pPr>
            <a:lvl3pPr marL="1150938" indent="-230188" defTabSz="920750">
              <a:spcBef>
                <a:spcPct val="20000"/>
              </a:spcBef>
              <a:buChar char="•"/>
              <a:defRPr sz="2400">
                <a:solidFill>
                  <a:schemeClr val="tx1"/>
                </a:solidFill>
                <a:latin typeface="Times New Roman" panose="02020603050405020304" pitchFamily="18" charset="0"/>
              </a:defRPr>
            </a:lvl3pPr>
            <a:lvl4pPr marL="1609725" indent="-228600" defTabSz="920750">
              <a:spcBef>
                <a:spcPct val="20000"/>
              </a:spcBef>
              <a:buChar char="–"/>
              <a:defRPr sz="2000">
                <a:solidFill>
                  <a:schemeClr val="tx1"/>
                </a:solidFill>
                <a:latin typeface="Times New Roman" panose="02020603050405020304" pitchFamily="18" charset="0"/>
              </a:defRPr>
            </a:lvl4pPr>
            <a:lvl5pPr marL="2071688" indent="-234950" defTabSz="920750">
              <a:spcBef>
                <a:spcPct val="20000"/>
              </a:spcBef>
              <a:buChar char="»"/>
              <a:defRPr sz="2000">
                <a:solidFill>
                  <a:schemeClr val="tx1"/>
                </a:solidFill>
                <a:latin typeface="Times New Roman" panose="02020603050405020304" pitchFamily="18" charset="0"/>
              </a:defRPr>
            </a:lvl5pPr>
            <a:lvl6pPr marL="25288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en-US" altLang="en-US" sz="600" dirty="0">
              <a:solidFill>
                <a:schemeClr val="bg1"/>
              </a:solidFill>
            </a:endParaRPr>
          </a:p>
          <a:p>
            <a:pPr algn="ctr">
              <a:buFontTx/>
              <a:buNone/>
            </a:pPr>
            <a:r>
              <a:rPr lang="en-US" altLang="en-US" dirty="0">
                <a:solidFill>
                  <a:srgbClr val="FFFF00"/>
                </a:solidFill>
              </a:rPr>
              <a:t>Four Types of Love</a:t>
            </a:r>
          </a:p>
        </p:txBody>
      </p:sp>
    </p:spTree>
    <p:extLst>
      <p:ext uri="{BB962C8B-B14F-4D97-AF65-F5344CB8AC3E}">
        <p14:creationId xmlns:p14="http://schemas.microsoft.com/office/powerpoint/2010/main" val="516248549"/>
      </p:ext>
    </p:extLst>
  </p:cSld>
  <p:clrMapOvr>
    <a:masterClrMapping/>
  </p:clrMapOvr>
  <p:transition spd="slow">
    <p:checker/>
    <p:sndAc>
      <p:stSnd>
        <p:snd r:embed="rId3" name="projctor.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336675" y="120650"/>
            <a:ext cx="4606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solidFill>
                  <a:srgbClr val="FF0000"/>
                </a:solidFill>
                <a:latin typeface="Arial Black" panose="020B0A04020102020204" pitchFamily="34" charset="0"/>
              </a:rPr>
              <a:t>GOD’S  PURPOSE AND  WILL  FOR  MAN</a:t>
            </a:r>
          </a:p>
        </p:txBody>
      </p:sp>
      <p:sp>
        <p:nvSpPr>
          <p:cNvPr id="637955" name="Text Box 3"/>
          <p:cNvSpPr txBox="1">
            <a:spLocks noChangeArrowheads="1"/>
          </p:cNvSpPr>
          <p:nvPr/>
        </p:nvSpPr>
        <p:spPr bwMode="auto">
          <a:xfrm>
            <a:off x="57150" y="514350"/>
            <a:ext cx="3563938" cy="8702675"/>
          </a:xfrm>
          <a:prstGeom prst="rect">
            <a:avLst/>
          </a:prstGeom>
          <a:gradFill rotWithShape="0">
            <a:gsLst>
              <a:gs pos="0">
                <a:schemeClr val="tx1"/>
              </a:gs>
              <a:gs pos="50000">
                <a:srgbClr val="FF0000"/>
              </a:gs>
              <a:gs pos="100000">
                <a:schemeClr val="tx1"/>
              </a:gs>
            </a:gsLst>
            <a:lin ang="0" scaled="1"/>
          </a:gradFill>
          <a:ln w="285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1600" dirty="0"/>
              <a:t> </a:t>
            </a:r>
            <a:r>
              <a:rPr lang="en-US" altLang="en-US" sz="1600" dirty="0">
                <a:solidFill>
                  <a:srgbClr val="FFFF00"/>
                </a:solidFill>
              </a:rPr>
              <a:t>GOD CREATED MAN FOR TWO</a:t>
            </a:r>
          </a:p>
          <a:p>
            <a:pPr>
              <a:defRPr/>
            </a:pPr>
            <a:r>
              <a:rPr lang="en-US" altLang="en-US" sz="1600" dirty="0">
                <a:solidFill>
                  <a:srgbClr val="FFFF00"/>
                </a:solidFill>
              </a:rPr>
              <a:t>               PURPOSES:</a:t>
            </a:r>
          </a:p>
          <a:p>
            <a:pPr>
              <a:defRPr/>
            </a:pPr>
            <a:r>
              <a:rPr lang="en-US" altLang="en-US" sz="800" dirty="0">
                <a:solidFill>
                  <a:srgbClr val="FFFF00"/>
                </a:solidFill>
              </a:rPr>
              <a:t> </a:t>
            </a:r>
          </a:p>
          <a:p>
            <a:pPr>
              <a:defRPr/>
            </a:pPr>
            <a:r>
              <a:rPr lang="en-US" altLang="en-US" sz="1600" dirty="0">
                <a:solidFill>
                  <a:schemeClr val="bg1"/>
                </a:solidFill>
              </a:rPr>
              <a:t>1. </a:t>
            </a:r>
            <a:r>
              <a:rPr lang="en-US" altLang="en-US" sz="1600" u="sng" dirty="0">
                <a:solidFill>
                  <a:schemeClr val="bg1"/>
                </a:solidFill>
              </a:rPr>
              <a:t>RELATIONSHIP</a:t>
            </a:r>
            <a:r>
              <a:rPr lang="en-US" altLang="en-US" sz="1600" dirty="0">
                <a:solidFill>
                  <a:schemeClr val="bg1"/>
                </a:solidFill>
              </a:rPr>
              <a:t>:  </a:t>
            </a:r>
          </a:p>
          <a:p>
            <a:pPr>
              <a:defRPr/>
            </a:pPr>
            <a:endParaRPr lang="en-US" altLang="en-US" sz="800" dirty="0">
              <a:solidFill>
                <a:schemeClr val="bg1"/>
              </a:solidFill>
            </a:endParaRPr>
          </a:p>
          <a:p>
            <a:pPr>
              <a:defRPr/>
            </a:pPr>
            <a:r>
              <a:rPr lang="en-US" altLang="en-US" sz="1400" dirty="0">
                <a:solidFill>
                  <a:schemeClr val="bg1"/>
                </a:solidFill>
              </a:rPr>
              <a:t>God’s desire for the mutual sharing of:</a:t>
            </a:r>
          </a:p>
          <a:p>
            <a:pPr>
              <a:defRPr/>
            </a:pPr>
            <a:r>
              <a:rPr lang="en-US" altLang="en-US" sz="1600" dirty="0">
                <a:solidFill>
                  <a:schemeClr val="bg1"/>
                </a:solidFill>
              </a:rPr>
              <a:t>   - </a:t>
            </a:r>
            <a:r>
              <a:rPr lang="en-US" altLang="en-US" sz="1400" dirty="0">
                <a:solidFill>
                  <a:schemeClr val="bg1"/>
                </a:solidFill>
              </a:rPr>
              <a:t>COMMUNICATION </a:t>
            </a:r>
          </a:p>
          <a:p>
            <a:pPr>
              <a:defRPr/>
            </a:pPr>
            <a:r>
              <a:rPr lang="en-US" altLang="en-US" sz="1400" dirty="0">
                <a:solidFill>
                  <a:schemeClr val="bg1"/>
                </a:solidFill>
              </a:rPr>
              <a:t>   -  LOVE </a:t>
            </a:r>
          </a:p>
          <a:p>
            <a:pPr>
              <a:defRPr/>
            </a:pPr>
            <a:r>
              <a:rPr lang="en-US" altLang="en-US" sz="1400" dirty="0">
                <a:solidFill>
                  <a:schemeClr val="bg1"/>
                </a:solidFill>
              </a:rPr>
              <a:t>   -  TRUST</a:t>
            </a:r>
          </a:p>
          <a:p>
            <a:pPr>
              <a:defRPr/>
            </a:pPr>
            <a:endParaRPr lang="en-US" altLang="en-US" sz="1000" dirty="0">
              <a:solidFill>
                <a:schemeClr val="bg1"/>
              </a:solidFill>
            </a:endParaRPr>
          </a:p>
          <a:p>
            <a:pPr>
              <a:defRPr/>
            </a:pPr>
            <a:r>
              <a:rPr lang="en-US" altLang="en-US" sz="1200" dirty="0">
                <a:solidFill>
                  <a:schemeClr val="bg1"/>
                </a:solidFill>
              </a:rPr>
              <a:t>GOD / MAN RELATIONSHIP ROLES:</a:t>
            </a:r>
          </a:p>
          <a:p>
            <a:pPr>
              <a:defRPr/>
            </a:pPr>
            <a:r>
              <a:rPr lang="en-US" altLang="en-US" sz="1400" dirty="0">
                <a:solidFill>
                  <a:schemeClr val="bg1"/>
                </a:solidFill>
              </a:rPr>
              <a:t>    - Father / Child Relationship</a:t>
            </a:r>
          </a:p>
          <a:p>
            <a:pPr>
              <a:defRPr/>
            </a:pPr>
            <a:r>
              <a:rPr lang="en-US" altLang="en-US" sz="1400" dirty="0">
                <a:solidFill>
                  <a:schemeClr val="bg1"/>
                </a:solidFill>
              </a:rPr>
              <a:t>    - Bride and Groom Relationship</a:t>
            </a:r>
          </a:p>
          <a:p>
            <a:pPr>
              <a:defRPr/>
            </a:pPr>
            <a:r>
              <a:rPr lang="en-US" altLang="en-US" sz="1400" dirty="0">
                <a:solidFill>
                  <a:schemeClr val="bg1"/>
                </a:solidFill>
              </a:rPr>
              <a:t>    - Friend to Friend Relationship</a:t>
            </a:r>
          </a:p>
          <a:p>
            <a:pPr>
              <a:defRPr/>
            </a:pPr>
            <a:r>
              <a:rPr lang="en-US" altLang="en-US" sz="1400" dirty="0">
                <a:solidFill>
                  <a:schemeClr val="bg1"/>
                </a:solidFill>
              </a:rPr>
              <a:t>    - Master / Servant Relationship</a:t>
            </a:r>
          </a:p>
          <a:p>
            <a:pPr>
              <a:defRPr/>
            </a:pPr>
            <a:endParaRPr lang="en-US" altLang="en-US" sz="1400" dirty="0">
              <a:solidFill>
                <a:schemeClr val="bg1"/>
              </a:solidFill>
            </a:endParaRPr>
          </a:p>
          <a:p>
            <a:pPr>
              <a:defRPr/>
            </a:pPr>
            <a:r>
              <a:rPr lang="en-US" altLang="en-US" sz="1600" dirty="0">
                <a:solidFill>
                  <a:srgbClr val="FFFF00"/>
                </a:solidFill>
              </a:rPr>
              <a:t>2. </a:t>
            </a:r>
            <a:r>
              <a:rPr lang="en-US" altLang="en-US" sz="1600" u="sng" dirty="0">
                <a:solidFill>
                  <a:srgbClr val="FFFF00"/>
                </a:solidFill>
              </a:rPr>
              <a:t>DOMINION</a:t>
            </a:r>
            <a:r>
              <a:rPr lang="en-US" altLang="en-US" sz="1600" dirty="0">
                <a:solidFill>
                  <a:srgbClr val="FFFF00"/>
                </a:solidFill>
              </a:rPr>
              <a:t>:</a:t>
            </a:r>
          </a:p>
          <a:p>
            <a:pPr>
              <a:defRPr/>
            </a:pPr>
            <a:endParaRPr lang="en-US" altLang="en-US" sz="500" dirty="0">
              <a:solidFill>
                <a:srgbClr val="FFFF00"/>
              </a:solidFill>
            </a:endParaRPr>
          </a:p>
          <a:p>
            <a:pPr>
              <a:defRPr/>
            </a:pPr>
            <a:r>
              <a:rPr lang="en-US" altLang="en-US" sz="1400" dirty="0">
                <a:solidFill>
                  <a:srgbClr val="FFFF00"/>
                </a:solidFill>
              </a:rPr>
              <a:t>God sharing His authority and power with</a:t>
            </a:r>
          </a:p>
          <a:p>
            <a:pPr>
              <a:defRPr/>
            </a:pPr>
            <a:r>
              <a:rPr lang="en-US" altLang="en-US" sz="1400" dirty="0">
                <a:solidFill>
                  <a:srgbClr val="FFFF00"/>
                </a:solidFill>
              </a:rPr>
              <a:t>man to fulfill His mission, His purpose, His</a:t>
            </a:r>
          </a:p>
          <a:p>
            <a:pPr>
              <a:defRPr/>
            </a:pPr>
            <a:r>
              <a:rPr lang="en-US" altLang="en-US" sz="1400" dirty="0">
                <a:solidFill>
                  <a:srgbClr val="FFFF00"/>
                </a:solidFill>
              </a:rPr>
              <a:t>will and work on earth. </a:t>
            </a:r>
          </a:p>
          <a:p>
            <a:pPr>
              <a:defRPr/>
            </a:pPr>
            <a:r>
              <a:rPr lang="en-US" altLang="en-US" sz="400" dirty="0">
                <a:solidFill>
                  <a:srgbClr val="FFFF00"/>
                </a:solidFill>
              </a:rPr>
              <a:t> </a:t>
            </a:r>
          </a:p>
          <a:p>
            <a:pPr>
              <a:defRPr/>
            </a:pPr>
            <a:r>
              <a:rPr lang="en-US" altLang="en-US" sz="1200" dirty="0">
                <a:solidFill>
                  <a:srgbClr val="FFFF00"/>
                </a:solidFill>
              </a:rPr>
              <a:t>GOD / MAN DOMINION ROLES:</a:t>
            </a:r>
          </a:p>
          <a:p>
            <a:pPr>
              <a:defRPr/>
            </a:pPr>
            <a:r>
              <a:rPr lang="en-US" altLang="en-US" sz="1200" dirty="0">
                <a:solidFill>
                  <a:srgbClr val="FFFF00"/>
                </a:solidFill>
              </a:rPr>
              <a:t>    </a:t>
            </a:r>
            <a:r>
              <a:rPr lang="en-US" altLang="en-US" sz="1400" dirty="0">
                <a:solidFill>
                  <a:srgbClr val="FFFF00"/>
                </a:solidFill>
              </a:rPr>
              <a:t>- Great Physician / Doctor</a:t>
            </a:r>
          </a:p>
          <a:p>
            <a:pPr>
              <a:defRPr/>
            </a:pPr>
            <a:r>
              <a:rPr lang="en-US" altLang="en-US" sz="1400" dirty="0">
                <a:solidFill>
                  <a:srgbClr val="FFFF00"/>
                </a:solidFill>
              </a:rPr>
              <a:t>    - Great High Priest / Priest</a:t>
            </a:r>
          </a:p>
          <a:p>
            <a:pPr>
              <a:defRPr/>
            </a:pPr>
            <a:r>
              <a:rPr lang="en-US" altLang="en-US" sz="1400" dirty="0">
                <a:solidFill>
                  <a:srgbClr val="FFFF00"/>
                </a:solidFill>
              </a:rPr>
              <a:t>    - King of Kings / Prince</a:t>
            </a:r>
          </a:p>
          <a:p>
            <a:pPr>
              <a:defRPr/>
            </a:pPr>
            <a:r>
              <a:rPr lang="en-US" altLang="en-US" sz="1400" dirty="0">
                <a:solidFill>
                  <a:srgbClr val="FFFF00"/>
                </a:solidFill>
              </a:rPr>
              <a:t>    - Commander / Soldier</a:t>
            </a:r>
          </a:p>
          <a:p>
            <a:pPr>
              <a:defRPr/>
            </a:pPr>
            <a:endParaRPr lang="en-US" altLang="en-US" sz="800" dirty="0">
              <a:solidFill>
                <a:srgbClr val="FFFF00"/>
              </a:solidFill>
            </a:endParaRPr>
          </a:p>
          <a:p>
            <a:pPr>
              <a:defRPr/>
            </a:pPr>
            <a:r>
              <a:rPr lang="en-US" altLang="en-US" sz="1400" dirty="0">
                <a:solidFill>
                  <a:srgbClr val="FFFF00"/>
                </a:solidFill>
              </a:rPr>
              <a:t>God’s decision to do nothing on earth </a:t>
            </a:r>
          </a:p>
          <a:p>
            <a:pPr>
              <a:defRPr/>
            </a:pPr>
            <a:r>
              <a:rPr lang="en-US" altLang="en-US" sz="1400" dirty="0">
                <a:solidFill>
                  <a:srgbClr val="FFFF00"/>
                </a:solidFill>
              </a:rPr>
              <a:t>except through man, created a valid and</a:t>
            </a:r>
          </a:p>
          <a:p>
            <a:pPr>
              <a:defRPr/>
            </a:pPr>
            <a:r>
              <a:rPr lang="en-US" altLang="en-US" sz="1400" dirty="0">
                <a:solidFill>
                  <a:srgbClr val="FFFF00"/>
                </a:solidFill>
              </a:rPr>
              <a:t>balanced relationship where God would </a:t>
            </a:r>
          </a:p>
          <a:p>
            <a:pPr>
              <a:defRPr/>
            </a:pPr>
            <a:r>
              <a:rPr lang="en-US" altLang="en-US" sz="1400" dirty="0">
                <a:solidFill>
                  <a:srgbClr val="FFFF00"/>
                </a:solidFill>
              </a:rPr>
              <a:t>need  man and man would need God:</a:t>
            </a:r>
          </a:p>
          <a:p>
            <a:pPr>
              <a:defRPr/>
            </a:pPr>
            <a:endParaRPr lang="en-US" altLang="en-US" sz="600" dirty="0">
              <a:solidFill>
                <a:srgbClr val="FFFF00"/>
              </a:solidFill>
            </a:endParaRPr>
          </a:p>
          <a:p>
            <a:pPr>
              <a:defRPr/>
            </a:pPr>
            <a:r>
              <a:rPr lang="en-US" altLang="en-US" sz="1400" dirty="0">
                <a:solidFill>
                  <a:srgbClr val="FFFF00"/>
                </a:solidFill>
              </a:rPr>
              <a:t>Gen. 1:26 And God said let us make man</a:t>
            </a:r>
          </a:p>
          <a:p>
            <a:pPr>
              <a:defRPr/>
            </a:pPr>
            <a:r>
              <a:rPr lang="en-US" altLang="en-US" sz="1400" dirty="0">
                <a:solidFill>
                  <a:srgbClr val="FFFF00"/>
                </a:solidFill>
              </a:rPr>
              <a:t>... let them have dominion ... over </a:t>
            </a:r>
          </a:p>
          <a:p>
            <a:pPr>
              <a:defRPr/>
            </a:pPr>
            <a:r>
              <a:rPr lang="en-US" altLang="en-US" sz="1400" dirty="0">
                <a:solidFill>
                  <a:srgbClr val="FFFF00"/>
                </a:solidFill>
              </a:rPr>
              <a:t>everything upon the earth.</a:t>
            </a:r>
          </a:p>
          <a:p>
            <a:pPr>
              <a:defRPr/>
            </a:pPr>
            <a:endParaRPr lang="en-US" altLang="en-US" sz="600" dirty="0">
              <a:solidFill>
                <a:srgbClr val="FFFF00"/>
              </a:solidFill>
            </a:endParaRPr>
          </a:p>
          <a:p>
            <a:pPr>
              <a:defRPr/>
            </a:pPr>
            <a:r>
              <a:rPr lang="en-US" altLang="en-US" sz="1400" dirty="0">
                <a:solidFill>
                  <a:srgbClr val="FFFF00"/>
                </a:solidFill>
                <a:cs typeface="Times New Roman" panose="02020603050405020304" pitchFamily="18" charset="0"/>
              </a:rPr>
              <a:t>Ps. 8:6 You have put him in charge of</a:t>
            </a:r>
          </a:p>
          <a:p>
            <a:pPr>
              <a:defRPr/>
            </a:pPr>
            <a:r>
              <a:rPr lang="en-US" altLang="en-US" sz="1400" dirty="0">
                <a:solidFill>
                  <a:srgbClr val="FFFF00"/>
                </a:solidFill>
                <a:cs typeface="Times New Roman" panose="02020603050405020304" pitchFamily="18" charset="0"/>
              </a:rPr>
              <a:t>everything you made; everything is </a:t>
            </a:r>
          </a:p>
          <a:p>
            <a:pPr>
              <a:defRPr/>
            </a:pPr>
            <a:r>
              <a:rPr lang="en-US" altLang="en-US" sz="1400" dirty="0">
                <a:solidFill>
                  <a:srgbClr val="FFFF00"/>
                </a:solidFill>
                <a:cs typeface="Times New Roman" panose="02020603050405020304" pitchFamily="18" charset="0"/>
              </a:rPr>
              <a:t>put under his authority.  TLB</a:t>
            </a:r>
          </a:p>
          <a:p>
            <a:pPr>
              <a:defRPr/>
            </a:pPr>
            <a:endParaRPr lang="en-US" altLang="en-US" sz="600" dirty="0">
              <a:solidFill>
                <a:srgbClr val="FFFF00"/>
              </a:solidFill>
              <a:cs typeface="Times New Roman" panose="02020603050405020304" pitchFamily="18" charset="0"/>
            </a:endParaRPr>
          </a:p>
          <a:p>
            <a:pPr>
              <a:defRPr/>
            </a:pPr>
            <a:r>
              <a:rPr lang="en-US" altLang="en-US" sz="1400" dirty="0">
                <a:solidFill>
                  <a:srgbClr val="FFFF00"/>
                </a:solidFill>
                <a:cs typeface="Times New Roman" panose="02020603050405020304" pitchFamily="18" charset="0"/>
              </a:rPr>
              <a:t>Judges 5:23 Curse ye Meroz, said the </a:t>
            </a:r>
          </a:p>
          <a:p>
            <a:pPr>
              <a:defRPr/>
            </a:pPr>
            <a:r>
              <a:rPr lang="en-US" altLang="en-US" sz="1400" dirty="0">
                <a:solidFill>
                  <a:srgbClr val="FFFF00"/>
                </a:solidFill>
                <a:cs typeface="Times New Roman" panose="02020603050405020304" pitchFamily="18" charset="0"/>
              </a:rPr>
              <a:t>angel of the LORD . . . because they </a:t>
            </a:r>
          </a:p>
          <a:p>
            <a:pPr>
              <a:defRPr/>
            </a:pPr>
            <a:r>
              <a:rPr lang="en-US" altLang="en-US" sz="1400" dirty="0">
                <a:solidFill>
                  <a:srgbClr val="FFFF00"/>
                </a:solidFill>
                <a:cs typeface="Times New Roman" panose="02020603050405020304" pitchFamily="18" charset="0"/>
              </a:rPr>
              <a:t>came not to the help of the LORD . . .</a:t>
            </a:r>
          </a:p>
          <a:p>
            <a:pPr>
              <a:defRPr/>
            </a:pPr>
            <a:endParaRPr lang="en-US" altLang="en-US" sz="400" dirty="0">
              <a:solidFill>
                <a:srgbClr val="FFFF00"/>
              </a:solidFill>
              <a:cs typeface="Times New Roman" panose="02020603050405020304" pitchFamily="18" charset="0"/>
            </a:endParaRPr>
          </a:p>
          <a:p>
            <a:pPr>
              <a:defRPr/>
            </a:pPr>
            <a:endParaRPr lang="en-US" altLang="en-US" sz="300" dirty="0">
              <a:solidFill>
                <a:srgbClr val="FFFF00"/>
              </a:solidFill>
            </a:endParaRPr>
          </a:p>
        </p:txBody>
      </p:sp>
      <p:sp>
        <p:nvSpPr>
          <p:cNvPr id="637956" name="Text Box 4"/>
          <p:cNvSpPr txBox="1">
            <a:spLocks noChangeArrowheads="1"/>
          </p:cNvSpPr>
          <p:nvPr/>
        </p:nvSpPr>
        <p:spPr bwMode="auto">
          <a:xfrm>
            <a:off x="3676650" y="508000"/>
            <a:ext cx="3571875" cy="8707438"/>
          </a:xfrm>
          <a:prstGeom prst="rect">
            <a:avLst/>
          </a:prstGeom>
          <a:gradFill rotWithShape="0">
            <a:gsLst>
              <a:gs pos="0">
                <a:schemeClr val="tx1"/>
              </a:gs>
              <a:gs pos="50000">
                <a:srgbClr val="003399"/>
              </a:gs>
              <a:gs pos="100000">
                <a:schemeClr val="tx1"/>
              </a:gs>
            </a:gsLst>
            <a:lin ang="0" scaled="1"/>
          </a:gradFill>
          <a:ln w="285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1600" dirty="0"/>
              <a:t>    </a:t>
            </a:r>
            <a:r>
              <a:rPr lang="en-US" altLang="en-US" sz="1600" dirty="0">
                <a:solidFill>
                  <a:srgbClr val="FFFF00"/>
                </a:solidFill>
              </a:rPr>
              <a:t>GOD IS SEEKING FOR TWO </a:t>
            </a:r>
          </a:p>
          <a:p>
            <a:pPr>
              <a:defRPr/>
            </a:pPr>
            <a:r>
              <a:rPr lang="en-US" altLang="en-US" sz="1600" dirty="0">
                <a:solidFill>
                  <a:srgbClr val="FFFF00"/>
                </a:solidFill>
              </a:rPr>
              <a:t>    THINGS FROM HIS PEOPLE:</a:t>
            </a:r>
          </a:p>
          <a:p>
            <a:pPr>
              <a:defRPr/>
            </a:pPr>
            <a:endParaRPr lang="en-US" altLang="en-US" sz="800" dirty="0">
              <a:solidFill>
                <a:srgbClr val="FFFF00"/>
              </a:solidFill>
            </a:endParaRPr>
          </a:p>
          <a:p>
            <a:pPr>
              <a:defRPr/>
            </a:pPr>
            <a:r>
              <a:rPr lang="en-US" altLang="en-US" sz="1600" dirty="0">
                <a:solidFill>
                  <a:schemeClr val="bg1"/>
                </a:solidFill>
              </a:rPr>
              <a:t>1. </a:t>
            </a:r>
            <a:r>
              <a:rPr lang="en-US" altLang="en-US" sz="1600" u="sng" dirty="0">
                <a:solidFill>
                  <a:schemeClr val="bg1"/>
                </a:solidFill>
              </a:rPr>
              <a:t>WORSHIPPERS</a:t>
            </a:r>
            <a:r>
              <a:rPr lang="en-US" altLang="en-US" sz="1600" dirty="0">
                <a:solidFill>
                  <a:schemeClr val="bg1"/>
                </a:solidFill>
              </a:rPr>
              <a:t>:</a:t>
            </a:r>
          </a:p>
          <a:p>
            <a:pPr>
              <a:buFontTx/>
              <a:buChar char="•"/>
              <a:defRPr/>
            </a:pPr>
            <a:endParaRPr lang="en-US" altLang="en-US" sz="800" dirty="0">
              <a:solidFill>
                <a:schemeClr val="bg1"/>
              </a:solidFill>
            </a:endParaRPr>
          </a:p>
          <a:p>
            <a:pPr>
              <a:defRPr/>
            </a:pPr>
            <a:r>
              <a:rPr lang="en-US" altLang="en-US" sz="1600" dirty="0">
                <a:solidFill>
                  <a:schemeClr val="bg1"/>
                </a:solidFill>
              </a:rPr>
              <a:t>  A. Prayer </a:t>
            </a:r>
            <a:r>
              <a:rPr lang="en-US" altLang="en-US" sz="1400" dirty="0">
                <a:solidFill>
                  <a:schemeClr val="bg1"/>
                </a:solidFill>
              </a:rPr>
              <a:t>– Sacrifice of our lips:</a:t>
            </a:r>
          </a:p>
          <a:p>
            <a:pPr>
              <a:defRPr/>
            </a:pPr>
            <a:r>
              <a:rPr lang="en-US" altLang="en-US" sz="1400" dirty="0">
                <a:solidFill>
                  <a:schemeClr val="bg1"/>
                </a:solidFill>
              </a:rPr>
              <a:t>       Thanksgiving,  Praise and Worship.</a:t>
            </a:r>
          </a:p>
          <a:p>
            <a:pPr>
              <a:defRPr/>
            </a:pPr>
            <a:r>
              <a:rPr lang="en-US" altLang="en-US" sz="1400" dirty="0">
                <a:solidFill>
                  <a:schemeClr val="bg1"/>
                </a:solidFill>
              </a:rPr>
              <a:t>       Our communion and communication</a:t>
            </a:r>
          </a:p>
          <a:p>
            <a:pPr>
              <a:defRPr/>
            </a:pPr>
            <a:r>
              <a:rPr lang="en-US" altLang="en-US" sz="1400" dirty="0">
                <a:solidFill>
                  <a:schemeClr val="bg1"/>
                </a:solidFill>
              </a:rPr>
              <a:t>        with God in our daily devotion</a:t>
            </a:r>
            <a:r>
              <a:rPr lang="en-US" altLang="en-US" sz="1600" dirty="0">
                <a:solidFill>
                  <a:schemeClr val="bg1"/>
                </a:solidFill>
              </a:rPr>
              <a:t>.</a:t>
            </a:r>
          </a:p>
          <a:p>
            <a:pPr>
              <a:defRPr/>
            </a:pPr>
            <a:endParaRPr lang="en-US" altLang="en-US" sz="600" dirty="0">
              <a:solidFill>
                <a:schemeClr val="bg1"/>
              </a:solidFill>
            </a:endParaRPr>
          </a:p>
          <a:p>
            <a:pPr>
              <a:defRPr/>
            </a:pPr>
            <a:r>
              <a:rPr lang="en-US" altLang="en-US" sz="1600" dirty="0">
                <a:solidFill>
                  <a:schemeClr val="bg1"/>
                </a:solidFill>
              </a:rPr>
              <a:t>  B. Actions </a:t>
            </a:r>
            <a:r>
              <a:rPr lang="en-US" altLang="en-US" sz="1400" dirty="0">
                <a:solidFill>
                  <a:schemeClr val="bg1"/>
                </a:solidFill>
              </a:rPr>
              <a:t>– Sacrifice of fulfilling God’s</a:t>
            </a:r>
          </a:p>
          <a:p>
            <a:pPr>
              <a:defRPr/>
            </a:pPr>
            <a:r>
              <a:rPr lang="en-US" altLang="en-US" sz="1400" dirty="0">
                <a:solidFill>
                  <a:schemeClr val="bg1"/>
                </a:solidFill>
              </a:rPr>
              <a:t>        will in our lives in ministering to the </a:t>
            </a:r>
          </a:p>
          <a:p>
            <a:pPr>
              <a:defRPr/>
            </a:pPr>
            <a:r>
              <a:rPr lang="en-US" altLang="en-US" sz="1400" dirty="0">
                <a:solidFill>
                  <a:schemeClr val="bg1"/>
                </a:solidFill>
              </a:rPr>
              <a:t>        needs of others.</a:t>
            </a:r>
          </a:p>
          <a:p>
            <a:pPr>
              <a:defRPr/>
            </a:pPr>
            <a:endParaRPr lang="en-US" altLang="en-US" sz="400" dirty="0">
              <a:solidFill>
                <a:schemeClr val="bg1"/>
              </a:solidFill>
            </a:endParaRPr>
          </a:p>
          <a:p>
            <a:pPr>
              <a:defRPr/>
            </a:pPr>
            <a:r>
              <a:rPr lang="en-US" altLang="en-US" sz="1400" dirty="0">
                <a:solidFill>
                  <a:schemeClr val="bg1"/>
                </a:solidFill>
              </a:rPr>
              <a:t>John 4:23 ... The true worshipers shall</a:t>
            </a:r>
          </a:p>
          <a:p>
            <a:pPr>
              <a:defRPr/>
            </a:pPr>
            <a:r>
              <a:rPr lang="en-US" altLang="en-US" sz="1400" dirty="0">
                <a:solidFill>
                  <a:schemeClr val="bg1"/>
                </a:solidFill>
              </a:rPr>
              <a:t>worship the Father in spirit and in truth:</a:t>
            </a:r>
          </a:p>
          <a:p>
            <a:pPr>
              <a:defRPr/>
            </a:pPr>
            <a:r>
              <a:rPr lang="en-US" altLang="en-US" sz="1400" dirty="0">
                <a:solidFill>
                  <a:schemeClr val="bg1"/>
                </a:solidFill>
              </a:rPr>
              <a:t>for the Father </a:t>
            </a:r>
            <a:r>
              <a:rPr lang="en-US" altLang="en-US" sz="1600" u="sng" dirty="0">
                <a:solidFill>
                  <a:schemeClr val="bg1"/>
                </a:solidFill>
              </a:rPr>
              <a:t>seeketh</a:t>
            </a:r>
            <a:r>
              <a:rPr lang="en-US" altLang="en-US" sz="1400" dirty="0">
                <a:solidFill>
                  <a:schemeClr val="bg1"/>
                </a:solidFill>
              </a:rPr>
              <a:t> such to worship </a:t>
            </a:r>
          </a:p>
          <a:p>
            <a:pPr>
              <a:defRPr/>
            </a:pPr>
            <a:r>
              <a:rPr lang="en-US" altLang="en-US" sz="1400" dirty="0">
                <a:solidFill>
                  <a:schemeClr val="bg1"/>
                </a:solidFill>
              </a:rPr>
              <a:t>Him.</a:t>
            </a:r>
          </a:p>
          <a:p>
            <a:pPr>
              <a:defRPr/>
            </a:pPr>
            <a:endParaRPr lang="en-US" altLang="en-US" sz="1000" i="1" dirty="0">
              <a:solidFill>
                <a:schemeClr val="bg1"/>
              </a:solidFill>
            </a:endParaRPr>
          </a:p>
          <a:p>
            <a:pPr>
              <a:defRPr/>
            </a:pPr>
            <a:r>
              <a:rPr lang="en-US" altLang="en-US" sz="1600" dirty="0">
                <a:solidFill>
                  <a:srgbClr val="FFFF00"/>
                </a:solidFill>
              </a:rPr>
              <a:t>2. </a:t>
            </a:r>
            <a:r>
              <a:rPr lang="en-US" altLang="en-US" sz="1600" u="sng" dirty="0">
                <a:solidFill>
                  <a:srgbClr val="FFFF00"/>
                </a:solidFill>
              </a:rPr>
              <a:t>INTERCESSORS:</a:t>
            </a:r>
          </a:p>
          <a:p>
            <a:pPr>
              <a:defRPr/>
            </a:pPr>
            <a:endParaRPr lang="en-US" altLang="en-US" sz="200" u="sng" dirty="0">
              <a:solidFill>
                <a:srgbClr val="FFFF00"/>
              </a:solidFill>
            </a:endParaRPr>
          </a:p>
          <a:p>
            <a:pPr>
              <a:defRPr/>
            </a:pPr>
            <a:r>
              <a:rPr lang="en-US" altLang="en-US" sz="1400" dirty="0">
                <a:solidFill>
                  <a:srgbClr val="FFFF00"/>
                </a:solidFill>
              </a:rPr>
              <a:t>    (Intercessors fulfill the Dominion Role)</a:t>
            </a:r>
          </a:p>
          <a:p>
            <a:pPr>
              <a:defRPr/>
            </a:pPr>
            <a:endParaRPr lang="en-US" altLang="en-US" sz="600" dirty="0">
              <a:solidFill>
                <a:srgbClr val="FFFF00"/>
              </a:solidFill>
            </a:endParaRPr>
          </a:p>
          <a:p>
            <a:pPr>
              <a:defRPr/>
            </a:pPr>
            <a:r>
              <a:rPr lang="en-US" altLang="en-US" sz="1400" i="1" dirty="0">
                <a:solidFill>
                  <a:srgbClr val="FFFF00"/>
                </a:solidFill>
                <a:cs typeface="Times New Roman" panose="02020603050405020304" pitchFamily="18" charset="0"/>
              </a:rPr>
              <a:t> </a:t>
            </a:r>
            <a:r>
              <a:rPr lang="en-US" altLang="en-US" sz="1400" dirty="0">
                <a:solidFill>
                  <a:srgbClr val="FFFF00"/>
                </a:solidFill>
                <a:cs typeface="Times New Roman" panose="02020603050405020304" pitchFamily="18" charset="0"/>
              </a:rPr>
              <a:t>Ezek. 22:30 And I </a:t>
            </a:r>
            <a:r>
              <a:rPr lang="en-US" altLang="en-US" sz="1400" u="sng" dirty="0">
                <a:solidFill>
                  <a:srgbClr val="FFFF00"/>
                </a:solidFill>
                <a:cs typeface="Times New Roman" panose="02020603050405020304" pitchFamily="18" charset="0"/>
              </a:rPr>
              <a:t>sought</a:t>
            </a:r>
            <a:r>
              <a:rPr lang="en-US" altLang="en-US" sz="1400" dirty="0">
                <a:solidFill>
                  <a:srgbClr val="FFFF00"/>
                </a:solidFill>
                <a:cs typeface="Times New Roman" panose="02020603050405020304" pitchFamily="18" charset="0"/>
              </a:rPr>
              <a:t> for a man among </a:t>
            </a:r>
          </a:p>
          <a:p>
            <a:pPr>
              <a:defRPr/>
            </a:pPr>
            <a:r>
              <a:rPr lang="en-US" altLang="en-US" sz="1400" dirty="0">
                <a:solidFill>
                  <a:srgbClr val="FFFF00"/>
                </a:solidFill>
                <a:cs typeface="Times New Roman" panose="02020603050405020304" pitchFamily="18" charset="0"/>
              </a:rPr>
              <a:t> them,  that should  make  up the hedge,</a:t>
            </a:r>
          </a:p>
          <a:p>
            <a:pPr>
              <a:defRPr/>
            </a:pPr>
            <a:r>
              <a:rPr lang="en-US" altLang="en-US" sz="1400" dirty="0">
                <a:solidFill>
                  <a:srgbClr val="FFFF00"/>
                </a:solidFill>
                <a:cs typeface="Times New Roman" panose="02020603050405020304" pitchFamily="18" charset="0"/>
              </a:rPr>
              <a:t> and  stand in the gap before me.</a:t>
            </a:r>
            <a:endParaRPr lang="en-US" altLang="en-US" sz="1400" dirty="0">
              <a:solidFill>
                <a:srgbClr val="FFFF00"/>
              </a:solidFill>
            </a:endParaRPr>
          </a:p>
          <a:p>
            <a:pPr>
              <a:defRPr/>
            </a:pPr>
            <a:endParaRPr lang="en-US" altLang="en-US" sz="600" dirty="0">
              <a:solidFill>
                <a:srgbClr val="FFFF00"/>
              </a:solidFill>
              <a:cs typeface="Times New Roman" panose="02020603050405020304" pitchFamily="18" charset="0"/>
            </a:endParaRPr>
          </a:p>
          <a:p>
            <a:pPr>
              <a:defRPr/>
            </a:pPr>
            <a:r>
              <a:rPr lang="en-US" altLang="en-US" sz="1400" dirty="0">
                <a:solidFill>
                  <a:srgbClr val="FFFF00"/>
                </a:solidFill>
                <a:cs typeface="Times New Roman" panose="02020603050405020304" pitchFamily="18" charset="0"/>
              </a:rPr>
              <a:t> Isa. 59:16 And he saw that there was no </a:t>
            </a:r>
          </a:p>
          <a:p>
            <a:pPr>
              <a:defRPr/>
            </a:pPr>
            <a:r>
              <a:rPr lang="en-US" altLang="en-US" sz="1400" dirty="0">
                <a:solidFill>
                  <a:srgbClr val="FFFF00"/>
                </a:solidFill>
                <a:cs typeface="Times New Roman" panose="02020603050405020304" pitchFamily="18" charset="0"/>
              </a:rPr>
              <a:t> man,  and wondered that there was no </a:t>
            </a:r>
          </a:p>
          <a:p>
            <a:pPr>
              <a:defRPr/>
            </a:pPr>
            <a:r>
              <a:rPr lang="en-US" altLang="en-US" sz="1400" dirty="0">
                <a:solidFill>
                  <a:srgbClr val="FFFF00"/>
                </a:solidFill>
                <a:cs typeface="Times New Roman" panose="02020603050405020304" pitchFamily="18" charset="0"/>
              </a:rPr>
              <a:t> intercessor</a:t>
            </a:r>
            <a:r>
              <a:rPr lang="en-US" altLang="en-US" sz="1400" dirty="0">
                <a:solidFill>
                  <a:srgbClr val="FFFF00"/>
                </a:solidFill>
              </a:rPr>
              <a:t>.</a:t>
            </a:r>
          </a:p>
          <a:p>
            <a:pPr>
              <a:defRPr/>
            </a:pPr>
            <a:endParaRPr lang="en-US" altLang="en-US" sz="600" dirty="0">
              <a:solidFill>
                <a:srgbClr val="FFFF00"/>
              </a:solidFill>
            </a:endParaRPr>
          </a:p>
          <a:p>
            <a:pPr>
              <a:defRPr/>
            </a:pPr>
            <a:r>
              <a:rPr lang="en-US" altLang="en-US" sz="1400" dirty="0">
                <a:solidFill>
                  <a:srgbClr val="FFFF00"/>
                </a:solidFill>
              </a:rPr>
              <a:t> Jesus came to this world to be an </a:t>
            </a:r>
          </a:p>
          <a:p>
            <a:pPr>
              <a:defRPr/>
            </a:pPr>
            <a:r>
              <a:rPr lang="en-US" altLang="en-US" sz="1400" dirty="0">
                <a:solidFill>
                  <a:srgbClr val="FFFF00"/>
                </a:solidFill>
              </a:rPr>
              <a:t> intercessor.   Now it is His will for us to </a:t>
            </a:r>
          </a:p>
          <a:p>
            <a:pPr>
              <a:defRPr/>
            </a:pPr>
            <a:r>
              <a:rPr lang="en-US" altLang="en-US" sz="1400" dirty="0">
                <a:solidFill>
                  <a:srgbClr val="FFFF00"/>
                </a:solidFill>
              </a:rPr>
              <a:t> be the intercessors:</a:t>
            </a:r>
          </a:p>
          <a:p>
            <a:pPr>
              <a:defRPr/>
            </a:pPr>
            <a:endParaRPr lang="en-US" altLang="en-US" sz="600" dirty="0">
              <a:solidFill>
                <a:srgbClr val="FFFF00"/>
              </a:solidFill>
            </a:endParaRPr>
          </a:p>
          <a:p>
            <a:pPr>
              <a:defRPr/>
            </a:pPr>
            <a:r>
              <a:rPr lang="en-US" altLang="en-US" sz="1400" dirty="0">
                <a:solidFill>
                  <a:srgbClr val="FFFF00"/>
                </a:solidFill>
              </a:rPr>
              <a:t> A. Standing between God and Man</a:t>
            </a:r>
          </a:p>
          <a:p>
            <a:pPr>
              <a:defRPr/>
            </a:pPr>
            <a:r>
              <a:rPr lang="en-US" altLang="en-US" sz="1400" dirty="0">
                <a:solidFill>
                  <a:srgbClr val="FFFF00"/>
                </a:solidFill>
                <a:cs typeface="Times New Roman" panose="02020603050405020304" pitchFamily="18" charset="0"/>
              </a:rPr>
              <a:t>      2 Cor. 5:18 Jesus Christ reconciled us to </a:t>
            </a:r>
          </a:p>
          <a:p>
            <a:pPr>
              <a:defRPr/>
            </a:pPr>
            <a:r>
              <a:rPr lang="en-US" altLang="en-US" sz="1400" dirty="0">
                <a:solidFill>
                  <a:srgbClr val="FFFF00"/>
                </a:solidFill>
                <a:cs typeface="Times New Roman" panose="02020603050405020304" pitchFamily="18" charset="0"/>
              </a:rPr>
              <a:t>      Himself and gave to us the ministry of</a:t>
            </a:r>
          </a:p>
          <a:p>
            <a:pPr>
              <a:defRPr/>
            </a:pPr>
            <a:r>
              <a:rPr lang="en-US" altLang="en-US" sz="1400" dirty="0">
                <a:solidFill>
                  <a:srgbClr val="FFFF00"/>
                </a:solidFill>
                <a:cs typeface="Times New Roman" panose="02020603050405020304" pitchFamily="18" charset="0"/>
              </a:rPr>
              <a:t>      reconciliation [that we might  bring</a:t>
            </a:r>
          </a:p>
          <a:p>
            <a:pPr>
              <a:defRPr/>
            </a:pPr>
            <a:r>
              <a:rPr lang="en-US" altLang="en-US" sz="1400" dirty="0">
                <a:solidFill>
                  <a:srgbClr val="FFFF00"/>
                </a:solidFill>
                <a:cs typeface="Times New Roman" panose="02020603050405020304" pitchFamily="18" charset="0"/>
              </a:rPr>
              <a:t>      others into harmony with Him]. AMP</a:t>
            </a:r>
          </a:p>
          <a:p>
            <a:pPr>
              <a:defRPr/>
            </a:pPr>
            <a:endParaRPr lang="en-US" altLang="en-US" sz="600" dirty="0">
              <a:solidFill>
                <a:srgbClr val="FFFF00"/>
              </a:solidFill>
            </a:endParaRPr>
          </a:p>
          <a:p>
            <a:pPr>
              <a:defRPr/>
            </a:pPr>
            <a:r>
              <a:rPr lang="en-US" altLang="en-US" sz="1400" dirty="0">
                <a:solidFill>
                  <a:srgbClr val="FFFF00"/>
                </a:solidFill>
              </a:rPr>
              <a:t> B. Standing between Satan and Man</a:t>
            </a:r>
          </a:p>
          <a:p>
            <a:pPr>
              <a:defRPr/>
            </a:pPr>
            <a:r>
              <a:rPr lang="en-US" altLang="en-US" sz="1400" dirty="0">
                <a:solidFill>
                  <a:srgbClr val="FFFF00"/>
                </a:solidFill>
              </a:rPr>
              <a:t>      1 John 3:8  For this purpose was the </a:t>
            </a:r>
          </a:p>
          <a:p>
            <a:pPr>
              <a:defRPr/>
            </a:pPr>
            <a:r>
              <a:rPr lang="en-US" altLang="en-US" sz="1400" dirty="0">
                <a:solidFill>
                  <a:srgbClr val="FFFF00"/>
                </a:solidFill>
              </a:rPr>
              <a:t>      Son of Man manifest that he might </a:t>
            </a:r>
          </a:p>
          <a:p>
            <a:pPr>
              <a:defRPr/>
            </a:pPr>
            <a:r>
              <a:rPr lang="en-US" altLang="en-US" sz="1400" dirty="0">
                <a:solidFill>
                  <a:srgbClr val="FFFF00"/>
                </a:solidFill>
              </a:rPr>
              <a:t>      destroy the works of the Devil.  </a:t>
            </a:r>
          </a:p>
          <a:p>
            <a:pPr>
              <a:defRPr/>
            </a:pPr>
            <a:r>
              <a:rPr lang="en-US" altLang="en-US" sz="400" dirty="0">
                <a:solidFill>
                  <a:srgbClr val="FFFF00"/>
                </a:solidFill>
              </a:rPr>
              <a:t> </a:t>
            </a:r>
          </a:p>
        </p:txBody>
      </p:sp>
    </p:spTree>
  </p:cSld>
  <p:clrMapOvr>
    <a:masterClrMapping/>
  </p:clrMapOvr>
  <p:transition spd="slow">
    <p:checker/>
    <p:sndAc>
      <p:stSnd>
        <p:snd r:embed="rId3" name="projctor.wav"/>
      </p:stSnd>
    </p:sndAc>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8" name="Text Box 4"/>
          <p:cNvSpPr txBox="1">
            <a:spLocks noChangeArrowheads="1"/>
          </p:cNvSpPr>
          <p:nvPr/>
        </p:nvSpPr>
        <p:spPr bwMode="auto">
          <a:xfrm>
            <a:off x="90488" y="1171575"/>
            <a:ext cx="7115175" cy="7971413"/>
          </a:xfrm>
          <a:prstGeom prst="rect">
            <a:avLst/>
          </a:prstGeom>
          <a:solidFill>
            <a:srgbClr val="000099"/>
          </a:solidFill>
          <a:ln w="76200">
            <a:solidFill>
              <a:schemeClr val="tx1"/>
            </a:solidFill>
            <a:miter lim="800000"/>
            <a:headEnd/>
            <a:tailEnd/>
          </a:ln>
          <a:effec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defRPr/>
            </a:pPr>
            <a:endParaRPr lang="en-US" altLang="en-US" sz="800" dirty="0">
              <a:solidFill>
                <a:schemeClr val="tx1"/>
              </a:solidFill>
            </a:endParaRPr>
          </a:p>
          <a:p>
            <a:pPr>
              <a:defRPr/>
            </a:pPr>
            <a:r>
              <a:rPr lang="en-US" sz="2000" dirty="0">
                <a:latin typeface="+mj-lt"/>
              </a:rPr>
              <a:t>  </a:t>
            </a:r>
            <a:r>
              <a:rPr lang="en-US" sz="2000" i="1" dirty="0">
                <a:latin typeface="+mj-lt"/>
              </a:rPr>
              <a:t>1. Suffereth Long</a:t>
            </a:r>
            <a:r>
              <a:rPr lang="en-US" sz="2000" dirty="0">
                <a:latin typeface="+mj-lt"/>
              </a:rPr>
              <a:t> - This word means patient endurance  in </a:t>
            </a:r>
          </a:p>
          <a:p>
            <a:pPr>
              <a:defRPr/>
            </a:pPr>
            <a:r>
              <a:rPr lang="en-US" sz="2000" dirty="0">
                <a:latin typeface="+mj-lt"/>
              </a:rPr>
              <a:t>  trying circumstances.  This characteristic of love never  </a:t>
            </a:r>
          </a:p>
          <a:p>
            <a:pPr>
              <a:defRPr/>
            </a:pPr>
            <a:r>
              <a:rPr lang="en-US" sz="2000" dirty="0">
                <a:latin typeface="+mj-lt"/>
              </a:rPr>
              <a:t>  retaliates.</a:t>
            </a:r>
          </a:p>
          <a:p>
            <a:pPr>
              <a:defRPr/>
            </a:pPr>
            <a:r>
              <a:rPr lang="en-US" sz="800" dirty="0">
                <a:latin typeface="+mj-lt"/>
              </a:rPr>
              <a:t> </a:t>
            </a:r>
          </a:p>
          <a:p>
            <a:pPr>
              <a:defRPr/>
            </a:pPr>
            <a:r>
              <a:rPr lang="en-US" sz="2000" i="1" dirty="0">
                <a:latin typeface="+mj-lt"/>
              </a:rPr>
              <a:t>  2. Is Kind</a:t>
            </a:r>
            <a:r>
              <a:rPr lang="en-US" sz="2000" dirty="0">
                <a:latin typeface="+mj-lt"/>
              </a:rPr>
              <a:t> - This word refers to words and actions of  </a:t>
            </a:r>
          </a:p>
          <a:p>
            <a:pPr>
              <a:defRPr/>
            </a:pPr>
            <a:r>
              <a:rPr lang="en-US" sz="2000" dirty="0">
                <a:latin typeface="+mj-lt"/>
              </a:rPr>
              <a:t>  goodness toward others. Genuine love always respects </a:t>
            </a:r>
          </a:p>
          <a:p>
            <a:pPr>
              <a:defRPr/>
            </a:pPr>
            <a:r>
              <a:rPr lang="en-US" sz="2000" dirty="0">
                <a:latin typeface="+mj-lt"/>
              </a:rPr>
              <a:t>  and blesses others. </a:t>
            </a:r>
            <a:endParaRPr lang="en-US" sz="800" dirty="0">
              <a:latin typeface="+mj-lt"/>
            </a:endParaRPr>
          </a:p>
          <a:p>
            <a:pPr>
              <a:defRPr/>
            </a:pPr>
            <a:r>
              <a:rPr lang="en-US" sz="800" dirty="0">
                <a:latin typeface="+mj-lt"/>
              </a:rPr>
              <a:t> </a:t>
            </a:r>
          </a:p>
          <a:p>
            <a:pPr>
              <a:defRPr/>
            </a:pPr>
            <a:r>
              <a:rPr lang="en-US" sz="2000" i="1" dirty="0">
                <a:latin typeface="+mj-lt"/>
              </a:rPr>
              <a:t>  3. Envieth No</a:t>
            </a:r>
            <a:r>
              <a:rPr lang="en-US" sz="2000" dirty="0">
                <a:latin typeface="+mj-lt"/>
              </a:rPr>
              <a:t>t - Is not jealous over the abilities or </a:t>
            </a:r>
          </a:p>
          <a:p>
            <a:pPr>
              <a:defRPr/>
            </a:pPr>
            <a:r>
              <a:rPr lang="en-US" sz="2000" dirty="0">
                <a:latin typeface="+mj-lt"/>
              </a:rPr>
              <a:t>  possessions of others, but is pleased when they do well. </a:t>
            </a:r>
          </a:p>
          <a:p>
            <a:pPr>
              <a:defRPr/>
            </a:pPr>
            <a:r>
              <a:rPr lang="en-US" sz="800" dirty="0">
                <a:latin typeface="+mj-lt"/>
              </a:rPr>
              <a:t> </a:t>
            </a:r>
          </a:p>
          <a:p>
            <a:pPr>
              <a:defRPr/>
            </a:pPr>
            <a:r>
              <a:rPr lang="en-US" sz="2000" i="1" dirty="0">
                <a:latin typeface="+mj-lt"/>
              </a:rPr>
              <a:t>  4. Vaunteth Not Itself</a:t>
            </a:r>
            <a:r>
              <a:rPr lang="en-US" sz="2000" dirty="0">
                <a:latin typeface="+mj-lt"/>
              </a:rPr>
              <a:t> - Is not boastful and never draws </a:t>
            </a:r>
          </a:p>
          <a:p>
            <a:pPr>
              <a:defRPr/>
            </a:pPr>
            <a:r>
              <a:rPr lang="en-US" sz="2000" dirty="0">
                <a:latin typeface="+mj-lt"/>
              </a:rPr>
              <a:t>  attention to itself or to what it is doing. </a:t>
            </a:r>
          </a:p>
          <a:p>
            <a:pPr>
              <a:defRPr/>
            </a:pPr>
            <a:r>
              <a:rPr lang="en-US" sz="800" dirty="0">
                <a:latin typeface="+mj-lt"/>
              </a:rPr>
              <a:t> </a:t>
            </a:r>
          </a:p>
          <a:p>
            <a:pPr>
              <a:defRPr/>
            </a:pPr>
            <a:r>
              <a:rPr lang="en-US" sz="2000" i="1" dirty="0">
                <a:latin typeface="+mj-lt"/>
              </a:rPr>
              <a:t>  5. Is Not Puffed Up</a:t>
            </a:r>
            <a:r>
              <a:rPr lang="en-US" sz="2000" dirty="0">
                <a:latin typeface="+mj-lt"/>
              </a:rPr>
              <a:t> - Is not arrogant or proud.  </a:t>
            </a:r>
          </a:p>
          <a:p>
            <a:pPr>
              <a:defRPr/>
            </a:pPr>
            <a:r>
              <a:rPr lang="en-US" sz="2000" dirty="0">
                <a:latin typeface="+mj-lt"/>
              </a:rPr>
              <a:t>  Recognizes that any talents we possess are from God.</a:t>
            </a:r>
          </a:p>
          <a:p>
            <a:pPr>
              <a:defRPr/>
            </a:pPr>
            <a:r>
              <a:rPr lang="en-US" sz="800" dirty="0">
                <a:latin typeface="+mj-lt"/>
              </a:rPr>
              <a:t> </a:t>
            </a:r>
          </a:p>
          <a:p>
            <a:pPr>
              <a:defRPr/>
            </a:pPr>
            <a:r>
              <a:rPr lang="en-US" sz="2000" i="1" dirty="0">
                <a:latin typeface="+mj-lt"/>
              </a:rPr>
              <a:t>  6. Does  Not  Behave  Itself  Unseemly</a:t>
            </a:r>
            <a:r>
              <a:rPr lang="en-US" sz="2000" dirty="0">
                <a:latin typeface="+mj-lt"/>
              </a:rPr>
              <a:t> - Is  never rude, but it</a:t>
            </a:r>
          </a:p>
          <a:p>
            <a:pPr>
              <a:defRPr/>
            </a:pPr>
            <a:r>
              <a:rPr lang="en-US" sz="2000" dirty="0">
                <a:latin typeface="+mj-lt"/>
              </a:rPr>
              <a:t>  always treats others with compassion and respect!   </a:t>
            </a:r>
          </a:p>
          <a:p>
            <a:pPr>
              <a:defRPr/>
            </a:pPr>
            <a:r>
              <a:rPr lang="en-US" sz="2000" dirty="0">
                <a:latin typeface="+mj-lt"/>
              </a:rPr>
              <a:t>  Keeps emotions in control under conditions of stress.</a:t>
            </a:r>
          </a:p>
          <a:p>
            <a:pPr>
              <a:defRPr/>
            </a:pPr>
            <a:r>
              <a:rPr lang="en-US" sz="800" dirty="0">
                <a:latin typeface="+mj-lt"/>
              </a:rPr>
              <a:t> </a:t>
            </a:r>
          </a:p>
          <a:p>
            <a:pPr>
              <a:defRPr/>
            </a:pPr>
            <a:r>
              <a:rPr lang="en-US" sz="2000" i="1" dirty="0">
                <a:latin typeface="+mj-lt"/>
              </a:rPr>
              <a:t>  7. Seeketh Not Her Own</a:t>
            </a:r>
            <a:r>
              <a:rPr lang="en-US" sz="2000" dirty="0">
                <a:latin typeface="+mj-lt"/>
              </a:rPr>
              <a:t> - Never self-centered, but seeks what is</a:t>
            </a:r>
          </a:p>
          <a:p>
            <a:pPr>
              <a:defRPr/>
            </a:pPr>
            <a:r>
              <a:rPr lang="en-US" sz="2000" dirty="0">
                <a:latin typeface="+mj-lt"/>
              </a:rPr>
              <a:t>  best for others.  </a:t>
            </a:r>
          </a:p>
          <a:p>
            <a:pPr>
              <a:defRPr/>
            </a:pPr>
            <a:r>
              <a:rPr lang="en-US" sz="2000" dirty="0">
                <a:latin typeface="+mj-lt"/>
              </a:rPr>
              <a:t>  Puts the interest of others ahead of their own.</a:t>
            </a:r>
          </a:p>
          <a:p>
            <a:pPr>
              <a:defRPr/>
            </a:pPr>
            <a:r>
              <a:rPr lang="en-US" sz="800" dirty="0">
                <a:latin typeface="+mj-lt"/>
              </a:rPr>
              <a:t> </a:t>
            </a:r>
          </a:p>
          <a:p>
            <a:pPr>
              <a:defRPr/>
            </a:pPr>
            <a:r>
              <a:rPr lang="en-US" sz="2000" i="1" dirty="0">
                <a:latin typeface="+mj-lt"/>
              </a:rPr>
              <a:t>  8. Is Not Easily Provoked</a:t>
            </a:r>
            <a:r>
              <a:rPr lang="en-US" sz="2000" dirty="0">
                <a:latin typeface="+mj-lt"/>
              </a:rPr>
              <a:t> - Does not react in an unloving way </a:t>
            </a:r>
          </a:p>
          <a:p>
            <a:pPr>
              <a:defRPr/>
            </a:pPr>
            <a:r>
              <a:rPr lang="en-US" sz="2000" dirty="0">
                <a:latin typeface="+mj-lt"/>
              </a:rPr>
              <a:t>  to the unkind words or acts of others.   </a:t>
            </a:r>
          </a:p>
          <a:p>
            <a:pPr>
              <a:defRPr/>
            </a:pPr>
            <a:r>
              <a:rPr lang="en-US" sz="2000" dirty="0">
                <a:latin typeface="+mj-lt"/>
              </a:rPr>
              <a:t>  Stops the cycle of  violence by returning good for evil. </a:t>
            </a:r>
          </a:p>
          <a:p>
            <a:pPr>
              <a:defRPr/>
            </a:pPr>
            <a:endParaRPr lang="en-US" altLang="en-US" sz="2800" dirty="0">
              <a:latin typeface="+mj-lt"/>
            </a:endParaRPr>
          </a:p>
        </p:txBody>
      </p:sp>
      <p:sp>
        <p:nvSpPr>
          <p:cNvPr id="572419" name="Rectangle 2"/>
          <p:cNvSpPr txBox="1">
            <a:spLocks noChangeArrowheads="1"/>
          </p:cNvSpPr>
          <p:nvPr/>
        </p:nvSpPr>
        <p:spPr bwMode="auto">
          <a:xfrm>
            <a:off x="57150" y="90488"/>
            <a:ext cx="7162800" cy="9906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lstStyle>
            <a:lvl1pPr marL="344488" indent="-344488" defTabSz="920750">
              <a:spcBef>
                <a:spcPct val="20000"/>
              </a:spcBef>
              <a:buChar char="•"/>
              <a:defRPr sz="3200">
                <a:solidFill>
                  <a:schemeClr val="tx1"/>
                </a:solidFill>
                <a:latin typeface="Times New Roman" panose="02020603050405020304" pitchFamily="18" charset="0"/>
              </a:defRPr>
            </a:lvl1pPr>
            <a:lvl2pPr marL="747713" indent="-287338" defTabSz="920750">
              <a:spcBef>
                <a:spcPct val="20000"/>
              </a:spcBef>
              <a:buChar char="–"/>
              <a:defRPr sz="2800">
                <a:solidFill>
                  <a:schemeClr val="tx1"/>
                </a:solidFill>
                <a:latin typeface="Times New Roman" panose="02020603050405020304" pitchFamily="18" charset="0"/>
              </a:defRPr>
            </a:lvl2pPr>
            <a:lvl3pPr marL="1150938" indent="-230188" defTabSz="920750">
              <a:spcBef>
                <a:spcPct val="20000"/>
              </a:spcBef>
              <a:buChar char="•"/>
              <a:defRPr sz="2400">
                <a:solidFill>
                  <a:schemeClr val="tx1"/>
                </a:solidFill>
                <a:latin typeface="Times New Roman" panose="02020603050405020304" pitchFamily="18" charset="0"/>
              </a:defRPr>
            </a:lvl3pPr>
            <a:lvl4pPr marL="1609725" indent="-228600" defTabSz="920750">
              <a:spcBef>
                <a:spcPct val="20000"/>
              </a:spcBef>
              <a:buChar char="–"/>
              <a:defRPr sz="2000">
                <a:solidFill>
                  <a:schemeClr val="tx1"/>
                </a:solidFill>
                <a:latin typeface="Times New Roman" panose="02020603050405020304" pitchFamily="18" charset="0"/>
              </a:defRPr>
            </a:lvl4pPr>
            <a:lvl5pPr marL="2071688" indent="-234950" defTabSz="920750">
              <a:spcBef>
                <a:spcPct val="20000"/>
              </a:spcBef>
              <a:buChar char="»"/>
              <a:defRPr sz="2000">
                <a:solidFill>
                  <a:schemeClr val="tx1"/>
                </a:solidFill>
                <a:latin typeface="Times New Roman" panose="02020603050405020304" pitchFamily="18" charset="0"/>
              </a:defRPr>
            </a:lvl5pPr>
            <a:lvl6pPr marL="25288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en-US" altLang="en-US" sz="600" dirty="0">
              <a:solidFill>
                <a:schemeClr val="bg1"/>
              </a:solidFill>
            </a:endParaRPr>
          </a:p>
          <a:p>
            <a:pPr algn="ctr">
              <a:buFontTx/>
              <a:buNone/>
            </a:pPr>
            <a:r>
              <a:rPr lang="en-US" altLang="en-US" dirty="0">
                <a:solidFill>
                  <a:srgbClr val="FFFF00"/>
                </a:solidFill>
              </a:rPr>
              <a:t>God’s Love – Agape Love</a:t>
            </a:r>
          </a:p>
        </p:txBody>
      </p:sp>
    </p:spTree>
  </p:cSld>
  <p:clrMapOvr>
    <a:masterClrMapping/>
  </p:clrMapOvr>
  <p:transition spd="slow">
    <p:checker/>
    <p:sndAc>
      <p:stSnd>
        <p:snd r:embed="rId3" name="projctor.wav"/>
      </p:stSnd>
    </p:sndAc>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8" name="Text Box 4"/>
          <p:cNvSpPr txBox="1">
            <a:spLocks noChangeArrowheads="1"/>
          </p:cNvSpPr>
          <p:nvPr/>
        </p:nvSpPr>
        <p:spPr bwMode="auto">
          <a:xfrm>
            <a:off x="90488" y="915988"/>
            <a:ext cx="7115175" cy="8648700"/>
          </a:xfrm>
          <a:prstGeom prst="rect">
            <a:avLst/>
          </a:prstGeom>
          <a:solidFill>
            <a:srgbClr val="000099"/>
          </a:solidFill>
          <a:ln w="76200">
            <a:solidFill>
              <a:schemeClr val="tx1"/>
            </a:solidFill>
            <a:miter lim="800000"/>
            <a:headEnd/>
            <a:tailEnd/>
          </a:ln>
          <a:effec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defRPr/>
            </a:pPr>
            <a:r>
              <a:rPr lang="en-US" sz="2000" i="1" dirty="0">
                <a:latin typeface="+mj-lt"/>
              </a:rPr>
              <a:t>  9. Thinketh No Evil</a:t>
            </a:r>
            <a:r>
              <a:rPr lang="en-US" sz="2000" dirty="0">
                <a:latin typeface="+mj-lt"/>
              </a:rPr>
              <a:t> - Attaches the best possible meaning to the</a:t>
            </a:r>
          </a:p>
          <a:p>
            <a:pPr>
              <a:defRPr/>
            </a:pPr>
            <a:r>
              <a:rPr lang="en-US" sz="2000" dirty="0">
                <a:latin typeface="+mj-lt"/>
              </a:rPr>
              <a:t>  motives, words and conduct of others. </a:t>
            </a:r>
          </a:p>
          <a:p>
            <a:pPr>
              <a:defRPr/>
            </a:pPr>
            <a:r>
              <a:rPr lang="en-US" sz="2000" dirty="0">
                <a:latin typeface="+mj-lt"/>
              </a:rPr>
              <a:t>  Does not keep a record of evils done to it. </a:t>
            </a:r>
          </a:p>
          <a:p>
            <a:pPr>
              <a:defRPr/>
            </a:pPr>
            <a:r>
              <a:rPr lang="en-US" sz="800" dirty="0">
                <a:latin typeface="+mj-lt"/>
              </a:rPr>
              <a:t> </a:t>
            </a:r>
          </a:p>
          <a:p>
            <a:pPr>
              <a:defRPr/>
            </a:pPr>
            <a:r>
              <a:rPr lang="en-US" sz="2000" i="1" dirty="0">
                <a:latin typeface="+mj-lt"/>
              </a:rPr>
              <a:t>  10. Rejoiceth Not In Iniquity</a:t>
            </a:r>
            <a:r>
              <a:rPr lang="en-US" sz="2000" dirty="0">
                <a:latin typeface="+mj-lt"/>
              </a:rPr>
              <a:t> -  Does not gossip or find pleasure</a:t>
            </a:r>
          </a:p>
          <a:p>
            <a:pPr>
              <a:defRPr/>
            </a:pPr>
            <a:r>
              <a:rPr lang="en-US" sz="2000" dirty="0">
                <a:latin typeface="+mj-lt"/>
              </a:rPr>
              <a:t>  in hearing when another person falls, but grieves over the </a:t>
            </a:r>
          </a:p>
          <a:p>
            <a:pPr>
              <a:defRPr/>
            </a:pPr>
            <a:r>
              <a:rPr lang="en-US" sz="2000" dirty="0">
                <a:latin typeface="+mj-lt"/>
              </a:rPr>
              <a:t>  fallen brother.</a:t>
            </a:r>
          </a:p>
          <a:p>
            <a:pPr>
              <a:defRPr/>
            </a:pPr>
            <a:r>
              <a:rPr lang="en-US" sz="800" dirty="0">
                <a:latin typeface="+mj-lt"/>
              </a:rPr>
              <a:t> </a:t>
            </a:r>
          </a:p>
          <a:p>
            <a:pPr>
              <a:defRPr/>
            </a:pPr>
            <a:r>
              <a:rPr lang="en-US" sz="2000" i="1" dirty="0">
                <a:latin typeface="+mj-lt"/>
              </a:rPr>
              <a:t>  11. Rejoiceth In The Truth</a:t>
            </a:r>
            <a:r>
              <a:rPr lang="en-US" sz="2000" dirty="0">
                <a:latin typeface="+mj-lt"/>
              </a:rPr>
              <a:t> - Rejoices when truth is proclaimed</a:t>
            </a:r>
          </a:p>
          <a:p>
            <a:pPr>
              <a:defRPr/>
            </a:pPr>
            <a:r>
              <a:rPr lang="en-US" sz="2000" dirty="0">
                <a:latin typeface="+mj-lt"/>
              </a:rPr>
              <a:t>  and wins the victory over falsehood and evil.  </a:t>
            </a:r>
          </a:p>
          <a:p>
            <a:pPr>
              <a:defRPr/>
            </a:pPr>
            <a:r>
              <a:rPr lang="en-US" sz="2000" dirty="0">
                <a:latin typeface="+mj-lt"/>
              </a:rPr>
              <a:t>  Celebrates the goodness and virtues of others.</a:t>
            </a:r>
          </a:p>
          <a:p>
            <a:pPr>
              <a:defRPr/>
            </a:pPr>
            <a:r>
              <a:rPr lang="en-US" sz="800" dirty="0">
                <a:latin typeface="+mj-lt"/>
              </a:rPr>
              <a:t> </a:t>
            </a:r>
          </a:p>
          <a:p>
            <a:pPr>
              <a:defRPr/>
            </a:pPr>
            <a:r>
              <a:rPr lang="en-US" sz="2000" i="1" dirty="0">
                <a:latin typeface="+mj-lt"/>
              </a:rPr>
              <a:t>  12. Beareth All Things</a:t>
            </a:r>
            <a:r>
              <a:rPr lang="en-US" sz="2000" dirty="0">
                <a:latin typeface="+mj-lt"/>
              </a:rPr>
              <a:t> - Endures hurts and evils, and  covers</a:t>
            </a:r>
          </a:p>
          <a:p>
            <a:pPr>
              <a:defRPr/>
            </a:pPr>
            <a:r>
              <a:rPr lang="en-US" sz="2000" dirty="0">
                <a:latin typeface="+mj-lt"/>
              </a:rPr>
              <a:t>  the wrongs of others (1 Peter 4:8). </a:t>
            </a:r>
          </a:p>
          <a:p>
            <a:pPr>
              <a:defRPr/>
            </a:pPr>
            <a:r>
              <a:rPr lang="en-US" sz="2000" dirty="0">
                <a:latin typeface="+mj-lt"/>
              </a:rPr>
              <a:t>  Conceal, or allow to pass unnoticed the offences of others (as </a:t>
            </a:r>
          </a:p>
          <a:p>
            <a:pPr>
              <a:defRPr/>
            </a:pPr>
            <a:r>
              <a:rPr lang="en-US" sz="2000" dirty="0">
                <a:latin typeface="+mj-lt"/>
              </a:rPr>
              <a:t>  far as can be lawfully done).</a:t>
            </a:r>
          </a:p>
          <a:p>
            <a:pPr>
              <a:defRPr/>
            </a:pPr>
            <a:r>
              <a:rPr lang="en-US" sz="800" dirty="0">
                <a:latin typeface="+mj-lt"/>
              </a:rPr>
              <a:t> </a:t>
            </a:r>
          </a:p>
          <a:p>
            <a:pPr>
              <a:defRPr/>
            </a:pPr>
            <a:r>
              <a:rPr lang="en-US" sz="2000" i="1" dirty="0">
                <a:latin typeface="+mj-lt"/>
              </a:rPr>
              <a:t>  13. Believeth All Things</a:t>
            </a:r>
            <a:r>
              <a:rPr lang="en-US" sz="2000" dirty="0">
                <a:latin typeface="+mj-lt"/>
              </a:rPr>
              <a:t> - Is trusting and gives others the </a:t>
            </a:r>
          </a:p>
          <a:p>
            <a:pPr>
              <a:defRPr/>
            </a:pPr>
            <a:r>
              <a:rPr lang="en-US" sz="2000" dirty="0">
                <a:latin typeface="+mj-lt"/>
              </a:rPr>
              <a:t>  benefit of the doubt.  Places the most favorable interpretation</a:t>
            </a:r>
          </a:p>
          <a:p>
            <a:pPr>
              <a:defRPr/>
            </a:pPr>
            <a:r>
              <a:rPr lang="en-US" sz="2000" dirty="0">
                <a:latin typeface="+mj-lt"/>
              </a:rPr>
              <a:t>  on everything that happens.</a:t>
            </a:r>
          </a:p>
          <a:p>
            <a:pPr>
              <a:defRPr/>
            </a:pPr>
            <a:r>
              <a:rPr lang="en-US" sz="800" dirty="0">
                <a:latin typeface="+mj-lt"/>
              </a:rPr>
              <a:t> </a:t>
            </a:r>
          </a:p>
          <a:p>
            <a:pPr>
              <a:defRPr/>
            </a:pPr>
            <a:r>
              <a:rPr lang="en-US" sz="2000" i="1" dirty="0">
                <a:latin typeface="+mj-lt"/>
              </a:rPr>
              <a:t>  14. Hopeth All things</a:t>
            </a:r>
            <a:r>
              <a:rPr lang="en-US" sz="2000" dirty="0">
                <a:latin typeface="+mj-lt"/>
              </a:rPr>
              <a:t> - Always holds out hope that things will</a:t>
            </a:r>
          </a:p>
          <a:p>
            <a:pPr>
              <a:defRPr/>
            </a:pPr>
            <a:r>
              <a:rPr lang="en-US" sz="2000" dirty="0">
                <a:latin typeface="+mj-lt"/>
              </a:rPr>
              <a:t>  work out right in the end.  Always expects the best.</a:t>
            </a:r>
          </a:p>
          <a:p>
            <a:pPr>
              <a:defRPr/>
            </a:pPr>
            <a:r>
              <a:rPr lang="en-US" sz="800" dirty="0">
                <a:latin typeface="+mj-lt"/>
              </a:rPr>
              <a:t>  </a:t>
            </a:r>
            <a:r>
              <a:rPr lang="en-US" sz="800" i="1" dirty="0">
                <a:latin typeface="+mj-lt"/>
              </a:rPr>
              <a:t> </a:t>
            </a:r>
            <a:endParaRPr lang="en-US" sz="800" dirty="0">
              <a:latin typeface="+mj-lt"/>
            </a:endParaRPr>
          </a:p>
          <a:p>
            <a:pPr>
              <a:defRPr/>
            </a:pPr>
            <a:r>
              <a:rPr lang="en-US" sz="2000" i="1" dirty="0">
                <a:latin typeface="+mj-lt"/>
              </a:rPr>
              <a:t>  15. Endureth All Things</a:t>
            </a:r>
            <a:r>
              <a:rPr lang="en-US" sz="2000" dirty="0">
                <a:latin typeface="+mj-lt"/>
              </a:rPr>
              <a:t> - Continues in spite of persecution and</a:t>
            </a:r>
          </a:p>
          <a:p>
            <a:pPr>
              <a:defRPr/>
            </a:pPr>
            <a:r>
              <a:rPr lang="en-US" sz="2000" dirty="0">
                <a:latin typeface="+mj-lt"/>
              </a:rPr>
              <a:t>  ill treatment.  Does not complain and bears up under wrong</a:t>
            </a:r>
          </a:p>
          <a:p>
            <a:pPr>
              <a:defRPr/>
            </a:pPr>
            <a:r>
              <a:rPr lang="en-US" sz="2000" dirty="0">
                <a:latin typeface="+mj-lt"/>
              </a:rPr>
              <a:t>  treatment at the hands of a fellow-man. </a:t>
            </a:r>
          </a:p>
          <a:p>
            <a:pPr>
              <a:defRPr/>
            </a:pPr>
            <a:r>
              <a:rPr lang="en-US" sz="800" dirty="0">
                <a:latin typeface="+mj-lt"/>
              </a:rPr>
              <a:t> </a:t>
            </a:r>
          </a:p>
          <a:p>
            <a:pPr>
              <a:defRPr/>
            </a:pPr>
            <a:r>
              <a:rPr lang="en-US" sz="2000" i="1" dirty="0">
                <a:latin typeface="+mj-lt"/>
              </a:rPr>
              <a:t>  16. Charity Never Faileth</a:t>
            </a:r>
            <a:r>
              <a:rPr lang="en-US" sz="2000" dirty="0">
                <a:latin typeface="+mj-lt"/>
              </a:rPr>
              <a:t> - When everything else in this world</a:t>
            </a:r>
          </a:p>
          <a:p>
            <a:pPr>
              <a:defRPr/>
            </a:pPr>
            <a:r>
              <a:rPr lang="en-US" sz="2000" dirty="0">
                <a:latin typeface="+mj-lt"/>
              </a:rPr>
              <a:t>  has passed away, when everything held in  such high esteem is</a:t>
            </a:r>
          </a:p>
          <a:p>
            <a:pPr>
              <a:defRPr/>
            </a:pPr>
            <a:r>
              <a:rPr lang="en-US" sz="2000" dirty="0">
                <a:latin typeface="+mj-lt"/>
              </a:rPr>
              <a:t>  gone, it will last throughout eternity.</a:t>
            </a:r>
            <a:endParaRPr lang="en-US" altLang="en-US" sz="2000" dirty="0">
              <a:latin typeface="+mj-lt"/>
            </a:endParaRPr>
          </a:p>
        </p:txBody>
      </p:sp>
      <p:sp>
        <p:nvSpPr>
          <p:cNvPr id="574467" name="Rectangle 2"/>
          <p:cNvSpPr txBox="1">
            <a:spLocks noChangeArrowheads="1"/>
          </p:cNvSpPr>
          <p:nvPr/>
        </p:nvSpPr>
        <p:spPr bwMode="auto">
          <a:xfrm>
            <a:off x="57150" y="65088"/>
            <a:ext cx="7162800" cy="7620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lstStyle>
            <a:lvl1pPr marL="344488" indent="-344488" defTabSz="920750">
              <a:spcBef>
                <a:spcPct val="20000"/>
              </a:spcBef>
              <a:buChar char="•"/>
              <a:defRPr sz="3200">
                <a:solidFill>
                  <a:schemeClr val="tx1"/>
                </a:solidFill>
                <a:latin typeface="Times New Roman" panose="02020603050405020304" pitchFamily="18" charset="0"/>
              </a:defRPr>
            </a:lvl1pPr>
            <a:lvl2pPr marL="747713" indent="-287338" defTabSz="920750">
              <a:spcBef>
                <a:spcPct val="20000"/>
              </a:spcBef>
              <a:buChar char="–"/>
              <a:defRPr sz="2800">
                <a:solidFill>
                  <a:schemeClr val="tx1"/>
                </a:solidFill>
                <a:latin typeface="Times New Roman" panose="02020603050405020304" pitchFamily="18" charset="0"/>
              </a:defRPr>
            </a:lvl2pPr>
            <a:lvl3pPr marL="1150938" indent="-230188" defTabSz="920750">
              <a:spcBef>
                <a:spcPct val="20000"/>
              </a:spcBef>
              <a:buChar char="•"/>
              <a:defRPr sz="2400">
                <a:solidFill>
                  <a:schemeClr val="tx1"/>
                </a:solidFill>
                <a:latin typeface="Times New Roman" panose="02020603050405020304" pitchFamily="18" charset="0"/>
              </a:defRPr>
            </a:lvl3pPr>
            <a:lvl4pPr marL="1609725" indent="-228600" defTabSz="920750">
              <a:spcBef>
                <a:spcPct val="20000"/>
              </a:spcBef>
              <a:buChar char="–"/>
              <a:defRPr sz="2000">
                <a:solidFill>
                  <a:schemeClr val="tx1"/>
                </a:solidFill>
                <a:latin typeface="Times New Roman" panose="02020603050405020304" pitchFamily="18" charset="0"/>
              </a:defRPr>
            </a:lvl4pPr>
            <a:lvl5pPr marL="2071688" indent="-234950" defTabSz="920750">
              <a:spcBef>
                <a:spcPct val="20000"/>
              </a:spcBef>
              <a:buChar char="»"/>
              <a:defRPr sz="2000">
                <a:solidFill>
                  <a:schemeClr val="tx1"/>
                </a:solidFill>
                <a:latin typeface="Times New Roman" panose="02020603050405020304" pitchFamily="18" charset="0"/>
              </a:defRPr>
            </a:lvl5pPr>
            <a:lvl6pPr marL="25288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en-US" dirty="0">
                <a:solidFill>
                  <a:srgbClr val="FFFF00"/>
                </a:solidFill>
              </a:rPr>
              <a:t>God’s Love – Agape Love</a:t>
            </a:r>
          </a:p>
        </p:txBody>
      </p:sp>
    </p:spTree>
    <p:extLst>
      <p:ext uri="{BB962C8B-B14F-4D97-AF65-F5344CB8AC3E}">
        <p14:creationId xmlns:p14="http://schemas.microsoft.com/office/powerpoint/2010/main" val="901031843"/>
      </p:ext>
    </p:extLst>
  </p:cSld>
  <p:clrMapOvr>
    <a:masterClrMapping/>
  </p:clrMapOvr>
  <p:transition spd="slow">
    <p:checker/>
    <p:sndAc>
      <p:stSnd>
        <p:snd r:embed="rId3" name="projctor.wav"/>
      </p:stSnd>
    </p:sndAc>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8" name="Text Box 4"/>
          <p:cNvSpPr txBox="1">
            <a:spLocks noChangeArrowheads="1"/>
          </p:cNvSpPr>
          <p:nvPr/>
        </p:nvSpPr>
        <p:spPr bwMode="auto">
          <a:xfrm>
            <a:off x="90488" y="1414463"/>
            <a:ext cx="7115175" cy="8124825"/>
          </a:xfrm>
          <a:prstGeom prst="rect">
            <a:avLst/>
          </a:prstGeom>
          <a:solidFill>
            <a:srgbClr val="000099"/>
          </a:solidFill>
          <a:ln w="76200">
            <a:solidFill>
              <a:schemeClr val="tx1"/>
            </a:solidFill>
            <a:miter lim="800000"/>
            <a:headEnd/>
            <a:tailEnd/>
          </a:ln>
          <a:effec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just">
              <a:defRPr/>
            </a:pPr>
            <a:endParaRPr lang="en-US" sz="1000" dirty="0">
              <a:solidFill>
                <a:srgbClr val="FFFF00"/>
              </a:solidFill>
              <a:latin typeface="+mj-lt"/>
            </a:endParaRPr>
          </a:p>
          <a:p>
            <a:pPr algn="just">
              <a:defRPr/>
            </a:pPr>
            <a:r>
              <a:rPr lang="en-US" sz="3200" dirty="0">
                <a:solidFill>
                  <a:srgbClr val="FFFF00"/>
                </a:solidFill>
                <a:latin typeface="+mj-lt"/>
              </a:rPr>
              <a:t>[I am] </a:t>
            </a:r>
            <a:r>
              <a:rPr lang="en-US" sz="3200" dirty="0">
                <a:latin typeface="+mj-lt"/>
              </a:rPr>
              <a:t>very patient and </a:t>
            </a:r>
            <a:r>
              <a:rPr lang="en-US" sz="3200" dirty="0">
                <a:solidFill>
                  <a:srgbClr val="FFFF00"/>
                </a:solidFill>
                <a:latin typeface="+mj-lt"/>
              </a:rPr>
              <a:t>[I am] </a:t>
            </a:r>
            <a:r>
              <a:rPr lang="en-US" sz="3200" dirty="0">
                <a:latin typeface="+mj-lt"/>
              </a:rPr>
              <a:t>kind.      </a:t>
            </a:r>
            <a:r>
              <a:rPr lang="en-US" sz="3200" dirty="0">
                <a:solidFill>
                  <a:srgbClr val="FFFF00"/>
                </a:solidFill>
                <a:latin typeface="+mj-lt"/>
              </a:rPr>
              <a:t>[I am] </a:t>
            </a:r>
            <a:r>
              <a:rPr lang="en-US" sz="3200" dirty="0">
                <a:latin typeface="+mj-lt"/>
              </a:rPr>
              <a:t>never jealous or envious. </a:t>
            </a:r>
            <a:r>
              <a:rPr lang="en-US" sz="3200" dirty="0">
                <a:solidFill>
                  <a:srgbClr val="FFFF00"/>
                </a:solidFill>
                <a:latin typeface="+mj-lt"/>
              </a:rPr>
              <a:t>[I am] </a:t>
            </a:r>
            <a:r>
              <a:rPr lang="en-US" sz="3200" dirty="0">
                <a:latin typeface="+mj-lt"/>
              </a:rPr>
              <a:t>never boastful or proud. </a:t>
            </a:r>
            <a:r>
              <a:rPr lang="en-US" sz="3200" dirty="0">
                <a:solidFill>
                  <a:srgbClr val="FFFF00"/>
                </a:solidFill>
                <a:latin typeface="+mj-lt"/>
              </a:rPr>
              <a:t>[I am] </a:t>
            </a:r>
            <a:r>
              <a:rPr lang="en-US" sz="3200" dirty="0">
                <a:latin typeface="+mj-lt"/>
              </a:rPr>
              <a:t>never haughty or selfish or rude. </a:t>
            </a:r>
            <a:r>
              <a:rPr lang="en-US" sz="3200" dirty="0">
                <a:solidFill>
                  <a:srgbClr val="FFFF00"/>
                </a:solidFill>
                <a:latin typeface="+mj-lt"/>
              </a:rPr>
              <a:t>[I do] </a:t>
            </a:r>
            <a:r>
              <a:rPr lang="en-US" sz="3200" dirty="0">
                <a:latin typeface="+mj-lt"/>
              </a:rPr>
              <a:t>not demand </a:t>
            </a:r>
            <a:r>
              <a:rPr lang="en-US" sz="3200" dirty="0">
                <a:solidFill>
                  <a:srgbClr val="FFFF00"/>
                </a:solidFill>
                <a:latin typeface="+mj-lt"/>
              </a:rPr>
              <a:t>[my] </a:t>
            </a:r>
            <a:r>
              <a:rPr lang="en-US" sz="3200" dirty="0">
                <a:latin typeface="+mj-lt"/>
              </a:rPr>
              <a:t>own way. </a:t>
            </a:r>
            <a:r>
              <a:rPr lang="en-US" sz="3200" dirty="0">
                <a:solidFill>
                  <a:srgbClr val="FFFF00"/>
                </a:solidFill>
                <a:latin typeface="+mj-lt"/>
              </a:rPr>
              <a:t>[I am] </a:t>
            </a:r>
            <a:r>
              <a:rPr lang="en-US" sz="3200" dirty="0">
                <a:latin typeface="+mj-lt"/>
              </a:rPr>
              <a:t>not irritable or touchy. </a:t>
            </a:r>
            <a:r>
              <a:rPr lang="en-US" sz="3200" dirty="0">
                <a:solidFill>
                  <a:srgbClr val="FFFF00"/>
                </a:solidFill>
                <a:latin typeface="+mj-lt"/>
              </a:rPr>
              <a:t>[I do]</a:t>
            </a:r>
            <a:r>
              <a:rPr lang="en-US" sz="3200" dirty="0">
                <a:latin typeface="+mj-lt"/>
              </a:rPr>
              <a:t> not hold grudges and will hardly even notice when others do me wrong.  </a:t>
            </a:r>
            <a:r>
              <a:rPr lang="en-US" sz="3200" dirty="0">
                <a:solidFill>
                  <a:srgbClr val="FFFF00"/>
                </a:solidFill>
                <a:latin typeface="+mj-lt"/>
              </a:rPr>
              <a:t>[I am] </a:t>
            </a:r>
            <a:r>
              <a:rPr lang="en-US" sz="3200" dirty="0">
                <a:latin typeface="+mj-lt"/>
              </a:rPr>
              <a:t>never glad about injustice, but rejoice whenever truth wins out.  If </a:t>
            </a:r>
            <a:r>
              <a:rPr lang="en-US" sz="3200" dirty="0">
                <a:solidFill>
                  <a:srgbClr val="FFFF00"/>
                </a:solidFill>
                <a:latin typeface="+mj-lt"/>
              </a:rPr>
              <a:t>[I] </a:t>
            </a:r>
            <a:r>
              <a:rPr lang="en-US" sz="3200" dirty="0">
                <a:latin typeface="+mj-lt"/>
              </a:rPr>
              <a:t>love someone, </a:t>
            </a:r>
            <a:r>
              <a:rPr lang="en-US" sz="3200" dirty="0">
                <a:solidFill>
                  <a:srgbClr val="FFFF00"/>
                </a:solidFill>
                <a:latin typeface="+mj-lt"/>
              </a:rPr>
              <a:t>[I]</a:t>
            </a:r>
            <a:r>
              <a:rPr lang="en-US" sz="3200" dirty="0">
                <a:latin typeface="+mj-lt"/>
              </a:rPr>
              <a:t> will be loyal to them no matter what the cost. </a:t>
            </a:r>
            <a:r>
              <a:rPr lang="en-US" sz="3200" dirty="0">
                <a:solidFill>
                  <a:srgbClr val="FFFF00"/>
                </a:solidFill>
                <a:latin typeface="+mj-lt"/>
              </a:rPr>
              <a:t>[I]</a:t>
            </a:r>
            <a:r>
              <a:rPr lang="en-US" sz="3200" dirty="0">
                <a:latin typeface="+mj-lt"/>
              </a:rPr>
              <a:t> will always believe in them, always expect the best of them, and always stand my ground in defending them. </a:t>
            </a:r>
          </a:p>
          <a:p>
            <a:pPr algn="just">
              <a:defRPr/>
            </a:pPr>
            <a:endParaRPr lang="en-US" sz="3200" dirty="0">
              <a:latin typeface="+mj-lt"/>
            </a:endParaRPr>
          </a:p>
        </p:txBody>
      </p:sp>
      <p:sp>
        <p:nvSpPr>
          <p:cNvPr id="576515" name="Rectangle 2"/>
          <p:cNvSpPr txBox="1">
            <a:spLocks noChangeArrowheads="1"/>
          </p:cNvSpPr>
          <p:nvPr/>
        </p:nvSpPr>
        <p:spPr bwMode="auto">
          <a:xfrm>
            <a:off x="57150" y="90488"/>
            <a:ext cx="7162800" cy="12192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lstStyle>
            <a:lvl1pPr marL="344488" indent="-344488" defTabSz="920750">
              <a:spcBef>
                <a:spcPct val="20000"/>
              </a:spcBef>
              <a:buChar char="•"/>
              <a:defRPr sz="3200">
                <a:solidFill>
                  <a:schemeClr val="tx1"/>
                </a:solidFill>
                <a:latin typeface="Times New Roman" panose="02020603050405020304" pitchFamily="18" charset="0"/>
              </a:defRPr>
            </a:lvl1pPr>
            <a:lvl2pPr marL="747713" indent="-287338" defTabSz="920750">
              <a:spcBef>
                <a:spcPct val="20000"/>
              </a:spcBef>
              <a:buChar char="–"/>
              <a:defRPr sz="2800">
                <a:solidFill>
                  <a:schemeClr val="tx1"/>
                </a:solidFill>
                <a:latin typeface="Times New Roman" panose="02020603050405020304" pitchFamily="18" charset="0"/>
              </a:defRPr>
            </a:lvl2pPr>
            <a:lvl3pPr marL="1150938" indent="-230188" defTabSz="920750">
              <a:spcBef>
                <a:spcPct val="20000"/>
              </a:spcBef>
              <a:buChar char="•"/>
              <a:defRPr sz="2400">
                <a:solidFill>
                  <a:schemeClr val="tx1"/>
                </a:solidFill>
                <a:latin typeface="Times New Roman" panose="02020603050405020304" pitchFamily="18" charset="0"/>
              </a:defRPr>
            </a:lvl3pPr>
            <a:lvl4pPr marL="1609725" indent="-228600" defTabSz="920750">
              <a:spcBef>
                <a:spcPct val="20000"/>
              </a:spcBef>
              <a:buChar char="–"/>
              <a:defRPr sz="2000">
                <a:solidFill>
                  <a:schemeClr val="tx1"/>
                </a:solidFill>
                <a:latin typeface="Times New Roman" panose="02020603050405020304" pitchFamily="18" charset="0"/>
              </a:defRPr>
            </a:lvl4pPr>
            <a:lvl5pPr marL="2071688" indent="-234950" defTabSz="920750">
              <a:spcBef>
                <a:spcPct val="20000"/>
              </a:spcBef>
              <a:buChar char="»"/>
              <a:defRPr sz="2000">
                <a:solidFill>
                  <a:schemeClr val="tx1"/>
                </a:solidFill>
                <a:latin typeface="Times New Roman" panose="02020603050405020304" pitchFamily="18" charset="0"/>
              </a:defRPr>
            </a:lvl5pPr>
            <a:lvl6pPr marL="25288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en-US" dirty="0">
                <a:solidFill>
                  <a:srgbClr val="FFFF00"/>
                </a:solidFill>
              </a:rPr>
              <a:t>My Actions and Reactions</a:t>
            </a:r>
          </a:p>
          <a:p>
            <a:pPr algn="ctr">
              <a:buFontTx/>
              <a:buNone/>
            </a:pPr>
            <a:r>
              <a:rPr lang="en-US" altLang="en-US" dirty="0">
                <a:solidFill>
                  <a:srgbClr val="FFFF00"/>
                </a:solidFill>
              </a:rPr>
              <a:t>With God’s Love – Agape Love</a:t>
            </a:r>
          </a:p>
        </p:txBody>
      </p:sp>
    </p:spTree>
    <p:extLst>
      <p:ext uri="{BB962C8B-B14F-4D97-AF65-F5344CB8AC3E}">
        <p14:creationId xmlns:p14="http://schemas.microsoft.com/office/powerpoint/2010/main" val="2195538973"/>
      </p:ext>
    </p:extLst>
  </p:cSld>
  <p:clrMapOvr>
    <a:masterClrMapping/>
  </p:clrMapOvr>
  <p:transition spd="slow">
    <p:checker/>
    <p:sndAc>
      <p:stSnd>
        <p:snd r:embed="rId3" name="projctor.wav"/>
      </p:stSnd>
    </p:sndAc>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8" name="Text Box 4"/>
          <p:cNvSpPr txBox="1">
            <a:spLocks noChangeArrowheads="1"/>
          </p:cNvSpPr>
          <p:nvPr/>
        </p:nvSpPr>
        <p:spPr bwMode="auto">
          <a:xfrm>
            <a:off x="90488" y="1242218"/>
            <a:ext cx="7115175" cy="7925246"/>
          </a:xfrm>
          <a:prstGeom prst="rect">
            <a:avLst/>
          </a:prstGeom>
          <a:solidFill>
            <a:srgbClr val="000099"/>
          </a:solidFill>
          <a:ln w="76200">
            <a:solidFill>
              <a:schemeClr val="tx1"/>
            </a:solidFill>
            <a:miter lim="800000"/>
            <a:headEnd/>
            <a:tailEnd/>
          </a:ln>
          <a:effec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defRPr/>
            </a:pPr>
            <a:endParaRPr lang="en-US" altLang="en-US" sz="800" dirty="0">
              <a:solidFill>
                <a:schemeClr val="tx1"/>
              </a:solidFill>
            </a:endParaRPr>
          </a:p>
          <a:p>
            <a:pPr algn="ctr">
              <a:defRPr/>
            </a:pPr>
            <a:r>
              <a:rPr lang="en-US" sz="800" dirty="0"/>
              <a:t> </a:t>
            </a:r>
            <a:r>
              <a:rPr lang="en-US" sz="2500" dirty="0">
                <a:latin typeface="+mj-lt"/>
              </a:rPr>
              <a:t>1 Cor. 13:1-3</a:t>
            </a:r>
          </a:p>
          <a:p>
            <a:pPr algn="just">
              <a:defRPr/>
            </a:pPr>
            <a:r>
              <a:rPr lang="en-US" sz="2500" dirty="0">
                <a:latin typeface="+mj-lt"/>
              </a:rPr>
              <a:t>1 Though I speak with the tongues of men and of angels, and have not charity</a:t>
            </a:r>
            <a:r>
              <a:rPr lang="en-US" altLang="en-US" sz="2500" b="0" i="1" dirty="0">
                <a:solidFill>
                  <a:srgbClr val="FFFF00"/>
                </a:solidFill>
                <a:latin typeface="Arial Black" panose="020B0A04020102020204" pitchFamily="34" charset="0"/>
              </a:rPr>
              <a:t> (agape love)</a:t>
            </a:r>
            <a:r>
              <a:rPr lang="en-US" sz="2500" dirty="0">
                <a:latin typeface="+mj-lt"/>
              </a:rPr>
              <a:t>, I am become as sounding brass, or a tinkling cymbal.</a:t>
            </a:r>
          </a:p>
          <a:p>
            <a:pPr algn="just">
              <a:defRPr/>
            </a:pPr>
            <a:endParaRPr lang="en-US" sz="400" dirty="0">
              <a:latin typeface="+mj-lt"/>
            </a:endParaRPr>
          </a:p>
          <a:p>
            <a:pPr algn="just">
              <a:defRPr/>
            </a:pPr>
            <a:r>
              <a:rPr lang="en-US" sz="2500" dirty="0">
                <a:latin typeface="+mj-lt"/>
              </a:rPr>
              <a:t>2 And though I have the gift of prophecy, and understand all mysteries, and all knowledge; and though I have all faith, so that I could remove mountains, and have not charity</a:t>
            </a:r>
            <a:r>
              <a:rPr lang="en-US" altLang="en-US" sz="2500" b="0" i="1" dirty="0">
                <a:solidFill>
                  <a:srgbClr val="FFFF00"/>
                </a:solidFill>
                <a:latin typeface="Arial Black" panose="020B0A04020102020204" pitchFamily="34" charset="0"/>
              </a:rPr>
              <a:t> (agape love)</a:t>
            </a:r>
            <a:r>
              <a:rPr lang="en-US" sz="2500" dirty="0">
                <a:latin typeface="+mj-lt"/>
              </a:rPr>
              <a:t>,  I am nothing.</a:t>
            </a:r>
          </a:p>
          <a:p>
            <a:pPr algn="just">
              <a:defRPr/>
            </a:pPr>
            <a:endParaRPr lang="en-US" sz="400" dirty="0">
              <a:latin typeface="+mj-lt"/>
            </a:endParaRPr>
          </a:p>
          <a:p>
            <a:pPr algn="just">
              <a:defRPr/>
            </a:pPr>
            <a:r>
              <a:rPr lang="en-US" sz="2500" dirty="0">
                <a:latin typeface="+mj-lt"/>
              </a:rPr>
              <a:t>3 And though I bestow all my goods to feed the poor, and though I give my body to be burned, and have not charity</a:t>
            </a:r>
            <a:r>
              <a:rPr lang="en-US" altLang="en-US" sz="2500" b="0" i="1" dirty="0">
                <a:solidFill>
                  <a:srgbClr val="FFFF00"/>
                </a:solidFill>
                <a:latin typeface="Arial Black" panose="020B0A04020102020204" pitchFamily="34" charset="0"/>
              </a:rPr>
              <a:t> (agape love)</a:t>
            </a:r>
            <a:r>
              <a:rPr lang="en-US" sz="2500" dirty="0">
                <a:latin typeface="+mj-lt"/>
              </a:rPr>
              <a:t>, it profiteth me nothing.</a:t>
            </a:r>
          </a:p>
          <a:p>
            <a:pPr algn="just">
              <a:defRPr/>
            </a:pPr>
            <a:endParaRPr lang="en-US" sz="1800" dirty="0">
              <a:latin typeface="+mj-lt"/>
            </a:endParaRPr>
          </a:p>
          <a:p>
            <a:pPr algn="ctr">
              <a:defRPr/>
            </a:pPr>
            <a:r>
              <a:rPr lang="en-US" sz="2500" dirty="0">
                <a:latin typeface="+mj-lt"/>
              </a:rPr>
              <a:t>1 Cor. 13:13</a:t>
            </a:r>
          </a:p>
          <a:p>
            <a:pPr algn="just">
              <a:defRPr/>
            </a:pPr>
            <a:r>
              <a:rPr lang="en-US" sz="2500" dirty="0">
                <a:latin typeface="+mj-lt"/>
              </a:rPr>
              <a:t>And now abideth faith, hope, charity </a:t>
            </a:r>
            <a:r>
              <a:rPr lang="en-US" altLang="en-US" sz="2500" b="0" i="1" dirty="0">
                <a:solidFill>
                  <a:srgbClr val="FFFF00"/>
                </a:solidFill>
                <a:latin typeface="Arial Black" panose="020B0A04020102020204" pitchFamily="34" charset="0"/>
              </a:rPr>
              <a:t>(agape love)</a:t>
            </a:r>
            <a:r>
              <a:rPr lang="en-US" sz="2500" dirty="0">
                <a:latin typeface="+mj-lt"/>
              </a:rPr>
              <a:t> these three; but the greatest of these is charity</a:t>
            </a:r>
            <a:r>
              <a:rPr lang="en-US" altLang="en-US" sz="2500" b="0" i="1" dirty="0">
                <a:solidFill>
                  <a:srgbClr val="FFFF00"/>
                </a:solidFill>
                <a:latin typeface="Arial Black" panose="020B0A04020102020204" pitchFamily="34" charset="0"/>
              </a:rPr>
              <a:t> (agape love)</a:t>
            </a:r>
            <a:r>
              <a:rPr lang="en-US" sz="2500" dirty="0">
                <a:latin typeface="+mj-lt"/>
              </a:rPr>
              <a:t> .</a:t>
            </a:r>
          </a:p>
          <a:p>
            <a:pPr algn="just">
              <a:defRPr/>
            </a:pPr>
            <a:endParaRPr lang="en-US" altLang="en-US" sz="2500" dirty="0">
              <a:latin typeface="+mj-lt"/>
            </a:endParaRPr>
          </a:p>
          <a:p>
            <a:pPr algn="just">
              <a:defRPr/>
            </a:pPr>
            <a:endParaRPr lang="en-US" altLang="en-US" sz="2500" dirty="0">
              <a:latin typeface="+mj-lt"/>
            </a:endParaRPr>
          </a:p>
        </p:txBody>
      </p:sp>
      <p:sp>
        <p:nvSpPr>
          <p:cNvPr id="570371" name="Rectangle 2"/>
          <p:cNvSpPr txBox="1">
            <a:spLocks noChangeArrowheads="1"/>
          </p:cNvSpPr>
          <p:nvPr/>
        </p:nvSpPr>
        <p:spPr bwMode="auto">
          <a:xfrm>
            <a:off x="57150" y="90488"/>
            <a:ext cx="7162800" cy="9906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lstStyle>
            <a:lvl1pPr marL="344488" indent="-344488" defTabSz="920750">
              <a:spcBef>
                <a:spcPct val="20000"/>
              </a:spcBef>
              <a:buChar char="•"/>
              <a:defRPr sz="3200">
                <a:solidFill>
                  <a:schemeClr val="tx1"/>
                </a:solidFill>
                <a:latin typeface="Times New Roman" panose="02020603050405020304" pitchFamily="18" charset="0"/>
              </a:defRPr>
            </a:lvl1pPr>
            <a:lvl2pPr marL="747713" indent="-287338" defTabSz="920750">
              <a:spcBef>
                <a:spcPct val="20000"/>
              </a:spcBef>
              <a:buChar char="–"/>
              <a:defRPr sz="2800">
                <a:solidFill>
                  <a:schemeClr val="tx1"/>
                </a:solidFill>
                <a:latin typeface="Times New Roman" panose="02020603050405020304" pitchFamily="18" charset="0"/>
              </a:defRPr>
            </a:lvl2pPr>
            <a:lvl3pPr marL="1150938" indent="-230188" defTabSz="920750">
              <a:spcBef>
                <a:spcPct val="20000"/>
              </a:spcBef>
              <a:buChar char="•"/>
              <a:defRPr sz="2400">
                <a:solidFill>
                  <a:schemeClr val="tx1"/>
                </a:solidFill>
                <a:latin typeface="Times New Roman" panose="02020603050405020304" pitchFamily="18" charset="0"/>
              </a:defRPr>
            </a:lvl3pPr>
            <a:lvl4pPr marL="1609725" indent="-228600" defTabSz="920750">
              <a:spcBef>
                <a:spcPct val="20000"/>
              </a:spcBef>
              <a:buChar char="–"/>
              <a:defRPr sz="2000">
                <a:solidFill>
                  <a:schemeClr val="tx1"/>
                </a:solidFill>
                <a:latin typeface="Times New Roman" panose="02020603050405020304" pitchFamily="18" charset="0"/>
              </a:defRPr>
            </a:lvl4pPr>
            <a:lvl5pPr marL="2071688" indent="-234950" defTabSz="920750">
              <a:spcBef>
                <a:spcPct val="20000"/>
              </a:spcBef>
              <a:buChar char="»"/>
              <a:defRPr sz="2000">
                <a:solidFill>
                  <a:schemeClr val="tx1"/>
                </a:solidFill>
                <a:latin typeface="Times New Roman" panose="02020603050405020304" pitchFamily="18" charset="0"/>
              </a:defRPr>
            </a:lvl5pPr>
            <a:lvl6pPr marL="25288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en-US" altLang="en-US" sz="600" dirty="0">
              <a:solidFill>
                <a:schemeClr val="bg1"/>
              </a:solidFill>
            </a:endParaRPr>
          </a:p>
          <a:p>
            <a:pPr algn="ctr">
              <a:buFontTx/>
              <a:buNone/>
            </a:pPr>
            <a:r>
              <a:rPr lang="en-US" altLang="en-US" dirty="0">
                <a:solidFill>
                  <a:srgbClr val="FFFF00"/>
                </a:solidFill>
              </a:rPr>
              <a:t>God’s Love – Agape Love</a:t>
            </a:r>
          </a:p>
        </p:txBody>
      </p:sp>
    </p:spTree>
    <p:extLst>
      <p:ext uri="{BB962C8B-B14F-4D97-AF65-F5344CB8AC3E}">
        <p14:creationId xmlns:p14="http://schemas.microsoft.com/office/powerpoint/2010/main" val="2504731380"/>
      </p:ext>
    </p:extLst>
  </p:cSld>
  <p:clrMapOvr>
    <a:masterClrMapping/>
  </p:clrMapOvr>
  <p:transition spd="slow">
    <p:checker/>
    <p:sndAc>
      <p:stSnd>
        <p:snd r:embed="rId3" name="projctor.wav"/>
      </p:stSnd>
    </p:sndAc>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body" idx="1"/>
          </p:nvPr>
        </p:nvSpPr>
        <p:spPr>
          <a:xfrm>
            <a:off x="161925" y="117475"/>
            <a:ext cx="7153275" cy="8915400"/>
          </a:xfrm>
          <a:solidFill>
            <a:srgbClr val="0000CC"/>
          </a:solidFill>
          <a:ln w="76200">
            <a:solidFill>
              <a:srgbClr val="FF0000"/>
            </a:solidFill>
            <a:miter lim="800000"/>
            <a:headEnd/>
            <a:tailEnd/>
          </a:ln>
        </p:spPr>
        <p:txBody>
          <a:bodyPr/>
          <a:lstStyle/>
          <a:p>
            <a:pPr marL="0" indent="0">
              <a:lnSpc>
                <a:spcPct val="80000"/>
              </a:lnSpc>
              <a:buFontTx/>
              <a:buNone/>
            </a:pPr>
            <a:endParaRPr lang="en-US" altLang="en-US" sz="1000" dirty="0"/>
          </a:p>
          <a:p>
            <a:pPr marL="0" indent="0" algn="ctr">
              <a:lnSpc>
                <a:spcPct val="80000"/>
              </a:lnSpc>
              <a:buFontTx/>
              <a:buNone/>
            </a:pPr>
            <a:endParaRPr lang="en-US" altLang="en-US" sz="1000" dirty="0">
              <a:latin typeface="Elephant" panose="02020904090505020303" pitchFamily="18" charset="0"/>
            </a:endParaRPr>
          </a:p>
          <a:p>
            <a:pPr marL="0" indent="0" algn="ctr">
              <a:lnSpc>
                <a:spcPct val="80000"/>
              </a:lnSpc>
              <a:buFontTx/>
              <a:buNone/>
            </a:pPr>
            <a:r>
              <a:rPr lang="en-US" altLang="en-US" dirty="0">
                <a:solidFill>
                  <a:schemeClr val="bg1"/>
                </a:solidFill>
                <a:latin typeface="Elephant" panose="02020904090505020303" pitchFamily="18" charset="0"/>
              </a:rPr>
              <a:t> </a:t>
            </a:r>
          </a:p>
          <a:p>
            <a:pPr marL="0" indent="0" algn="ctr">
              <a:lnSpc>
                <a:spcPct val="80000"/>
              </a:lnSpc>
              <a:buFontTx/>
              <a:buNone/>
            </a:pPr>
            <a:endParaRPr lang="en-US" altLang="en-US" sz="1000" dirty="0">
              <a:solidFill>
                <a:schemeClr val="bg1"/>
              </a:solidFill>
            </a:endParaRPr>
          </a:p>
          <a:p>
            <a:pPr marL="0" indent="0">
              <a:lnSpc>
                <a:spcPct val="80000"/>
              </a:lnSpc>
              <a:buFontTx/>
              <a:buNone/>
            </a:pPr>
            <a:endParaRPr lang="en-US" altLang="en-US" sz="1600" dirty="0">
              <a:solidFill>
                <a:schemeClr val="bg1"/>
              </a:solidFill>
              <a:latin typeface="Arial Black" panose="020B0A04020102020204" pitchFamily="34" charset="0"/>
            </a:endParaRPr>
          </a:p>
          <a:p>
            <a:pPr marL="0" indent="0">
              <a:lnSpc>
                <a:spcPct val="80000"/>
              </a:lnSpc>
              <a:buFontTx/>
              <a:buNone/>
            </a:pPr>
            <a:endParaRPr lang="en-US" altLang="en-US" sz="1600" dirty="0">
              <a:solidFill>
                <a:schemeClr val="bg1"/>
              </a:solidFill>
              <a:latin typeface="Arial Black" panose="020B0A04020102020204" pitchFamily="34" charset="0"/>
            </a:endParaRPr>
          </a:p>
          <a:p>
            <a:pPr marL="0" indent="0" algn="just">
              <a:lnSpc>
                <a:spcPct val="80000"/>
              </a:lnSpc>
              <a:buFontTx/>
              <a:buNone/>
            </a:pPr>
            <a:r>
              <a:rPr lang="en-US" altLang="en-US" sz="2000" dirty="0">
                <a:solidFill>
                  <a:schemeClr val="bg1"/>
                </a:solidFill>
                <a:latin typeface="Arial Black" panose="020B0A04020102020204" pitchFamily="34" charset="0"/>
              </a:rPr>
              <a:t>John, the beloved, declares  that the love of God is perfected in us only  as  we  love  our  brother.   He  further  states  that  the  real  proof  of  our  love  for   God  (an  invisible  being)  is to  love  the visible (His child -- our brother).</a:t>
            </a:r>
          </a:p>
          <a:p>
            <a:pPr marL="0" indent="0">
              <a:lnSpc>
                <a:spcPct val="80000"/>
              </a:lnSpc>
              <a:buFontTx/>
              <a:buNone/>
            </a:pPr>
            <a:endParaRPr lang="en-US" altLang="en-US" sz="1800" dirty="0">
              <a:solidFill>
                <a:schemeClr val="bg1"/>
              </a:solidFill>
              <a:latin typeface="Arial Black" panose="020B0A04020102020204" pitchFamily="34" charset="0"/>
            </a:endParaRPr>
          </a:p>
          <a:p>
            <a:pPr marL="0" indent="0" algn="ctr">
              <a:lnSpc>
                <a:spcPct val="80000"/>
              </a:lnSpc>
              <a:buFontTx/>
              <a:buNone/>
            </a:pPr>
            <a:r>
              <a:rPr lang="en-US" altLang="en-US" sz="2400" b="1" dirty="0">
                <a:solidFill>
                  <a:schemeClr val="bg1"/>
                </a:solidFill>
              </a:rPr>
              <a:t>1 John 4:12</a:t>
            </a:r>
          </a:p>
          <a:p>
            <a:pPr marL="0" indent="0" algn="just">
              <a:lnSpc>
                <a:spcPct val="80000"/>
              </a:lnSpc>
              <a:buFontTx/>
              <a:buNone/>
            </a:pPr>
            <a:r>
              <a:rPr lang="en-US" altLang="en-US" sz="2400" b="1" dirty="0">
                <a:solidFill>
                  <a:schemeClr val="bg1"/>
                </a:solidFill>
              </a:rPr>
              <a:t>12 No man hath seen God at any time. If we love one another, God dwelleth in us, and His love is perfected in us.</a:t>
            </a:r>
          </a:p>
          <a:p>
            <a:pPr marL="0" indent="0" algn="just">
              <a:lnSpc>
                <a:spcPct val="80000"/>
              </a:lnSpc>
              <a:buFontTx/>
              <a:buNone/>
            </a:pPr>
            <a:endParaRPr lang="en-US" altLang="en-US" sz="2400" b="1" dirty="0">
              <a:solidFill>
                <a:schemeClr val="bg1"/>
              </a:solidFill>
            </a:endParaRPr>
          </a:p>
          <a:p>
            <a:pPr marL="0" indent="0" algn="just">
              <a:lnSpc>
                <a:spcPct val="80000"/>
              </a:lnSpc>
              <a:buFontTx/>
              <a:buNone/>
            </a:pPr>
            <a:r>
              <a:rPr lang="en-US" altLang="en-US" sz="2400" b="1" dirty="0">
                <a:solidFill>
                  <a:schemeClr val="bg1"/>
                </a:solidFill>
              </a:rPr>
              <a:t>12 No man has at any time seen God. But if we love one another, God abides (lives and remains) in us and His love (that love which is essentially His) is brought to completion (to its full maturity, runs its full course, is perfected) in us!   AMP</a:t>
            </a:r>
          </a:p>
          <a:p>
            <a:pPr marL="0" indent="0" algn="just">
              <a:lnSpc>
                <a:spcPct val="80000"/>
              </a:lnSpc>
              <a:buFontTx/>
              <a:buNone/>
            </a:pPr>
            <a:endParaRPr lang="en-US" altLang="en-US" sz="2400" b="1" dirty="0">
              <a:solidFill>
                <a:schemeClr val="bg1"/>
              </a:solidFill>
            </a:endParaRPr>
          </a:p>
          <a:p>
            <a:pPr marL="0" indent="0" algn="just">
              <a:lnSpc>
                <a:spcPct val="80000"/>
              </a:lnSpc>
              <a:buFontTx/>
              <a:buNone/>
            </a:pPr>
            <a:r>
              <a:rPr lang="en-US" altLang="en-US" sz="2400" b="1" dirty="0">
                <a:solidFill>
                  <a:schemeClr val="bg1"/>
                </a:solidFill>
              </a:rPr>
              <a:t>12 No one has seen God, ever. But if we love one another, God dwells deeply within us, and his love becomes complete in us -- perfect love!  MSG</a:t>
            </a:r>
          </a:p>
          <a:p>
            <a:pPr marL="0" indent="0" algn="just">
              <a:lnSpc>
                <a:spcPct val="80000"/>
              </a:lnSpc>
              <a:buFontTx/>
              <a:buNone/>
            </a:pPr>
            <a:endParaRPr lang="en-US" altLang="en-US" sz="1400" b="1" dirty="0">
              <a:solidFill>
                <a:schemeClr val="bg1"/>
              </a:solidFill>
            </a:endParaRPr>
          </a:p>
          <a:p>
            <a:pPr marL="0" indent="0" algn="ctr">
              <a:lnSpc>
                <a:spcPct val="80000"/>
              </a:lnSpc>
              <a:buFontTx/>
              <a:buNone/>
            </a:pPr>
            <a:endParaRPr lang="en-US" altLang="en-US" sz="2000" b="1" dirty="0">
              <a:solidFill>
                <a:schemeClr val="bg1"/>
              </a:solidFill>
            </a:endParaRPr>
          </a:p>
          <a:p>
            <a:pPr marL="0" indent="0" algn="just">
              <a:lnSpc>
                <a:spcPct val="80000"/>
              </a:lnSpc>
              <a:buFontTx/>
              <a:buNone/>
            </a:pPr>
            <a:r>
              <a:rPr lang="en-US" altLang="en-US" sz="2000" b="1" dirty="0">
                <a:solidFill>
                  <a:schemeClr val="bg1"/>
                </a:solidFill>
              </a:rPr>
              <a:t> </a:t>
            </a:r>
          </a:p>
          <a:p>
            <a:pPr marL="0" indent="0">
              <a:lnSpc>
                <a:spcPct val="80000"/>
              </a:lnSpc>
              <a:buFontTx/>
              <a:buNone/>
            </a:pPr>
            <a:endParaRPr lang="en-US" altLang="en-US" sz="2000" dirty="0">
              <a:solidFill>
                <a:schemeClr val="bg1"/>
              </a:solidFill>
            </a:endParaRPr>
          </a:p>
        </p:txBody>
      </p:sp>
      <p:sp>
        <p:nvSpPr>
          <p:cNvPr id="443395" name="Text Box 3"/>
          <p:cNvSpPr txBox="1">
            <a:spLocks noChangeArrowheads="1"/>
          </p:cNvSpPr>
          <p:nvPr/>
        </p:nvSpPr>
        <p:spPr bwMode="auto">
          <a:xfrm>
            <a:off x="279400" y="339725"/>
            <a:ext cx="6934200" cy="1003300"/>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b="0" dirty="0">
                <a:solidFill>
                  <a:srgbClr val="FF0000"/>
                </a:solidFill>
                <a:latin typeface="Elephant" panose="02020904090505020303" pitchFamily="18" charset="0"/>
              </a:rPr>
              <a:t>God’s Love is Perfected in Us as </a:t>
            </a:r>
          </a:p>
          <a:p>
            <a:pPr algn="ctr"/>
            <a:r>
              <a:rPr lang="en-US" altLang="en-US" sz="2800" b="0" dirty="0">
                <a:solidFill>
                  <a:srgbClr val="FF0000"/>
                </a:solidFill>
                <a:latin typeface="Elephant" panose="02020904090505020303" pitchFamily="18" charset="0"/>
              </a:rPr>
              <a:t>We Love Our Brother</a:t>
            </a:r>
          </a:p>
        </p:txBody>
      </p:sp>
    </p:spTree>
  </p:cSld>
  <p:clrMapOvr>
    <a:masterClrMapping/>
  </p:clrMapOvr>
  <p:transition spd="slow">
    <p:checker/>
    <p:sndAc>
      <p:stSnd>
        <p:snd r:embed="rId3" name="projctor.wav"/>
      </p:stSnd>
    </p:sndAc>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Rectangle 2"/>
          <p:cNvSpPr>
            <a:spLocks noGrp="1" noChangeArrowheads="1"/>
          </p:cNvSpPr>
          <p:nvPr>
            <p:ph type="body" idx="1"/>
          </p:nvPr>
        </p:nvSpPr>
        <p:spPr>
          <a:xfrm>
            <a:off x="152400" y="66675"/>
            <a:ext cx="6962775" cy="9259888"/>
          </a:xfrm>
          <a:gradFill rotWithShape="1">
            <a:gsLst>
              <a:gs pos="0">
                <a:schemeClr val="tx1"/>
              </a:gs>
              <a:gs pos="50000">
                <a:srgbClr val="660066"/>
              </a:gs>
              <a:gs pos="100000">
                <a:schemeClr val="tx1"/>
              </a:gs>
            </a:gsLst>
            <a:lin ang="5400000" scaled="1"/>
          </a:gradFill>
          <a:ln w="57150">
            <a:solidFill>
              <a:srgbClr val="FFFF00"/>
            </a:solidFill>
            <a:miter lim="800000"/>
            <a:headEnd/>
            <a:tailEnd/>
          </a:ln>
        </p:spPr>
        <p:txBody>
          <a:bodyPr/>
          <a:lstStyle/>
          <a:p>
            <a:pPr algn="ctr">
              <a:lnSpc>
                <a:spcPct val="80000"/>
              </a:lnSpc>
              <a:buFontTx/>
              <a:buNone/>
              <a:defRPr/>
            </a:pPr>
            <a:endParaRPr lang="en-US" altLang="en-US" sz="1400" b="1" dirty="0">
              <a:solidFill>
                <a:srgbClr val="FFFF00"/>
              </a:solidFill>
              <a:latin typeface="Arial Black" panose="020B0A04020102020204" pitchFamily="34" charset="0"/>
            </a:endParaRPr>
          </a:p>
          <a:p>
            <a:pPr algn="ctr">
              <a:lnSpc>
                <a:spcPct val="80000"/>
              </a:lnSpc>
              <a:buFontTx/>
              <a:buNone/>
              <a:defRPr/>
            </a:pPr>
            <a:r>
              <a:rPr lang="en-US" altLang="en-US" sz="2800" b="1" dirty="0">
                <a:solidFill>
                  <a:srgbClr val="FFFF00"/>
                </a:solidFill>
                <a:latin typeface="Arial Black" panose="020B0A04020102020204" pitchFamily="34" charset="0"/>
              </a:rPr>
              <a:t>Special Love to Our Brothers              and Sisters in the Church</a:t>
            </a:r>
          </a:p>
          <a:p>
            <a:pPr>
              <a:lnSpc>
                <a:spcPct val="80000"/>
              </a:lnSpc>
              <a:buFontTx/>
              <a:buNone/>
              <a:defRPr/>
            </a:pPr>
            <a:endParaRPr lang="en-US" altLang="en-US" sz="1800" b="1" dirty="0">
              <a:solidFill>
                <a:schemeClr val="bg1"/>
              </a:solidFill>
              <a:latin typeface="Arial Black" panose="020B0A04020102020204" pitchFamily="34" charset="0"/>
            </a:endParaRPr>
          </a:p>
          <a:p>
            <a:pPr algn="ctr">
              <a:lnSpc>
                <a:spcPct val="80000"/>
              </a:lnSpc>
              <a:buFontTx/>
              <a:buNone/>
              <a:defRPr/>
            </a:pPr>
            <a:r>
              <a:rPr lang="en-US" altLang="en-US" sz="1600" b="1" dirty="0">
                <a:solidFill>
                  <a:schemeClr val="bg1"/>
                </a:solidFill>
              </a:rPr>
              <a:t>Galatians 6:10</a:t>
            </a:r>
          </a:p>
          <a:p>
            <a:pPr algn="just">
              <a:lnSpc>
                <a:spcPct val="80000"/>
              </a:lnSpc>
              <a:buFontTx/>
              <a:buNone/>
              <a:defRPr/>
            </a:pPr>
            <a:r>
              <a:rPr lang="en-US" altLang="en-US" sz="1600" b="1" dirty="0">
                <a:solidFill>
                  <a:schemeClr val="bg1"/>
                </a:solidFill>
              </a:rPr>
              <a:t>10  As we have therefore opportunity, let us do good unto all men, </a:t>
            </a:r>
            <a:r>
              <a:rPr lang="en-US" altLang="en-US" sz="1600" b="1" dirty="0">
                <a:solidFill>
                  <a:srgbClr val="FFFF00"/>
                </a:solidFill>
              </a:rPr>
              <a:t>especially unto them who are of the household of faith</a:t>
            </a:r>
            <a:r>
              <a:rPr lang="en-US" altLang="en-US" sz="1600" b="1" dirty="0">
                <a:solidFill>
                  <a:schemeClr val="bg1"/>
                </a:solidFill>
              </a:rPr>
              <a:t>.</a:t>
            </a:r>
          </a:p>
          <a:p>
            <a:pPr algn="just">
              <a:lnSpc>
                <a:spcPct val="80000"/>
              </a:lnSpc>
              <a:buFontTx/>
              <a:buNone/>
              <a:defRPr/>
            </a:pPr>
            <a:endParaRPr lang="en-US" altLang="en-US" sz="800" b="1" dirty="0">
              <a:solidFill>
                <a:schemeClr val="bg1"/>
              </a:solidFill>
            </a:endParaRPr>
          </a:p>
          <a:p>
            <a:pPr algn="just">
              <a:lnSpc>
                <a:spcPct val="80000"/>
              </a:lnSpc>
              <a:buFontTx/>
              <a:buNone/>
              <a:defRPr/>
            </a:pPr>
            <a:r>
              <a:rPr lang="en-US" altLang="en-US" sz="1600" b="1" dirty="0">
                <a:solidFill>
                  <a:schemeClr val="bg1"/>
                </a:solidFill>
              </a:rPr>
              <a:t>10  Be mindful to be a blessing, </a:t>
            </a:r>
            <a:r>
              <a:rPr lang="en-US" altLang="en-US" sz="1600" b="1" dirty="0">
                <a:solidFill>
                  <a:srgbClr val="FFFF00"/>
                </a:solidFill>
              </a:rPr>
              <a:t>especially to those of the household of faith [those who belong to God's family with you, the believers]. </a:t>
            </a:r>
            <a:r>
              <a:rPr lang="en-US" altLang="en-US" sz="1600" b="1" dirty="0">
                <a:solidFill>
                  <a:schemeClr val="bg1"/>
                </a:solidFill>
              </a:rPr>
              <a:t>AMP</a:t>
            </a:r>
          </a:p>
          <a:p>
            <a:pPr algn="just">
              <a:lnSpc>
                <a:spcPct val="80000"/>
              </a:lnSpc>
              <a:buFontTx/>
              <a:buNone/>
              <a:defRPr/>
            </a:pPr>
            <a:endParaRPr lang="en-US" altLang="en-US" sz="2400" b="1" dirty="0">
              <a:solidFill>
                <a:srgbClr val="FFFF00"/>
              </a:solidFill>
            </a:endParaRPr>
          </a:p>
          <a:p>
            <a:pPr algn="ctr">
              <a:lnSpc>
                <a:spcPct val="80000"/>
              </a:lnSpc>
              <a:buFontTx/>
              <a:buNone/>
              <a:defRPr/>
            </a:pPr>
            <a:r>
              <a:rPr lang="en-US" altLang="en-US" sz="1600" b="1" dirty="0">
                <a:solidFill>
                  <a:schemeClr val="bg1"/>
                </a:solidFill>
              </a:rPr>
              <a:t>1 John 3:13, 14, 16</a:t>
            </a:r>
          </a:p>
          <a:p>
            <a:pPr algn="just">
              <a:lnSpc>
                <a:spcPct val="80000"/>
              </a:lnSpc>
              <a:buFontTx/>
              <a:buNone/>
              <a:defRPr/>
            </a:pPr>
            <a:r>
              <a:rPr lang="en-US" altLang="en-US" sz="1600" b="1" dirty="0">
                <a:solidFill>
                  <a:schemeClr val="bg1"/>
                </a:solidFill>
              </a:rPr>
              <a:t>13  Marvel not, my brethren, if the world hate you.</a:t>
            </a:r>
          </a:p>
          <a:p>
            <a:pPr algn="just">
              <a:lnSpc>
                <a:spcPct val="80000"/>
              </a:lnSpc>
              <a:buFontTx/>
              <a:buNone/>
              <a:defRPr/>
            </a:pPr>
            <a:r>
              <a:rPr lang="en-US" altLang="en-US" sz="1600" b="1" dirty="0">
                <a:solidFill>
                  <a:schemeClr val="bg1"/>
                </a:solidFill>
              </a:rPr>
              <a:t>14  We know that we have passed from death unto life, because </a:t>
            </a:r>
            <a:r>
              <a:rPr lang="en-US" altLang="en-US" sz="1600" b="1" dirty="0">
                <a:solidFill>
                  <a:srgbClr val="FFFF00"/>
                </a:solidFill>
              </a:rPr>
              <a:t>we love the brethren</a:t>
            </a:r>
            <a:r>
              <a:rPr lang="en-US" altLang="en-US" sz="1600" b="1" dirty="0">
                <a:solidFill>
                  <a:schemeClr val="bg1"/>
                </a:solidFill>
              </a:rPr>
              <a:t>.  He that loveth not his brother abideth in death.</a:t>
            </a:r>
          </a:p>
          <a:p>
            <a:pPr algn="just">
              <a:lnSpc>
                <a:spcPct val="80000"/>
              </a:lnSpc>
              <a:buFontTx/>
              <a:buNone/>
              <a:defRPr/>
            </a:pPr>
            <a:r>
              <a:rPr lang="en-US" altLang="en-US" sz="1600" b="1" dirty="0">
                <a:solidFill>
                  <a:schemeClr val="bg1"/>
                </a:solidFill>
              </a:rPr>
              <a:t>16  Hereby perceive we the love of God, because he laid down his life for us: and </a:t>
            </a:r>
            <a:r>
              <a:rPr lang="en-US" altLang="en-US" sz="1600" b="1" dirty="0">
                <a:solidFill>
                  <a:srgbClr val="FFFF00"/>
                </a:solidFill>
              </a:rPr>
              <a:t>we ought to</a:t>
            </a:r>
            <a:r>
              <a:rPr lang="en-US" altLang="en-US" sz="1600" b="1" dirty="0">
                <a:solidFill>
                  <a:schemeClr val="bg1"/>
                </a:solidFill>
              </a:rPr>
              <a:t> </a:t>
            </a:r>
            <a:r>
              <a:rPr lang="en-US" altLang="en-US" sz="1600" b="1" dirty="0">
                <a:solidFill>
                  <a:srgbClr val="FFFF00"/>
                </a:solidFill>
              </a:rPr>
              <a:t>lay down our lives for the brethren</a:t>
            </a:r>
            <a:r>
              <a:rPr lang="en-US" altLang="en-US" sz="1600" b="1" dirty="0">
                <a:solidFill>
                  <a:schemeClr val="bg1"/>
                </a:solidFill>
              </a:rPr>
              <a:t>.</a:t>
            </a:r>
          </a:p>
          <a:p>
            <a:pPr algn="just">
              <a:lnSpc>
                <a:spcPct val="80000"/>
              </a:lnSpc>
              <a:buFontTx/>
              <a:buNone/>
              <a:defRPr/>
            </a:pPr>
            <a:endParaRPr lang="en-US" altLang="en-US" sz="2400" b="1" dirty="0">
              <a:solidFill>
                <a:schemeClr val="bg1"/>
              </a:solidFill>
            </a:endParaRPr>
          </a:p>
          <a:p>
            <a:pPr algn="ctr">
              <a:lnSpc>
                <a:spcPct val="80000"/>
              </a:lnSpc>
              <a:buFontTx/>
              <a:buNone/>
              <a:defRPr/>
            </a:pPr>
            <a:r>
              <a:rPr lang="en-US" altLang="en-US" sz="1600" b="1" dirty="0">
                <a:solidFill>
                  <a:schemeClr val="bg1"/>
                </a:solidFill>
              </a:rPr>
              <a:t>1 Peter 2:17</a:t>
            </a:r>
          </a:p>
          <a:p>
            <a:pPr algn="just">
              <a:lnSpc>
                <a:spcPct val="80000"/>
              </a:lnSpc>
              <a:buFontTx/>
              <a:buNone/>
              <a:defRPr/>
            </a:pPr>
            <a:r>
              <a:rPr lang="en-US" altLang="en-US" sz="1600" b="1" dirty="0">
                <a:solidFill>
                  <a:schemeClr val="bg1"/>
                </a:solidFill>
              </a:rPr>
              <a:t>17  </a:t>
            </a:r>
            <a:r>
              <a:rPr lang="en-US" altLang="en-US" sz="1600" b="1" u="sng" dirty="0">
                <a:solidFill>
                  <a:schemeClr val="bg1"/>
                </a:solidFill>
              </a:rPr>
              <a:t>Show respect for all men [treat them honorably].  </a:t>
            </a:r>
            <a:r>
              <a:rPr lang="en-US" altLang="en-US" sz="1600" b="1" u="sng" dirty="0">
                <a:solidFill>
                  <a:srgbClr val="FFFF00"/>
                </a:solidFill>
              </a:rPr>
              <a:t>Love the brotherhood (the Christian family of which Christ is the Head).</a:t>
            </a:r>
            <a:r>
              <a:rPr lang="en-US" altLang="en-US" sz="1600" b="1" u="sng" dirty="0">
                <a:solidFill>
                  <a:schemeClr val="bg1"/>
                </a:solidFill>
              </a:rPr>
              <a:t> Reverence God. Honor the emperor.  AMP </a:t>
            </a:r>
          </a:p>
          <a:p>
            <a:pPr algn="just">
              <a:lnSpc>
                <a:spcPct val="80000"/>
              </a:lnSpc>
              <a:buFontTx/>
              <a:buNone/>
              <a:defRPr/>
            </a:pPr>
            <a:endParaRPr lang="en-US" altLang="en-US" sz="800" b="1" dirty="0">
              <a:solidFill>
                <a:schemeClr val="bg1"/>
              </a:solidFill>
            </a:endParaRPr>
          </a:p>
          <a:p>
            <a:pPr algn="just">
              <a:lnSpc>
                <a:spcPct val="80000"/>
              </a:lnSpc>
              <a:buFontTx/>
              <a:buNone/>
              <a:defRPr/>
            </a:pPr>
            <a:r>
              <a:rPr lang="en-US" altLang="en-US" sz="1600" b="1" dirty="0">
                <a:solidFill>
                  <a:schemeClr val="bg1"/>
                </a:solidFill>
              </a:rPr>
              <a:t>17  Treat everyone you meet with dignity. </a:t>
            </a:r>
            <a:r>
              <a:rPr lang="en-US" altLang="en-US" sz="1600" b="1" dirty="0">
                <a:solidFill>
                  <a:srgbClr val="FFFF00"/>
                </a:solidFill>
              </a:rPr>
              <a:t>Love your spiritual family.</a:t>
            </a:r>
            <a:r>
              <a:rPr lang="en-US" altLang="en-US" sz="1600" b="1" dirty="0">
                <a:solidFill>
                  <a:schemeClr val="bg1"/>
                </a:solidFill>
              </a:rPr>
              <a:t> Revere God. Respect the government. MSG</a:t>
            </a:r>
          </a:p>
          <a:p>
            <a:pPr algn="just">
              <a:lnSpc>
                <a:spcPct val="80000"/>
              </a:lnSpc>
              <a:buFontTx/>
              <a:buNone/>
              <a:defRPr/>
            </a:pPr>
            <a:endParaRPr lang="en-US" altLang="en-US" sz="2400" b="1" dirty="0">
              <a:solidFill>
                <a:schemeClr val="bg1"/>
              </a:solidFill>
            </a:endParaRPr>
          </a:p>
          <a:p>
            <a:pPr algn="ctr">
              <a:lnSpc>
                <a:spcPct val="80000"/>
              </a:lnSpc>
              <a:buFontTx/>
              <a:buNone/>
              <a:defRPr/>
            </a:pPr>
            <a:r>
              <a:rPr lang="en-US" altLang="en-US" sz="1600" b="1" dirty="0">
                <a:solidFill>
                  <a:schemeClr val="bg1"/>
                </a:solidFill>
              </a:rPr>
              <a:t>John 13:35</a:t>
            </a:r>
          </a:p>
          <a:p>
            <a:pPr algn="just">
              <a:lnSpc>
                <a:spcPct val="80000"/>
              </a:lnSpc>
              <a:buFontTx/>
              <a:buNone/>
              <a:defRPr/>
            </a:pPr>
            <a:r>
              <a:rPr lang="en-US" altLang="en-US" sz="1600" b="1" dirty="0">
                <a:solidFill>
                  <a:schemeClr val="bg1"/>
                </a:solidFill>
              </a:rPr>
              <a:t>35  By this shall all men know that ye are my disciples, if ye have </a:t>
            </a:r>
            <a:r>
              <a:rPr lang="en-US" altLang="en-US" sz="1600" b="1" dirty="0">
                <a:solidFill>
                  <a:srgbClr val="FFFF00"/>
                </a:solidFill>
              </a:rPr>
              <a:t>love one to another</a:t>
            </a:r>
            <a:r>
              <a:rPr lang="en-US" altLang="en-US" sz="1600" b="1" dirty="0">
                <a:solidFill>
                  <a:schemeClr val="bg1"/>
                </a:solidFill>
              </a:rPr>
              <a:t>.</a:t>
            </a:r>
          </a:p>
          <a:p>
            <a:pPr algn="just">
              <a:lnSpc>
                <a:spcPct val="80000"/>
              </a:lnSpc>
              <a:buFontTx/>
              <a:buNone/>
              <a:defRPr/>
            </a:pPr>
            <a:endParaRPr lang="en-US" altLang="en-US" sz="800" b="1" dirty="0">
              <a:solidFill>
                <a:schemeClr val="bg1"/>
              </a:solidFill>
            </a:endParaRPr>
          </a:p>
          <a:p>
            <a:pPr algn="just">
              <a:lnSpc>
                <a:spcPct val="80000"/>
              </a:lnSpc>
              <a:buFontTx/>
              <a:buNone/>
              <a:defRPr/>
            </a:pPr>
            <a:r>
              <a:rPr lang="en-US" altLang="en-US" sz="1600" b="1" dirty="0">
                <a:solidFill>
                  <a:schemeClr val="bg1"/>
                </a:solidFill>
              </a:rPr>
              <a:t>35  By this shall all [men] know that you are My disciples, </a:t>
            </a:r>
            <a:r>
              <a:rPr lang="en-US" altLang="en-US" sz="1600" b="1" dirty="0">
                <a:solidFill>
                  <a:srgbClr val="FFFF00"/>
                </a:solidFill>
              </a:rPr>
              <a:t>if you love one another [if you keep on showing love among yourselves</a:t>
            </a:r>
            <a:r>
              <a:rPr lang="en-US" altLang="en-US" sz="1200" b="1" dirty="0">
                <a:solidFill>
                  <a:srgbClr val="FFFF00"/>
                </a:solidFill>
              </a:rPr>
              <a:t>].</a:t>
            </a:r>
            <a:r>
              <a:rPr lang="en-US" altLang="en-US" sz="1200" b="1" dirty="0">
                <a:solidFill>
                  <a:schemeClr val="bg1"/>
                </a:solidFill>
              </a:rPr>
              <a:t>  AMP</a:t>
            </a:r>
          </a:p>
          <a:p>
            <a:pPr>
              <a:lnSpc>
                <a:spcPct val="80000"/>
              </a:lnSpc>
              <a:buFontTx/>
              <a:buNone/>
              <a:defRPr/>
            </a:pPr>
            <a:endParaRPr lang="en-US" altLang="en-US" sz="1400" b="1" dirty="0">
              <a:solidFill>
                <a:schemeClr val="bg1"/>
              </a:solidFill>
            </a:endParaRPr>
          </a:p>
          <a:p>
            <a:pPr algn="ctr">
              <a:lnSpc>
                <a:spcPct val="80000"/>
              </a:lnSpc>
              <a:buFontTx/>
              <a:buNone/>
              <a:defRPr/>
            </a:pPr>
            <a:r>
              <a:rPr lang="en-US" altLang="en-US" sz="2000" b="1" dirty="0">
                <a:solidFill>
                  <a:srgbClr val="FFFF00"/>
                </a:solidFill>
              </a:rPr>
              <a:t>Jesus did not say the world would recognize that </a:t>
            </a:r>
          </a:p>
          <a:p>
            <a:pPr algn="ctr">
              <a:lnSpc>
                <a:spcPct val="80000"/>
              </a:lnSpc>
              <a:buFontTx/>
              <a:buNone/>
              <a:defRPr/>
            </a:pPr>
            <a:r>
              <a:rPr lang="en-US" altLang="en-US" sz="2000" b="1" dirty="0">
                <a:solidFill>
                  <a:srgbClr val="FFFF00"/>
                </a:solidFill>
              </a:rPr>
              <a:t>we are his disciples</a:t>
            </a:r>
            <a:r>
              <a:rPr lang="en-US" altLang="en-US" sz="1600" b="1" dirty="0">
                <a:solidFill>
                  <a:srgbClr val="FFFF00"/>
                </a:solidFill>
              </a:rPr>
              <a:t> b</a:t>
            </a:r>
            <a:r>
              <a:rPr lang="en-US" altLang="en-US" sz="2000" b="1" dirty="0">
                <a:solidFill>
                  <a:srgbClr val="FFFF00"/>
                </a:solidFill>
              </a:rPr>
              <a:t>ecause we love Him,</a:t>
            </a:r>
            <a:r>
              <a:rPr lang="en-US" altLang="en-US" sz="1600" b="1" dirty="0">
                <a:solidFill>
                  <a:srgbClr val="FFFF00"/>
                </a:solidFill>
              </a:rPr>
              <a:t>  </a:t>
            </a:r>
          </a:p>
          <a:p>
            <a:pPr algn="ctr">
              <a:lnSpc>
                <a:spcPct val="80000"/>
              </a:lnSpc>
              <a:buFontTx/>
              <a:buNone/>
              <a:defRPr/>
            </a:pPr>
            <a:r>
              <a:rPr lang="en-US" altLang="en-US" sz="1600" b="1" dirty="0">
                <a:solidFill>
                  <a:srgbClr val="FFFF00"/>
                </a:solidFill>
              </a:rPr>
              <a:t> </a:t>
            </a:r>
            <a:r>
              <a:rPr lang="en-US" altLang="en-US" sz="2000" b="1" dirty="0">
                <a:solidFill>
                  <a:srgbClr val="FFFF00"/>
                </a:solidFill>
              </a:rPr>
              <a:t>but because</a:t>
            </a:r>
            <a:r>
              <a:rPr lang="en-US" altLang="en-US" sz="1600" b="1" dirty="0">
                <a:solidFill>
                  <a:srgbClr val="FFFF00"/>
                </a:solidFill>
              </a:rPr>
              <a:t> </a:t>
            </a:r>
            <a:r>
              <a:rPr lang="en-US" altLang="en-US" sz="2000" b="1" dirty="0">
                <a:solidFill>
                  <a:srgbClr val="FFFF00"/>
                </a:solidFill>
              </a:rPr>
              <a:t>we love each other</a:t>
            </a:r>
            <a:r>
              <a:rPr lang="en-US" altLang="en-US" sz="1600" b="1" dirty="0">
                <a:solidFill>
                  <a:srgbClr val="FFFF00"/>
                </a:solidFill>
              </a:rPr>
              <a:t>!</a:t>
            </a:r>
          </a:p>
          <a:p>
            <a:pPr>
              <a:lnSpc>
                <a:spcPct val="80000"/>
              </a:lnSpc>
              <a:buFontTx/>
              <a:buNone/>
              <a:defRPr/>
            </a:pPr>
            <a:endParaRPr lang="en-US" altLang="en-US" sz="1600" b="1" dirty="0">
              <a:solidFill>
                <a:srgbClr val="FFFF00"/>
              </a:solidFill>
            </a:endParaRPr>
          </a:p>
        </p:txBody>
      </p:sp>
    </p:spTree>
  </p:cSld>
  <p:clrMapOvr>
    <a:masterClrMapping/>
  </p:clrMapOvr>
  <p:transition spd="slow">
    <p:checker/>
    <p:sndAc>
      <p:stSnd>
        <p:snd r:embed="rId3" name="projctor.wav"/>
      </p:stSnd>
    </p:sndAc>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114300" y="41275"/>
            <a:ext cx="7086600" cy="9091683"/>
          </a:xfrm>
          <a:prstGeom prst="rect">
            <a:avLst/>
          </a:prstGeom>
          <a:solidFill>
            <a:srgbClr val="000099"/>
          </a:solidFill>
          <a:ln w="76200">
            <a:solidFill>
              <a:schemeClr val="tx1"/>
            </a:solidFill>
            <a:miter lim="800000"/>
            <a:headEnd/>
            <a:tailEnd/>
          </a:ln>
          <a:effectLst/>
          <a:extLst/>
        </p:spPr>
        <p:txBody>
          <a:bodyPr lIns="91403" tIns="45702" rIns="91403" bIns="45702">
            <a:spAutoFit/>
          </a:bodyPr>
          <a:lstStyle>
            <a:lvl1pPr marL="457200" indent="-171450">
              <a:spcBef>
                <a:spcPct val="20000"/>
              </a:spcBef>
              <a:buChar char="•"/>
              <a:tabLst>
                <a:tab pos="457200" algn="l"/>
              </a:tabLst>
              <a:defRPr sz="3200">
                <a:solidFill>
                  <a:schemeClr val="tx1"/>
                </a:solidFill>
                <a:latin typeface="Times New Roman" panose="02020603050405020304" pitchFamily="18" charset="0"/>
              </a:defRPr>
            </a:lvl1pPr>
            <a:lvl2pPr marL="1258888" indent="-455613">
              <a:spcBef>
                <a:spcPct val="20000"/>
              </a:spcBef>
              <a:buChar char="–"/>
              <a:tabLst>
                <a:tab pos="457200" algn="l"/>
              </a:tabLst>
              <a:defRPr sz="2800">
                <a:solidFill>
                  <a:schemeClr val="tx1"/>
                </a:solidFill>
                <a:latin typeface="Times New Roman" panose="02020603050405020304" pitchFamily="18" charset="0"/>
              </a:defRPr>
            </a:lvl2pPr>
            <a:lvl3pPr marL="1831975" indent="-457200">
              <a:spcBef>
                <a:spcPct val="20000"/>
              </a:spcBef>
              <a:buChar char="•"/>
              <a:tabLst>
                <a:tab pos="457200" algn="l"/>
              </a:tabLst>
              <a:defRPr sz="2400">
                <a:solidFill>
                  <a:schemeClr val="tx1"/>
                </a:solidFill>
                <a:latin typeface="Times New Roman" panose="02020603050405020304" pitchFamily="18" charset="0"/>
              </a:defRPr>
            </a:lvl3pPr>
            <a:lvl4pPr marL="2403475" indent="-457200">
              <a:spcBef>
                <a:spcPct val="20000"/>
              </a:spcBef>
              <a:buChar char="–"/>
              <a:tabLst>
                <a:tab pos="457200" algn="l"/>
              </a:tabLst>
              <a:defRPr sz="2000">
                <a:solidFill>
                  <a:schemeClr val="tx1"/>
                </a:solidFill>
                <a:latin typeface="Times New Roman" panose="02020603050405020304" pitchFamily="18" charset="0"/>
              </a:defRPr>
            </a:lvl4pPr>
            <a:lvl5pPr marL="2974975" indent="-457200">
              <a:spcBef>
                <a:spcPct val="20000"/>
              </a:spcBef>
              <a:buChar char="»"/>
              <a:tabLst>
                <a:tab pos="457200" algn="l"/>
              </a:tabLst>
              <a:defRPr sz="2000">
                <a:solidFill>
                  <a:schemeClr val="tx1"/>
                </a:solidFill>
                <a:latin typeface="Times New Roman" panose="02020603050405020304" pitchFamily="18" charset="0"/>
              </a:defRPr>
            </a:lvl5pPr>
            <a:lvl6pPr marL="34321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38893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43465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48037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algn="ctr">
              <a:spcBef>
                <a:spcPct val="0"/>
              </a:spcBef>
              <a:buFontTx/>
              <a:buNone/>
              <a:defRPr/>
            </a:pPr>
            <a:endParaRPr lang="en-US" altLang="en-US" sz="400" dirty="0">
              <a:solidFill>
                <a:srgbClr val="FF0000"/>
              </a:solidFill>
              <a:latin typeface="Arial Black" panose="020B0A04020102020204" pitchFamily="34" charset="0"/>
            </a:endParaRPr>
          </a:p>
          <a:p>
            <a:pPr algn="ctr">
              <a:spcBef>
                <a:spcPct val="0"/>
              </a:spcBef>
              <a:buFontTx/>
              <a:buNone/>
              <a:defRPr/>
            </a:pPr>
            <a:endParaRPr lang="en-US" altLang="en-US" sz="4000" dirty="0">
              <a:solidFill>
                <a:schemeClr val="bg1"/>
              </a:solidFill>
              <a:latin typeface="Arial Black" panose="020B0A04020102020204" pitchFamily="34" charset="0"/>
            </a:endParaRPr>
          </a:p>
          <a:p>
            <a:pPr indent="-349250" algn="just">
              <a:tabLst>
                <a:tab pos="403225" algn="l"/>
              </a:tabLst>
              <a:defRPr/>
            </a:pPr>
            <a:endParaRPr lang="en-US" sz="2800" dirty="0">
              <a:solidFill>
                <a:schemeClr val="bg1"/>
              </a:solidFill>
              <a:cs typeface="+mn-cs"/>
            </a:endParaRPr>
          </a:p>
          <a:p>
            <a:pPr marL="107950" indent="0" algn="just">
              <a:buFontTx/>
              <a:buNone/>
              <a:tabLst>
                <a:tab pos="403225" algn="l"/>
              </a:tabLst>
              <a:defRPr/>
            </a:pPr>
            <a:endParaRPr lang="en-US" sz="1200" dirty="0">
              <a:solidFill>
                <a:schemeClr val="bg1"/>
              </a:solidFill>
              <a:cs typeface="+mn-cs"/>
            </a:endParaRPr>
          </a:p>
          <a:p>
            <a:pPr indent="-349250">
              <a:buFontTx/>
              <a:buNone/>
              <a:defRPr/>
            </a:pPr>
            <a:endParaRPr lang="en-US" sz="1600" dirty="0">
              <a:solidFill>
                <a:schemeClr val="bg1"/>
              </a:solidFill>
              <a:cs typeface="+mn-cs"/>
            </a:endParaRPr>
          </a:p>
          <a:p>
            <a:pPr marL="285750" indent="0" algn="ctr">
              <a:buFontTx/>
              <a:buNone/>
              <a:defRPr/>
            </a:pPr>
            <a:r>
              <a:rPr lang="en-US" sz="2000" dirty="0">
                <a:solidFill>
                  <a:schemeClr val="bg1"/>
                </a:solidFill>
                <a:latin typeface="Arial Black" panose="020B0A04020102020204" pitchFamily="34" charset="0"/>
                <a:cs typeface="+mn-cs"/>
              </a:rPr>
              <a:t>1 John 4:20-21</a:t>
            </a:r>
          </a:p>
          <a:p>
            <a:pPr marL="285750" indent="0" algn="just">
              <a:buFontTx/>
              <a:buNone/>
              <a:defRPr/>
            </a:pPr>
            <a:r>
              <a:rPr lang="en-US" sz="2000" dirty="0">
                <a:solidFill>
                  <a:schemeClr val="bg1"/>
                </a:solidFill>
                <a:latin typeface="Arial Black" panose="020B0A04020102020204" pitchFamily="34" charset="0"/>
                <a:cs typeface="+mn-cs"/>
              </a:rPr>
              <a:t>20  If anyone says, I love God, and detests his brother [in Christ], he is a liar;  for he who does not love his brother, whom  he has seen,  cannot love God,  Whom he has not seen. </a:t>
            </a:r>
          </a:p>
          <a:p>
            <a:pPr algn="just">
              <a:defRPr/>
            </a:pPr>
            <a:endParaRPr lang="en-US" sz="200" dirty="0">
              <a:solidFill>
                <a:schemeClr val="bg1"/>
              </a:solidFill>
              <a:latin typeface="Arial Black" panose="020B0A04020102020204" pitchFamily="34" charset="0"/>
              <a:cs typeface="+mn-cs"/>
            </a:endParaRPr>
          </a:p>
          <a:p>
            <a:pPr marL="285750" indent="0" algn="just">
              <a:buFontTx/>
              <a:buNone/>
              <a:defRPr/>
            </a:pPr>
            <a:r>
              <a:rPr lang="en-US" sz="2000" dirty="0">
                <a:solidFill>
                  <a:schemeClr val="bg1"/>
                </a:solidFill>
                <a:latin typeface="Arial Black" panose="020B0A04020102020204" pitchFamily="34" charset="0"/>
                <a:cs typeface="+mn-cs"/>
              </a:rPr>
              <a:t>21 And this command (charge, order, injunction) we have from Him:  that  he  who  loves  God shall love his brother  also.   AMP</a:t>
            </a:r>
          </a:p>
          <a:p>
            <a:pPr marL="285750" indent="0" algn="just">
              <a:buFontTx/>
              <a:buNone/>
              <a:defRPr/>
            </a:pPr>
            <a:endParaRPr lang="en-US" sz="1600" dirty="0">
              <a:solidFill>
                <a:schemeClr val="bg1"/>
              </a:solidFill>
              <a:latin typeface="Arial Black" panose="020B0A04020102020204" pitchFamily="34" charset="0"/>
              <a:cs typeface="+mn-cs"/>
            </a:endParaRPr>
          </a:p>
          <a:p>
            <a:pPr marL="117475" indent="0" algn="just">
              <a:buFontTx/>
              <a:buNone/>
              <a:tabLst>
                <a:tab pos="117475" algn="l"/>
              </a:tabLst>
              <a:defRPr/>
            </a:pPr>
            <a:r>
              <a:rPr lang="en-US" sz="2000" dirty="0">
                <a:solidFill>
                  <a:srgbClr val="FFFF00"/>
                </a:solidFill>
                <a:latin typeface="Arial Black" panose="020B0A04020102020204" pitchFamily="34" charset="0"/>
                <a:cs typeface="+mn-cs"/>
              </a:rPr>
              <a:t>The Apostle John states that we cannot be in true fellowship with God if we do not love our brother: </a:t>
            </a:r>
          </a:p>
          <a:p>
            <a:pPr marL="117475" indent="0" algn="just">
              <a:buFontTx/>
              <a:buNone/>
              <a:tabLst>
                <a:tab pos="117475" algn="l"/>
              </a:tabLst>
              <a:defRPr/>
            </a:pPr>
            <a:endParaRPr lang="en-US" sz="600" dirty="0">
              <a:solidFill>
                <a:srgbClr val="FFFF00"/>
              </a:solidFill>
              <a:latin typeface="Arial Black" panose="020B0A04020102020204" pitchFamily="34" charset="0"/>
              <a:cs typeface="+mn-cs"/>
            </a:endParaRPr>
          </a:p>
          <a:p>
            <a:pPr marL="117475" indent="-9525" algn="ctr">
              <a:buFontTx/>
              <a:buNone/>
              <a:tabLst>
                <a:tab pos="58738" algn="l"/>
              </a:tabLst>
              <a:defRPr/>
            </a:pPr>
            <a:r>
              <a:rPr lang="en-US" sz="2000" dirty="0">
                <a:solidFill>
                  <a:schemeClr val="bg1"/>
                </a:solidFill>
                <a:latin typeface="Arial Black" panose="020B0A04020102020204" pitchFamily="34" charset="0"/>
                <a:cs typeface="+mn-cs"/>
              </a:rPr>
              <a:t>1 John 3:23-24</a:t>
            </a:r>
          </a:p>
          <a:p>
            <a:pPr marL="117475" indent="-9525" algn="just">
              <a:buFontTx/>
              <a:buNone/>
              <a:tabLst>
                <a:tab pos="58738" algn="l"/>
              </a:tabLst>
              <a:defRPr/>
            </a:pPr>
            <a:r>
              <a:rPr lang="en-US" sz="2000" dirty="0">
                <a:solidFill>
                  <a:schemeClr val="bg1"/>
                </a:solidFill>
                <a:latin typeface="Arial Black" panose="020B0A04020102020204" pitchFamily="34" charset="0"/>
                <a:cs typeface="+mn-cs"/>
              </a:rPr>
              <a:t>And this is his commandment: We must love one another, just  as  he  commanded  us.   Those  who  obey  God’s commandments  remain  in fellowship  with Him, and he with</a:t>
            </a:r>
          </a:p>
          <a:p>
            <a:pPr marL="117475" indent="-9525" algn="just">
              <a:buFontTx/>
              <a:buNone/>
              <a:tabLst>
                <a:tab pos="58738" algn="l"/>
              </a:tabLst>
              <a:defRPr/>
            </a:pPr>
            <a:r>
              <a:rPr lang="en-US" sz="2000" dirty="0">
                <a:solidFill>
                  <a:schemeClr val="bg1"/>
                </a:solidFill>
                <a:latin typeface="Arial Black" panose="020B0A04020102020204" pitchFamily="34" charset="0"/>
                <a:cs typeface="+mn-cs"/>
              </a:rPr>
              <a:t>them.   NLT</a:t>
            </a:r>
          </a:p>
          <a:p>
            <a:pPr indent="-349250">
              <a:buFontTx/>
              <a:buNone/>
              <a:defRPr/>
            </a:pPr>
            <a:endParaRPr lang="en-US" sz="1600" dirty="0">
              <a:solidFill>
                <a:schemeClr val="bg1"/>
              </a:solidFill>
              <a:cs typeface="+mn-cs"/>
            </a:endParaRPr>
          </a:p>
          <a:p>
            <a:pPr indent="-349250">
              <a:buFontTx/>
              <a:buNone/>
              <a:defRPr/>
            </a:pPr>
            <a:endParaRPr lang="en-US" sz="1600" dirty="0">
              <a:solidFill>
                <a:schemeClr val="bg1"/>
              </a:solidFill>
              <a:cs typeface="+mn-cs"/>
            </a:endParaRPr>
          </a:p>
          <a:p>
            <a:pPr indent="-349250">
              <a:buFontTx/>
              <a:buNone/>
              <a:defRPr/>
            </a:pPr>
            <a:endParaRPr lang="en-US" sz="1600" dirty="0">
              <a:solidFill>
                <a:schemeClr val="bg1"/>
              </a:solidFill>
            </a:endParaRPr>
          </a:p>
          <a:p>
            <a:pPr indent="-349250">
              <a:buFontTx/>
              <a:buNone/>
              <a:defRPr/>
            </a:pPr>
            <a:endParaRPr lang="en-US" sz="1600" dirty="0">
              <a:solidFill>
                <a:schemeClr val="bg1"/>
              </a:solidFill>
              <a:cs typeface="+mn-cs"/>
            </a:endParaRPr>
          </a:p>
        </p:txBody>
      </p:sp>
      <p:sp>
        <p:nvSpPr>
          <p:cNvPr id="20483" name="Text Box 3"/>
          <p:cNvSpPr txBox="1">
            <a:spLocks noChangeArrowheads="1"/>
          </p:cNvSpPr>
          <p:nvPr/>
        </p:nvSpPr>
        <p:spPr bwMode="auto">
          <a:xfrm>
            <a:off x="184150" y="122238"/>
            <a:ext cx="6977063" cy="1323427"/>
          </a:xfrm>
          <a:prstGeom prst="rect">
            <a:avLst/>
          </a:prstGeom>
          <a:solidFill>
            <a:srgbClr val="FF0000"/>
          </a:solidFill>
          <a:ln w="57150">
            <a:solidFill>
              <a:schemeClr val="tx1"/>
            </a:solidFill>
            <a:miter lim="800000"/>
            <a:headEnd/>
            <a:tailEnd/>
          </a:ln>
        </p:spPr>
        <p:txBody>
          <a:bodyPr lIns="91428" tIns="45714" rIns="91428" bIns="45714">
            <a:spAutoFit/>
          </a:bodyP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just">
              <a:spcBef>
                <a:spcPct val="20000"/>
              </a:spcBef>
            </a:pPr>
            <a:r>
              <a:rPr lang="en-US" altLang="en-US" sz="2000" dirty="0">
                <a:solidFill>
                  <a:srgbClr val="FFFF00"/>
                </a:solidFill>
                <a:latin typeface="Arial Black" panose="020B0A04020102020204" pitchFamily="34" charset="0"/>
              </a:rPr>
              <a:t>Loving God and loving our brother are completely and  indivisibly linked.  Our love for   God   </a:t>
            </a:r>
            <a:r>
              <a:rPr lang="en-US" altLang="en-US" sz="2000" i="1" dirty="0">
                <a:solidFill>
                  <a:srgbClr val="FFFF00"/>
                </a:solidFill>
                <a:latin typeface="Arial Black" panose="020B0A04020102020204" pitchFamily="34" charset="0"/>
              </a:rPr>
              <a:t>(the  invisible)</a:t>
            </a:r>
            <a:r>
              <a:rPr lang="en-US" altLang="en-US" sz="2000" dirty="0">
                <a:solidFill>
                  <a:srgbClr val="FFFF00"/>
                </a:solidFill>
                <a:latin typeface="Arial Black" panose="020B0A04020102020204" pitchFamily="34" charset="0"/>
              </a:rPr>
              <a:t>   is manifested  by  our love for our brother </a:t>
            </a:r>
            <a:r>
              <a:rPr lang="en-US" altLang="en-US" sz="2000" i="1" dirty="0">
                <a:solidFill>
                  <a:srgbClr val="FFFF00"/>
                </a:solidFill>
                <a:latin typeface="Arial Black" panose="020B0A04020102020204" pitchFamily="34" charset="0"/>
              </a:rPr>
              <a:t>(the visible)</a:t>
            </a:r>
            <a:r>
              <a:rPr lang="en-US" altLang="en-US" sz="2000" dirty="0">
                <a:solidFill>
                  <a:srgbClr val="FFFF00"/>
                </a:solidFill>
                <a:latin typeface="Arial Black" panose="020B0A04020102020204" pitchFamily="34" charset="0"/>
              </a:rPr>
              <a:t>. </a:t>
            </a:r>
          </a:p>
        </p:txBody>
      </p:sp>
    </p:spTree>
    <p:extLst>
      <p:ext uri="{BB962C8B-B14F-4D97-AF65-F5344CB8AC3E}">
        <p14:creationId xmlns:p14="http://schemas.microsoft.com/office/powerpoint/2010/main" val="2381467655"/>
      </p:ext>
    </p:extLst>
  </p:cSld>
  <p:clrMapOvr>
    <a:masterClrMapping/>
  </p:clrMapOvr>
  <p:transition spd="slow">
    <p:checker/>
    <p:sndAc>
      <p:stSnd>
        <p:snd r:embed="rId3" name="projctor.wav"/>
      </p:stSnd>
    </p:sndAc>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
          <p:cNvSpPr>
            <a:spLocks noChangeArrowheads="1"/>
          </p:cNvSpPr>
          <p:nvPr/>
        </p:nvSpPr>
        <p:spPr bwMode="auto">
          <a:xfrm>
            <a:off x="152400" y="396875"/>
            <a:ext cx="7010400" cy="6096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endParaRPr lang="en-US" altLang="en-US" dirty="0"/>
          </a:p>
        </p:txBody>
      </p:sp>
      <p:sp>
        <p:nvSpPr>
          <p:cNvPr id="24579" name="Text Box 3"/>
          <p:cNvSpPr txBox="1">
            <a:spLocks noChangeArrowheads="1"/>
          </p:cNvSpPr>
          <p:nvPr/>
        </p:nvSpPr>
        <p:spPr bwMode="auto">
          <a:xfrm>
            <a:off x="457200" y="50450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r>
              <a:rPr lang="en-US" altLang="en-US" sz="2400" b="0" dirty="0">
                <a:solidFill>
                  <a:srgbClr val="006600"/>
                </a:solidFill>
                <a:latin typeface="Arial Black" panose="020B0A04020102020204" pitchFamily="34" charset="0"/>
              </a:rPr>
              <a:t>   </a:t>
            </a:r>
            <a:endParaRPr lang="en-US" altLang="en-US" sz="1600" dirty="0">
              <a:solidFill>
                <a:srgbClr val="006600"/>
              </a:solidFill>
              <a:latin typeface="Times New Roman" panose="02020603050405020304" pitchFamily="18" charset="0"/>
            </a:endParaRPr>
          </a:p>
        </p:txBody>
      </p:sp>
      <p:sp>
        <p:nvSpPr>
          <p:cNvPr id="24580" name="Text Box 4"/>
          <p:cNvSpPr txBox="1">
            <a:spLocks noChangeArrowheads="1"/>
          </p:cNvSpPr>
          <p:nvPr/>
        </p:nvSpPr>
        <p:spPr bwMode="auto">
          <a:xfrm>
            <a:off x="3433763" y="84582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endParaRPr lang="en-US" altLang="en-US" sz="2800" b="0" dirty="0">
              <a:solidFill>
                <a:schemeClr val="tx1"/>
              </a:solidFill>
              <a:latin typeface="Arial Black" panose="020B0A04020102020204" pitchFamily="34" charset="0"/>
            </a:endParaRPr>
          </a:p>
        </p:txBody>
      </p:sp>
      <p:sp>
        <p:nvSpPr>
          <p:cNvPr id="24581" name="Text Box 5"/>
          <p:cNvSpPr txBox="1">
            <a:spLocks noChangeArrowheads="1"/>
          </p:cNvSpPr>
          <p:nvPr/>
        </p:nvSpPr>
        <p:spPr bwMode="auto">
          <a:xfrm>
            <a:off x="88900" y="6613525"/>
            <a:ext cx="7162800" cy="2708275"/>
          </a:xfrm>
          <a:prstGeom prst="rect">
            <a:avLst/>
          </a:prstGeom>
          <a:solidFill>
            <a:srgbClr val="FFFF00"/>
          </a:solidFill>
          <a:ln w="57150">
            <a:solidFill>
              <a:srgbClr val="FF0000"/>
            </a:solidFill>
            <a:miter lim="800000"/>
            <a:headEnd/>
            <a:tailEnd/>
          </a:ln>
        </p:spPr>
        <p:txBody>
          <a:bodyPr>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r>
              <a:rPr lang="en-US" altLang="en-US" sz="1600" dirty="0">
                <a:solidFill>
                  <a:schemeClr val="tx1"/>
                </a:solidFill>
                <a:latin typeface="Times New Roman" panose="02020603050405020304" pitchFamily="18" charset="0"/>
              </a:rPr>
              <a:t>Our love to God is manifest and measured by our love to our brother.  </a:t>
            </a:r>
          </a:p>
          <a:p>
            <a:pPr algn="ctr"/>
            <a:r>
              <a:rPr lang="en-US" altLang="en-US" sz="1600" dirty="0">
                <a:solidFill>
                  <a:schemeClr val="tx1"/>
                </a:solidFill>
                <a:latin typeface="Times New Roman" panose="02020603050405020304" pitchFamily="18" charset="0"/>
              </a:rPr>
              <a:t>  When love </a:t>
            </a:r>
            <a:r>
              <a:rPr lang="en-US" altLang="en-US" sz="1400" dirty="0">
                <a:solidFill>
                  <a:srgbClr val="FF0000"/>
                </a:solidFill>
                <a:latin typeface="Arial Black" panose="020B0A04020102020204" pitchFamily="34" charset="0"/>
              </a:rPr>
              <a:t>FIRST</a:t>
            </a:r>
            <a:r>
              <a:rPr lang="en-US" altLang="en-US" sz="1600" dirty="0">
                <a:solidFill>
                  <a:srgbClr val="FF0000"/>
                </a:solidFill>
                <a:latin typeface="Times New Roman" panose="02020603050405020304" pitchFamily="18" charset="0"/>
              </a:rPr>
              <a:t> </a:t>
            </a:r>
            <a:r>
              <a:rPr lang="en-US" altLang="en-US" sz="1600" dirty="0">
                <a:solidFill>
                  <a:schemeClr val="tx1"/>
                </a:solidFill>
                <a:latin typeface="Times New Roman" panose="02020603050405020304" pitchFamily="18" charset="0"/>
              </a:rPr>
              <a:t>flows</a:t>
            </a:r>
            <a:r>
              <a:rPr lang="en-US" altLang="en-US" sz="1600" dirty="0">
                <a:solidFill>
                  <a:srgbClr val="000099"/>
                </a:solidFill>
                <a:latin typeface="Times New Roman" panose="02020603050405020304" pitchFamily="18" charset="0"/>
              </a:rPr>
              <a:t> </a:t>
            </a:r>
            <a:r>
              <a:rPr lang="en-US" altLang="en-US" sz="1600" dirty="0">
                <a:solidFill>
                  <a:schemeClr val="tx1"/>
                </a:solidFill>
                <a:latin typeface="Times New Roman" panose="02020603050405020304" pitchFamily="18" charset="0"/>
              </a:rPr>
              <a:t>within the family of God, the brotherhood,                   it is then most effective in flowing to lost souls !</a:t>
            </a:r>
          </a:p>
          <a:p>
            <a:pPr algn="ctr"/>
            <a:endParaRPr lang="en-US" altLang="en-US" sz="600" dirty="0">
              <a:solidFill>
                <a:schemeClr val="tx1"/>
              </a:solidFill>
              <a:latin typeface="Times New Roman" panose="02020603050405020304" pitchFamily="18" charset="0"/>
            </a:endParaRPr>
          </a:p>
          <a:p>
            <a:pPr algn="ctr"/>
            <a:r>
              <a:rPr lang="en-US" altLang="en-US" sz="1600" dirty="0">
                <a:solidFill>
                  <a:srgbClr val="FF0000"/>
                </a:solidFill>
                <a:latin typeface="Times New Roman" panose="02020603050405020304" pitchFamily="18" charset="0"/>
              </a:rPr>
              <a:t>“Christ puts us together in one piece, whose very breath and blood flow through us.   He is the Head and we are the body.”  (Col. 2:19)  MSG.</a:t>
            </a:r>
          </a:p>
          <a:p>
            <a:pPr algn="ctr"/>
            <a:endParaRPr lang="en-US" altLang="en-US" sz="600" dirty="0">
              <a:solidFill>
                <a:srgbClr val="FF0000"/>
              </a:solidFill>
              <a:latin typeface="Times New Roman" panose="02020603050405020304" pitchFamily="18" charset="0"/>
            </a:endParaRPr>
          </a:p>
          <a:p>
            <a:pPr algn="ctr" eaLnBrk="1" hangingPunct="1"/>
            <a:r>
              <a:rPr lang="en-US" altLang="en-US" sz="1600" dirty="0">
                <a:solidFill>
                  <a:srgbClr val="FF0000"/>
                </a:solidFill>
                <a:latin typeface="Times New Roman" panose="02020603050405020304" pitchFamily="18" charset="0"/>
              </a:rPr>
              <a:t>“Verily I say unto you, Inasmuch as ye did it  to one of the least of these,</a:t>
            </a:r>
          </a:p>
          <a:p>
            <a:pPr algn="ctr" eaLnBrk="1" hangingPunct="1"/>
            <a:r>
              <a:rPr lang="en-US" altLang="en-US" sz="1600" dirty="0">
                <a:solidFill>
                  <a:srgbClr val="FF0000"/>
                </a:solidFill>
                <a:latin typeface="Times New Roman" panose="02020603050405020304" pitchFamily="18" charset="0"/>
              </a:rPr>
              <a:t>ye did it to me.”  (Matthew 25:45)</a:t>
            </a:r>
          </a:p>
          <a:p>
            <a:pPr algn="ctr" eaLnBrk="1" hangingPunct="1"/>
            <a:endParaRPr lang="en-US" altLang="en-US" sz="800" dirty="0">
              <a:solidFill>
                <a:srgbClr val="FF0000"/>
              </a:solidFill>
              <a:latin typeface="Times New Roman" panose="02020603050405020304" pitchFamily="18" charset="0"/>
            </a:endParaRPr>
          </a:p>
          <a:p>
            <a:pPr algn="ctr"/>
            <a:r>
              <a:rPr lang="en-US" altLang="en-US" sz="1600" dirty="0">
                <a:solidFill>
                  <a:srgbClr val="FF0000"/>
                </a:solidFill>
                <a:latin typeface="Times New Roman" panose="02020603050405020304" pitchFamily="18" charset="0"/>
              </a:rPr>
              <a:t>Do good unto all men, especially unto them who are of the household of  faith. (Gal. 6:10)</a:t>
            </a:r>
            <a:endParaRPr lang="en-US" altLang="en-US" sz="600" dirty="0">
              <a:solidFill>
                <a:srgbClr val="FF0000"/>
              </a:solidFill>
              <a:latin typeface="Times New Roman" panose="02020603050405020304" pitchFamily="18" charset="0"/>
            </a:endParaRPr>
          </a:p>
        </p:txBody>
      </p:sp>
      <p:sp>
        <p:nvSpPr>
          <p:cNvPr id="24582" name="Rectangle 6"/>
          <p:cNvSpPr>
            <a:spLocks noChangeArrowheads="1"/>
          </p:cNvSpPr>
          <p:nvPr/>
        </p:nvSpPr>
        <p:spPr bwMode="auto">
          <a:xfrm>
            <a:off x="-5521325" y="4205288"/>
            <a:ext cx="311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r>
              <a:rPr lang="en-US" altLang="en-US" dirty="0">
                <a:solidFill>
                  <a:schemeClr val="tx1"/>
                </a:solidFill>
              </a:rPr>
              <a:t> </a:t>
            </a:r>
            <a:endParaRPr lang="en-US" altLang="en-US" sz="1400" dirty="0">
              <a:solidFill>
                <a:schemeClr val="tx1"/>
              </a:solidFill>
              <a:latin typeface="Times New Roman" panose="02020603050405020304" pitchFamily="18" charset="0"/>
            </a:endParaRPr>
          </a:p>
          <a:p>
            <a:endParaRPr lang="en-US" altLang="en-US" sz="1400" dirty="0">
              <a:solidFill>
                <a:schemeClr val="tx1"/>
              </a:solidFill>
              <a:latin typeface="Times New Roman" panose="02020603050405020304" pitchFamily="18" charset="0"/>
            </a:endParaRPr>
          </a:p>
        </p:txBody>
      </p:sp>
      <p:sp>
        <p:nvSpPr>
          <p:cNvPr id="24583" name="AutoShape 7"/>
          <p:cNvSpPr>
            <a:spLocks noChangeArrowheads="1"/>
          </p:cNvSpPr>
          <p:nvPr/>
        </p:nvSpPr>
        <p:spPr bwMode="auto">
          <a:xfrm>
            <a:off x="2286000" y="396875"/>
            <a:ext cx="2514600" cy="1371600"/>
          </a:xfrm>
          <a:prstGeom prst="irregularSeal1">
            <a:avLst/>
          </a:prstGeom>
          <a:solidFill>
            <a:srgbClr val="FF0000"/>
          </a:solidFill>
          <a:ln w="9525">
            <a:solidFill>
              <a:schemeClr val="tx1"/>
            </a:solidFill>
            <a:miter lim="800000"/>
            <a:headEnd/>
            <a:tailEnd/>
          </a:ln>
        </p:spPr>
        <p:txBody>
          <a:bodyPr wrap="none" lIns="98841" tIns="49422" rIns="98841" bIns="49422" anchor="ctr"/>
          <a:lstStyle>
            <a:lvl1pPr defTabSz="989013">
              <a:defRPr sz="4000" b="1">
                <a:solidFill>
                  <a:schemeClr val="bg1"/>
                </a:solidFill>
                <a:latin typeface="Rockwell Extra Bold" panose="02060903040505020403" pitchFamily="18" charset="0"/>
                <a:cs typeface="Arial" panose="020B0604020202020204" pitchFamily="34" charset="0"/>
              </a:defRPr>
            </a:lvl1pPr>
            <a:lvl2pPr marL="742950" indent="-285750" defTabSz="989013">
              <a:defRPr sz="4000" b="1">
                <a:solidFill>
                  <a:schemeClr val="bg1"/>
                </a:solidFill>
                <a:latin typeface="Rockwell Extra Bold" panose="02060903040505020403" pitchFamily="18" charset="0"/>
                <a:cs typeface="Arial" panose="020B0604020202020204" pitchFamily="34" charset="0"/>
              </a:defRPr>
            </a:lvl2pPr>
            <a:lvl3pPr marL="1143000" indent="-228600" defTabSz="989013">
              <a:defRPr sz="4000" b="1">
                <a:solidFill>
                  <a:schemeClr val="bg1"/>
                </a:solidFill>
                <a:latin typeface="Rockwell Extra Bold" panose="02060903040505020403" pitchFamily="18" charset="0"/>
                <a:cs typeface="Arial" panose="020B0604020202020204" pitchFamily="34" charset="0"/>
              </a:defRPr>
            </a:lvl3pPr>
            <a:lvl4pPr marL="1600200" indent="-228600" defTabSz="989013">
              <a:defRPr sz="4000" b="1">
                <a:solidFill>
                  <a:schemeClr val="bg1"/>
                </a:solidFill>
                <a:latin typeface="Rockwell Extra Bold" panose="02060903040505020403" pitchFamily="18" charset="0"/>
                <a:cs typeface="Arial" panose="020B0604020202020204" pitchFamily="34" charset="0"/>
              </a:defRPr>
            </a:lvl4pPr>
            <a:lvl5pPr marL="2057400" indent="-228600" defTabSz="989013">
              <a:defRPr sz="4000" b="1">
                <a:solidFill>
                  <a:schemeClr val="bg1"/>
                </a:solidFill>
                <a:latin typeface="Rockwell Extra Bold" panose="02060903040505020403" pitchFamily="18" charset="0"/>
                <a:cs typeface="Arial" panose="020B0604020202020204" pitchFamily="34" charset="0"/>
              </a:defRPr>
            </a:lvl5pPr>
            <a:lvl6pPr marL="2514600" indent="-228600" defTabSz="9890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890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890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890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eaLnBrk="1" hangingPunct="1"/>
            <a:endParaRPr lang="en-US" altLang="en-US" sz="2600" b="0" dirty="0">
              <a:solidFill>
                <a:schemeClr val="accent2"/>
              </a:solidFill>
              <a:latin typeface="Times New Roman" panose="02020603050405020304" pitchFamily="18" charset="0"/>
            </a:endParaRPr>
          </a:p>
        </p:txBody>
      </p:sp>
      <p:sp>
        <p:nvSpPr>
          <p:cNvPr id="24584" name="Text Box 8"/>
          <p:cNvSpPr txBox="1">
            <a:spLocks noChangeArrowheads="1"/>
          </p:cNvSpPr>
          <p:nvPr/>
        </p:nvSpPr>
        <p:spPr bwMode="auto">
          <a:xfrm>
            <a:off x="2555875" y="81597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r>
              <a:rPr lang="en-US" altLang="en-US" sz="1800" b="0" dirty="0">
                <a:latin typeface="Arial Black" panose="020B0A04020102020204" pitchFamily="34" charset="0"/>
              </a:rPr>
              <a:t>Our Heavenly</a:t>
            </a:r>
          </a:p>
          <a:p>
            <a:pPr algn="ctr"/>
            <a:r>
              <a:rPr lang="en-US" altLang="en-US" sz="1800" b="0" dirty="0">
                <a:latin typeface="Arial Black" panose="020B0A04020102020204" pitchFamily="34" charset="0"/>
              </a:rPr>
              <a:t>Father</a:t>
            </a:r>
          </a:p>
        </p:txBody>
      </p:sp>
      <p:sp>
        <p:nvSpPr>
          <p:cNvPr id="24585" name="Oval 9"/>
          <p:cNvSpPr>
            <a:spLocks noChangeArrowheads="1"/>
          </p:cNvSpPr>
          <p:nvPr/>
        </p:nvSpPr>
        <p:spPr bwMode="auto">
          <a:xfrm>
            <a:off x="2895600" y="5121275"/>
            <a:ext cx="1524000" cy="1066800"/>
          </a:xfrm>
          <a:prstGeom prst="ellipse">
            <a:avLst/>
          </a:prstGeom>
          <a:solidFill>
            <a:srgbClr val="000099"/>
          </a:solidFill>
          <a:ln w="9525">
            <a:solidFill>
              <a:schemeClr val="tx1"/>
            </a:solidFill>
            <a:round/>
            <a:headEnd/>
            <a:tailEnd/>
          </a:ln>
        </p:spPr>
        <p:txBody>
          <a:bodyPr wrap="none" anchor="ct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r>
              <a:rPr lang="en-US" altLang="en-US" sz="1600" dirty="0"/>
              <a:t>Born Again</a:t>
            </a:r>
          </a:p>
          <a:p>
            <a:pPr algn="ctr"/>
            <a:r>
              <a:rPr lang="en-US" altLang="en-US" sz="1600" dirty="0"/>
              <a:t>Believer</a:t>
            </a:r>
          </a:p>
        </p:txBody>
      </p:sp>
      <p:sp>
        <p:nvSpPr>
          <p:cNvPr id="24586" name="Line 10"/>
          <p:cNvSpPr>
            <a:spLocks noChangeShapeType="1"/>
          </p:cNvSpPr>
          <p:nvPr/>
        </p:nvSpPr>
        <p:spPr bwMode="auto">
          <a:xfrm>
            <a:off x="3530600" y="1450975"/>
            <a:ext cx="0" cy="36576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4587" name="Oval 11"/>
          <p:cNvSpPr>
            <a:spLocks noChangeArrowheads="1"/>
          </p:cNvSpPr>
          <p:nvPr/>
        </p:nvSpPr>
        <p:spPr bwMode="auto">
          <a:xfrm>
            <a:off x="381000" y="2909888"/>
            <a:ext cx="1524000" cy="1066800"/>
          </a:xfrm>
          <a:prstGeom prst="ellipse">
            <a:avLst/>
          </a:prstGeom>
          <a:solidFill>
            <a:schemeClr val="tx1"/>
          </a:solidFill>
          <a:ln w="9525">
            <a:solidFill>
              <a:schemeClr val="tx1"/>
            </a:solidFill>
            <a:round/>
            <a:headEnd/>
            <a:tailEnd/>
          </a:ln>
        </p:spPr>
        <p:txBody>
          <a:bodyPr wrap="none" anchor="ct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r>
              <a:rPr lang="en-US" altLang="en-US" sz="1600" b="0" dirty="0">
                <a:latin typeface="Arial Black" panose="020B0A04020102020204" pitchFamily="34" charset="0"/>
              </a:rPr>
              <a:t>Member</a:t>
            </a:r>
          </a:p>
          <a:p>
            <a:pPr algn="ctr"/>
            <a:r>
              <a:rPr lang="en-US" altLang="en-US" sz="1600" b="0" dirty="0">
                <a:latin typeface="Arial Black" panose="020B0A04020102020204" pitchFamily="34" charset="0"/>
              </a:rPr>
              <a:t>of the</a:t>
            </a:r>
          </a:p>
          <a:p>
            <a:pPr algn="ctr"/>
            <a:r>
              <a:rPr lang="en-US" altLang="en-US" sz="1600" b="0" dirty="0">
                <a:latin typeface="Arial Black" panose="020B0A04020102020204" pitchFamily="34" charset="0"/>
              </a:rPr>
              <a:t>Human race</a:t>
            </a:r>
          </a:p>
        </p:txBody>
      </p:sp>
      <p:sp>
        <p:nvSpPr>
          <p:cNvPr id="24588" name="Oval 12"/>
          <p:cNvSpPr>
            <a:spLocks noChangeArrowheads="1"/>
          </p:cNvSpPr>
          <p:nvPr/>
        </p:nvSpPr>
        <p:spPr bwMode="auto">
          <a:xfrm>
            <a:off x="5410200" y="2911475"/>
            <a:ext cx="1524000" cy="1066800"/>
          </a:xfrm>
          <a:prstGeom prst="ellipse">
            <a:avLst/>
          </a:prstGeom>
          <a:solidFill>
            <a:srgbClr val="006600"/>
          </a:solidFill>
          <a:ln w="9525">
            <a:solidFill>
              <a:schemeClr val="tx1"/>
            </a:solidFill>
            <a:round/>
            <a:headEnd/>
            <a:tailEnd/>
          </a:ln>
        </p:spPr>
        <p:txBody>
          <a:bodyPr wrap="none" anchor="ct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r>
              <a:rPr lang="en-US" altLang="en-US" sz="1600" b="0" dirty="0">
                <a:latin typeface="Arial Black" panose="020B0A04020102020204" pitchFamily="34" charset="0"/>
              </a:rPr>
              <a:t>Member </a:t>
            </a:r>
          </a:p>
          <a:p>
            <a:pPr algn="ctr"/>
            <a:r>
              <a:rPr lang="en-US" altLang="en-US" sz="1600" b="0" dirty="0">
                <a:latin typeface="Arial Black" panose="020B0A04020102020204" pitchFamily="34" charset="0"/>
              </a:rPr>
              <a:t>of the Body</a:t>
            </a:r>
          </a:p>
          <a:p>
            <a:pPr algn="ctr"/>
            <a:r>
              <a:rPr lang="en-US" altLang="en-US" sz="1600" b="0" dirty="0">
                <a:latin typeface="Arial Black" panose="020B0A04020102020204" pitchFamily="34" charset="0"/>
              </a:rPr>
              <a:t>(Brother)</a:t>
            </a:r>
          </a:p>
        </p:txBody>
      </p:sp>
      <p:sp>
        <p:nvSpPr>
          <p:cNvPr id="24589" name="Line 13"/>
          <p:cNvSpPr>
            <a:spLocks noChangeShapeType="1"/>
          </p:cNvSpPr>
          <p:nvPr/>
        </p:nvSpPr>
        <p:spPr bwMode="auto">
          <a:xfrm flipV="1">
            <a:off x="4445000" y="4105275"/>
            <a:ext cx="1600200" cy="12954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4590" name="Line 14"/>
          <p:cNvSpPr>
            <a:spLocks noChangeShapeType="1"/>
          </p:cNvSpPr>
          <p:nvPr/>
        </p:nvSpPr>
        <p:spPr bwMode="auto">
          <a:xfrm flipH="1" flipV="1">
            <a:off x="1346200" y="4054475"/>
            <a:ext cx="1473200" cy="1317625"/>
          </a:xfrm>
          <a:prstGeom prst="line">
            <a:avLst/>
          </a:prstGeom>
          <a:noFill/>
          <a:ln w="571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4591" name="Line 15"/>
          <p:cNvSpPr>
            <a:spLocks noChangeShapeType="1"/>
          </p:cNvSpPr>
          <p:nvPr/>
        </p:nvSpPr>
        <p:spPr bwMode="auto">
          <a:xfrm flipV="1">
            <a:off x="1524000" y="1539875"/>
            <a:ext cx="1600200" cy="1295400"/>
          </a:xfrm>
          <a:prstGeom prst="line">
            <a:avLst/>
          </a:prstGeom>
          <a:noFill/>
          <a:ln w="571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4592" name="Line 16"/>
          <p:cNvSpPr>
            <a:spLocks noChangeShapeType="1"/>
          </p:cNvSpPr>
          <p:nvPr/>
        </p:nvSpPr>
        <p:spPr bwMode="auto">
          <a:xfrm flipH="1" flipV="1">
            <a:off x="3987800" y="1489075"/>
            <a:ext cx="1651000" cy="141446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4593" name="Text Box 17"/>
          <p:cNvSpPr txBox="1">
            <a:spLocks noChangeArrowheads="1"/>
          </p:cNvSpPr>
          <p:nvPr/>
        </p:nvSpPr>
        <p:spPr bwMode="auto">
          <a:xfrm>
            <a:off x="3162300" y="1844675"/>
            <a:ext cx="381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r>
              <a:rPr lang="en-US" altLang="en-US" sz="2000" dirty="0">
                <a:solidFill>
                  <a:srgbClr val="FF0000"/>
                </a:solidFill>
                <a:latin typeface="Arial Black" panose="020B0A04020102020204" pitchFamily="34" charset="0"/>
              </a:rPr>
              <a:t>P</a:t>
            </a:r>
          </a:p>
          <a:p>
            <a:r>
              <a:rPr lang="en-US" altLang="en-US" sz="2000" dirty="0">
                <a:solidFill>
                  <a:srgbClr val="FF0000"/>
                </a:solidFill>
                <a:latin typeface="Arial Black" panose="020B0A04020102020204" pitchFamily="34" charset="0"/>
              </a:rPr>
              <a:t>E</a:t>
            </a:r>
          </a:p>
          <a:p>
            <a:r>
              <a:rPr lang="en-US" altLang="en-US" sz="2000" dirty="0">
                <a:solidFill>
                  <a:srgbClr val="FF0000"/>
                </a:solidFill>
                <a:latin typeface="Arial Black" panose="020B0A04020102020204" pitchFamily="34" charset="0"/>
              </a:rPr>
              <a:t>R</a:t>
            </a:r>
          </a:p>
          <a:p>
            <a:r>
              <a:rPr lang="en-US" altLang="en-US" sz="2000" dirty="0">
                <a:solidFill>
                  <a:srgbClr val="FF0000"/>
                </a:solidFill>
                <a:latin typeface="Arial Black" panose="020B0A04020102020204" pitchFamily="34" charset="0"/>
              </a:rPr>
              <a:t>F</a:t>
            </a:r>
          </a:p>
          <a:p>
            <a:r>
              <a:rPr lang="en-US" altLang="en-US" sz="2000" dirty="0">
                <a:solidFill>
                  <a:srgbClr val="FF0000"/>
                </a:solidFill>
                <a:latin typeface="Arial Black" panose="020B0A04020102020204" pitchFamily="34" charset="0"/>
              </a:rPr>
              <a:t>E</a:t>
            </a:r>
          </a:p>
          <a:p>
            <a:r>
              <a:rPr lang="en-US" altLang="en-US" sz="2000" dirty="0">
                <a:solidFill>
                  <a:srgbClr val="FF0000"/>
                </a:solidFill>
                <a:latin typeface="Arial Black" panose="020B0A04020102020204" pitchFamily="34" charset="0"/>
              </a:rPr>
              <a:t>C</a:t>
            </a:r>
          </a:p>
          <a:p>
            <a:r>
              <a:rPr lang="en-US" altLang="en-US" sz="2000" dirty="0">
                <a:solidFill>
                  <a:srgbClr val="FF0000"/>
                </a:solidFill>
                <a:latin typeface="Arial Black" panose="020B0A04020102020204" pitchFamily="34" charset="0"/>
              </a:rPr>
              <a:t>T</a:t>
            </a:r>
          </a:p>
        </p:txBody>
      </p:sp>
      <p:sp>
        <p:nvSpPr>
          <p:cNvPr id="24594" name="Rectangle 18"/>
          <p:cNvSpPr>
            <a:spLocks noChangeArrowheads="1"/>
          </p:cNvSpPr>
          <p:nvPr/>
        </p:nvSpPr>
        <p:spPr bwMode="auto">
          <a:xfrm>
            <a:off x="3581400" y="2235200"/>
            <a:ext cx="4032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r>
              <a:rPr lang="en-US" altLang="en-US" sz="2000" dirty="0">
                <a:solidFill>
                  <a:srgbClr val="FF0000"/>
                </a:solidFill>
              </a:rPr>
              <a:t>L</a:t>
            </a:r>
          </a:p>
          <a:p>
            <a:r>
              <a:rPr lang="en-US" altLang="en-US" sz="2000" dirty="0">
                <a:solidFill>
                  <a:srgbClr val="FF0000"/>
                </a:solidFill>
              </a:rPr>
              <a:t>O</a:t>
            </a:r>
          </a:p>
          <a:p>
            <a:r>
              <a:rPr lang="en-US" altLang="en-US" sz="2000" dirty="0">
                <a:solidFill>
                  <a:srgbClr val="FF0000"/>
                </a:solidFill>
              </a:rPr>
              <a:t>V</a:t>
            </a:r>
          </a:p>
          <a:p>
            <a:r>
              <a:rPr lang="en-US" altLang="en-US" sz="2000" dirty="0">
                <a:solidFill>
                  <a:srgbClr val="FF0000"/>
                </a:solidFill>
              </a:rPr>
              <a:t>E</a:t>
            </a:r>
          </a:p>
        </p:txBody>
      </p:sp>
      <p:sp>
        <p:nvSpPr>
          <p:cNvPr id="24595" name="Text Box 19"/>
          <p:cNvSpPr txBox="1">
            <a:spLocks noChangeArrowheads="1"/>
          </p:cNvSpPr>
          <p:nvPr/>
        </p:nvSpPr>
        <p:spPr bwMode="auto">
          <a:xfrm rot="2561558">
            <a:off x="1143000" y="4586288"/>
            <a:ext cx="13144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endParaRPr lang="en-US" altLang="en-US" sz="200" dirty="0">
              <a:solidFill>
                <a:schemeClr val="tx1"/>
              </a:solidFill>
              <a:latin typeface="Times New Roman" panose="02020603050405020304" pitchFamily="18" charset="0"/>
            </a:endParaRPr>
          </a:p>
          <a:p>
            <a:pPr algn="ctr"/>
            <a:r>
              <a:rPr lang="en-US" altLang="en-US" sz="1600" dirty="0">
                <a:solidFill>
                  <a:srgbClr val="FF0000"/>
                </a:solidFill>
                <a:latin typeface="Times New Roman" panose="02020603050405020304" pitchFamily="18" charset="0"/>
              </a:rPr>
              <a:t>First</a:t>
            </a:r>
            <a:r>
              <a:rPr lang="en-US" altLang="en-US" sz="1600" dirty="0">
                <a:solidFill>
                  <a:srgbClr val="000099"/>
                </a:solidFill>
                <a:latin typeface="Times New Roman" panose="02020603050405020304" pitchFamily="18" charset="0"/>
              </a:rPr>
              <a:t> Love to our Brother</a:t>
            </a:r>
          </a:p>
        </p:txBody>
      </p:sp>
      <p:sp>
        <p:nvSpPr>
          <p:cNvPr id="24596" name="Text Box 20"/>
          <p:cNvSpPr txBox="1">
            <a:spLocks noChangeArrowheads="1"/>
          </p:cNvSpPr>
          <p:nvPr/>
        </p:nvSpPr>
        <p:spPr bwMode="auto">
          <a:xfrm rot="-2243035">
            <a:off x="4772025" y="4664075"/>
            <a:ext cx="13144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endParaRPr lang="en-US" altLang="en-US" sz="200" dirty="0">
              <a:solidFill>
                <a:schemeClr val="tx1"/>
              </a:solidFill>
              <a:latin typeface="Times New Roman" panose="02020603050405020304" pitchFamily="18" charset="0"/>
            </a:endParaRPr>
          </a:p>
          <a:p>
            <a:pPr algn="ctr"/>
            <a:r>
              <a:rPr lang="en-US" altLang="en-US" sz="1600" dirty="0">
                <a:solidFill>
                  <a:srgbClr val="FF0000"/>
                </a:solidFill>
                <a:latin typeface="Times New Roman" panose="02020603050405020304" pitchFamily="18" charset="0"/>
              </a:rPr>
              <a:t>First</a:t>
            </a:r>
            <a:r>
              <a:rPr lang="en-US" altLang="en-US" sz="1600" dirty="0">
                <a:solidFill>
                  <a:srgbClr val="000099"/>
                </a:solidFill>
                <a:latin typeface="Times New Roman" panose="02020603050405020304" pitchFamily="18" charset="0"/>
              </a:rPr>
              <a:t> Love to our Brother</a:t>
            </a:r>
          </a:p>
        </p:txBody>
      </p:sp>
      <p:sp>
        <p:nvSpPr>
          <p:cNvPr id="24597" name="Rectangle 21"/>
          <p:cNvSpPr>
            <a:spLocks noChangeArrowheads="1"/>
          </p:cNvSpPr>
          <p:nvPr/>
        </p:nvSpPr>
        <p:spPr bwMode="auto">
          <a:xfrm>
            <a:off x="3565525" y="4602163"/>
            <a:ext cx="1841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endParaRPr lang="en-US" altLang="en-US" sz="200" dirty="0">
              <a:solidFill>
                <a:schemeClr val="tx1"/>
              </a:solidFill>
              <a:latin typeface="Times New Roman" panose="02020603050405020304" pitchFamily="18" charset="0"/>
            </a:endParaRPr>
          </a:p>
        </p:txBody>
      </p:sp>
      <p:sp>
        <p:nvSpPr>
          <p:cNvPr id="24598" name="Rectangle 22"/>
          <p:cNvSpPr>
            <a:spLocks noChangeArrowheads="1"/>
          </p:cNvSpPr>
          <p:nvPr/>
        </p:nvSpPr>
        <p:spPr bwMode="auto">
          <a:xfrm>
            <a:off x="3565525" y="4602163"/>
            <a:ext cx="1841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endParaRPr lang="en-US" altLang="en-US" sz="200" dirty="0">
              <a:solidFill>
                <a:schemeClr val="tx1"/>
              </a:solidFill>
              <a:latin typeface="Times New Roman" panose="02020603050405020304" pitchFamily="18" charset="0"/>
            </a:endParaRPr>
          </a:p>
        </p:txBody>
      </p:sp>
      <p:sp>
        <p:nvSpPr>
          <p:cNvPr id="24599" name="Text Box 23"/>
          <p:cNvSpPr txBox="1">
            <a:spLocks noChangeArrowheads="1"/>
          </p:cNvSpPr>
          <p:nvPr/>
        </p:nvSpPr>
        <p:spPr bwMode="auto">
          <a:xfrm rot="-2227072">
            <a:off x="1263650" y="1666875"/>
            <a:ext cx="13144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endParaRPr lang="en-US" altLang="en-US" sz="200" dirty="0">
              <a:solidFill>
                <a:schemeClr val="tx1"/>
              </a:solidFill>
              <a:latin typeface="Times New Roman" panose="02020603050405020304" pitchFamily="18" charset="0"/>
            </a:endParaRPr>
          </a:p>
          <a:p>
            <a:pPr algn="ctr"/>
            <a:r>
              <a:rPr lang="en-US" altLang="en-US" sz="1600" dirty="0">
                <a:solidFill>
                  <a:srgbClr val="000099"/>
                </a:solidFill>
                <a:latin typeface="Times New Roman" panose="02020603050405020304" pitchFamily="18" charset="0"/>
              </a:rPr>
              <a:t>Our love </a:t>
            </a:r>
          </a:p>
          <a:p>
            <a:pPr algn="ctr"/>
            <a:r>
              <a:rPr lang="en-US" altLang="en-US" sz="1600" dirty="0">
                <a:solidFill>
                  <a:srgbClr val="000099"/>
                </a:solidFill>
                <a:latin typeface="Times New Roman" panose="02020603050405020304" pitchFamily="18" charset="0"/>
              </a:rPr>
              <a:t>to God</a:t>
            </a:r>
          </a:p>
        </p:txBody>
      </p:sp>
      <p:sp>
        <p:nvSpPr>
          <p:cNvPr id="24600" name="Text Box 24"/>
          <p:cNvSpPr txBox="1">
            <a:spLocks noChangeArrowheads="1"/>
          </p:cNvSpPr>
          <p:nvPr/>
        </p:nvSpPr>
        <p:spPr bwMode="auto">
          <a:xfrm rot="2465857">
            <a:off x="4629150" y="1614488"/>
            <a:ext cx="13144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endParaRPr lang="en-US" altLang="en-US" sz="200" dirty="0">
              <a:solidFill>
                <a:schemeClr val="tx1"/>
              </a:solidFill>
              <a:latin typeface="Times New Roman" panose="02020603050405020304" pitchFamily="18" charset="0"/>
            </a:endParaRPr>
          </a:p>
          <a:p>
            <a:pPr algn="ctr"/>
            <a:r>
              <a:rPr lang="en-US" altLang="en-US" sz="1600" dirty="0">
                <a:solidFill>
                  <a:srgbClr val="000099"/>
                </a:solidFill>
                <a:latin typeface="Times New Roman" panose="02020603050405020304" pitchFamily="18" charset="0"/>
              </a:rPr>
              <a:t>Our love </a:t>
            </a:r>
          </a:p>
          <a:p>
            <a:pPr algn="ctr"/>
            <a:r>
              <a:rPr lang="en-US" altLang="en-US" sz="1600" dirty="0">
                <a:solidFill>
                  <a:srgbClr val="000099"/>
                </a:solidFill>
                <a:latin typeface="Times New Roman" panose="02020603050405020304" pitchFamily="18" charset="0"/>
              </a:rPr>
              <a:t>to God</a:t>
            </a:r>
          </a:p>
        </p:txBody>
      </p:sp>
      <p:sp>
        <p:nvSpPr>
          <p:cNvPr id="24601" name="Text Box 25"/>
          <p:cNvSpPr txBox="1">
            <a:spLocks noChangeArrowheads="1"/>
          </p:cNvSpPr>
          <p:nvPr/>
        </p:nvSpPr>
        <p:spPr bwMode="auto">
          <a:xfrm rot="-2657223">
            <a:off x="6350" y="835025"/>
            <a:ext cx="135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r>
              <a:rPr lang="en-US" altLang="en-US" sz="1800" dirty="0">
                <a:solidFill>
                  <a:srgbClr val="FF0000"/>
                </a:solidFill>
                <a:latin typeface="Arial Black" panose="020B0A04020102020204" pitchFamily="34" charset="0"/>
              </a:rPr>
              <a:t>The Body</a:t>
            </a:r>
          </a:p>
          <a:p>
            <a:r>
              <a:rPr lang="en-US" altLang="en-US" sz="1800" dirty="0">
                <a:solidFill>
                  <a:srgbClr val="FF0000"/>
                </a:solidFill>
                <a:latin typeface="Arial Black" panose="020B0A04020102020204" pitchFamily="34" charset="0"/>
              </a:rPr>
              <a:t>of Christ</a:t>
            </a:r>
          </a:p>
        </p:txBody>
      </p:sp>
      <p:sp>
        <p:nvSpPr>
          <p:cNvPr id="24602" name="Text Box 26"/>
          <p:cNvSpPr txBox="1">
            <a:spLocks noChangeArrowheads="1"/>
          </p:cNvSpPr>
          <p:nvPr/>
        </p:nvSpPr>
        <p:spPr bwMode="auto">
          <a:xfrm rot="2620796">
            <a:off x="5695950" y="1006475"/>
            <a:ext cx="161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r>
              <a:rPr lang="en-US" altLang="en-US" sz="1800" dirty="0">
                <a:solidFill>
                  <a:srgbClr val="FF0000"/>
                </a:solidFill>
                <a:latin typeface="Arial Black" panose="020B0A04020102020204" pitchFamily="34" charset="0"/>
              </a:rPr>
              <a:t>The Church</a:t>
            </a:r>
          </a:p>
        </p:txBody>
      </p:sp>
      <p:sp>
        <p:nvSpPr>
          <p:cNvPr id="24603" name="Text Box 27"/>
          <p:cNvSpPr txBox="1">
            <a:spLocks noChangeArrowheads="1"/>
          </p:cNvSpPr>
          <p:nvPr/>
        </p:nvSpPr>
        <p:spPr bwMode="auto">
          <a:xfrm rot="-2446027">
            <a:off x="5886450" y="5578475"/>
            <a:ext cx="1123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r>
              <a:rPr lang="en-US" altLang="en-US" sz="1800" dirty="0">
                <a:solidFill>
                  <a:srgbClr val="FF0000"/>
                </a:solidFill>
                <a:latin typeface="Arial Black" panose="020B0A04020102020204" pitchFamily="34" charset="0"/>
              </a:rPr>
              <a:t>Saved</a:t>
            </a:r>
          </a:p>
          <a:p>
            <a:pPr algn="ctr"/>
            <a:r>
              <a:rPr lang="en-US" altLang="en-US" sz="1800" dirty="0">
                <a:solidFill>
                  <a:srgbClr val="FF0000"/>
                </a:solidFill>
                <a:latin typeface="Arial Black" panose="020B0A04020102020204" pitchFamily="34" charset="0"/>
              </a:rPr>
              <a:t>Brother</a:t>
            </a:r>
          </a:p>
        </p:txBody>
      </p:sp>
      <p:sp>
        <p:nvSpPr>
          <p:cNvPr id="24604" name="Text Box 28"/>
          <p:cNvSpPr txBox="1">
            <a:spLocks noChangeArrowheads="1"/>
          </p:cNvSpPr>
          <p:nvPr/>
        </p:nvSpPr>
        <p:spPr bwMode="auto">
          <a:xfrm>
            <a:off x="-101600" y="-14288"/>
            <a:ext cx="7566025" cy="3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r>
              <a:rPr lang="en-US" altLang="en-US" sz="2000" b="0" dirty="0">
                <a:solidFill>
                  <a:srgbClr val="FF0000"/>
                </a:solidFill>
                <a:latin typeface="Elephant" panose="02020904090505020303" pitchFamily="18" charset="0"/>
              </a:rPr>
              <a:t>Our Love to God is Measured by Our Love to Our Brother</a:t>
            </a:r>
            <a:r>
              <a:rPr lang="en-US" altLang="en-US" sz="2000" dirty="0">
                <a:solidFill>
                  <a:srgbClr val="FF0000"/>
                </a:solidFill>
                <a:latin typeface="Elephant" panose="02020904090505020303" pitchFamily="18" charset="0"/>
              </a:rPr>
              <a:t> </a:t>
            </a:r>
          </a:p>
        </p:txBody>
      </p:sp>
      <p:sp>
        <p:nvSpPr>
          <p:cNvPr id="24605" name="Text Box 29"/>
          <p:cNvSpPr txBox="1">
            <a:spLocks noChangeArrowheads="1"/>
          </p:cNvSpPr>
          <p:nvPr/>
        </p:nvSpPr>
        <p:spPr bwMode="auto">
          <a:xfrm>
            <a:off x="2209800" y="4067175"/>
            <a:ext cx="2876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r>
              <a:rPr lang="en-US" altLang="en-US" sz="1600" dirty="0">
                <a:solidFill>
                  <a:schemeClr val="tx1"/>
                </a:solidFill>
                <a:latin typeface="Times New Roman" panose="02020603050405020304" pitchFamily="18" charset="0"/>
              </a:rPr>
              <a:t>    </a:t>
            </a:r>
            <a:r>
              <a:rPr lang="en-US" altLang="en-US" sz="1600" dirty="0">
                <a:solidFill>
                  <a:srgbClr val="FF0000"/>
                </a:solidFill>
                <a:latin typeface="Times New Roman" panose="02020603050405020304" pitchFamily="18" charset="0"/>
              </a:rPr>
              <a:t>“If we love   one another,  </a:t>
            </a:r>
          </a:p>
          <a:p>
            <a:r>
              <a:rPr lang="en-US" altLang="en-US" sz="1600" dirty="0">
                <a:solidFill>
                  <a:srgbClr val="FF0000"/>
                </a:solidFill>
                <a:latin typeface="Times New Roman" panose="02020603050405020304" pitchFamily="18" charset="0"/>
              </a:rPr>
              <a:t>God’s love is   perfected in us.”</a:t>
            </a:r>
          </a:p>
          <a:p>
            <a:r>
              <a:rPr lang="en-US" altLang="en-US" sz="1600" dirty="0">
                <a:solidFill>
                  <a:srgbClr val="FF0000"/>
                </a:solidFill>
                <a:latin typeface="Times New Roman" panose="02020603050405020304" pitchFamily="18" charset="0"/>
              </a:rPr>
              <a:t>           1 John    4:12</a:t>
            </a:r>
          </a:p>
        </p:txBody>
      </p:sp>
      <p:sp>
        <p:nvSpPr>
          <p:cNvPr id="24606" name="Text Box 30"/>
          <p:cNvSpPr txBox="1">
            <a:spLocks noChangeArrowheads="1"/>
          </p:cNvSpPr>
          <p:nvPr/>
        </p:nvSpPr>
        <p:spPr bwMode="auto">
          <a:xfrm rot="2307977">
            <a:off x="304800" y="5546725"/>
            <a:ext cx="1123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r>
              <a:rPr lang="en-US" altLang="en-US" sz="1800" dirty="0">
                <a:solidFill>
                  <a:schemeClr val="tx1"/>
                </a:solidFill>
                <a:latin typeface="Arial Black" panose="020B0A04020102020204" pitchFamily="34" charset="0"/>
              </a:rPr>
              <a:t>Lost</a:t>
            </a:r>
          </a:p>
          <a:p>
            <a:pPr algn="ctr"/>
            <a:r>
              <a:rPr lang="en-US" altLang="en-US" sz="1800" dirty="0">
                <a:solidFill>
                  <a:schemeClr val="tx1"/>
                </a:solidFill>
                <a:latin typeface="Arial Black" panose="020B0A04020102020204" pitchFamily="34" charset="0"/>
              </a:rPr>
              <a:t>Brother</a:t>
            </a:r>
          </a:p>
        </p:txBody>
      </p:sp>
      <p:sp>
        <p:nvSpPr>
          <p:cNvPr id="24607" name="Text Box 31"/>
          <p:cNvSpPr txBox="1">
            <a:spLocks noChangeArrowheads="1"/>
          </p:cNvSpPr>
          <p:nvPr/>
        </p:nvSpPr>
        <p:spPr bwMode="auto">
          <a:xfrm rot="-2500031">
            <a:off x="633413" y="1376363"/>
            <a:ext cx="1354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r>
              <a:rPr lang="en-US" altLang="en-US" sz="1400" dirty="0">
                <a:solidFill>
                  <a:schemeClr val="tx1"/>
                </a:solidFill>
                <a:latin typeface="Times New Roman" panose="02020603050405020304" pitchFamily="18" charset="0"/>
              </a:rPr>
              <a:t>1 Cor. 12:13-31</a:t>
            </a:r>
          </a:p>
        </p:txBody>
      </p:sp>
      <p:sp>
        <p:nvSpPr>
          <p:cNvPr id="24608" name="Rectangle 32"/>
          <p:cNvSpPr>
            <a:spLocks noChangeArrowheads="1"/>
          </p:cNvSpPr>
          <p:nvPr/>
        </p:nvSpPr>
        <p:spPr bwMode="auto">
          <a:xfrm rot="2641086">
            <a:off x="642938" y="5081588"/>
            <a:ext cx="1150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r>
              <a:rPr lang="en-US" altLang="en-US" sz="1400" dirty="0">
                <a:solidFill>
                  <a:schemeClr val="tx1"/>
                </a:solidFill>
                <a:latin typeface="Times New Roman" panose="02020603050405020304" pitchFamily="18" charset="0"/>
              </a:rPr>
              <a:t>Eph. 1:21-23</a:t>
            </a:r>
          </a:p>
        </p:txBody>
      </p:sp>
      <p:sp>
        <p:nvSpPr>
          <p:cNvPr id="24609" name="Rectangle 33"/>
          <p:cNvSpPr>
            <a:spLocks noChangeArrowheads="1"/>
          </p:cNvSpPr>
          <p:nvPr/>
        </p:nvSpPr>
        <p:spPr bwMode="auto">
          <a:xfrm rot="-2553458">
            <a:off x="5594350" y="5092700"/>
            <a:ext cx="1150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r>
              <a:rPr lang="en-US" altLang="en-US" sz="1400" dirty="0">
                <a:solidFill>
                  <a:schemeClr val="tx1"/>
                </a:solidFill>
                <a:latin typeface="Times New Roman" panose="02020603050405020304" pitchFamily="18" charset="0"/>
              </a:rPr>
              <a:t>Eph. 4:15-16</a:t>
            </a:r>
          </a:p>
        </p:txBody>
      </p:sp>
      <p:sp>
        <p:nvSpPr>
          <p:cNvPr id="24610" name="Rectangle 34"/>
          <p:cNvSpPr>
            <a:spLocks noChangeArrowheads="1"/>
          </p:cNvSpPr>
          <p:nvPr/>
        </p:nvSpPr>
        <p:spPr bwMode="auto">
          <a:xfrm rot="2467386">
            <a:off x="5556250" y="1282700"/>
            <a:ext cx="865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r>
              <a:rPr lang="en-US" altLang="en-US" sz="1400" dirty="0">
                <a:solidFill>
                  <a:schemeClr val="tx1"/>
                </a:solidFill>
                <a:latin typeface="Times New Roman" panose="02020603050405020304" pitchFamily="18" charset="0"/>
              </a:rPr>
              <a:t>Col. 1:18</a:t>
            </a:r>
          </a:p>
        </p:txBody>
      </p:sp>
    </p:spTree>
    <p:extLst>
      <p:ext uri="{BB962C8B-B14F-4D97-AF65-F5344CB8AC3E}">
        <p14:creationId xmlns:p14="http://schemas.microsoft.com/office/powerpoint/2010/main" val="2569525926"/>
      </p:ext>
    </p:extLst>
  </p:cSld>
  <p:clrMapOvr>
    <a:masterClrMapping/>
  </p:clrMapOvr>
  <p:transition spd="slow">
    <p:checker/>
    <p:sndAc>
      <p:stSnd>
        <p:snd r:embed="rId3" name="projctor.wav"/>
      </p:stSnd>
    </p:sndAc>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3"/>
          <p:cNvSpPr>
            <a:spLocks noGrp="1" noChangeArrowheads="1"/>
          </p:cNvSpPr>
          <p:nvPr>
            <p:ph type="body" idx="1"/>
          </p:nvPr>
        </p:nvSpPr>
        <p:spPr>
          <a:xfrm>
            <a:off x="166688" y="88900"/>
            <a:ext cx="6996112" cy="9161463"/>
          </a:xfrm>
          <a:solidFill>
            <a:srgbClr val="FFFF00"/>
          </a:solidFill>
          <a:ln w="76200">
            <a:solidFill>
              <a:schemeClr val="tx1"/>
            </a:solidFill>
            <a:miter lim="800000"/>
            <a:headEnd/>
            <a:tailEnd/>
          </a:ln>
        </p:spPr>
        <p:txBody>
          <a:bodyPr/>
          <a:lstStyle/>
          <a:p>
            <a:pPr>
              <a:buFontTx/>
              <a:buNone/>
            </a:pPr>
            <a:r>
              <a:rPr lang="en-US" altLang="en-US" dirty="0"/>
              <a:t>   </a:t>
            </a:r>
          </a:p>
        </p:txBody>
      </p:sp>
      <p:sp>
        <p:nvSpPr>
          <p:cNvPr id="437251" name="Rectangle 5"/>
          <p:cNvSpPr>
            <a:spLocks noChangeArrowheads="1"/>
          </p:cNvSpPr>
          <p:nvPr/>
        </p:nvSpPr>
        <p:spPr bwMode="auto">
          <a:xfrm>
            <a:off x="1117600" y="6988175"/>
            <a:ext cx="4953000" cy="1828800"/>
          </a:xfrm>
          <a:prstGeom prst="rect">
            <a:avLst/>
          </a:prstGeom>
          <a:gradFill rotWithShape="0">
            <a:gsLst>
              <a:gs pos="0">
                <a:srgbClr val="5E0000"/>
              </a:gs>
              <a:gs pos="50000">
                <a:srgbClr val="CC0000"/>
              </a:gs>
              <a:gs pos="100000">
                <a:srgbClr val="5E0000"/>
              </a:gs>
            </a:gsLst>
            <a:lin ang="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3200" b="0" dirty="0">
              <a:solidFill>
                <a:schemeClr val="tx1"/>
              </a:solidFill>
              <a:latin typeface="Arial Black" panose="020B0A04020102020204" pitchFamily="34" charset="0"/>
            </a:endParaRPr>
          </a:p>
        </p:txBody>
      </p:sp>
      <p:sp>
        <p:nvSpPr>
          <p:cNvPr id="437252" name="Text Box 6"/>
          <p:cNvSpPr txBox="1">
            <a:spLocks noChangeArrowheads="1"/>
          </p:cNvSpPr>
          <p:nvPr/>
        </p:nvSpPr>
        <p:spPr bwMode="auto">
          <a:xfrm>
            <a:off x="1016000" y="7251700"/>
            <a:ext cx="490855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3600" b="0" dirty="0">
                <a:latin typeface="Arial Black" panose="020B0A04020102020204" pitchFamily="34" charset="0"/>
              </a:rPr>
              <a:t>God’s Perfect Love</a:t>
            </a:r>
          </a:p>
          <a:p>
            <a:pPr algn="ctr"/>
            <a:endParaRPr lang="en-US" altLang="en-US" sz="1400" b="0" dirty="0">
              <a:latin typeface="Arial Black" panose="020B0A04020102020204" pitchFamily="34" charset="0"/>
            </a:endParaRPr>
          </a:p>
          <a:p>
            <a:pPr algn="ctr"/>
            <a:r>
              <a:rPr lang="en-US" altLang="en-US" sz="1600" b="0" dirty="0">
                <a:latin typeface="Arial Black" panose="020B0A04020102020204" pitchFamily="34" charset="0"/>
              </a:rPr>
              <a:t>Required for Humility that “Esteems</a:t>
            </a:r>
          </a:p>
          <a:p>
            <a:pPr algn="ctr"/>
            <a:r>
              <a:rPr lang="en-US" altLang="en-US" sz="1600" b="0" dirty="0">
                <a:latin typeface="Arial Black" panose="020B0A04020102020204" pitchFamily="34" charset="0"/>
              </a:rPr>
              <a:t>others better than yourself.”  Phil. 2:3</a:t>
            </a:r>
          </a:p>
        </p:txBody>
      </p:sp>
      <p:sp>
        <p:nvSpPr>
          <p:cNvPr id="437253" name="Text Box 7"/>
          <p:cNvSpPr txBox="1">
            <a:spLocks noChangeArrowheads="1"/>
          </p:cNvSpPr>
          <p:nvPr/>
        </p:nvSpPr>
        <p:spPr bwMode="auto">
          <a:xfrm>
            <a:off x="1549400" y="4892675"/>
            <a:ext cx="4038600" cy="1784350"/>
          </a:xfrm>
          <a:prstGeom prst="rect">
            <a:avLst/>
          </a:prstGeom>
          <a:gradFill rotWithShape="0">
            <a:gsLst>
              <a:gs pos="0">
                <a:srgbClr val="000047"/>
              </a:gs>
              <a:gs pos="50000">
                <a:srgbClr val="000099"/>
              </a:gs>
              <a:gs pos="100000">
                <a:srgbClr val="000047"/>
              </a:gs>
            </a:gsLst>
            <a:lin ang="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latin typeface="Arial Black" panose="020B0A04020102020204" pitchFamily="34" charset="0"/>
            </a:endParaRPr>
          </a:p>
          <a:p>
            <a:pPr algn="ctr"/>
            <a:r>
              <a:rPr lang="en-US" altLang="en-US" b="0" dirty="0">
                <a:latin typeface="Arial Black" panose="020B0A04020102020204" pitchFamily="34" charset="0"/>
              </a:rPr>
              <a:t>Humility</a:t>
            </a:r>
          </a:p>
          <a:p>
            <a:pPr algn="ctr"/>
            <a:endParaRPr lang="en-US" altLang="en-US" sz="1000" b="0" dirty="0">
              <a:latin typeface="Arial Black" panose="020B0A04020102020204" pitchFamily="34" charset="0"/>
            </a:endParaRPr>
          </a:p>
          <a:p>
            <a:pPr algn="ctr"/>
            <a:r>
              <a:rPr lang="en-US" altLang="en-US" sz="1600" dirty="0">
                <a:latin typeface="Arial Black" panose="020B0A04020102020204" pitchFamily="34" charset="0"/>
              </a:rPr>
              <a:t>Humility Created by Perfect Love</a:t>
            </a:r>
          </a:p>
          <a:p>
            <a:pPr algn="ctr"/>
            <a:r>
              <a:rPr lang="en-US" altLang="en-US" sz="1600" dirty="0">
                <a:latin typeface="Arial Black" panose="020B0A04020102020204" pitchFamily="34" charset="0"/>
              </a:rPr>
              <a:t> -- the Key to </a:t>
            </a:r>
            <a:r>
              <a:rPr lang="en-US" altLang="en-US" sz="1600" b="0" dirty="0">
                <a:latin typeface="Arial Black" panose="020B0A04020102020204" pitchFamily="34" charset="0"/>
              </a:rPr>
              <a:t> Unity</a:t>
            </a:r>
            <a:r>
              <a:rPr lang="en-US" altLang="en-US" sz="1600" dirty="0">
                <a:latin typeface="Arial Black" panose="020B0A04020102020204" pitchFamily="34" charset="0"/>
              </a:rPr>
              <a:t> </a:t>
            </a:r>
          </a:p>
          <a:p>
            <a:pPr algn="ctr"/>
            <a:endParaRPr lang="en-US" altLang="en-US" sz="1200" dirty="0">
              <a:latin typeface="Arial Black" panose="020B0A04020102020204" pitchFamily="34" charset="0"/>
            </a:endParaRPr>
          </a:p>
        </p:txBody>
      </p:sp>
      <p:sp>
        <p:nvSpPr>
          <p:cNvPr id="437254" name="Text Box 9"/>
          <p:cNvSpPr txBox="1">
            <a:spLocks noChangeArrowheads="1"/>
          </p:cNvSpPr>
          <p:nvPr/>
        </p:nvSpPr>
        <p:spPr bwMode="auto">
          <a:xfrm>
            <a:off x="1879600" y="3063875"/>
            <a:ext cx="3429000" cy="1539875"/>
          </a:xfrm>
          <a:prstGeom prst="rect">
            <a:avLst/>
          </a:prstGeom>
          <a:gradFill rotWithShape="0">
            <a:gsLst>
              <a:gs pos="0">
                <a:srgbClr val="002F00"/>
              </a:gs>
              <a:gs pos="50000">
                <a:srgbClr val="006600"/>
              </a:gs>
              <a:gs pos="100000">
                <a:srgbClr val="002F00"/>
              </a:gs>
            </a:gsLst>
            <a:lin ang="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600" b="0" dirty="0">
              <a:latin typeface="Arial Black" panose="020B0A04020102020204" pitchFamily="34" charset="0"/>
            </a:endParaRPr>
          </a:p>
          <a:p>
            <a:pPr algn="ctr"/>
            <a:r>
              <a:rPr lang="en-US" altLang="en-US" b="0" dirty="0">
                <a:latin typeface="Arial Black" panose="020B0A04020102020204" pitchFamily="34" charset="0"/>
              </a:rPr>
              <a:t>Unity</a:t>
            </a:r>
          </a:p>
          <a:p>
            <a:pPr algn="ctr"/>
            <a:endParaRPr lang="en-US" altLang="en-US" sz="400" b="0" dirty="0">
              <a:latin typeface="Arial Black" panose="020B0A04020102020204" pitchFamily="34" charset="0"/>
            </a:endParaRPr>
          </a:p>
          <a:p>
            <a:pPr algn="ctr"/>
            <a:r>
              <a:rPr lang="en-US" altLang="en-US" sz="1600" b="0" dirty="0">
                <a:latin typeface="Arial Black" panose="020B0A04020102020204" pitchFamily="34" charset="0"/>
              </a:rPr>
              <a:t>(One Mind and One Accord)</a:t>
            </a:r>
          </a:p>
          <a:p>
            <a:pPr algn="ctr"/>
            <a:r>
              <a:rPr lang="en-US" altLang="en-US" sz="800" b="0" dirty="0">
                <a:latin typeface="Arial Black" panose="020B0A04020102020204" pitchFamily="34" charset="0"/>
              </a:rPr>
              <a:t>    </a:t>
            </a:r>
            <a:r>
              <a:rPr lang="en-US" altLang="en-US" sz="2400" b="0" dirty="0">
                <a:latin typeface="Arial Black" panose="020B0A04020102020204" pitchFamily="34" charset="0"/>
              </a:rPr>
              <a:t>                   </a:t>
            </a:r>
          </a:p>
        </p:txBody>
      </p:sp>
      <p:sp>
        <p:nvSpPr>
          <p:cNvPr id="437255" name="Text Box 10"/>
          <p:cNvSpPr txBox="1">
            <a:spLocks noChangeArrowheads="1"/>
          </p:cNvSpPr>
          <p:nvPr/>
        </p:nvSpPr>
        <p:spPr bwMode="auto">
          <a:xfrm>
            <a:off x="2273300" y="1311275"/>
            <a:ext cx="2603500" cy="1447800"/>
          </a:xfrm>
          <a:prstGeom prst="rect">
            <a:avLst/>
          </a:prstGeom>
          <a:gradFill rotWithShape="0">
            <a:gsLst>
              <a:gs pos="0">
                <a:srgbClr val="2F002F"/>
              </a:gs>
              <a:gs pos="50000">
                <a:srgbClr val="660066"/>
              </a:gs>
              <a:gs pos="100000">
                <a:srgbClr val="2F002F"/>
              </a:gs>
            </a:gsLst>
            <a:lin ang="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latin typeface="Arial Black" panose="020B0A04020102020204" pitchFamily="34" charset="0"/>
              </a:rPr>
              <a:t>Book of Acts</a:t>
            </a:r>
          </a:p>
          <a:p>
            <a:pPr algn="ctr"/>
            <a:r>
              <a:rPr lang="en-US" altLang="en-US" sz="2000" b="0" dirty="0">
                <a:latin typeface="Arial Black" panose="020B0A04020102020204" pitchFamily="34" charset="0"/>
              </a:rPr>
              <a:t>Church</a:t>
            </a:r>
          </a:p>
          <a:p>
            <a:pPr algn="ctr"/>
            <a:r>
              <a:rPr lang="en-US" altLang="en-US" sz="2000" b="0" dirty="0">
                <a:latin typeface="Arial Black" panose="020B0A04020102020204" pitchFamily="34" charset="0"/>
              </a:rPr>
              <a:t>Revival and</a:t>
            </a:r>
          </a:p>
          <a:p>
            <a:pPr algn="ctr"/>
            <a:r>
              <a:rPr lang="en-US" altLang="en-US" sz="2000" b="0" dirty="0">
                <a:latin typeface="Arial Black" panose="020B0A04020102020204" pitchFamily="34" charset="0"/>
              </a:rPr>
              <a:t>Evangelism</a:t>
            </a:r>
          </a:p>
          <a:p>
            <a:pPr algn="ctr"/>
            <a:endParaRPr lang="en-US" altLang="en-US" sz="400" b="0" dirty="0">
              <a:latin typeface="Arial Black" panose="020B0A04020102020204" pitchFamily="34" charset="0"/>
            </a:endParaRPr>
          </a:p>
        </p:txBody>
      </p:sp>
      <p:sp>
        <p:nvSpPr>
          <p:cNvPr id="437256" name="Text Box 11"/>
          <p:cNvSpPr txBox="1">
            <a:spLocks noChangeArrowheads="1"/>
          </p:cNvSpPr>
          <p:nvPr/>
        </p:nvSpPr>
        <p:spPr bwMode="auto">
          <a:xfrm>
            <a:off x="317500" y="192088"/>
            <a:ext cx="6705600" cy="9588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900" b="0" dirty="0">
                <a:solidFill>
                  <a:srgbClr val="FF0000"/>
                </a:solidFill>
                <a:latin typeface="Arial Black" panose="020B0A04020102020204" pitchFamily="34" charset="0"/>
              </a:rPr>
              <a:t>Perfect Love is the Foundation for Humility and Unity Required for Another Pentecost</a:t>
            </a:r>
          </a:p>
          <a:p>
            <a:pPr algn="ctr"/>
            <a:endParaRPr lang="en-US" altLang="en-US" sz="1900" b="0" dirty="0">
              <a:solidFill>
                <a:srgbClr val="FF0000"/>
              </a:solidFill>
              <a:latin typeface="Arial Black" panose="020B0A04020102020204" pitchFamily="34" charset="0"/>
            </a:endParaRPr>
          </a:p>
        </p:txBody>
      </p:sp>
      <p:sp>
        <p:nvSpPr>
          <p:cNvPr id="437257" name="Line 12"/>
          <p:cNvSpPr>
            <a:spLocks noChangeShapeType="1"/>
          </p:cNvSpPr>
          <p:nvPr/>
        </p:nvSpPr>
        <p:spPr bwMode="auto">
          <a:xfrm flipV="1">
            <a:off x="3606800" y="6721475"/>
            <a:ext cx="12700" cy="190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37258" name="Line 13"/>
          <p:cNvSpPr>
            <a:spLocks noChangeShapeType="1"/>
          </p:cNvSpPr>
          <p:nvPr/>
        </p:nvSpPr>
        <p:spPr bwMode="auto">
          <a:xfrm flipV="1">
            <a:off x="3594100" y="4664075"/>
            <a:ext cx="12700" cy="190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37259" name="Line 14"/>
          <p:cNvSpPr>
            <a:spLocks noChangeShapeType="1"/>
          </p:cNvSpPr>
          <p:nvPr/>
        </p:nvSpPr>
        <p:spPr bwMode="auto">
          <a:xfrm flipV="1">
            <a:off x="3581400" y="2835275"/>
            <a:ext cx="12700" cy="190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37260" name="Oval 15"/>
          <p:cNvSpPr>
            <a:spLocks noChangeArrowheads="1"/>
          </p:cNvSpPr>
          <p:nvPr/>
        </p:nvSpPr>
        <p:spPr bwMode="auto">
          <a:xfrm>
            <a:off x="685800" y="930275"/>
            <a:ext cx="5943600" cy="8077200"/>
          </a:xfrm>
          <a:prstGeom prst="ellipse">
            <a:avLst/>
          </a:prstGeom>
          <a:noFill/>
          <a:ln w="571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437261" name="Line 18"/>
          <p:cNvSpPr>
            <a:spLocks noChangeShapeType="1"/>
          </p:cNvSpPr>
          <p:nvPr/>
        </p:nvSpPr>
        <p:spPr bwMode="auto">
          <a:xfrm flipV="1">
            <a:off x="1028700" y="2822575"/>
            <a:ext cx="76200" cy="2667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37262" name="Line 19"/>
          <p:cNvSpPr>
            <a:spLocks noChangeShapeType="1"/>
          </p:cNvSpPr>
          <p:nvPr/>
        </p:nvSpPr>
        <p:spPr bwMode="auto">
          <a:xfrm flipH="1" flipV="1">
            <a:off x="774700" y="5959475"/>
            <a:ext cx="76200" cy="3429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37263" name="Line 20"/>
          <p:cNvSpPr>
            <a:spLocks noChangeShapeType="1"/>
          </p:cNvSpPr>
          <p:nvPr/>
        </p:nvSpPr>
        <p:spPr bwMode="auto">
          <a:xfrm flipH="1">
            <a:off x="6477000" y="5934075"/>
            <a:ext cx="76200" cy="2667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37264" name="Line 21"/>
          <p:cNvSpPr>
            <a:spLocks noChangeShapeType="1"/>
          </p:cNvSpPr>
          <p:nvPr/>
        </p:nvSpPr>
        <p:spPr bwMode="auto">
          <a:xfrm>
            <a:off x="6172200" y="2784475"/>
            <a:ext cx="76200" cy="2667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511948514"/>
      </p:ext>
    </p:extLst>
  </p:cSld>
  <p:clrMapOvr>
    <a:masterClrMapping/>
  </p:clrMapOvr>
  <p:transition spd="slow">
    <p:checker/>
    <p:sndAc>
      <p:stSnd>
        <p:snd r:embed="rId3" name="projctor.wav"/>
      </p:stSnd>
    </p:sndAc>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body" idx="1"/>
          </p:nvPr>
        </p:nvSpPr>
        <p:spPr>
          <a:xfrm>
            <a:off x="85725" y="15875"/>
            <a:ext cx="7153275" cy="9234488"/>
          </a:xfrm>
          <a:solidFill>
            <a:srgbClr val="000099"/>
          </a:solidFill>
          <a:ln w="76200">
            <a:solidFill>
              <a:srgbClr val="FF0000"/>
            </a:solidFill>
            <a:miter lim="800000"/>
            <a:headEnd/>
            <a:tailEnd/>
          </a:ln>
        </p:spPr>
        <p:txBody>
          <a:bodyPr/>
          <a:lstStyle/>
          <a:p>
            <a:pPr algn="ctr">
              <a:buFontTx/>
              <a:buNone/>
            </a:pPr>
            <a:r>
              <a:rPr lang="en-US" altLang="en-US" dirty="0">
                <a:solidFill>
                  <a:srgbClr val="FF0000"/>
                </a:solidFill>
                <a:latin typeface="Elephant" panose="02020904090505020303" pitchFamily="18" charset="0"/>
              </a:rPr>
              <a:t>“</a:t>
            </a:r>
            <a:r>
              <a:rPr lang="en-US" altLang="en-US" sz="2800" dirty="0">
                <a:solidFill>
                  <a:srgbClr val="FF0000"/>
                </a:solidFill>
                <a:latin typeface="Arial Black" panose="020B0A04020102020204" pitchFamily="34" charset="0"/>
              </a:rPr>
              <a:t>First Love” is Love </a:t>
            </a:r>
          </a:p>
          <a:p>
            <a:pPr algn="ctr">
              <a:buFontTx/>
              <a:buNone/>
            </a:pPr>
            <a:r>
              <a:rPr lang="en-US" altLang="en-US" sz="2800" dirty="0">
                <a:solidFill>
                  <a:srgbClr val="FF0000"/>
                </a:solidFill>
                <a:latin typeface="Arial Black" panose="020B0A04020102020204" pitchFamily="34" charset="0"/>
              </a:rPr>
              <a:t>for God and Our Brother</a:t>
            </a:r>
          </a:p>
          <a:p>
            <a:pPr algn="ctr">
              <a:buFontTx/>
              <a:buNone/>
            </a:pPr>
            <a:endParaRPr lang="en-US" altLang="en-US" sz="200" dirty="0">
              <a:solidFill>
                <a:srgbClr val="FF0000"/>
              </a:solidFill>
              <a:latin typeface="Elephant" panose="02020904090505020303" pitchFamily="18" charset="0"/>
            </a:endParaRPr>
          </a:p>
        </p:txBody>
      </p:sp>
      <p:sp>
        <p:nvSpPr>
          <p:cNvPr id="447491" name="Rectangle 3"/>
          <p:cNvSpPr>
            <a:spLocks noChangeArrowheads="1"/>
          </p:cNvSpPr>
          <p:nvPr/>
        </p:nvSpPr>
        <p:spPr bwMode="auto">
          <a:xfrm>
            <a:off x="166688" y="1158081"/>
            <a:ext cx="6996112" cy="7848600"/>
          </a:xfrm>
          <a:prstGeom prst="rect">
            <a:avLst/>
          </a:prstGeom>
          <a:solidFill>
            <a:srgbClr val="000099"/>
          </a:solidFill>
          <a:ln>
            <a:noFill/>
          </a:ln>
          <a:effectLst/>
          <a:extLst/>
        </p:spPr>
        <p:txBody>
          <a:bodyPr lIns="92017" tIns="46008" rIns="92017" bIns="46008"/>
          <a:lstStyle>
            <a:lvl1pPr marL="344488" indent="-344488" defTabSz="920750">
              <a:spcBef>
                <a:spcPct val="20000"/>
              </a:spcBef>
              <a:buChar char="•"/>
              <a:defRPr sz="3200">
                <a:solidFill>
                  <a:schemeClr val="tx1"/>
                </a:solidFill>
                <a:latin typeface="Times New Roman" panose="02020603050405020304" pitchFamily="18" charset="0"/>
              </a:defRPr>
            </a:lvl1pPr>
            <a:lvl2pPr marL="747713" indent="-287338" defTabSz="920750">
              <a:spcBef>
                <a:spcPct val="20000"/>
              </a:spcBef>
              <a:buChar char="–"/>
              <a:defRPr sz="2800">
                <a:solidFill>
                  <a:schemeClr val="tx1"/>
                </a:solidFill>
                <a:latin typeface="Times New Roman" panose="02020603050405020304" pitchFamily="18" charset="0"/>
              </a:defRPr>
            </a:lvl2pPr>
            <a:lvl3pPr marL="1150938" indent="-230188" defTabSz="920750">
              <a:spcBef>
                <a:spcPct val="20000"/>
              </a:spcBef>
              <a:buChar char="•"/>
              <a:defRPr sz="2400">
                <a:solidFill>
                  <a:schemeClr val="tx1"/>
                </a:solidFill>
                <a:latin typeface="Times New Roman" panose="02020603050405020304" pitchFamily="18" charset="0"/>
              </a:defRPr>
            </a:lvl3pPr>
            <a:lvl4pPr marL="1609725" indent="-228600" defTabSz="920750">
              <a:spcBef>
                <a:spcPct val="20000"/>
              </a:spcBef>
              <a:buChar char="–"/>
              <a:defRPr sz="2000">
                <a:solidFill>
                  <a:schemeClr val="tx1"/>
                </a:solidFill>
                <a:latin typeface="Times New Roman" panose="02020603050405020304" pitchFamily="18" charset="0"/>
              </a:defRPr>
            </a:lvl4pPr>
            <a:lvl5pPr marL="2071688" indent="-234950" defTabSz="920750">
              <a:spcBef>
                <a:spcPct val="20000"/>
              </a:spcBef>
              <a:buChar char="»"/>
              <a:defRPr sz="2000">
                <a:solidFill>
                  <a:schemeClr val="tx1"/>
                </a:solidFill>
                <a:latin typeface="Times New Roman" panose="02020603050405020304" pitchFamily="18" charset="0"/>
              </a:defRPr>
            </a:lvl5pPr>
            <a:lvl6pPr marL="25288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80000"/>
              </a:lnSpc>
            </a:pPr>
            <a:r>
              <a:rPr lang="en-US" altLang="en-US" sz="2000" dirty="0">
                <a:solidFill>
                  <a:schemeClr val="bg1"/>
                </a:solidFill>
              </a:rPr>
              <a:t>Loving God and loving our brother are </a:t>
            </a:r>
            <a:r>
              <a:rPr lang="en-US" altLang="en-US" sz="2000" dirty="0">
                <a:solidFill>
                  <a:srgbClr val="FFFF00"/>
                </a:solidFill>
              </a:rPr>
              <a:t>intricately and indissolubly linked,</a:t>
            </a:r>
            <a:r>
              <a:rPr lang="en-US" altLang="en-US" sz="2000" dirty="0">
                <a:solidFill>
                  <a:schemeClr val="bg1"/>
                </a:solidFill>
              </a:rPr>
              <a:t> because we are members of one body, and our love for God is manifest by our love for our brother, as shown by the following and many other Scriptures in the writings of John the beloved:   </a:t>
            </a:r>
          </a:p>
          <a:p>
            <a:pPr algn="just">
              <a:lnSpc>
                <a:spcPct val="80000"/>
              </a:lnSpc>
            </a:pPr>
            <a:endParaRPr lang="en-US" altLang="en-US" sz="600" dirty="0">
              <a:solidFill>
                <a:schemeClr val="bg1"/>
              </a:solidFill>
            </a:endParaRPr>
          </a:p>
          <a:p>
            <a:pPr algn="ctr">
              <a:lnSpc>
                <a:spcPct val="80000"/>
              </a:lnSpc>
              <a:buFontTx/>
              <a:buNone/>
            </a:pPr>
            <a:r>
              <a:rPr lang="en-US" altLang="en-US" sz="2000" i="1" dirty="0">
                <a:solidFill>
                  <a:schemeClr val="bg1"/>
                </a:solidFill>
              </a:rPr>
              <a:t>      </a:t>
            </a:r>
            <a:r>
              <a:rPr lang="en-US" altLang="en-US" sz="2000" dirty="0">
                <a:solidFill>
                  <a:schemeClr val="bg1"/>
                </a:solidFill>
              </a:rPr>
              <a:t>1 John 4:20-21</a:t>
            </a:r>
          </a:p>
          <a:p>
            <a:pPr algn="just">
              <a:lnSpc>
                <a:spcPct val="80000"/>
              </a:lnSpc>
              <a:buFontTx/>
              <a:buNone/>
            </a:pPr>
            <a:r>
              <a:rPr lang="en-US" altLang="en-US" sz="1900" dirty="0">
                <a:solidFill>
                  <a:schemeClr val="bg1"/>
                </a:solidFill>
              </a:rPr>
              <a:t>      If anyone says, I love God, and detests his brother [in Christ], he is a liar; for he who does not love his brother, whom he has seen, cannot love God, Whom he has not seen.  And this command (charge, order, injunction) we have from Him: that he who loves God shall love his brother [believer] also.  AMP</a:t>
            </a:r>
          </a:p>
          <a:p>
            <a:pPr algn="just">
              <a:lnSpc>
                <a:spcPct val="80000"/>
              </a:lnSpc>
              <a:buFontTx/>
              <a:buNone/>
            </a:pPr>
            <a:endParaRPr lang="en-US" altLang="en-US" sz="600" dirty="0">
              <a:solidFill>
                <a:schemeClr val="bg1"/>
              </a:solidFill>
            </a:endParaRPr>
          </a:p>
          <a:p>
            <a:pPr algn="just">
              <a:lnSpc>
                <a:spcPct val="80000"/>
              </a:lnSpc>
            </a:pPr>
            <a:r>
              <a:rPr lang="en-US" altLang="en-US" sz="1800" dirty="0">
                <a:solidFill>
                  <a:schemeClr val="bg1"/>
                </a:solidFill>
              </a:rPr>
              <a:t>“FIRST LOVE”</a:t>
            </a:r>
            <a:r>
              <a:rPr lang="en-US" altLang="en-US" sz="2000" dirty="0">
                <a:solidFill>
                  <a:schemeClr val="bg1"/>
                </a:solidFill>
              </a:rPr>
              <a:t> (identified in Apostle John’s letter to the church of Ephesus) is love for God and  love for the brotherhood.  It encompasses both because both are part of one body.  </a:t>
            </a:r>
          </a:p>
          <a:p>
            <a:pPr algn="just">
              <a:lnSpc>
                <a:spcPct val="80000"/>
              </a:lnSpc>
              <a:buFontTx/>
              <a:buNone/>
            </a:pPr>
            <a:endParaRPr lang="en-US" altLang="en-US" sz="600" dirty="0">
              <a:solidFill>
                <a:schemeClr val="bg1"/>
              </a:solidFill>
            </a:endParaRPr>
          </a:p>
          <a:p>
            <a:pPr algn="just">
              <a:lnSpc>
                <a:spcPct val="80000"/>
              </a:lnSpc>
            </a:pPr>
            <a:r>
              <a:rPr lang="en-US" altLang="en-US" sz="2000" dirty="0">
                <a:solidFill>
                  <a:srgbClr val="FFFF00"/>
                </a:solidFill>
              </a:rPr>
              <a:t>Love for the brotherhood is emphasized here because:   </a:t>
            </a:r>
          </a:p>
          <a:p>
            <a:pPr algn="just">
              <a:lnSpc>
                <a:spcPct val="80000"/>
              </a:lnSpc>
              <a:buFontTx/>
              <a:buNone/>
            </a:pPr>
            <a:r>
              <a:rPr lang="en-US" altLang="en-US" sz="200" dirty="0">
                <a:solidFill>
                  <a:srgbClr val="FFFF00"/>
                </a:solidFill>
              </a:rPr>
              <a:t> </a:t>
            </a:r>
          </a:p>
          <a:p>
            <a:pPr algn="just">
              <a:lnSpc>
                <a:spcPct val="80000"/>
              </a:lnSpc>
              <a:buFontTx/>
              <a:buNone/>
            </a:pPr>
            <a:r>
              <a:rPr lang="en-US" altLang="en-US" sz="2000" dirty="0">
                <a:solidFill>
                  <a:srgbClr val="FFFF00"/>
                </a:solidFill>
              </a:rPr>
              <a:t> </a:t>
            </a:r>
            <a:r>
              <a:rPr lang="en-US" altLang="en-US" sz="1800" dirty="0">
                <a:solidFill>
                  <a:srgbClr val="FFFF00"/>
                </a:solidFill>
              </a:rPr>
              <a:t>    1. Every believer proclaims their love for God, but often struggle    with relationship issues within the brotherhood.  </a:t>
            </a:r>
          </a:p>
          <a:p>
            <a:pPr algn="just">
              <a:lnSpc>
                <a:spcPct val="80000"/>
              </a:lnSpc>
              <a:buFontTx/>
              <a:buNone/>
            </a:pPr>
            <a:r>
              <a:rPr lang="en-US" altLang="en-US" sz="200" dirty="0">
                <a:solidFill>
                  <a:srgbClr val="FFFF00"/>
                </a:solidFill>
              </a:rPr>
              <a:t>  </a:t>
            </a:r>
          </a:p>
          <a:p>
            <a:pPr algn="just">
              <a:lnSpc>
                <a:spcPct val="80000"/>
              </a:lnSpc>
              <a:buFontTx/>
              <a:buNone/>
            </a:pPr>
            <a:r>
              <a:rPr lang="en-US" altLang="en-US" sz="1800" dirty="0">
                <a:solidFill>
                  <a:srgbClr val="FFFF00"/>
                </a:solidFill>
              </a:rPr>
              <a:t>     2. It is often believed and practiced in Christian circles that one can love God separate from loving their brother. </a:t>
            </a:r>
          </a:p>
          <a:p>
            <a:pPr algn="just">
              <a:lnSpc>
                <a:spcPct val="80000"/>
              </a:lnSpc>
              <a:buFontTx/>
              <a:buNone/>
            </a:pPr>
            <a:endParaRPr lang="en-US" altLang="en-US" sz="200" dirty="0">
              <a:solidFill>
                <a:srgbClr val="FFFF00"/>
              </a:solidFill>
            </a:endParaRPr>
          </a:p>
          <a:p>
            <a:pPr algn="just">
              <a:lnSpc>
                <a:spcPct val="80000"/>
              </a:lnSpc>
              <a:buFontTx/>
              <a:buNone/>
            </a:pPr>
            <a:r>
              <a:rPr lang="en-US" altLang="en-US" sz="1800" dirty="0">
                <a:solidFill>
                  <a:srgbClr val="FFFF00"/>
                </a:solidFill>
              </a:rPr>
              <a:t>     3. It is the visible mark and evidence of our love for God.</a:t>
            </a:r>
          </a:p>
          <a:p>
            <a:pPr algn="just">
              <a:lnSpc>
                <a:spcPct val="80000"/>
              </a:lnSpc>
              <a:buFontTx/>
              <a:buNone/>
            </a:pPr>
            <a:endParaRPr lang="en-US" altLang="en-US" sz="200" dirty="0">
              <a:solidFill>
                <a:srgbClr val="FFFF00"/>
              </a:solidFill>
            </a:endParaRPr>
          </a:p>
          <a:p>
            <a:pPr algn="just">
              <a:lnSpc>
                <a:spcPct val="80000"/>
              </a:lnSpc>
              <a:buFontTx/>
              <a:buNone/>
            </a:pPr>
            <a:r>
              <a:rPr lang="en-US" altLang="en-US" sz="1800" dirty="0">
                <a:solidFill>
                  <a:srgbClr val="FFFF00"/>
                </a:solidFill>
              </a:rPr>
              <a:t>     4. A deficiency thereof within the church is possibly Satan’s greatest tool to disrupt unity and hinder Apostolic revival.  </a:t>
            </a:r>
          </a:p>
          <a:p>
            <a:pPr algn="just">
              <a:lnSpc>
                <a:spcPct val="80000"/>
              </a:lnSpc>
              <a:buFontTx/>
              <a:buNone/>
            </a:pPr>
            <a:endParaRPr lang="en-US" altLang="en-US" sz="200" dirty="0">
              <a:solidFill>
                <a:srgbClr val="FFFF00"/>
              </a:solidFill>
            </a:endParaRPr>
          </a:p>
          <a:p>
            <a:pPr algn="just">
              <a:lnSpc>
                <a:spcPct val="80000"/>
              </a:lnSpc>
              <a:buFontTx/>
              <a:buNone/>
            </a:pPr>
            <a:r>
              <a:rPr lang="en-US" altLang="en-US" sz="1800" dirty="0">
                <a:solidFill>
                  <a:srgbClr val="FFFF00"/>
                </a:solidFill>
              </a:rPr>
              <a:t>     5. The Apostle John, was the writer who identified the sin of the church at Ephesus of leaving their “first love”.</a:t>
            </a:r>
            <a:r>
              <a:rPr lang="en-US" altLang="en-US" sz="1800" i="1" dirty="0">
                <a:solidFill>
                  <a:srgbClr val="FFFF00"/>
                </a:solidFill>
              </a:rPr>
              <a:t> </a:t>
            </a:r>
            <a:r>
              <a:rPr lang="en-US" altLang="en-US" sz="1800" dirty="0">
                <a:solidFill>
                  <a:srgbClr val="FFFF00"/>
                </a:solidFill>
              </a:rPr>
              <a:t> His extensive writings regarding love, deal almost exclusively with loving the brotherhood (members of the body of Christ) vs. loving God.      </a:t>
            </a:r>
            <a:r>
              <a:rPr lang="en-US" altLang="en-US" sz="1700" dirty="0">
                <a:solidFill>
                  <a:srgbClr val="FFFF00"/>
                </a:solidFill>
              </a:rPr>
              <a:t>John was the pastor of the church of Ephesus, and church history indicates that he returned  there after his exile on the isle of Patmos (where he wrote his letter regarding “leaving their first love”). </a:t>
            </a:r>
          </a:p>
        </p:txBody>
      </p:sp>
    </p:spTree>
    <p:extLst>
      <p:ext uri="{BB962C8B-B14F-4D97-AF65-F5344CB8AC3E}">
        <p14:creationId xmlns:p14="http://schemas.microsoft.com/office/powerpoint/2010/main" val="3379585706"/>
      </p:ext>
    </p:extLst>
  </p:cSld>
  <p:clrMapOvr>
    <a:masterClrMapping/>
  </p:clrMapOvr>
  <p:transition spd="slow">
    <p:checker/>
    <p:sndAc>
      <p:stSnd>
        <p:snd r:embed="rId3" name="projctor.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val 2"/>
          <p:cNvSpPr>
            <a:spLocks noChangeArrowheads="1"/>
          </p:cNvSpPr>
          <p:nvPr/>
        </p:nvSpPr>
        <p:spPr bwMode="auto">
          <a:xfrm>
            <a:off x="457200" y="762000"/>
            <a:ext cx="2667000" cy="2514600"/>
          </a:xfrm>
          <a:prstGeom prst="ellipse">
            <a:avLst/>
          </a:prstGeom>
          <a:noFill/>
          <a:ln w="76200">
            <a:solidFill>
              <a:srgbClr val="008000"/>
            </a:solidFill>
            <a:round/>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800" dirty="0">
              <a:solidFill>
                <a:schemeClr val="tx1"/>
              </a:solidFill>
              <a:latin typeface="Times New Roman" panose="02020603050405020304" pitchFamily="18" charset="0"/>
            </a:endParaRPr>
          </a:p>
        </p:txBody>
      </p:sp>
      <p:sp>
        <p:nvSpPr>
          <p:cNvPr id="60419" name="Text Box 3"/>
          <p:cNvSpPr txBox="1">
            <a:spLocks noChangeArrowheads="1"/>
          </p:cNvSpPr>
          <p:nvPr/>
        </p:nvSpPr>
        <p:spPr bwMode="auto">
          <a:xfrm>
            <a:off x="1758950" y="1325563"/>
            <a:ext cx="298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dirty="0">
                <a:solidFill>
                  <a:schemeClr val="tx1"/>
                </a:solidFill>
                <a:latin typeface="Times New Roman" panose="02020603050405020304" pitchFamily="18" charset="0"/>
              </a:rPr>
              <a:t>   </a:t>
            </a:r>
          </a:p>
        </p:txBody>
      </p:sp>
      <p:sp>
        <p:nvSpPr>
          <p:cNvPr id="60420" name="Line 4"/>
          <p:cNvSpPr>
            <a:spLocks noChangeShapeType="1"/>
          </p:cNvSpPr>
          <p:nvPr/>
        </p:nvSpPr>
        <p:spPr bwMode="auto">
          <a:xfrm>
            <a:off x="1600200" y="762000"/>
            <a:ext cx="304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0421" name="Line 5"/>
          <p:cNvSpPr>
            <a:spLocks noChangeShapeType="1"/>
          </p:cNvSpPr>
          <p:nvPr/>
        </p:nvSpPr>
        <p:spPr bwMode="auto">
          <a:xfrm>
            <a:off x="1905000" y="533400"/>
            <a:ext cx="0" cy="5334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0422" name="Oval 6"/>
          <p:cNvSpPr>
            <a:spLocks noChangeArrowheads="1"/>
          </p:cNvSpPr>
          <p:nvPr/>
        </p:nvSpPr>
        <p:spPr bwMode="auto">
          <a:xfrm>
            <a:off x="4114800" y="838200"/>
            <a:ext cx="2667000" cy="2514600"/>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800" dirty="0">
              <a:solidFill>
                <a:schemeClr val="tx1"/>
              </a:solidFill>
              <a:latin typeface="Times New Roman" panose="02020603050405020304" pitchFamily="18" charset="0"/>
            </a:endParaRPr>
          </a:p>
        </p:txBody>
      </p:sp>
      <p:sp>
        <p:nvSpPr>
          <p:cNvPr id="60423" name="Text Box 7"/>
          <p:cNvSpPr txBox="1">
            <a:spLocks noChangeArrowheads="1"/>
          </p:cNvSpPr>
          <p:nvPr/>
        </p:nvSpPr>
        <p:spPr bwMode="auto">
          <a:xfrm>
            <a:off x="5416550" y="1477963"/>
            <a:ext cx="298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dirty="0">
                <a:solidFill>
                  <a:schemeClr val="tx1"/>
                </a:solidFill>
                <a:latin typeface="Times New Roman" panose="02020603050405020304" pitchFamily="18" charset="0"/>
              </a:rPr>
              <a:t>   </a:t>
            </a:r>
          </a:p>
        </p:txBody>
      </p:sp>
      <p:sp>
        <p:nvSpPr>
          <p:cNvPr id="60424" name="Line 8"/>
          <p:cNvSpPr>
            <a:spLocks noChangeShapeType="1"/>
          </p:cNvSpPr>
          <p:nvPr/>
        </p:nvSpPr>
        <p:spPr bwMode="auto">
          <a:xfrm>
            <a:off x="5257800" y="838200"/>
            <a:ext cx="304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0425" name="Line 9"/>
          <p:cNvSpPr>
            <a:spLocks noChangeShapeType="1"/>
          </p:cNvSpPr>
          <p:nvPr/>
        </p:nvSpPr>
        <p:spPr bwMode="auto">
          <a:xfrm>
            <a:off x="5562600" y="533400"/>
            <a:ext cx="0" cy="5334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0426" name="Oval 10"/>
          <p:cNvSpPr>
            <a:spLocks noChangeArrowheads="1"/>
          </p:cNvSpPr>
          <p:nvPr/>
        </p:nvSpPr>
        <p:spPr bwMode="auto">
          <a:xfrm>
            <a:off x="457200" y="5486400"/>
            <a:ext cx="2667000" cy="2514600"/>
          </a:xfrm>
          <a:prstGeom prst="ellipse">
            <a:avLst/>
          </a:prstGeom>
          <a:solidFill>
            <a:schemeClr val="bg1"/>
          </a:solidFill>
          <a:ln w="76200">
            <a:solidFill>
              <a:srgbClr val="FF5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800" dirty="0">
              <a:solidFill>
                <a:schemeClr val="tx1"/>
              </a:solidFill>
              <a:latin typeface="Times New Roman" panose="02020603050405020304" pitchFamily="18" charset="0"/>
            </a:endParaRPr>
          </a:p>
        </p:txBody>
      </p:sp>
      <p:sp>
        <p:nvSpPr>
          <p:cNvPr id="60427" name="Text Box 11"/>
          <p:cNvSpPr txBox="1">
            <a:spLocks noChangeArrowheads="1"/>
          </p:cNvSpPr>
          <p:nvPr/>
        </p:nvSpPr>
        <p:spPr bwMode="auto">
          <a:xfrm>
            <a:off x="1911350" y="5059363"/>
            <a:ext cx="298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dirty="0">
                <a:solidFill>
                  <a:schemeClr val="tx1"/>
                </a:solidFill>
                <a:latin typeface="Times New Roman" panose="02020603050405020304" pitchFamily="18" charset="0"/>
              </a:rPr>
              <a:t>   </a:t>
            </a:r>
          </a:p>
        </p:txBody>
      </p:sp>
      <p:sp>
        <p:nvSpPr>
          <p:cNvPr id="60428" name="Line 12"/>
          <p:cNvSpPr>
            <a:spLocks noChangeShapeType="1"/>
          </p:cNvSpPr>
          <p:nvPr/>
        </p:nvSpPr>
        <p:spPr bwMode="auto">
          <a:xfrm>
            <a:off x="1752600" y="5486400"/>
            <a:ext cx="304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0429" name="Line 13"/>
          <p:cNvSpPr>
            <a:spLocks noChangeShapeType="1"/>
          </p:cNvSpPr>
          <p:nvPr/>
        </p:nvSpPr>
        <p:spPr bwMode="auto">
          <a:xfrm>
            <a:off x="2057400" y="5257800"/>
            <a:ext cx="0" cy="5334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0430" name="Oval 14"/>
          <p:cNvSpPr>
            <a:spLocks noChangeArrowheads="1"/>
          </p:cNvSpPr>
          <p:nvPr/>
        </p:nvSpPr>
        <p:spPr bwMode="auto">
          <a:xfrm>
            <a:off x="4191000" y="5486400"/>
            <a:ext cx="2667000" cy="2514600"/>
          </a:xfrm>
          <a:prstGeom prst="ellipse">
            <a:avLst/>
          </a:prstGeom>
          <a:solidFill>
            <a:schemeClr val="bg1"/>
          </a:solidFill>
          <a:ln w="76200">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800" dirty="0">
              <a:solidFill>
                <a:srgbClr val="660066"/>
              </a:solidFill>
              <a:latin typeface="Times New Roman" panose="02020603050405020304" pitchFamily="18" charset="0"/>
            </a:endParaRPr>
          </a:p>
        </p:txBody>
      </p:sp>
      <p:sp>
        <p:nvSpPr>
          <p:cNvPr id="60431" name="Text Box 15"/>
          <p:cNvSpPr txBox="1">
            <a:spLocks noChangeArrowheads="1"/>
          </p:cNvSpPr>
          <p:nvPr/>
        </p:nvSpPr>
        <p:spPr bwMode="auto">
          <a:xfrm>
            <a:off x="5340350" y="4983163"/>
            <a:ext cx="298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dirty="0">
                <a:solidFill>
                  <a:schemeClr val="tx1"/>
                </a:solidFill>
                <a:latin typeface="Times New Roman" panose="02020603050405020304" pitchFamily="18" charset="0"/>
              </a:rPr>
              <a:t>   </a:t>
            </a:r>
          </a:p>
        </p:txBody>
      </p:sp>
      <p:sp>
        <p:nvSpPr>
          <p:cNvPr id="60432" name="Line 16"/>
          <p:cNvSpPr>
            <a:spLocks noChangeShapeType="1"/>
          </p:cNvSpPr>
          <p:nvPr/>
        </p:nvSpPr>
        <p:spPr bwMode="auto">
          <a:xfrm>
            <a:off x="5410200" y="5486400"/>
            <a:ext cx="304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0433" name="Line 17"/>
          <p:cNvSpPr>
            <a:spLocks noChangeShapeType="1"/>
          </p:cNvSpPr>
          <p:nvPr/>
        </p:nvSpPr>
        <p:spPr bwMode="auto">
          <a:xfrm>
            <a:off x="5715000" y="5257800"/>
            <a:ext cx="0" cy="5334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0434" name="Text Box 18"/>
          <p:cNvSpPr txBox="1">
            <a:spLocks noChangeArrowheads="1"/>
          </p:cNvSpPr>
          <p:nvPr/>
        </p:nvSpPr>
        <p:spPr bwMode="auto">
          <a:xfrm>
            <a:off x="457200" y="1676400"/>
            <a:ext cx="2743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dirty="0">
                <a:solidFill>
                  <a:srgbClr val="006600"/>
                </a:solidFill>
                <a:latin typeface="Times New Roman" panose="02020603050405020304" pitchFamily="18" charset="0"/>
              </a:rPr>
              <a:t>GARDEN  OF  EDEN  STATE</a:t>
            </a:r>
          </a:p>
          <a:p>
            <a:pPr algn="ctr"/>
            <a:r>
              <a:rPr lang="en-US" altLang="en-US" sz="1400" dirty="0">
                <a:solidFill>
                  <a:srgbClr val="006600"/>
                </a:solidFill>
                <a:latin typeface="Times New Roman" panose="02020603050405020304" pitchFamily="18" charset="0"/>
              </a:rPr>
              <a:t>RESTORED  IN  THE MILLENNIA</a:t>
            </a:r>
          </a:p>
        </p:txBody>
      </p:sp>
      <p:sp>
        <p:nvSpPr>
          <p:cNvPr id="60435" name="Text Box 19"/>
          <p:cNvSpPr txBox="1">
            <a:spLocks noChangeArrowheads="1"/>
          </p:cNvSpPr>
          <p:nvPr/>
        </p:nvSpPr>
        <p:spPr bwMode="auto">
          <a:xfrm>
            <a:off x="4191000" y="1447800"/>
            <a:ext cx="24384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dirty="0">
                <a:solidFill>
                  <a:schemeClr val="tx1"/>
                </a:solidFill>
                <a:latin typeface="Times New Roman" panose="02020603050405020304" pitchFamily="18" charset="0"/>
              </a:rPr>
              <a:t> </a:t>
            </a:r>
            <a:r>
              <a:rPr lang="en-US" altLang="en-US" sz="1400" dirty="0">
                <a:solidFill>
                  <a:srgbClr val="FF0000"/>
                </a:solidFill>
                <a:latin typeface="Times New Roman" panose="02020603050405020304" pitchFamily="18" charset="0"/>
              </a:rPr>
              <a:t>ISRAEL  IN  EGYPT RESTORED  TO  THE</a:t>
            </a:r>
          </a:p>
          <a:p>
            <a:pPr algn="ctr"/>
            <a:r>
              <a:rPr lang="en-US" altLang="en-US" sz="1400" dirty="0">
                <a:solidFill>
                  <a:srgbClr val="FF0000"/>
                </a:solidFill>
                <a:latin typeface="Times New Roman" panose="02020603050405020304" pitchFamily="18" charset="0"/>
              </a:rPr>
              <a:t>LAND  OF  THEIR</a:t>
            </a:r>
          </a:p>
          <a:p>
            <a:pPr algn="ctr"/>
            <a:r>
              <a:rPr lang="en-US" altLang="en-US" sz="1400" dirty="0">
                <a:solidFill>
                  <a:srgbClr val="FF0000"/>
                </a:solidFill>
                <a:latin typeface="Times New Roman" panose="02020603050405020304" pitchFamily="18" charset="0"/>
              </a:rPr>
              <a:t>FOREFATHERS</a:t>
            </a:r>
          </a:p>
          <a:p>
            <a:pPr algn="ctr"/>
            <a:r>
              <a:rPr lang="en-US" altLang="en-US" sz="1400" dirty="0">
                <a:solidFill>
                  <a:srgbClr val="FF0000"/>
                </a:solidFill>
                <a:latin typeface="Times New Roman" panose="02020603050405020304" pitchFamily="18" charset="0"/>
              </a:rPr>
              <a:t> IN  CANAAN</a:t>
            </a:r>
          </a:p>
        </p:txBody>
      </p:sp>
      <p:sp>
        <p:nvSpPr>
          <p:cNvPr id="60436" name="Text Box 20"/>
          <p:cNvSpPr txBox="1">
            <a:spLocks noChangeArrowheads="1"/>
          </p:cNvSpPr>
          <p:nvPr/>
        </p:nvSpPr>
        <p:spPr bwMode="auto">
          <a:xfrm>
            <a:off x="685800" y="6248400"/>
            <a:ext cx="21431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dirty="0">
                <a:solidFill>
                  <a:srgbClr val="FF0000"/>
                </a:solidFill>
                <a:latin typeface="Times New Roman" panose="02020603050405020304" pitchFamily="18" charset="0"/>
              </a:rPr>
              <a:t>ISRAEL  SCATTERED</a:t>
            </a:r>
          </a:p>
          <a:p>
            <a:pPr algn="ctr"/>
            <a:r>
              <a:rPr lang="en-US" altLang="en-US" sz="1400" dirty="0">
                <a:solidFill>
                  <a:srgbClr val="FF0000"/>
                </a:solidFill>
                <a:latin typeface="Times New Roman" panose="02020603050405020304" pitchFamily="18" charset="0"/>
              </a:rPr>
              <a:t> 70AD  TO 1900s RESTORED  AS  A</a:t>
            </a:r>
          </a:p>
          <a:p>
            <a:pPr algn="ctr"/>
            <a:r>
              <a:rPr lang="en-US" altLang="en-US" sz="1400" dirty="0">
                <a:solidFill>
                  <a:srgbClr val="FF0000"/>
                </a:solidFill>
                <a:latin typeface="Times New Roman" panose="02020603050405020304" pitchFamily="18" charset="0"/>
              </a:rPr>
              <a:t>NATION  TODAY</a:t>
            </a:r>
          </a:p>
        </p:txBody>
      </p:sp>
      <p:sp>
        <p:nvSpPr>
          <p:cNvPr id="60437" name="Text Box 21"/>
          <p:cNvSpPr txBox="1">
            <a:spLocks noChangeArrowheads="1"/>
          </p:cNvSpPr>
          <p:nvPr/>
        </p:nvSpPr>
        <p:spPr bwMode="auto">
          <a:xfrm>
            <a:off x="4114800" y="6019800"/>
            <a:ext cx="25177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dirty="0">
                <a:solidFill>
                  <a:srgbClr val="FF5050"/>
                </a:solidFill>
                <a:latin typeface="Times New Roman" panose="02020603050405020304" pitchFamily="18" charset="0"/>
              </a:rPr>
              <a:t>      </a:t>
            </a:r>
            <a:r>
              <a:rPr lang="en-US" altLang="en-US" sz="1400" dirty="0">
                <a:solidFill>
                  <a:srgbClr val="660066"/>
                </a:solidFill>
                <a:latin typeface="Times New Roman" panose="02020603050405020304" pitchFamily="18" charset="0"/>
              </a:rPr>
              <a:t>THE  CHURCH  TODAY</a:t>
            </a:r>
          </a:p>
          <a:p>
            <a:pPr algn="ctr"/>
            <a:r>
              <a:rPr lang="en-US" altLang="en-US" sz="1400" dirty="0">
                <a:solidFill>
                  <a:srgbClr val="660066"/>
                </a:solidFill>
                <a:latin typeface="Times New Roman" panose="02020603050405020304" pitchFamily="18" charset="0"/>
              </a:rPr>
              <a:t>   RESTORED  TO  THE</a:t>
            </a:r>
          </a:p>
          <a:p>
            <a:pPr algn="ctr"/>
            <a:r>
              <a:rPr lang="en-US" altLang="en-US" sz="1400" dirty="0">
                <a:solidFill>
                  <a:srgbClr val="660066"/>
                </a:solidFill>
                <a:latin typeface="Times New Roman" panose="02020603050405020304" pitchFamily="18" charset="0"/>
              </a:rPr>
              <a:t>   APOSTOLIC  MINISTRY</a:t>
            </a:r>
          </a:p>
          <a:p>
            <a:pPr algn="ctr"/>
            <a:r>
              <a:rPr lang="en-US" altLang="en-US" sz="1400" dirty="0">
                <a:solidFill>
                  <a:srgbClr val="660066"/>
                </a:solidFill>
                <a:latin typeface="Times New Roman" panose="02020603050405020304" pitchFamily="18" charset="0"/>
              </a:rPr>
              <a:t>    OF  THE  FIRST</a:t>
            </a:r>
          </a:p>
          <a:p>
            <a:pPr algn="ctr"/>
            <a:r>
              <a:rPr lang="en-US" altLang="en-US" sz="1400" dirty="0">
                <a:solidFill>
                  <a:srgbClr val="660066"/>
                </a:solidFill>
                <a:latin typeface="Times New Roman" panose="02020603050405020304" pitchFamily="18" charset="0"/>
              </a:rPr>
              <a:t>       CENTURY  CHURCH </a:t>
            </a:r>
          </a:p>
          <a:p>
            <a:pPr algn="ctr"/>
            <a:r>
              <a:rPr lang="en-US" altLang="en-US" sz="1400" dirty="0">
                <a:solidFill>
                  <a:srgbClr val="660066"/>
                </a:solidFill>
                <a:latin typeface="Times New Roman" panose="02020603050405020304" pitchFamily="18" charset="0"/>
              </a:rPr>
              <a:t>         IN  THE  BOOK </a:t>
            </a:r>
          </a:p>
          <a:p>
            <a:pPr algn="ctr"/>
            <a:r>
              <a:rPr lang="en-US" altLang="en-US" sz="1400" dirty="0">
                <a:solidFill>
                  <a:srgbClr val="660066"/>
                </a:solidFill>
                <a:latin typeface="Times New Roman" panose="02020603050405020304" pitchFamily="18" charset="0"/>
              </a:rPr>
              <a:t>     OF  ACTS</a:t>
            </a:r>
          </a:p>
          <a:p>
            <a:pPr algn="ctr"/>
            <a:r>
              <a:rPr lang="en-US" altLang="en-US" sz="1600" dirty="0">
                <a:solidFill>
                  <a:srgbClr val="FF5050"/>
                </a:solidFill>
                <a:latin typeface="Times New Roman" panose="02020603050405020304" pitchFamily="18" charset="0"/>
              </a:rPr>
              <a:t>      </a:t>
            </a:r>
          </a:p>
        </p:txBody>
      </p:sp>
      <p:sp>
        <p:nvSpPr>
          <p:cNvPr id="60438" name="Text Box 22"/>
          <p:cNvSpPr txBox="1">
            <a:spLocks noChangeArrowheads="1"/>
          </p:cNvSpPr>
          <p:nvPr/>
        </p:nvSpPr>
        <p:spPr bwMode="auto">
          <a:xfrm>
            <a:off x="152400" y="8153400"/>
            <a:ext cx="7010400" cy="973138"/>
          </a:xfrm>
          <a:prstGeom prst="rect">
            <a:avLst/>
          </a:prstGeom>
          <a:solidFill>
            <a:srgbClr val="80008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latin typeface="Arial Black" panose="020B0A04020102020204" pitchFamily="34" charset="0"/>
              </a:rPr>
              <a:t>TODAY </a:t>
            </a:r>
            <a:r>
              <a:rPr lang="en-US" altLang="en-US" sz="1800" dirty="0">
                <a:latin typeface="Times New Roman" panose="02020603050405020304" pitchFamily="18" charset="0"/>
              </a:rPr>
              <a:t>  Jesus is our Jubilee – the One that brings restoration:</a:t>
            </a:r>
          </a:p>
          <a:p>
            <a:r>
              <a:rPr lang="en-US" altLang="en-US" sz="1800" dirty="0">
                <a:latin typeface="Times New Roman" panose="02020603050405020304" pitchFamily="18" charset="0"/>
              </a:rPr>
              <a:t>                  - Restoration of fallen man to a son of God.</a:t>
            </a:r>
          </a:p>
          <a:p>
            <a:r>
              <a:rPr lang="en-US" altLang="en-US" sz="1800" dirty="0">
                <a:latin typeface="Times New Roman" panose="02020603050405020304" pitchFamily="18" charset="0"/>
              </a:rPr>
              <a:t>                  - Restoration of the saint to a book of Acts Christian.</a:t>
            </a:r>
          </a:p>
        </p:txBody>
      </p:sp>
      <p:sp>
        <p:nvSpPr>
          <p:cNvPr id="60439" name="Text Box 23"/>
          <p:cNvSpPr txBox="1">
            <a:spLocks noChangeArrowheads="1"/>
          </p:cNvSpPr>
          <p:nvPr/>
        </p:nvSpPr>
        <p:spPr bwMode="auto">
          <a:xfrm>
            <a:off x="990600" y="84138"/>
            <a:ext cx="538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chemeClr val="tx1"/>
                </a:solidFill>
                <a:latin typeface="Arial Black" panose="020B0A04020102020204" pitchFamily="34" charset="0"/>
              </a:rPr>
              <a:t>RESTORATION  –  GOD’S  PLAN</a:t>
            </a:r>
          </a:p>
        </p:txBody>
      </p:sp>
      <p:sp>
        <p:nvSpPr>
          <p:cNvPr id="60440" name="Oval 24"/>
          <p:cNvSpPr>
            <a:spLocks noChangeArrowheads="1"/>
          </p:cNvSpPr>
          <p:nvPr/>
        </p:nvSpPr>
        <p:spPr bwMode="auto">
          <a:xfrm>
            <a:off x="2286000" y="3124200"/>
            <a:ext cx="2667000" cy="2514600"/>
          </a:xfrm>
          <a:prstGeom prst="ellipse">
            <a:avLst/>
          </a:prstGeom>
          <a:solidFill>
            <a:schemeClr val="bg1"/>
          </a:solidFill>
          <a:ln w="762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800" dirty="0">
              <a:solidFill>
                <a:schemeClr val="tx1"/>
              </a:solidFill>
              <a:latin typeface="Times New Roman" panose="02020603050405020304" pitchFamily="18" charset="0"/>
            </a:endParaRPr>
          </a:p>
        </p:txBody>
      </p:sp>
      <p:sp>
        <p:nvSpPr>
          <p:cNvPr id="60441" name="Line 25"/>
          <p:cNvSpPr>
            <a:spLocks noChangeShapeType="1"/>
          </p:cNvSpPr>
          <p:nvPr/>
        </p:nvSpPr>
        <p:spPr bwMode="auto">
          <a:xfrm>
            <a:off x="3505200" y="3124200"/>
            <a:ext cx="304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0442" name="Line 26"/>
          <p:cNvSpPr>
            <a:spLocks noChangeShapeType="1"/>
          </p:cNvSpPr>
          <p:nvPr/>
        </p:nvSpPr>
        <p:spPr bwMode="auto">
          <a:xfrm>
            <a:off x="3810000" y="2895600"/>
            <a:ext cx="0" cy="5334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0443" name="Text Box 27"/>
          <p:cNvSpPr txBox="1">
            <a:spLocks noChangeArrowheads="1"/>
          </p:cNvSpPr>
          <p:nvPr/>
        </p:nvSpPr>
        <p:spPr bwMode="auto">
          <a:xfrm>
            <a:off x="2470150" y="3965575"/>
            <a:ext cx="224313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dirty="0">
                <a:solidFill>
                  <a:srgbClr val="0000CC"/>
                </a:solidFill>
                <a:latin typeface="Times New Roman" panose="02020603050405020304" pitchFamily="18" charset="0"/>
              </a:rPr>
              <a:t>THE  OLD  TESTAMENT</a:t>
            </a:r>
          </a:p>
          <a:p>
            <a:pPr algn="ctr"/>
            <a:r>
              <a:rPr lang="en-US" altLang="en-US" sz="1400" dirty="0">
                <a:solidFill>
                  <a:srgbClr val="0000CC"/>
                </a:solidFill>
                <a:latin typeface="Times New Roman" panose="02020603050405020304" pitchFamily="18" charset="0"/>
              </a:rPr>
              <a:t>YEAR  OF  JUBILEE:</a:t>
            </a:r>
          </a:p>
          <a:p>
            <a:pPr algn="ctr"/>
            <a:r>
              <a:rPr lang="en-US" altLang="en-US" sz="1400" dirty="0">
                <a:solidFill>
                  <a:srgbClr val="0000CC"/>
                </a:solidFill>
                <a:latin typeface="Times New Roman" panose="02020603050405020304" pitchFamily="18" charset="0"/>
              </a:rPr>
              <a:t>   RESTORATION  OF</a:t>
            </a:r>
          </a:p>
          <a:p>
            <a:pPr algn="ctr"/>
            <a:r>
              <a:rPr lang="en-US" altLang="en-US" sz="1400" dirty="0">
                <a:solidFill>
                  <a:srgbClr val="0000CC"/>
                </a:solidFill>
                <a:latin typeface="Times New Roman" panose="02020603050405020304" pitchFamily="18" charset="0"/>
              </a:rPr>
              <a:t>LOST  FREEDOM</a:t>
            </a:r>
          </a:p>
          <a:p>
            <a:pPr algn="ctr"/>
            <a:r>
              <a:rPr lang="en-US" altLang="en-US" sz="1400" dirty="0">
                <a:solidFill>
                  <a:srgbClr val="0000CC"/>
                </a:solidFill>
                <a:latin typeface="Times New Roman" panose="02020603050405020304" pitchFamily="18" charset="0"/>
              </a:rPr>
              <a:t>AND  PROPERTY</a:t>
            </a:r>
          </a:p>
          <a:p>
            <a:pPr algn="ctr"/>
            <a:r>
              <a:rPr lang="en-US" altLang="en-US" sz="1400" dirty="0">
                <a:solidFill>
                  <a:srgbClr val="0000CC"/>
                </a:solidFill>
                <a:latin typeface="Times New Roman" panose="02020603050405020304" pitchFamily="18" charset="0"/>
              </a:rPr>
              <a:t> </a:t>
            </a:r>
            <a:endParaRPr lang="en-US" altLang="en-US" sz="1400" dirty="0">
              <a:solidFill>
                <a:schemeClr val="accent2"/>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114300" y="41275"/>
            <a:ext cx="7086600" cy="9091683"/>
          </a:xfrm>
          <a:prstGeom prst="rect">
            <a:avLst/>
          </a:prstGeom>
          <a:solidFill>
            <a:srgbClr val="000099"/>
          </a:solidFill>
          <a:ln w="76200">
            <a:solidFill>
              <a:schemeClr val="tx1"/>
            </a:solidFill>
            <a:miter lim="800000"/>
            <a:headEnd/>
            <a:tailEnd/>
          </a:ln>
          <a:effectLst/>
          <a:extLst/>
        </p:spPr>
        <p:txBody>
          <a:bodyPr lIns="91403" tIns="45702" rIns="91403" bIns="45702">
            <a:spAutoFit/>
          </a:bodyPr>
          <a:lstStyle>
            <a:lvl1pPr marL="457200" indent="-171450">
              <a:spcBef>
                <a:spcPct val="20000"/>
              </a:spcBef>
              <a:buChar char="•"/>
              <a:tabLst>
                <a:tab pos="457200" algn="l"/>
              </a:tabLst>
              <a:defRPr sz="3200">
                <a:solidFill>
                  <a:schemeClr val="tx1"/>
                </a:solidFill>
                <a:latin typeface="Times New Roman" panose="02020603050405020304" pitchFamily="18" charset="0"/>
              </a:defRPr>
            </a:lvl1pPr>
            <a:lvl2pPr marL="1258888" indent="-455613">
              <a:spcBef>
                <a:spcPct val="20000"/>
              </a:spcBef>
              <a:buChar char="–"/>
              <a:tabLst>
                <a:tab pos="457200" algn="l"/>
              </a:tabLst>
              <a:defRPr sz="2800">
                <a:solidFill>
                  <a:schemeClr val="tx1"/>
                </a:solidFill>
                <a:latin typeface="Times New Roman" panose="02020603050405020304" pitchFamily="18" charset="0"/>
              </a:defRPr>
            </a:lvl2pPr>
            <a:lvl3pPr marL="1831975" indent="-457200">
              <a:spcBef>
                <a:spcPct val="20000"/>
              </a:spcBef>
              <a:buChar char="•"/>
              <a:tabLst>
                <a:tab pos="457200" algn="l"/>
              </a:tabLst>
              <a:defRPr sz="2400">
                <a:solidFill>
                  <a:schemeClr val="tx1"/>
                </a:solidFill>
                <a:latin typeface="Times New Roman" panose="02020603050405020304" pitchFamily="18" charset="0"/>
              </a:defRPr>
            </a:lvl3pPr>
            <a:lvl4pPr marL="2403475" indent="-457200">
              <a:spcBef>
                <a:spcPct val="20000"/>
              </a:spcBef>
              <a:buChar char="–"/>
              <a:tabLst>
                <a:tab pos="457200" algn="l"/>
              </a:tabLst>
              <a:defRPr sz="2000">
                <a:solidFill>
                  <a:schemeClr val="tx1"/>
                </a:solidFill>
                <a:latin typeface="Times New Roman" panose="02020603050405020304" pitchFamily="18" charset="0"/>
              </a:defRPr>
            </a:lvl4pPr>
            <a:lvl5pPr marL="2974975" indent="-457200">
              <a:spcBef>
                <a:spcPct val="20000"/>
              </a:spcBef>
              <a:buChar char="»"/>
              <a:tabLst>
                <a:tab pos="457200" algn="l"/>
              </a:tabLst>
              <a:defRPr sz="2000">
                <a:solidFill>
                  <a:schemeClr val="tx1"/>
                </a:solidFill>
                <a:latin typeface="Times New Roman" panose="02020603050405020304" pitchFamily="18" charset="0"/>
              </a:defRPr>
            </a:lvl5pPr>
            <a:lvl6pPr marL="34321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38893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43465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48037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algn="ctr">
              <a:spcBef>
                <a:spcPct val="0"/>
              </a:spcBef>
              <a:buFontTx/>
              <a:buNone/>
              <a:defRPr/>
            </a:pPr>
            <a:endParaRPr lang="en-US" altLang="en-US" sz="400" dirty="0">
              <a:solidFill>
                <a:srgbClr val="FF0000"/>
              </a:solidFill>
              <a:latin typeface="Arial Black" panose="020B0A04020102020204" pitchFamily="34" charset="0"/>
            </a:endParaRPr>
          </a:p>
          <a:p>
            <a:pPr algn="ctr">
              <a:spcBef>
                <a:spcPct val="0"/>
              </a:spcBef>
              <a:buFontTx/>
              <a:buNone/>
              <a:defRPr/>
            </a:pPr>
            <a:endParaRPr lang="en-US" altLang="en-US" sz="4000" dirty="0">
              <a:solidFill>
                <a:schemeClr val="bg1"/>
              </a:solidFill>
              <a:latin typeface="Arial Black" panose="020B0A04020102020204" pitchFamily="34" charset="0"/>
            </a:endParaRPr>
          </a:p>
          <a:p>
            <a:pPr indent="-349250" algn="just">
              <a:tabLst>
                <a:tab pos="403225" algn="l"/>
              </a:tabLst>
              <a:defRPr/>
            </a:pPr>
            <a:endParaRPr lang="en-US" sz="2800" dirty="0">
              <a:solidFill>
                <a:schemeClr val="bg1"/>
              </a:solidFill>
              <a:cs typeface="+mn-cs"/>
            </a:endParaRPr>
          </a:p>
          <a:p>
            <a:pPr marL="107950" indent="0" algn="just">
              <a:buFontTx/>
              <a:buNone/>
              <a:tabLst>
                <a:tab pos="403225" algn="l"/>
              </a:tabLst>
              <a:defRPr/>
            </a:pPr>
            <a:endParaRPr lang="en-US" sz="1200" dirty="0">
              <a:solidFill>
                <a:schemeClr val="bg1"/>
              </a:solidFill>
              <a:cs typeface="+mn-cs"/>
            </a:endParaRPr>
          </a:p>
          <a:p>
            <a:pPr indent="-349250">
              <a:buFontTx/>
              <a:buNone/>
              <a:defRPr/>
            </a:pPr>
            <a:endParaRPr lang="en-US" sz="1600" dirty="0">
              <a:solidFill>
                <a:schemeClr val="bg1"/>
              </a:solidFill>
              <a:cs typeface="+mn-cs"/>
            </a:endParaRPr>
          </a:p>
          <a:p>
            <a:pPr marL="285750" indent="0" algn="ctr">
              <a:buFontTx/>
              <a:buNone/>
              <a:defRPr/>
            </a:pPr>
            <a:r>
              <a:rPr lang="en-US" sz="2000" dirty="0">
                <a:solidFill>
                  <a:schemeClr val="bg1"/>
                </a:solidFill>
                <a:latin typeface="Arial Black" panose="020B0A04020102020204" pitchFamily="34" charset="0"/>
                <a:cs typeface="+mn-cs"/>
              </a:rPr>
              <a:t>1 John 4:20-21</a:t>
            </a:r>
          </a:p>
          <a:p>
            <a:pPr marL="285750" indent="0" algn="just">
              <a:buFontTx/>
              <a:buNone/>
              <a:defRPr/>
            </a:pPr>
            <a:r>
              <a:rPr lang="en-US" sz="2000" dirty="0">
                <a:solidFill>
                  <a:schemeClr val="bg1"/>
                </a:solidFill>
                <a:latin typeface="Arial Black" panose="020B0A04020102020204" pitchFamily="34" charset="0"/>
                <a:cs typeface="+mn-cs"/>
              </a:rPr>
              <a:t>20  If anyone says, I love God, and detests his brother [in Christ], he is a liar;  for he who does not love his brother, whom  he has seen,  cannot love God,  Whom he has not seen. </a:t>
            </a:r>
          </a:p>
          <a:p>
            <a:pPr algn="just">
              <a:defRPr/>
            </a:pPr>
            <a:endParaRPr lang="en-US" sz="200" dirty="0">
              <a:solidFill>
                <a:schemeClr val="bg1"/>
              </a:solidFill>
              <a:latin typeface="Arial Black" panose="020B0A04020102020204" pitchFamily="34" charset="0"/>
              <a:cs typeface="+mn-cs"/>
            </a:endParaRPr>
          </a:p>
          <a:p>
            <a:pPr marL="285750" indent="0" algn="just">
              <a:buFontTx/>
              <a:buNone/>
              <a:defRPr/>
            </a:pPr>
            <a:r>
              <a:rPr lang="en-US" sz="2000" dirty="0">
                <a:solidFill>
                  <a:schemeClr val="bg1"/>
                </a:solidFill>
                <a:latin typeface="Arial Black" panose="020B0A04020102020204" pitchFamily="34" charset="0"/>
                <a:cs typeface="+mn-cs"/>
              </a:rPr>
              <a:t>21 And this command (charge, order, injunction) we have from Him:  that  he  who  loves  God shall love his brother  also.   AMP</a:t>
            </a:r>
          </a:p>
          <a:p>
            <a:pPr marL="285750" indent="0" algn="just">
              <a:buFontTx/>
              <a:buNone/>
              <a:defRPr/>
            </a:pPr>
            <a:endParaRPr lang="en-US" sz="1600" dirty="0">
              <a:solidFill>
                <a:schemeClr val="bg1"/>
              </a:solidFill>
              <a:latin typeface="Arial Black" panose="020B0A04020102020204" pitchFamily="34" charset="0"/>
              <a:cs typeface="+mn-cs"/>
            </a:endParaRPr>
          </a:p>
          <a:p>
            <a:pPr marL="117475" indent="0" algn="just">
              <a:buFontTx/>
              <a:buNone/>
              <a:tabLst>
                <a:tab pos="117475" algn="l"/>
              </a:tabLst>
              <a:defRPr/>
            </a:pPr>
            <a:r>
              <a:rPr lang="en-US" sz="2000" dirty="0">
                <a:solidFill>
                  <a:srgbClr val="FFFF00"/>
                </a:solidFill>
                <a:latin typeface="Arial Black" panose="020B0A04020102020204" pitchFamily="34" charset="0"/>
                <a:cs typeface="+mn-cs"/>
              </a:rPr>
              <a:t>The Apostle John states that we cannot be in true fellowship with God if we do not love our brother: </a:t>
            </a:r>
          </a:p>
          <a:p>
            <a:pPr marL="117475" indent="0" algn="just">
              <a:buFontTx/>
              <a:buNone/>
              <a:tabLst>
                <a:tab pos="117475" algn="l"/>
              </a:tabLst>
              <a:defRPr/>
            </a:pPr>
            <a:endParaRPr lang="en-US" sz="600" dirty="0">
              <a:solidFill>
                <a:srgbClr val="FFFF00"/>
              </a:solidFill>
              <a:latin typeface="Arial Black" panose="020B0A04020102020204" pitchFamily="34" charset="0"/>
              <a:cs typeface="+mn-cs"/>
            </a:endParaRPr>
          </a:p>
          <a:p>
            <a:pPr marL="117475" indent="-9525" algn="ctr">
              <a:buFontTx/>
              <a:buNone/>
              <a:tabLst>
                <a:tab pos="58738" algn="l"/>
              </a:tabLst>
              <a:defRPr/>
            </a:pPr>
            <a:r>
              <a:rPr lang="en-US" sz="2000" dirty="0">
                <a:solidFill>
                  <a:schemeClr val="bg1"/>
                </a:solidFill>
                <a:latin typeface="Arial Black" panose="020B0A04020102020204" pitchFamily="34" charset="0"/>
                <a:cs typeface="+mn-cs"/>
              </a:rPr>
              <a:t>1 John 3:23-24</a:t>
            </a:r>
          </a:p>
          <a:p>
            <a:pPr marL="117475" indent="-9525" algn="just">
              <a:buFontTx/>
              <a:buNone/>
              <a:tabLst>
                <a:tab pos="58738" algn="l"/>
              </a:tabLst>
              <a:defRPr/>
            </a:pPr>
            <a:r>
              <a:rPr lang="en-US" sz="2000" dirty="0">
                <a:solidFill>
                  <a:schemeClr val="bg1"/>
                </a:solidFill>
                <a:latin typeface="Arial Black" panose="020B0A04020102020204" pitchFamily="34" charset="0"/>
                <a:cs typeface="+mn-cs"/>
              </a:rPr>
              <a:t>And this is his commandment: We must love one another, just  as  he  commanded  us.   Those  who  obey  God’s commandments  remain  in fellowship  with Him, and he with</a:t>
            </a:r>
          </a:p>
          <a:p>
            <a:pPr marL="117475" indent="-9525" algn="just">
              <a:buFontTx/>
              <a:buNone/>
              <a:tabLst>
                <a:tab pos="58738" algn="l"/>
              </a:tabLst>
              <a:defRPr/>
            </a:pPr>
            <a:r>
              <a:rPr lang="en-US" sz="2000" dirty="0">
                <a:solidFill>
                  <a:schemeClr val="bg1"/>
                </a:solidFill>
                <a:latin typeface="Arial Black" panose="020B0A04020102020204" pitchFamily="34" charset="0"/>
                <a:cs typeface="+mn-cs"/>
              </a:rPr>
              <a:t>them.   NLT</a:t>
            </a:r>
          </a:p>
          <a:p>
            <a:pPr indent="-349250">
              <a:buFontTx/>
              <a:buNone/>
              <a:defRPr/>
            </a:pPr>
            <a:endParaRPr lang="en-US" sz="1600" dirty="0">
              <a:solidFill>
                <a:schemeClr val="bg1"/>
              </a:solidFill>
              <a:cs typeface="+mn-cs"/>
            </a:endParaRPr>
          </a:p>
          <a:p>
            <a:pPr indent="-349250">
              <a:buFontTx/>
              <a:buNone/>
              <a:defRPr/>
            </a:pPr>
            <a:endParaRPr lang="en-US" sz="1600" dirty="0">
              <a:solidFill>
                <a:schemeClr val="bg1"/>
              </a:solidFill>
              <a:cs typeface="+mn-cs"/>
            </a:endParaRPr>
          </a:p>
          <a:p>
            <a:pPr indent="-349250">
              <a:buFontTx/>
              <a:buNone/>
              <a:defRPr/>
            </a:pPr>
            <a:endParaRPr lang="en-US" sz="1600" dirty="0">
              <a:solidFill>
                <a:schemeClr val="bg1"/>
              </a:solidFill>
            </a:endParaRPr>
          </a:p>
          <a:p>
            <a:pPr indent="-349250">
              <a:buFontTx/>
              <a:buNone/>
              <a:defRPr/>
            </a:pPr>
            <a:endParaRPr lang="en-US" sz="1600" dirty="0">
              <a:solidFill>
                <a:schemeClr val="bg1"/>
              </a:solidFill>
              <a:cs typeface="+mn-cs"/>
            </a:endParaRPr>
          </a:p>
        </p:txBody>
      </p:sp>
      <p:sp>
        <p:nvSpPr>
          <p:cNvPr id="20483" name="Text Box 3"/>
          <p:cNvSpPr txBox="1">
            <a:spLocks noChangeArrowheads="1"/>
          </p:cNvSpPr>
          <p:nvPr/>
        </p:nvSpPr>
        <p:spPr bwMode="auto">
          <a:xfrm>
            <a:off x="184150" y="122238"/>
            <a:ext cx="6977063" cy="1323427"/>
          </a:xfrm>
          <a:prstGeom prst="rect">
            <a:avLst/>
          </a:prstGeom>
          <a:solidFill>
            <a:srgbClr val="FF0000"/>
          </a:solidFill>
          <a:ln w="57150">
            <a:solidFill>
              <a:schemeClr val="tx1"/>
            </a:solidFill>
            <a:miter lim="800000"/>
            <a:headEnd/>
            <a:tailEnd/>
          </a:ln>
        </p:spPr>
        <p:txBody>
          <a:bodyPr lIns="91428" tIns="45714" rIns="91428" bIns="45714">
            <a:spAutoFit/>
          </a:bodyP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just">
              <a:spcBef>
                <a:spcPct val="20000"/>
              </a:spcBef>
            </a:pPr>
            <a:r>
              <a:rPr lang="en-US" altLang="en-US" sz="2000" dirty="0">
                <a:solidFill>
                  <a:srgbClr val="FFFF00"/>
                </a:solidFill>
                <a:latin typeface="Arial Black" panose="020B0A04020102020204" pitchFamily="34" charset="0"/>
              </a:rPr>
              <a:t>Loving God and loving our brother are completely and  indivisibly linked.  Our love for   God   </a:t>
            </a:r>
            <a:r>
              <a:rPr lang="en-US" altLang="en-US" sz="2000" i="1" dirty="0">
                <a:solidFill>
                  <a:srgbClr val="FFFF00"/>
                </a:solidFill>
                <a:latin typeface="Arial Black" panose="020B0A04020102020204" pitchFamily="34" charset="0"/>
              </a:rPr>
              <a:t>(the  invisible)</a:t>
            </a:r>
            <a:r>
              <a:rPr lang="en-US" altLang="en-US" sz="2000" dirty="0">
                <a:solidFill>
                  <a:srgbClr val="FFFF00"/>
                </a:solidFill>
                <a:latin typeface="Arial Black" panose="020B0A04020102020204" pitchFamily="34" charset="0"/>
              </a:rPr>
              <a:t>   is manifested  by  our love for our brother </a:t>
            </a:r>
            <a:r>
              <a:rPr lang="en-US" altLang="en-US" sz="2000" i="1" dirty="0">
                <a:solidFill>
                  <a:srgbClr val="FFFF00"/>
                </a:solidFill>
                <a:latin typeface="Arial Black" panose="020B0A04020102020204" pitchFamily="34" charset="0"/>
              </a:rPr>
              <a:t>(the visible)</a:t>
            </a:r>
            <a:r>
              <a:rPr lang="en-US" altLang="en-US" sz="2000" dirty="0">
                <a:solidFill>
                  <a:srgbClr val="FFFF00"/>
                </a:solidFill>
                <a:latin typeface="Arial Black" panose="020B0A04020102020204" pitchFamily="34" charset="0"/>
              </a:rPr>
              <a:t>. </a:t>
            </a:r>
          </a:p>
        </p:txBody>
      </p:sp>
    </p:spTree>
    <p:extLst>
      <p:ext uri="{BB962C8B-B14F-4D97-AF65-F5344CB8AC3E}">
        <p14:creationId xmlns:p14="http://schemas.microsoft.com/office/powerpoint/2010/main" val="2838692732"/>
      </p:ext>
    </p:extLst>
  </p:cSld>
  <p:clrMapOvr>
    <a:masterClrMapping/>
  </p:clrMapOvr>
  <p:transition spd="slow">
    <p:checker/>
    <p:sndAc>
      <p:stSnd>
        <p:snd r:embed="rId3" name="projctor.wav"/>
      </p:stSnd>
    </p:sndAc>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body" idx="1"/>
          </p:nvPr>
        </p:nvSpPr>
        <p:spPr>
          <a:xfrm>
            <a:off x="57150" y="66675"/>
            <a:ext cx="7162800" cy="1471613"/>
          </a:xfrm>
          <a:solidFill>
            <a:srgbClr val="FF0000"/>
          </a:solidFill>
          <a:ln w="57150">
            <a:solidFill>
              <a:schemeClr val="tx1"/>
            </a:solidFill>
          </a:ln>
        </p:spPr>
        <p:txBody>
          <a:bodyPr/>
          <a:lstStyle/>
          <a:p>
            <a:pPr algn="ctr">
              <a:buFontTx/>
              <a:buNone/>
            </a:pPr>
            <a:r>
              <a:rPr lang="en-US" altLang="en-US" sz="2800" b="1" dirty="0">
                <a:solidFill>
                  <a:schemeClr val="bg1"/>
                </a:solidFill>
              </a:rPr>
              <a:t>When Your Relationship with Your Brother is Not Right Your Relationship with the Father is not Right</a:t>
            </a:r>
          </a:p>
          <a:p>
            <a:pPr algn="ctr">
              <a:buFontTx/>
              <a:buNone/>
            </a:pPr>
            <a:endParaRPr lang="en-US" altLang="en-US" b="1" dirty="0">
              <a:solidFill>
                <a:schemeClr val="bg1"/>
              </a:solidFill>
            </a:endParaRPr>
          </a:p>
          <a:p>
            <a:pPr algn="ctr">
              <a:buFontTx/>
              <a:buNone/>
            </a:pPr>
            <a:r>
              <a:rPr lang="en-US" altLang="en-US" b="1" dirty="0">
                <a:solidFill>
                  <a:schemeClr val="bg1"/>
                </a:solidFill>
              </a:rPr>
              <a:t>Your Relationship with God is Not Right!</a:t>
            </a:r>
          </a:p>
        </p:txBody>
      </p:sp>
      <p:sp>
        <p:nvSpPr>
          <p:cNvPr id="451587" name="Text Box 3"/>
          <p:cNvSpPr txBox="1">
            <a:spLocks noChangeArrowheads="1"/>
          </p:cNvSpPr>
          <p:nvPr/>
        </p:nvSpPr>
        <p:spPr bwMode="auto">
          <a:xfrm>
            <a:off x="114300" y="1614488"/>
            <a:ext cx="7058025" cy="8064500"/>
          </a:xfrm>
          <a:prstGeom prst="rect">
            <a:avLst/>
          </a:prstGeom>
          <a:solidFill>
            <a:srgbClr val="000099"/>
          </a:solidFill>
          <a:ln w="57150">
            <a:solidFill>
              <a:schemeClr val="tx1"/>
            </a:solidFill>
            <a:miter lim="800000"/>
            <a:headEnd/>
            <a:tailEnd/>
          </a:ln>
          <a:effectLs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eaLnBrk="0" hangingPunct="0">
              <a:defRPr/>
            </a:pPr>
            <a:endParaRPr lang="en-US" altLang="en-US" sz="1000" dirty="0">
              <a:latin typeface="Times New Roman" panose="02020603050405020304" pitchFamily="18" charset="0"/>
              <a:cs typeface="+mn-cs"/>
            </a:endParaRPr>
          </a:p>
          <a:p>
            <a:pPr algn="ctr" eaLnBrk="0" hangingPunct="0">
              <a:defRPr/>
            </a:pPr>
            <a:r>
              <a:rPr lang="en-US" altLang="en-US" sz="2800" dirty="0">
                <a:latin typeface="Times New Roman" panose="02020603050405020304" pitchFamily="18" charset="0"/>
                <a:cs typeface="+mn-cs"/>
              </a:rPr>
              <a:t>Malachi 2:10  </a:t>
            </a:r>
            <a:r>
              <a:rPr lang="en-US" altLang="en-US" sz="2800" dirty="0">
                <a:solidFill>
                  <a:srgbClr val="FFFF00"/>
                </a:solidFill>
                <a:latin typeface="Times New Roman" panose="02020603050405020304" pitchFamily="18" charset="0"/>
                <a:cs typeface="+mn-cs"/>
              </a:rPr>
              <a:t>Everyone is your Brother</a:t>
            </a:r>
          </a:p>
          <a:p>
            <a:pPr algn="just" eaLnBrk="0" hangingPunct="0">
              <a:defRPr/>
            </a:pPr>
            <a:r>
              <a:rPr lang="en-US" altLang="en-US" sz="2800" dirty="0">
                <a:solidFill>
                  <a:srgbClr val="FFFF00"/>
                </a:solidFill>
                <a:latin typeface="Times New Roman" panose="02020603050405020304" pitchFamily="18" charset="0"/>
                <a:cs typeface="+mn-cs"/>
              </a:rPr>
              <a:t>Have we not all one Father?</a:t>
            </a:r>
            <a:r>
              <a:rPr lang="en-US" altLang="en-US" sz="2800" dirty="0">
                <a:latin typeface="Times New Roman" panose="02020603050405020304" pitchFamily="18" charset="0"/>
                <a:cs typeface="+mn-cs"/>
              </a:rPr>
              <a:t> Has not one God created us? Why then do we deal faithlessly and treacherously each against  his brother?  </a:t>
            </a:r>
            <a:r>
              <a:rPr lang="en-US" altLang="en-US" sz="2400" dirty="0">
                <a:latin typeface="Times New Roman" panose="02020603050405020304" pitchFamily="18" charset="0"/>
                <a:cs typeface="+mn-cs"/>
              </a:rPr>
              <a:t>AMP</a:t>
            </a:r>
          </a:p>
          <a:p>
            <a:pPr algn="just" eaLnBrk="0" hangingPunct="0">
              <a:defRPr/>
            </a:pPr>
            <a:endParaRPr lang="en-US" altLang="en-US" sz="1600" dirty="0">
              <a:latin typeface="Times New Roman" panose="02020603050405020304" pitchFamily="18" charset="0"/>
              <a:cs typeface="+mn-cs"/>
            </a:endParaRPr>
          </a:p>
          <a:p>
            <a:pPr algn="ctr" eaLnBrk="0" hangingPunct="0">
              <a:defRPr/>
            </a:pPr>
            <a:r>
              <a:rPr lang="en-US" sz="2400" dirty="0">
                <a:latin typeface="+mj-lt"/>
                <a:cs typeface="+mn-cs"/>
              </a:rPr>
              <a:t>Matthew 22:37-40  </a:t>
            </a:r>
            <a:r>
              <a:rPr lang="en-US" sz="2400" dirty="0">
                <a:solidFill>
                  <a:srgbClr val="FFFF00"/>
                </a:solidFill>
                <a:latin typeface="+mj-lt"/>
                <a:cs typeface="+mn-cs"/>
              </a:rPr>
              <a:t>The Greatest Commandment</a:t>
            </a:r>
          </a:p>
          <a:p>
            <a:pPr algn="just" eaLnBrk="0" hangingPunct="0">
              <a:defRPr/>
            </a:pPr>
            <a:r>
              <a:rPr lang="en-US" sz="2400" dirty="0">
                <a:solidFill>
                  <a:srgbClr val="FFFF00"/>
                </a:solidFill>
                <a:latin typeface="+mj-lt"/>
                <a:cs typeface="+mn-cs"/>
              </a:rPr>
              <a:t>Love </a:t>
            </a:r>
            <a:r>
              <a:rPr lang="en-US" altLang="en-US" sz="2000" b="0" i="1" dirty="0">
                <a:solidFill>
                  <a:srgbClr val="FFFF00"/>
                </a:solidFill>
                <a:latin typeface="Arial Black" panose="020B0A04020102020204" pitchFamily="34" charset="0"/>
                <a:cs typeface="+mn-cs"/>
              </a:rPr>
              <a:t>(agape)</a:t>
            </a:r>
            <a:r>
              <a:rPr lang="en-US" sz="2400" dirty="0">
                <a:solidFill>
                  <a:srgbClr val="FFFF00"/>
                </a:solidFill>
                <a:latin typeface="+mj-lt"/>
                <a:cs typeface="+mn-cs"/>
              </a:rPr>
              <a:t> the Lord </a:t>
            </a:r>
            <a:r>
              <a:rPr lang="en-US" sz="2400" dirty="0">
                <a:latin typeface="+mj-lt"/>
                <a:cs typeface="+mn-cs"/>
              </a:rPr>
              <a:t>your God with all your heart, soul, and mind. . . </a:t>
            </a:r>
            <a:r>
              <a:rPr lang="en-US" sz="2400" dirty="0">
                <a:solidFill>
                  <a:srgbClr val="FFFF00"/>
                </a:solidFill>
                <a:latin typeface="+mj-lt"/>
                <a:cs typeface="+mn-cs"/>
              </a:rPr>
              <a:t>Love </a:t>
            </a:r>
            <a:r>
              <a:rPr lang="en-US" altLang="en-US" sz="2000" b="0" i="1" dirty="0">
                <a:solidFill>
                  <a:srgbClr val="FFFF00"/>
                </a:solidFill>
                <a:latin typeface="Arial Black" panose="020B0A04020102020204" pitchFamily="34" charset="0"/>
                <a:cs typeface="+mn-cs"/>
              </a:rPr>
              <a:t>(agape)</a:t>
            </a:r>
            <a:r>
              <a:rPr lang="en-US" sz="2000" dirty="0">
                <a:solidFill>
                  <a:srgbClr val="FFFF00"/>
                </a:solidFill>
                <a:latin typeface="+mj-lt"/>
                <a:cs typeface="+mn-cs"/>
              </a:rPr>
              <a:t> </a:t>
            </a:r>
            <a:r>
              <a:rPr lang="en-US" sz="2400" dirty="0">
                <a:solidFill>
                  <a:srgbClr val="FFFF00"/>
                </a:solidFill>
                <a:latin typeface="+mj-lt"/>
                <a:cs typeface="+mn-cs"/>
              </a:rPr>
              <a:t>your neighbor </a:t>
            </a:r>
            <a:r>
              <a:rPr lang="en-US" sz="2400" dirty="0">
                <a:latin typeface="+mj-lt"/>
                <a:cs typeface="+mn-cs"/>
              </a:rPr>
              <a:t>as much as you love yourself. . .Keep only these and you will find that you are obeying all the others.  TLB</a:t>
            </a:r>
          </a:p>
          <a:p>
            <a:pPr algn="just" eaLnBrk="0" hangingPunct="0">
              <a:defRPr/>
            </a:pPr>
            <a:r>
              <a:rPr lang="en-US" altLang="en-US" sz="800" dirty="0">
                <a:latin typeface="+mj-lt"/>
                <a:cs typeface="+mn-cs"/>
              </a:rPr>
              <a:t> </a:t>
            </a:r>
          </a:p>
          <a:p>
            <a:pPr algn="just" eaLnBrk="0" hangingPunct="0">
              <a:defRPr/>
            </a:pPr>
            <a:endParaRPr lang="en-US" altLang="en-US" sz="800" dirty="0">
              <a:latin typeface="+mj-lt"/>
              <a:cs typeface="+mn-cs"/>
            </a:endParaRPr>
          </a:p>
          <a:p>
            <a:pPr algn="ctr" eaLnBrk="0" hangingPunct="0">
              <a:defRPr/>
            </a:pPr>
            <a:r>
              <a:rPr lang="en-US" sz="2400" dirty="0">
                <a:latin typeface="+mj-lt"/>
                <a:cs typeface="+mn-cs"/>
              </a:rPr>
              <a:t>1 John 4:20-21</a:t>
            </a:r>
          </a:p>
          <a:p>
            <a:pPr algn="just" eaLnBrk="0" hangingPunct="0">
              <a:defRPr/>
            </a:pPr>
            <a:r>
              <a:rPr lang="en-US" sz="2400" dirty="0">
                <a:latin typeface="+mj-lt"/>
                <a:cs typeface="+mn-cs"/>
              </a:rPr>
              <a:t>20 If a man say, I love God, and hateth his brother, he is a liar: He who does not love</a:t>
            </a:r>
            <a:r>
              <a:rPr lang="en-US" altLang="en-US" sz="2400" b="0" i="1" dirty="0">
                <a:latin typeface="Arial Black" panose="020B0A04020102020204" pitchFamily="34" charset="0"/>
                <a:cs typeface="+mn-cs"/>
              </a:rPr>
              <a:t> </a:t>
            </a:r>
            <a:r>
              <a:rPr lang="en-US" altLang="en-US" sz="2000" b="0" i="1" dirty="0">
                <a:solidFill>
                  <a:srgbClr val="FFFF00"/>
                </a:solidFill>
                <a:latin typeface="Arial Black" panose="020B0A04020102020204" pitchFamily="34" charset="0"/>
                <a:cs typeface="+mn-cs"/>
              </a:rPr>
              <a:t>(agape)</a:t>
            </a:r>
            <a:r>
              <a:rPr lang="en-US" sz="2000" dirty="0">
                <a:solidFill>
                  <a:srgbClr val="FFFF00"/>
                </a:solidFill>
                <a:latin typeface="Arial Black" panose="020B0A04020102020204" pitchFamily="34" charset="0"/>
                <a:cs typeface="+mn-cs"/>
              </a:rPr>
              <a:t> </a:t>
            </a:r>
            <a:r>
              <a:rPr lang="en-US" sz="2400" dirty="0">
                <a:latin typeface="+mj-lt"/>
                <a:cs typeface="+mn-cs"/>
              </a:rPr>
              <a:t>his brother, whom he has seen, cannot love</a:t>
            </a:r>
            <a:r>
              <a:rPr lang="en-US" altLang="en-US" sz="2400" b="0" i="1" dirty="0">
                <a:solidFill>
                  <a:srgbClr val="FFFF00"/>
                </a:solidFill>
                <a:latin typeface="Arial Black" panose="020B0A04020102020204" pitchFamily="34" charset="0"/>
                <a:cs typeface="+mn-cs"/>
              </a:rPr>
              <a:t> </a:t>
            </a:r>
            <a:r>
              <a:rPr lang="en-US" altLang="en-US" sz="2000" b="0" i="1" dirty="0">
                <a:solidFill>
                  <a:srgbClr val="FFFF00"/>
                </a:solidFill>
                <a:latin typeface="Arial Black" panose="020B0A04020102020204" pitchFamily="34" charset="0"/>
                <a:cs typeface="+mn-cs"/>
              </a:rPr>
              <a:t>(agape)</a:t>
            </a:r>
            <a:r>
              <a:rPr lang="en-US" sz="2000" dirty="0">
                <a:latin typeface="+mj-lt"/>
                <a:cs typeface="+mn-cs"/>
              </a:rPr>
              <a:t>  </a:t>
            </a:r>
            <a:r>
              <a:rPr lang="en-US" sz="2400" dirty="0">
                <a:latin typeface="+mj-lt"/>
                <a:cs typeface="+mn-cs"/>
              </a:rPr>
              <a:t>God, whom he has not seen. </a:t>
            </a:r>
          </a:p>
          <a:p>
            <a:pPr algn="just" eaLnBrk="0" hangingPunct="0">
              <a:defRPr/>
            </a:pPr>
            <a:r>
              <a:rPr lang="en-US" altLang="en-US" sz="2400" dirty="0">
                <a:latin typeface="+mj-lt"/>
                <a:cs typeface="+mn-cs"/>
              </a:rPr>
              <a:t>21 And this commandment have we from him, That he who loveth </a:t>
            </a:r>
            <a:r>
              <a:rPr lang="en-US" altLang="en-US" sz="2000" b="0" i="1" dirty="0">
                <a:solidFill>
                  <a:srgbClr val="FFFF00"/>
                </a:solidFill>
                <a:latin typeface="Arial Black" panose="020B0A04020102020204" pitchFamily="34" charset="0"/>
                <a:cs typeface="+mn-cs"/>
              </a:rPr>
              <a:t>(agape)</a:t>
            </a:r>
            <a:r>
              <a:rPr lang="en-US" altLang="en-US" sz="2000" dirty="0">
                <a:latin typeface="+mj-lt"/>
                <a:cs typeface="+mn-cs"/>
              </a:rPr>
              <a:t> </a:t>
            </a:r>
            <a:r>
              <a:rPr lang="en-US" altLang="en-US" sz="2400" dirty="0">
                <a:latin typeface="+mj-lt"/>
                <a:cs typeface="+mn-cs"/>
              </a:rPr>
              <a:t>God love </a:t>
            </a:r>
            <a:r>
              <a:rPr lang="en-US" altLang="en-US" sz="2000" b="0" i="1" dirty="0">
                <a:solidFill>
                  <a:srgbClr val="FFFF00"/>
                </a:solidFill>
                <a:latin typeface="Arial Black" panose="020B0A04020102020204" pitchFamily="34" charset="0"/>
                <a:cs typeface="+mn-cs"/>
              </a:rPr>
              <a:t>(agape)</a:t>
            </a:r>
            <a:r>
              <a:rPr lang="en-US" altLang="en-US" sz="2000" dirty="0">
                <a:latin typeface="+mj-lt"/>
                <a:cs typeface="+mn-cs"/>
              </a:rPr>
              <a:t> </a:t>
            </a:r>
            <a:r>
              <a:rPr lang="en-US" altLang="en-US" sz="2400" dirty="0">
                <a:latin typeface="+mj-lt"/>
                <a:cs typeface="+mn-cs"/>
              </a:rPr>
              <a:t>his brother also.</a:t>
            </a:r>
            <a:endParaRPr lang="en-US" altLang="en-US" sz="800" dirty="0">
              <a:latin typeface="Times New Roman" panose="02020603050405020304" pitchFamily="18" charset="0"/>
              <a:cs typeface="+mn-cs"/>
            </a:endParaRPr>
          </a:p>
        </p:txBody>
      </p:sp>
    </p:spTree>
    <p:extLst>
      <p:ext uri="{BB962C8B-B14F-4D97-AF65-F5344CB8AC3E}">
        <p14:creationId xmlns:p14="http://schemas.microsoft.com/office/powerpoint/2010/main" val="2566381676"/>
      </p:ext>
    </p:extLst>
  </p:cSld>
  <p:clrMapOvr>
    <a:masterClrMapping/>
  </p:clrMapOvr>
  <p:transition spd="slow">
    <p:checker/>
    <p:sndAc>
      <p:stSnd>
        <p:snd r:embed="rId3" name="projctor.wav"/>
      </p:stSnd>
    </p:sndAc>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2" name="Rectangle 2"/>
          <p:cNvSpPr>
            <a:spLocks noGrp="1" noChangeArrowheads="1"/>
          </p:cNvSpPr>
          <p:nvPr>
            <p:ph type="body" idx="1"/>
          </p:nvPr>
        </p:nvSpPr>
        <p:spPr>
          <a:xfrm>
            <a:off x="101600" y="106363"/>
            <a:ext cx="7162800" cy="9129712"/>
          </a:xfrm>
          <a:gradFill rotWithShape="1">
            <a:gsLst>
              <a:gs pos="0">
                <a:schemeClr val="tx1"/>
              </a:gs>
              <a:gs pos="50000">
                <a:srgbClr val="660066"/>
              </a:gs>
              <a:gs pos="100000">
                <a:schemeClr val="tx1"/>
              </a:gs>
            </a:gsLst>
            <a:lin ang="5400000" scaled="1"/>
          </a:gradFill>
          <a:ln w="76200">
            <a:solidFill>
              <a:schemeClr val="tx1"/>
            </a:solidFill>
            <a:miter lim="800000"/>
            <a:headEnd/>
            <a:tailEnd/>
          </a:ln>
        </p:spPr>
        <p:txBody>
          <a:bodyPr/>
          <a:lstStyle/>
          <a:p>
            <a:pPr marL="406400" indent="-177800" algn="ctr">
              <a:buFontTx/>
              <a:buNone/>
              <a:defRPr/>
            </a:pPr>
            <a:r>
              <a:rPr lang="en-US" altLang="en-US" sz="2000" b="1" dirty="0">
                <a:solidFill>
                  <a:srgbClr val="FFFF00"/>
                </a:solidFill>
                <a:latin typeface="Arial Black" panose="020B0A04020102020204" pitchFamily="34" charset="0"/>
              </a:rPr>
              <a:t>THERE IS A CLEAR MESSAGE IN GOD’S WORD</a:t>
            </a:r>
          </a:p>
          <a:p>
            <a:pPr marL="406400" indent="-177800" algn="ctr">
              <a:buFontTx/>
              <a:buNone/>
              <a:defRPr/>
            </a:pPr>
            <a:r>
              <a:rPr lang="en-US" altLang="en-US" sz="2000" b="1" dirty="0">
                <a:solidFill>
                  <a:srgbClr val="FFFF00"/>
                </a:solidFill>
                <a:latin typeface="Arial Black" panose="020B0A04020102020204" pitchFamily="34" charset="0"/>
              </a:rPr>
              <a:t> REGARDING YOUR RELATIONSHIP WITH YOUR</a:t>
            </a:r>
          </a:p>
          <a:p>
            <a:pPr marL="406400" indent="-177800" algn="ctr">
              <a:buFontTx/>
              <a:buNone/>
              <a:defRPr/>
            </a:pPr>
            <a:r>
              <a:rPr lang="en-US" altLang="en-US" sz="2000" b="1" dirty="0">
                <a:solidFill>
                  <a:srgbClr val="FFFF00"/>
                </a:solidFill>
                <a:latin typeface="Arial Black" panose="020B0A04020102020204" pitchFamily="34" charset="0"/>
              </a:rPr>
              <a:t> BROTHER:</a:t>
            </a:r>
          </a:p>
          <a:p>
            <a:pPr marL="406400" indent="-177800" algn="ctr">
              <a:buFontTx/>
              <a:buNone/>
              <a:defRPr/>
            </a:pPr>
            <a:endParaRPr lang="en-US" altLang="en-US" sz="800" b="1" dirty="0">
              <a:solidFill>
                <a:srgbClr val="FFFF00"/>
              </a:solidFill>
              <a:latin typeface="Arial Black" panose="020B0A04020102020204" pitchFamily="34" charset="0"/>
            </a:endParaRPr>
          </a:p>
          <a:p>
            <a:pPr marL="406400" indent="-177800">
              <a:defRPr/>
            </a:pPr>
            <a:r>
              <a:rPr lang="en-US" altLang="en-US" sz="2000" b="1" dirty="0">
                <a:solidFill>
                  <a:srgbClr val="FFFF00"/>
                </a:solidFill>
              </a:rPr>
              <a:t>God Loves His Lost Children as Much as His Saved  Children  and  Demands  We  Do  the Same,  Because  He            is Reaching to Save Them!</a:t>
            </a:r>
          </a:p>
          <a:p>
            <a:pPr marL="406400" indent="-177800">
              <a:buFontTx/>
              <a:buNone/>
              <a:defRPr/>
            </a:pPr>
            <a:endParaRPr lang="en-US" altLang="en-US" sz="800" b="1" dirty="0">
              <a:solidFill>
                <a:srgbClr val="FFFF00"/>
              </a:solidFill>
            </a:endParaRPr>
          </a:p>
          <a:p>
            <a:pPr marL="406400" indent="-177800">
              <a:defRPr/>
            </a:pPr>
            <a:r>
              <a:rPr lang="en-US" altLang="en-US" sz="2000" b="1" dirty="0">
                <a:solidFill>
                  <a:srgbClr val="FFFF00"/>
                </a:solidFill>
              </a:rPr>
              <a:t>When Your Relationship With Your Brother is Not Right -- Your Relationship With God is Not Right!</a:t>
            </a:r>
          </a:p>
          <a:p>
            <a:pPr marL="406400" indent="-177800" algn="ctr">
              <a:buFontTx/>
              <a:buNone/>
              <a:defRPr/>
            </a:pPr>
            <a:endParaRPr lang="en-US" altLang="en-US" sz="800" b="1" dirty="0">
              <a:solidFill>
                <a:srgbClr val="FFFF00"/>
              </a:solidFill>
            </a:endParaRPr>
          </a:p>
        </p:txBody>
      </p:sp>
      <p:sp>
        <p:nvSpPr>
          <p:cNvPr id="449539" name="Text Box 3"/>
          <p:cNvSpPr txBox="1">
            <a:spLocks noChangeArrowheads="1"/>
          </p:cNvSpPr>
          <p:nvPr/>
        </p:nvSpPr>
        <p:spPr bwMode="auto">
          <a:xfrm>
            <a:off x="3489325" y="3975100"/>
            <a:ext cx="1841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dirty="0">
              <a:solidFill>
                <a:schemeClr val="tx1"/>
              </a:solidFill>
            </a:endParaRPr>
          </a:p>
          <a:p>
            <a:endParaRPr lang="en-US" altLang="en-US" dirty="0">
              <a:solidFill>
                <a:schemeClr val="tx1"/>
              </a:solidFill>
            </a:endParaRPr>
          </a:p>
        </p:txBody>
      </p:sp>
      <p:sp>
        <p:nvSpPr>
          <p:cNvPr id="449540" name="Text Box 4"/>
          <p:cNvSpPr txBox="1">
            <a:spLocks noChangeArrowheads="1"/>
          </p:cNvSpPr>
          <p:nvPr/>
        </p:nvSpPr>
        <p:spPr bwMode="auto">
          <a:xfrm>
            <a:off x="241300" y="3216275"/>
            <a:ext cx="6913563" cy="1400175"/>
          </a:xfrm>
          <a:prstGeom prst="rect">
            <a:avLst/>
          </a:prstGeom>
          <a:solidFill>
            <a:srgbClr val="FFFF00"/>
          </a:solidFill>
          <a:ln w="571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3200400" algn="l"/>
              </a:tabLst>
              <a:defRPr sz="3200">
                <a:solidFill>
                  <a:schemeClr val="tx1"/>
                </a:solidFill>
                <a:latin typeface="Times New Roman" panose="02020603050405020304" pitchFamily="18" charset="0"/>
              </a:defRPr>
            </a:lvl1pPr>
            <a:lvl2pPr marL="747713" indent="-287338">
              <a:spcBef>
                <a:spcPct val="20000"/>
              </a:spcBef>
              <a:buChar char="–"/>
              <a:tabLst>
                <a:tab pos="3200400" algn="l"/>
              </a:tabLst>
              <a:defRPr sz="2800">
                <a:solidFill>
                  <a:schemeClr val="tx1"/>
                </a:solidFill>
                <a:latin typeface="Times New Roman" panose="02020603050405020304" pitchFamily="18" charset="0"/>
              </a:defRPr>
            </a:lvl2pPr>
            <a:lvl3pPr marL="1150938" indent="-230188">
              <a:spcBef>
                <a:spcPct val="20000"/>
              </a:spcBef>
              <a:buChar char="•"/>
              <a:tabLst>
                <a:tab pos="3200400" algn="l"/>
              </a:tabLst>
              <a:defRPr sz="2400">
                <a:solidFill>
                  <a:schemeClr val="tx1"/>
                </a:solidFill>
                <a:latin typeface="Times New Roman" panose="02020603050405020304" pitchFamily="18" charset="0"/>
              </a:defRPr>
            </a:lvl3pPr>
            <a:lvl4pPr marL="1609725" indent="-228600">
              <a:spcBef>
                <a:spcPct val="20000"/>
              </a:spcBef>
              <a:buChar char="–"/>
              <a:tabLst>
                <a:tab pos="3200400" algn="l"/>
              </a:tabLst>
              <a:defRPr sz="2000">
                <a:solidFill>
                  <a:schemeClr val="tx1"/>
                </a:solidFill>
                <a:latin typeface="Times New Roman" panose="02020603050405020304" pitchFamily="18" charset="0"/>
              </a:defRPr>
            </a:lvl4pPr>
            <a:lvl5pPr marL="2071688" indent="-234950">
              <a:spcBef>
                <a:spcPct val="20000"/>
              </a:spcBef>
              <a:buChar char="»"/>
              <a:tabLst>
                <a:tab pos="3200400" algn="l"/>
              </a:tabLst>
              <a:defRPr sz="2000">
                <a:solidFill>
                  <a:schemeClr val="tx1"/>
                </a:solidFill>
                <a:latin typeface="Times New Roman" panose="02020603050405020304" pitchFamily="18" charset="0"/>
              </a:defRPr>
            </a:lvl5pPr>
            <a:lvl6pPr marL="2528888" indent="-234950" eaLnBrk="0" fontAlgn="base" hangingPunct="0">
              <a:spcBef>
                <a:spcPct val="20000"/>
              </a:spcBef>
              <a:spcAft>
                <a:spcPct val="0"/>
              </a:spcAft>
              <a:buChar char="»"/>
              <a:tabLst>
                <a:tab pos="3200400" algn="l"/>
              </a:tabLst>
              <a:defRPr sz="2000">
                <a:solidFill>
                  <a:schemeClr val="tx1"/>
                </a:solidFill>
                <a:latin typeface="Times New Roman" panose="02020603050405020304" pitchFamily="18" charset="0"/>
              </a:defRPr>
            </a:lvl6pPr>
            <a:lvl7pPr marL="2986088" indent="-234950" eaLnBrk="0" fontAlgn="base" hangingPunct="0">
              <a:spcBef>
                <a:spcPct val="20000"/>
              </a:spcBef>
              <a:spcAft>
                <a:spcPct val="0"/>
              </a:spcAft>
              <a:buChar char="»"/>
              <a:tabLst>
                <a:tab pos="3200400" algn="l"/>
              </a:tabLst>
              <a:defRPr sz="2000">
                <a:solidFill>
                  <a:schemeClr val="tx1"/>
                </a:solidFill>
                <a:latin typeface="Times New Roman" panose="02020603050405020304" pitchFamily="18" charset="0"/>
              </a:defRPr>
            </a:lvl7pPr>
            <a:lvl8pPr marL="3443288" indent="-234950" eaLnBrk="0" fontAlgn="base" hangingPunct="0">
              <a:spcBef>
                <a:spcPct val="20000"/>
              </a:spcBef>
              <a:spcAft>
                <a:spcPct val="0"/>
              </a:spcAft>
              <a:buChar char="»"/>
              <a:tabLst>
                <a:tab pos="3200400" algn="l"/>
              </a:tabLst>
              <a:defRPr sz="2000">
                <a:solidFill>
                  <a:schemeClr val="tx1"/>
                </a:solidFill>
                <a:latin typeface="Times New Roman" panose="02020603050405020304" pitchFamily="18" charset="0"/>
              </a:defRPr>
            </a:lvl8pPr>
            <a:lvl9pPr marL="3900488" indent="-234950" eaLnBrk="0" fontAlgn="base" hangingPunct="0">
              <a:spcBef>
                <a:spcPct val="20000"/>
              </a:spcBef>
              <a:spcAft>
                <a:spcPct val="0"/>
              </a:spcAft>
              <a:buChar char="»"/>
              <a:tabLst>
                <a:tab pos="3200400" algn="l"/>
              </a:tabLst>
              <a:defRPr sz="2000">
                <a:solidFill>
                  <a:schemeClr val="tx1"/>
                </a:solidFill>
                <a:latin typeface="Times New Roman" panose="02020603050405020304" pitchFamily="18" charset="0"/>
              </a:defRPr>
            </a:lvl9pPr>
          </a:lstStyle>
          <a:p>
            <a:pPr algn="ctr">
              <a:spcBef>
                <a:spcPct val="0"/>
              </a:spcBef>
              <a:buFontTx/>
              <a:buNone/>
            </a:pPr>
            <a:r>
              <a:rPr lang="en-US" altLang="en-US" sz="2000" dirty="0">
                <a:solidFill>
                  <a:srgbClr val="FF0000"/>
                </a:solidFill>
              </a:rPr>
              <a:t>When you do something good to someone,</a:t>
            </a:r>
          </a:p>
          <a:p>
            <a:pPr algn="ctr">
              <a:spcBef>
                <a:spcPct val="0"/>
              </a:spcBef>
              <a:buFontTx/>
              <a:buNone/>
            </a:pPr>
            <a:r>
              <a:rPr lang="en-US" altLang="en-US" sz="2000" dirty="0">
                <a:solidFill>
                  <a:srgbClr val="FF0000"/>
                </a:solidFill>
              </a:rPr>
              <a:t>your heavenly Father receives it as done unto Himself !</a:t>
            </a:r>
          </a:p>
          <a:p>
            <a:pPr algn="ctr">
              <a:spcBef>
                <a:spcPct val="0"/>
              </a:spcBef>
              <a:buFontTx/>
              <a:buNone/>
            </a:pPr>
            <a:r>
              <a:rPr lang="en-US" altLang="en-US" sz="1800" dirty="0"/>
              <a:t>Inasmuch as ye have done it unto one of the least of these my brethren, ye have done it unto me.  Matthew 25:40</a:t>
            </a:r>
            <a:endParaRPr lang="en-US" altLang="en-US" sz="1800" dirty="0">
              <a:solidFill>
                <a:srgbClr val="FF0000"/>
              </a:solidFill>
            </a:endParaRPr>
          </a:p>
          <a:p>
            <a:pPr algn="ctr">
              <a:spcBef>
                <a:spcPct val="0"/>
              </a:spcBef>
              <a:buFontTx/>
              <a:buNone/>
            </a:pPr>
            <a:endParaRPr lang="en-US" altLang="en-US" sz="600" dirty="0">
              <a:solidFill>
                <a:srgbClr val="FF0000"/>
              </a:solidFill>
            </a:endParaRPr>
          </a:p>
        </p:txBody>
      </p:sp>
      <p:sp>
        <p:nvSpPr>
          <p:cNvPr id="449541" name="Text Box 5"/>
          <p:cNvSpPr txBox="1">
            <a:spLocks noChangeArrowheads="1"/>
          </p:cNvSpPr>
          <p:nvPr/>
        </p:nvSpPr>
        <p:spPr bwMode="auto">
          <a:xfrm>
            <a:off x="279400" y="4816475"/>
            <a:ext cx="6883400" cy="2924175"/>
          </a:xfrm>
          <a:prstGeom prst="rect">
            <a:avLst/>
          </a:prstGeom>
          <a:solidFill>
            <a:schemeClr val="tx1"/>
          </a:solidFill>
          <a:ln w="571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dirty="0">
                <a:solidFill>
                  <a:srgbClr val="FFFF00"/>
                </a:solidFill>
                <a:latin typeface="Times New Roman" panose="02020603050405020304" pitchFamily="18" charset="0"/>
              </a:rPr>
              <a:t>When you neglect to do something  good to someone, or do something evil,  our heavenly Father  takes it as  done unto Himself !   </a:t>
            </a:r>
          </a:p>
          <a:p>
            <a:pPr algn="ctr"/>
            <a:endParaRPr lang="en-US" altLang="en-US" sz="1200" dirty="0">
              <a:solidFill>
                <a:srgbClr val="FFFF00"/>
              </a:solidFill>
              <a:latin typeface="Times New Roman" panose="02020603050405020304" pitchFamily="18" charset="0"/>
            </a:endParaRPr>
          </a:p>
          <a:p>
            <a:pPr algn="ctr"/>
            <a:r>
              <a:rPr lang="en-US" altLang="en-US" sz="1800" dirty="0">
                <a:latin typeface="Times New Roman" panose="02020603050405020304" pitchFamily="18" charset="0"/>
              </a:rPr>
              <a:t>Inasmuch as ye did it not unto one of the least of these , ye did it not to me.  Matthew 25:45</a:t>
            </a:r>
          </a:p>
          <a:p>
            <a:pPr algn="ctr"/>
            <a:endParaRPr lang="en-US" altLang="en-US" sz="1200" dirty="0">
              <a:latin typeface="Times New Roman" panose="02020603050405020304" pitchFamily="18" charset="0"/>
            </a:endParaRPr>
          </a:p>
          <a:p>
            <a:pPr algn="ctr"/>
            <a:r>
              <a:rPr lang="en-US" altLang="en-US" sz="1800" dirty="0">
                <a:latin typeface="Times New Roman" panose="02020603050405020304" pitchFamily="18" charset="0"/>
              </a:rPr>
              <a:t>He who oppresses the poor, reproaches,  mocks, and insults  his Maker, but he who is kind and merciful to the needy honors Him.     Proverbs 14:31  AMP</a:t>
            </a:r>
          </a:p>
          <a:p>
            <a:r>
              <a:rPr lang="en-US" altLang="en-US" sz="800" dirty="0">
                <a:solidFill>
                  <a:srgbClr val="FFFF00"/>
                </a:solidFill>
                <a:latin typeface="Times New Roman" panose="02020603050405020304" pitchFamily="18" charset="0"/>
              </a:rPr>
              <a:t> </a:t>
            </a:r>
          </a:p>
        </p:txBody>
      </p:sp>
      <p:sp>
        <p:nvSpPr>
          <p:cNvPr id="449542" name="Text Box 6"/>
          <p:cNvSpPr txBox="1">
            <a:spLocks noChangeArrowheads="1"/>
          </p:cNvSpPr>
          <p:nvPr/>
        </p:nvSpPr>
        <p:spPr bwMode="auto">
          <a:xfrm>
            <a:off x="266700" y="7966075"/>
            <a:ext cx="6807200" cy="923330"/>
          </a:xfrm>
          <a:prstGeom prst="rect">
            <a:avLst/>
          </a:prstGeom>
          <a:solidFill>
            <a:srgbClr val="FFFF00"/>
          </a:solidFill>
          <a:ln w="571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dirty="0">
                <a:solidFill>
                  <a:srgbClr val="FF0000"/>
                </a:solidFill>
                <a:latin typeface="Times New Roman" panose="02020603050405020304" pitchFamily="18" charset="0"/>
              </a:rPr>
              <a:t>Just as a natural father is protective of his children,  our heavenly Father is protective of His children </a:t>
            </a:r>
            <a:r>
              <a:rPr lang="en-US" altLang="en-US" sz="1800" b="0" dirty="0">
                <a:solidFill>
                  <a:srgbClr val="FF0000"/>
                </a:solidFill>
                <a:latin typeface="Times New Roman" panose="02020603050405020304" pitchFamily="18" charset="0"/>
              </a:rPr>
              <a:t>-- </a:t>
            </a:r>
            <a:r>
              <a:rPr lang="en-US" altLang="en-US" sz="1800" dirty="0">
                <a:solidFill>
                  <a:srgbClr val="FF0000"/>
                </a:solidFill>
                <a:latin typeface="Times New Roman" panose="02020603050405020304" pitchFamily="18" charset="0"/>
              </a:rPr>
              <a:t>and  much more because His love is much greater than human love.</a:t>
            </a:r>
          </a:p>
        </p:txBody>
      </p:sp>
    </p:spTree>
  </p:cSld>
  <p:clrMapOvr>
    <a:masterClrMapping/>
  </p:clrMapOvr>
  <p:transition spd="slow">
    <p:checker/>
    <p:sndAc>
      <p:stSnd>
        <p:snd r:embed="rId3" name="projctor.wav"/>
      </p:stSnd>
    </p:sndAc>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Grp="1" noChangeArrowheads="1"/>
          </p:cNvSpPr>
          <p:nvPr>
            <p:ph type="body" idx="1"/>
          </p:nvPr>
        </p:nvSpPr>
        <p:spPr>
          <a:xfrm>
            <a:off x="85725" y="120650"/>
            <a:ext cx="7162800" cy="8963025"/>
          </a:xfrm>
          <a:gradFill rotWithShape="1">
            <a:gsLst>
              <a:gs pos="0">
                <a:schemeClr val="tx1"/>
              </a:gs>
              <a:gs pos="50000">
                <a:srgbClr val="660066"/>
              </a:gs>
              <a:gs pos="100000">
                <a:schemeClr val="tx1"/>
              </a:gs>
            </a:gsLst>
            <a:lin ang="5400000" scaled="1"/>
          </a:gradFill>
          <a:ln w="76200">
            <a:solidFill>
              <a:schemeClr val="tx1"/>
            </a:solidFill>
            <a:miter lim="800000"/>
            <a:headEnd/>
            <a:tailEnd/>
          </a:ln>
        </p:spPr>
        <p:txBody>
          <a:bodyPr/>
          <a:lstStyle/>
          <a:p>
            <a:pPr marL="457200" indent="-228600" algn="ctr">
              <a:lnSpc>
                <a:spcPct val="80000"/>
              </a:lnSpc>
              <a:buFontTx/>
              <a:buNone/>
              <a:defRPr/>
            </a:pPr>
            <a:r>
              <a:rPr lang="en-US" altLang="en-US" sz="2700" b="1" dirty="0">
                <a:solidFill>
                  <a:schemeClr val="bg1"/>
                </a:solidFill>
              </a:rPr>
              <a:t>THE CLEAR MESSAGE IN GOD’S WORD REGARDING YOUR RELATIONSHIP WITH YOUR BROTHER</a:t>
            </a:r>
          </a:p>
          <a:p>
            <a:pPr marL="457200" indent="-228600" algn="ctr">
              <a:lnSpc>
                <a:spcPct val="80000"/>
              </a:lnSpc>
              <a:buFontTx/>
              <a:buNone/>
              <a:defRPr/>
            </a:pPr>
            <a:endParaRPr lang="en-US" altLang="en-US" sz="2800" b="1" dirty="0">
              <a:solidFill>
                <a:schemeClr val="bg1"/>
              </a:solidFill>
            </a:endParaRPr>
          </a:p>
          <a:p>
            <a:pPr marL="457200" indent="-228600">
              <a:lnSpc>
                <a:spcPct val="80000"/>
              </a:lnSpc>
              <a:defRPr/>
            </a:pPr>
            <a:r>
              <a:rPr lang="en-US" altLang="en-US" sz="2000" b="1" dirty="0">
                <a:solidFill>
                  <a:schemeClr val="bg1"/>
                </a:solidFill>
              </a:rPr>
              <a:t>GOD LOVES HIS LOST CHILDREN AS MUCH AS HIS SAVED CHILDREN AND DEMANDS WE DO THE SAME</a:t>
            </a:r>
          </a:p>
          <a:p>
            <a:pPr marL="457200" indent="-228600">
              <a:lnSpc>
                <a:spcPct val="80000"/>
              </a:lnSpc>
              <a:buFontTx/>
              <a:buNone/>
              <a:defRPr/>
            </a:pPr>
            <a:endParaRPr lang="en-US" altLang="en-US" sz="2000" b="1" dirty="0">
              <a:solidFill>
                <a:schemeClr val="bg1"/>
              </a:solidFill>
            </a:endParaRPr>
          </a:p>
          <a:p>
            <a:pPr marL="457200" indent="-228600">
              <a:lnSpc>
                <a:spcPct val="80000"/>
              </a:lnSpc>
              <a:defRPr/>
            </a:pPr>
            <a:r>
              <a:rPr lang="en-US" altLang="en-US" sz="2000" b="1" dirty="0">
                <a:solidFill>
                  <a:schemeClr val="bg1"/>
                </a:solidFill>
              </a:rPr>
              <a:t>WHEN YOUR RELATIONSHIP WITH YOUR BROTHER IS NOT RIGHT – YOUR RELATIONSHIP WITH GOD IS NOT RIGHT</a:t>
            </a:r>
          </a:p>
          <a:p>
            <a:pPr marL="457200" indent="-228600" algn="ctr">
              <a:lnSpc>
                <a:spcPct val="80000"/>
              </a:lnSpc>
              <a:defRPr/>
            </a:pPr>
            <a:endParaRPr lang="en-US" altLang="en-US" sz="2000" b="1" dirty="0">
              <a:solidFill>
                <a:schemeClr val="bg1"/>
              </a:solidFill>
            </a:endParaRPr>
          </a:p>
          <a:p>
            <a:pPr marL="457200" indent="-228600" algn="ctr">
              <a:lnSpc>
                <a:spcPct val="80000"/>
              </a:lnSpc>
              <a:defRPr/>
            </a:pPr>
            <a:endParaRPr lang="en-US" altLang="en-US" sz="2000" b="1" dirty="0">
              <a:solidFill>
                <a:schemeClr val="bg1"/>
              </a:solidFill>
            </a:endParaRPr>
          </a:p>
          <a:p>
            <a:pPr marL="457200" indent="-228600" algn="ctr">
              <a:lnSpc>
                <a:spcPct val="80000"/>
              </a:lnSpc>
              <a:buFontTx/>
              <a:buNone/>
              <a:defRPr/>
            </a:pPr>
            <a:r>
              <a:rPr lang="en-US" altLang="en-US" sz="2800" b="1" dirty="0">
                <a:solidFill>
                  <a:srgbClr val="FFFF00"/>
                </a:solidFill>
              </a:rPr>
              <a:t>WHEN YOU: </a:t>
            </a:r>
          </a:p>
          <a:p>
            <a:pPr marL="457200" indent="-228600" algn="ctr">
              <a:lnSpc>
                <a:spcPct val="80000"/>
              </a:lnSpc>
              <a:buFontTx/>
              <a:buNone/>
              <a:defRPr/>
            </a:pPr>
            <a:r>
              <a:rPr lang="en-US" altLang="en-US" sz="2800" b="1" dirty="0">
                <a:solidFill>
                  <a:srgbClr val="FFFF00"/>
                </a:solidFill>
              </a:rPr>
              <a:t>DO ANYTHING,  </a:t>
            </a:r>
          </a:p>
          <a:p>
            <a:pPr marL="457200" indent="-228600" algn="ctr">
              <a:lnSpc>
                <a:spcPct val="80000"/>
              </a:lnSpc>
              <a:buFontTx/>
              <a:buNone/>
              <a:defRPr/>
            </a:pPr>
            <a:r>
              <a:rPr lang="en-US" altLang="en-US" sz="2800" b="1" dirty="0">
                <a:solidFill>
                  <a:srgbClr val="FFFF00"/>
                </a:solidFill>
              </a:rPr>
              <a:t>SAY ANYTHING, </a:t>
            </a:r>
          </a:p>
          <a:p>
            <a:pPr marL="457200" indent="-228600" algn="ctr">
              <a:lnSpc>
                <a:spcPct val="80000"/>
              </a:lnSpc>
              <a:buFontTx/>
              <a:buNone/>
              <a:defRPr/>
            </a:pPr>
            <a:r>
              <a:rPr lang="en-US" altLang="en-US" sz="2800" b="1" dirty="0">
                <a:solidFill>
                  <a:srgbClr val="FFFF00"/>
                </a:solidFill>
              </a:rPr>
              <a:t>DISPLAY ANY ATTITUDE</a:t>
            </a:r>
          </a:p>
          <a:p>
            <a:pPr marL="457200" indent="-228600" algn="ctr">
              <a:lnSpc>
                <a:spcPct val="80000"/>
              </a:lnSpc>
              <a:buFontTx/>
              <a:buNone/>
              <a:defRPr/>
            </a:pPr>
            <a:r>
              <a:rPr lang="en-US" altLang="en-US" sz="2800" b="1" dirty="0">
                <a:solidFill>
                  <a:srgbClr val="FFFF00"/>
                </a:solidFill>
              </a:rPr>
              <a:t>TO ANYONE ON EARTH,</a:t>
            </a:r>
          </a:p>
          <a:p>
            <a:pPr marL="457200" indent="-228600" algn="ctr">
              <a:lnSpc>
                <a:spcPct val="80000"/>
              </a:lnSpc>
              <a:buFontTx/>
              <a:buNone/>
              <a:defRPr/>
            </a:pPr>
            <a:r>
              <a:rPr lang="en-US" altLang="en-US" sz="2800" b="1" dirty="0">
                <a:solidFill>
                  <a:srgbClr val="FFFF00"/>
                </a:solidFill>
              </a:rPr>
              <a:t>GOOD  OR  BAD, YOU ARE DOING</a:t>
            </a:r>
          </a:p>
          <a:p>
            <a:pPr marL="457200" indent="-228600" algn="ctr">
              <a:lnSpc>
                <a:spcPct val="80000"/>
              </a:lnSpc>
              <a:buFontTx/>
              <a:buNone/>
              <a:defRPr/>
            </a:pPr>
            <a:r>
              <a:rPr lang="en-US" altLang="en-US" sz="2800" b="1" dirty="0">
                <a:solidFill>
                  <a:srgbClr val="FFFF00"/>
                </a:solidFill>
              </a:rPr>
              <a:t>IT TO ONE OF GOD’S CHILDREN,</a:t>
            </a:r>
          </a:p>
          <a:p>
            <a:pPr marL="457200" indent="-228600" algn="ctr">
              <a:lnSpc>
                <a:spcPct val="80000"/>
              </a:lnSpc>
              <a:buFontTx/>
              <a:buNone/>
              <a:defRPr/>
            </a:pPr>
            <a:r>
              <a:rPr lang="en-US" altLang="en-US" sz="2800" b="1" dirty="0">
                <a:solidFill>
                  <a:srgbClr val="FFFF00"/>
                </a:solidFill>
              </a:rPr>
              <a:t>AND HE TAKES IT AS HAVING BEEN</a:t>
            </a:r>
          </a:p>
          <a:p>
            <a:pPr marL="457200" indent="-228600" algn="ctr">
              <a:lnSpc>
                <a:spcPct val="80000"/>
              </a:lnSpc>
              <a:buFontTx/>
              <a:buNone/>
              <a:defRPr/>
            </a:pPr>
            <a:r>
              <a:rPr lang="en-US" altLang="en-US" sz="2800" b="1" dirty="0">
                <a:solidFill>
                  <a:srgbClr val="FFFF00"/>
                </a:solidFill>
              </a:rPr>
              <a:t> DONE TO HIM!</a:t>
            </a:r>
          </a:p>
          <a:p>
            <a:pPr marL="457200" indent="-228600" algn="ctr">
              <a:lnSpc>
                <a:spcPct val="80000"/>
              </a:lnSpc>
              <a:buFontTx/>
              <a:buNone/>
              <a:defRPr/>
            </a:pPr>
            <a:endParaRPr lang="en-US" altLang="en-US" sz="2800" b="1" dirty="0">
              <a:solidFill>
                <a:srgbClr val="FFFF00"/>
              </a:solidFill>
            </a:endParaRPr>
          </a:p>
          <a:p>
            <a:pPr marL="457200" indent="-228600" algn="ctr">
              <a:lnSpc>
                <a:spcPct val="80000"/>
              </a:lnSpc>
              <a:buFontTx/>
              <a:buNone/>
              <a:defRPr/>
            </a:pPr>
            <a:endParaRPr lang="en-US" altLang="en-US" sz="2400" b="1" dirty="0">
              <a:solidFill>
                <a:srgbClr val="FFFF00"/>
              </a:solidFill>
            </a:endParaRPr>
          </a:p>
          <a:p>
            <a:pPr marL="457200" indent="-228600" algn="ctr">
              <a:lnSpc>
                <a:spcPct val="80000"/>
              </a:lnSpc>
              <a:buFontTx/>
              <a:buNone/>
              <a:defRPr/>
            </a:pPr>
            <a:endParaRPr lang="en-US" altLang="en-US" sz="2400" b="1" dirty="0">
              <a:solidFill>
                <a:srgbClr val="FFFF00"/>
              </a:solidFill>
            </a:endParaRPr>
          </a:p>
          <a:p>
            <a:pPr marL="457200" indent="-228600" algn="ctr">
              <a:lnSpc>
                <a:spcPct val="80000"/>
              </a:lnSpc>
              <a:buFontTx/>
              <a:buNone/>
              <a:defRPr/>
            </a:pPr>
            <a:endParaRPr lang="en-US" altLang="en-US" sz="2400" b="1" dirty="0">
              <a:solidFill>
                <a:srgbClr val="FFFF00"/>
              </a:solidFill>
            </a:endParaRPr>
          </a:p>
        </p:txBody>
      </p:sp>
    </p:spTree>
    <p:extLst>
      <p:ext uri="{BB962C8B-B14F-4D97-AF65-F5344CB8AC3E}">
        <p14:creationId xmlns:p14="http://schemas.microsoft.com/office/powerpoint/2010/main" val="2113144499"/>
      </p:ext>
    </p:extLst>
  </p:cSld>
  <p:clrMapOvr>
    <a:masterClrMapping/>
  </p:clrMapOvr>
  <p:transition spd="slow">
    <p:checker/>
    <p:sndAc>
      <p:stSnd>
        <p:snd r:embed="rId3" name="projctor.wav"/>
      </p:stSnd>
    </p:sndAc>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114300" y="41275"/>
            <a:ext cx="7086600" cy="9042400"/>
          </a:xfrm>
          <a:prstGeom prst="rect">
            <a:avLst/>
          </a:prstGeom>
          <a:solidFill>
            <a:srgbClr val="000099"/>
          </a:solidFill>
          <a:ln w="76200">
            <a:solidFill>
              <a:schemeClr val="tx1"/>
            </a:solidFill>
            <a:miter lim="800000"/>
            <a:headEnd/>
            <a:tailEnd/>
          </a:ln>
          <a:effectLst/>
          <a:extLst/>
        </p:spPr>
        <p:txBody>
          <a:bodyPr lIns="91403" tIns="45702" rIns="91403" bIns="45702">
            <a:spAutoFit/>
          </a:bodyPr>
          <a:lstStyle>
            <a:lvl1pPr marL="457200" indent="-171450">
              <a:spcBef>
                <a:spcPct val="20000"/>
              </a:spcBef>
              <a:buChar char="•"/>
              <a:tabLst>
                <a:tab pos="457200" algn="l"/>
              </a:tabLst>
              <a:defRPr sz="3200">
                <a:solidFill>
                  <a:schemeClr val="tx1"/>
                </a:solidFill>
                <a:latin typeface="Times New Roman" panose="02020603050405020304" pitchFamily="18" charset="0"/>
              </a:defRPr>
            </a:lvl1pPr>
            <a:lvl2pPr marL="1258888" indent="-455613">
              <a:spcBef>
                <a:spcPct val="20000"/>
              </a:spcBef>
              <a:buChar char="–"/>
              <a:tabLst>
                <a:tab pos="457200" algn="l"/>
              </a:tabLst>
              <a:defRPr sz="2800">
                <a:solidFill>
                  <a:schemeClr val="tx1"/>
                </a:solidFill>
                <a:latin typeface="Times New Roman" panose="02020603050405020304" pitchFamily="18" charset="0"/>
              </a:defRPr>
            </a:lvl2pPr>
            <a:lvl3pPr marL="1831975" indent="-457200">
              <a:spcBef>
                <a:spcPct val="20000"/>
              </a:spcBef>
              <a:buChar char="•"/>
              <a:tabLst>
                <a:tab pos="457200" algn="l"/>
              </a:tabLst>
              <a:defRPr sz="2400">
                <a:solidFill>
                  <a:schemeClr val="tx1"/>
                </a:solidFill>
                <a:latin typeface="Times New Roman" panose="02020603050405020304" pitchFamily="18" charset="0"/>
              </a:defRPr>
            </a:lvl3pPr>
            <a:lvl4pPr marL="2403475" indent="-457200">
              <a:spcBef>
                <a:spcPct val="20000"/>
              </a:spcBef>
              <a:buChar char="–"/>
              <a:tabLst>
                <a:tab pos="457200" algn="l"/>
              </a:tabLst>
              <a:defRPr sz="2000">
                <a:solidFill>
                  <a:schemeClr val="tx1"/>
                </a:solidFill>
                <a:latin typeface="Times New Roman" panose="02020603050405020304" pitchFamily="18" charset="0"/>
              </a:defRPr>
            </a:lvl4pPr>
            <a:lvl5pPr marL="2974975" indent="-457200">
              <a:spcBef>
                <a:spcPct val="20000"/>
              </a:spcBef>
              <a:buChar char="»"/>
              <a:tabLst>
                <a:tab pos="457200" algn="l"/>
              </a:tabLst>
              <a:defRPr sz="2000">
                <a:solidFill>
                  <a:schemeClr val="tx1"/>
                </a:solidFill>
                <a:latin typeface="Times New Roman" panose="02020603050405020304" pitchFamily="18" charset="0"/>
              </a:defRPr>
            </a:lvl5pPr>
            <a:lvl6pPr marL="34321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38893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43465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48037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algn="ctr" eaLnBrk="1" hangingPunct="1">
              <a:spcBef>
                <a:spcPct val="0"/>
              </a:spcBef>
              <a:buFontTx/>
              <a:buNone/>
              <a:defRPr/>
            </a:pPr>
            <a:endParaRPr lang="en-US" altLang="en-US" sz="400" dirty="0">
              <a:solidFill>
                <a:srgbClr val="FF0000"/>
              </a:solidFill>
              <a:latin typeface="Arial Black" panose="020B0A04020102020204" pitchFamily="34" charset="0"/>
            </a:endParaRPr>
          </a:p>
          <a:p>
            <a:pPr algn="ctr" eaLnBrk="1" hangingPunct="1">
              <a:spcBef>
                <a:spcPct val="0"/>
              </a:spcBef>
              <a:buFontTx/>
              <a:buNone/>
              <a:defRPr/>
            </a:pPr>
            <a:endParaRPr lang="en-US" altLang="en-US" sz="4000" dirty="0">
              <a:solidFill>
                <a:schemeClr val="bg1"/>
              </a:solidFill>
              <a:latin typeface="Arial Black" panose="020B0A04020102020204" pitchFamily="34" charset="0"/>
            </a:endParaRPr>
          </a:p>
          <a:p>
            <a:pPr indent="-349250" algn="just" eaLnBrk="1" hangingPunct="1">
              <a:tabLst>
                <a:tab pos="403225" algn="l"/>
              </a:tabLst>
              <a:defRPr/>
            </a:pPr>
            <a:endParaRPr lang="en-US" sz="2800" dirty="0">
              <a:solidFill>
                <a:schemeClr val="bg1"/>
              </a:solidFill>
            </a:endParaRPr>
          </a:p>
          <a:p>
            <a:pPr marL="285750" indent="0" eaLnBrk="1" hangingPunct="1">
              <a:buFontTx/>
              <a:buNone/>
              <a:defRPr/>
            </a:pPr>
            <a:r>
              <a:rPr lang="en-US" sz="2400" dirty="0">
                <a:solidFill>
                  <a:schemeClr val="bg1"/>
                </a:solidFill>
              </a:rPr>
              <a:t> </a:t>
            </a:r>
          </a:p>
          <a:p>
            <a:pPr marL="285750" indent="0" algn="ctr" eaLnBrk="1" hangingPunct="1">
              <a:buFontTx/>
              <a:buNone/>
              <a:defRPr/>
            </a:pPr>
            <a:r>
              <a:rPr lang="en-US" sz="2800" dirty="0">
                <a:solidFill>
                  <a:schemeClr val="bg1"/>
                </a:solidFill>
              </a:rPr>
              <a:t>Luke 14:13-14</a:t>
            </a:r>
          </a:p>
          <a:p>
            <a:pPr marL="285750" indent="0" algn="just" eaLnBrk="1" hangingPunct="1">
              <a:buFontTx/>
              <a:buNone/>
              <a:defRPr/>
            </a:pPr>
            <a:r>
              <a:rPr lang="en-US" sz="2800" dirty="0">
                <a:solidFill>
                  <a:schemeClr val="bg1"/>
                </a:solidFill>
              </a:rPr>
              <a:t>13 But when thou makest a feast, call the poor, the maimed, the lame, the blind:</a:t>
            </a:r>
          </a:p>
          <a:p>
            <a:pPr marL="285750" indent="0" algn="just" eaLnBrk="1" hangingPunct="1">
              <a:buFontTx/>
              <a:buNone/>
              <a:defRPr/>
            </a:pPr>
            <a:r>
              <a:rPr lang="en-US" sz="2800" dirty="0">
                <a:solidFill>
                  <a:schemeClr val="bg1"/>
                </a:solidFill>
              </a:rPr>
              <a:t>14 And  thou  shalt  be blessed;  for they  cannot  recompense thee: for </a:t>
            </a:r>
            <a:r>
              <a:rPr lang="en-US" sz="2800" dirty="0">
                <a:solidFill>
                  <a:srgbClr val="FFFF00"/>
                </a:solidFill>
              </a:rPr>
              <a:t>thou  shalt be  recompensed  at  the resurrection of the just</a:t>
            </a:r>
            <a:r>
              <a:rPr lang="en-US" sz="2800" dirty="0">
                <a:solidFill>
                  <a:schemeClr val="bg1"/>
                </a:solidFill>
              </a:rPr>
              <a:t>.</a:t>
            </a:r>
          </a:p>
          <a:p>
            <a:pPr algn="just" eaLnBrk="1" hangingPunct="1">
              <a:defRPr/>
            </a:pPr>
            <a:endParaRPr lang="en-US" sz="2800" dirty="0">
              <a:solidFill>
                <a:schemeClr val="bg1"/>
              </a:solidFill>
            </a:endParaRPr>
          </a:p>
          <a:p>
            <a:pPr marL="285750" indent="0" algn="ctr" eaLnBrk="1" hangingPunct="1">
              <a:buFontTx/>
              <a:buNone/>
              <a:defRPr/>
            </a:pPr>
            <a:r>
              <a:rPr lang="en-US" sz="2800" dirty="0">
                <a:solidFill>
                  <a:schemeClr val="bg1"/>
                </a:solidFill>
              </a:rPr>
              <a:t>Proverbs 19:17</a:t>
            </a:r>
          </a:p>
          <a:p>
            <a:pPr marL="285750" indent="0" algn="just" eaLnBrk="1" hangingPunct="1">
              <a:buFontTx/>
              <a:buNone/>
              <a:defRPr/>
            </a:pPr>
            <a:r>
              <a:rPr lang="en-US" sz="2800" dirty="0">
                <a:solidFill>
                  <a:schemeClr val="bg1"/>
                </a:solidFill>
              </a:rPr>
              <a:t>He that hath pity upon the poor </a:t>
            </a:r>
            <a:r>
              <a:rPr lang="en-US" sz="2800" dirty="0">
                <a:solidFill>
                  <a:srgbClr val="FFFF00"/>
                </a:solidFill>
              </a:rPr>
              <a:t>lendeth unto the Lord</a:t>
            </a:r>
            <a:r>
              <a:rPr lang="en-US" sz="2800" dirty="0">
                <a:solidFill>
                  <a:schemeClr val="bg1"/>
                </a:solidFill>
              </a:rPr>
              <a:t>; and that which he hath given will he pay him again.</a:t>
            </a:r>
          </a:p>
          <a:p>
            <a:pPr marL="107950" indent="0" algn="just" eaLnBrk="1" hangingPunct="1">
              <a:buFontTx/>
              <a:buNone/>
              <a:tabLst>
                <a:tab pos="403225" algn="l"/>
              </a:tabLst>
              <a:defRPr/>
            </a:pPr>
            <a:endParaRPr lang="en-US" sz="2400" dirty="0">
              <a:solidFill>
                <a:schemeClr val="bg1"/>
              </a:solidFill>
            </a:endParaRPr>
          </a:p>
          <a:p>
            <a:pPr indent="-349250" eaLnBrk="1" hangingPunct="1">
              <a:buFontTx/>
              <a:buNone/>
              <a:defRPr/>
            </a:pPr>
            <a:endParaRPr lang="en-US" sz="1600" dirty="0">
              <a:solidFill>
                <a:schemeClr val="bg1"/>
              </a:solidFill>
            </a:endParaRPr>
          </a:p>
          <a:p>
            <a:pPr indent="-349250" eaLnBrk="1" hangingPunct="1">
              <a:buFontTx/>
              <a:buNone/>
              <a:defRPr/>
            </a:pPr>
            <a:endParaRPr lang="en-US" sz="1600" dirty="0">
              <a:solidFill>
                <a:schemeClr val="bg1"/>
              </a:solidFill>
            </a:endParaRPr>
          </a:p>
          <a:p>
            <a:pPr indent="-349250" eaLnBrk="1" hangingPunct="1">
              <a:buFontTx/>
              <a:buNone/>
              <a:defRPr/>
            </a:pPr>
            <a:endParaRPr lang="en-US" sz="1600" dirty="0">
              <a:solidFill>
                <a:schemeClr val="bg1"/>
              </a:solidFill>
            </a:endParaRPr>
          </a:p>
          <a:p>
            <a:pPr indent="-349250" eaLnBrk="1" hangingPunct="1">
              <a:buFontTx/>
              <a:buNone/>
              <a:defRPr/>
            </a:pPr>
            <a:endParaRPr lang="en-US" sz="1600" dirty="0">
              <a:solidFill>
                <a:schemeClr val="bg1"/>
              </a:solidFill>
            </a:endParaRPr>
          </a:p>
        </p:txBody>
      </p:sp>
      <p:sp>
        <p:nvSpPr>
          <p:cNvPr id="30723" name="Text Box 3"/>
          <p:cNvSpPr txBox="1">
            <a:spLocks noChangeArrowheads="1"/>
          </p:cNvSpPr>
          <p:nvPr/>
        </p:nvSpPr>
        <p:spPr bwMode="auto">
          <a:xfrm>
            <a:off x="220663" y="73025"/>
            <a:ext cx="6858000" cy="1201738"/>
          </a:xfrm>
          <a:prstGeom prst="rect">
            <a:avLst/>
          </a:prstGeom>
          <a:solidFill>
            <a:srgbClr val="FF0000"/>
          </a:solidFill>
          <a:ln w="57150">
            <a:solidFill>
              <a:schemeClr val="tx1"/>
            </a:solidFill>
            <a:miter lim="800000"/>
            <a:headEnd/>
            <a:tailEnd/>
          </a:ln>
        </p:spPr>
        <p:txBody>
          <a:bodyPr lIns="91428" tIns="45714" rIns="91428" bIns="45714">
            <a:spAutoFit/>
          </a:bodyP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eaLnBrk="1" hangingPunct="1"/>
            <a:r>
              <a:rPr lang="en-US" altLang="en-US" sz="2400" dirty="0">
                <a:solidFill>
                  <a:srgbClr val="FFFF00"/>
                </a:solidFill>
                <a:latin typeface="Arial Black" panose="020B0A04020102020204" pitchFamily="34" charset="0"/>
              </a:rPr>
              <a:t>Anything Good Done to a Brother, the Father Considers it as having been done to Him !</a:t>
            </a:r>
          </a:p>
        </p:txBody>
      </p:sp>
    </p:spTree>
    <p:extLst>
      <p:ext uri="{BB962C8B-B14F-4D97-AF65-F5344CB8AC3E}">
        <p14:creationId xmlns:p14="http://schemas.microsoft.com/office/powerpoint/2010/main" val="3374997945"/>
      </p:ext>
    </p:extLst>
  </p:cSld>
  <p:clrMapOvr>
    <a:masterClrMapping/>
  </p:clrMapOvr>
  <p:transition spd="slow">
    <p:checker/>
    <p:sndAc>
      <p:stSnd>
        <p:snd r:embed="rId3" name="projctor.wav"/>
      </p:stSnd>
    </p:sndAc>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14300" y="41275"/>
            <a:ext cx="7086600" cy="9103994"/>
          </a:xfrm>
          <a:prstGeom prst="rect">
            <a:avLst/>
          </a:prstGeom>
          <a:solidFill>
            <a:srgbClr val="000099"/>
          </a:solidFill>
          <a:ln w="76200">
            <a:solidFill>
              <a:schemeClr val="tx1"/>
            </a:solidFill>
            <a:miter lim="800000"/>
            <a:headEnd/>
            <a:tailEnd/>
          </a:ln>
        </p:spPr>
        <p:txBody>
          <a:bodyPr lIns="91403" tIns="45702" rIns="91403" bIns="45702">
            <a:spAutoFit/>
          </a:bodyPr>
          <a:lstStyle>
            <a:lvl1pPr marL="457200" indent="-171450">
              <a:tabLst>
                <a:tab pos="457200" algn="l"/>
              </a:tabLst>
              <a:defRPr sz="4000" b="1">
                <a:solidFill>
                  <a:schemeClr val="bg1"/>
                </a:solidFill>
                <a:latin typeface="Rockwell Extra Bold" panose="02060903040505020403" pitchFamily="18" charset="0"/>
                <a:cs typeface="Arial" panose="020B0604020202020204" pitchFamily="34" charset="0"/>
              </a:defRPr>
            </a:lvl1pPr>
            <a:lvl2pPr marL="742950" indent="-285750">
              <a:tabLst>
                <a:tab pos="457200" algn="l"/>
              </a:tabLst>
              <a:defRPr sz="4000" b="1">
                <a:solidFill>
                  <a:schemeClr val="bg1"/>
                </a:solidFill>
                <a:latin typeface="Rockwell Extra Bold" panose="02060903040505020403" pitchFamily="18" charset="0"/>
                <a:cs typeface="Arial" panose="020B0604020202020204" pitchFamily="34" charset="0"/>
              </a:defRPr>
            </a:lvl2pPr>
            <a:lvl3pPr marL="1143000" indent="-228600">
              <a:tabLst>
                <a:tab pos="457200" algn="l"/>
              </a:tabLst>
              <a:defRPr sz="4000" b="1">
                <a:solidFill>
                  <a:schemeClr val="bg1"/>
                </a:solidFill>
                <a:latin typeface="Rockwell Extra Bold" panose="02060903040505020403" pitchFamily="18" charset="0"/>
                <a:cs typeface="Arial" panose="020B0604020202020204" pitchFamily="34" charset="0"/>
              </a:defRPr>
            </a:lvl3pPr>
            <a:lvl4pPr marL="1600200" indent="-228600">
              <a:tabLst>
                <a:tab pos="457200" algn="l"/>
              </a:tabLst>
              <a:defRPr sz="4000" b="1">
                <a:solidFill>
                  <a:schemeClr val="bg1"/>
                </a:solidFill>
                <a:latin typeface="Rockwell Extra Bold" panose="02060903040505020403" pitchFamily="18" charset="0"/>
                <a:cs typeface="Arial" panose="020B0604020202020204" pitchFamily="34" charset="0"/>
              </a:defRPr>
            </a:lvl4pPr>
            <a:lvl5pPr marL="2057400" indent="-228600">
              <a:tabLst>
                <a:tab pos="457200" algn="l"/>
              </a:tabLst>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tabLst>
                <a:tab pos="457200" algn="l"/>
              </a:tabLs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tabLst>
                <a:tab pos="457200" algn="l"/>
              </a:tabLs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tabLst>
                <a:tab pos="457200" algn="l"/>
              </a:tabLs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tabLst>
                <a:tab pos="457200" algn="l"/>
              </a:tabLst>
              <a:defRPr sz="4000" b="1">
                <a:solidFill>
                  <a:schemeClr val="bg1"/>
                </a:solidFill>
                <a:latin typeface="Rockwell Extra Bold" panose="02060903040505020403" pitchFamily="18" charset="0"/>
                <a:cs typeface="Arial" panose="020B0604020202020204" pitchFamily="34" charset="0"/>
              </a:defRPr>
            </a:lvl9pPr>
          </a:lstStyle>
          <a:p>
            <a:pPr algn="ctr" eaLnBrk="1" hangingPunct="1"/>
            <a:endParaRPr lang="en-US" altLang="en-US" sz="400" dirty="0">
              <a:solidFill>
                <a:srgbClr val="FF0000"/>
              </a:solidFill>
              <a:latin typeface="Arial Black" panose="020B0A04020102020204" pitchFamily="34" charset="0"/>
            </a:endParaRPr>
          </a:p>
          <a:p>
            <a:pPr algn="ctr" eaLnBrk="1" hangingPunct="1"/>
            <a:endParaRPr lang="en-US" altLang="en-US" dirty="0">
              <a:latin typeface="Arial Black" panose="020B0A04020102020204" pitchFamily="34" charset="0"/>
            </a:endParaRPr>
          </a:p>
          <a:p>
            <a:pPr algn="just" eaLnBrk="1" hangingPunct="1">
              <a:spcBef>
                <a:spcPct val="20000"/>
              </a:spcBef>
              <a:buFontTx/>
              <a:buChar char="•"/>
            </a:pPr>
            <a:endParaRPr lang="en-US" altLang="en-US" sz="2800" dirty="0">
              <a:latin typeface="Times New Roman" panose="02020603050405020304" pitchFamily="18" charset="0"/>
            </a:endParaRPr>
          </a:p>
          <a:p>
            <a:pPr algn="just" eaLnBrk="1" hangingPunct="1">
              <a:spcBef>
                <a:spcPct val="20000"/>
              </a:spcBef>
            </a:pPr>
            <a:endParaRPr lang="en-US" altLang="en-US" sz="1400" dirty="0">
              <a:latin typeface="Times New Roman" panose="02020603050405020304" pitchFamily="18" charset="0"/>
            </a:endParaRPr>
          </a:p>
          <a:p>
            <a:pPr algn="just" eaLnBrk="1" hangingPunct="1">
              <a:spcBef>
                <a:spcPct val="20000"/>
              </a:spcBef>
            </a:pPr>
            <a:endParaRPr lang="en-US" altLang="en-US" sz="2800" dirty="0">
              <a:latin typeface="Times New Roman" panose="02020603050405020304" pitchFamily="18" charset="0"/>
            </a:endParaRPr>
          </a:p>
          <a:p>
            <a:pPr algn="ctr" eaLnBrk="1" hangingPunct="1">
              <a:spcBef>
                <a:spcPct val="20000"/>
              </a:spcBef>
            </a:pPr>
            <a:r>
              <a:rPr lang="en-US" altLang="en-US" sz="2800" dirty="0">
                <a:latin typeface="Times New Roman" panose="02020603050405020304" pitchFamily="18" charset="0"/>
              </a:rPr>
              <a:t>Matt. 18:5</a:t>
            </a:r>
          </a:p>
          <a:p>
            <a:pPr algn="just" eaLnBrk="1" hangingPunct="1">
              <a:spcBef>
                <a:spcPct val="20000"/>
              </a:spcBef>
            </a:pPr>
            <a:r>
              <a:rPr lang="en-US" altLang="en-US" sz="2800" dirty="0">
                <a:latin typeface="Times New Roman" panose="02020603050405020304" pitchFamily="18" charset="0"/>
              </a:rPr>
              <a:t>And whoever receives and accepts and welcomes one little child  like  this for My  sake and in My name </a:t>
            </a:r>
            <a:r>
              <a:rPr lang="en-US" altLang="en-US" sz="2800" dirty="0">
                <a:solidFill>
                  <a:srgbClr val="FFFF00"/>
                </a:solidFill>
                <a:latin typeface="Times New Roman" panose="02020603050405020304" pitchFamily="18" charset="0"/>
              </a:rPr>
              <a:t>receives and accepts and welcomes Me</a:t>
            </a:r>
            <a:r>
              <a:rPr lang="en-US" altLang="en-US" sz="2800" dirty="0">
                <a:latin typeface="Times New Roman" panose="02020603050405020304" pitchFamily="18" charset="0"/>
              </a:rPr>
              <a:t>. </a:t>
            </a:r>
            <a:r>
              <a:rPr lang="en-US" altLang="en-US" sz="1800" dirty="0">
                <a:latin typeface="Times New Roman" panose="02020603050405020304" pitchFamily="18" charset="0"/>
              </a:rPr>
              <a:t>AMP </a:t>
            </a:r>
          </a:p>
          <a:p>
            <a:pPr algn="just" eaLnBrk="1" hangingPunct="1">
              <a:spcBef>
                <a:spcPct val="20000"/>
              </a:spcBef>
            </a:pPr>
            <a:r>
              <a:rPr lang="en-US" altLang="en-US" sz="1200" dirty="0">
                <a:latin typeface="Times New Roman" panose="02020603050405020304" pitchFamily="18" charset="0"/>
              </a:rPr>
              <a:t> </a:t>
            </a:r>
          </a:p>
          <a:p>
            <a:pPr algn="ctr" eaLnBrk="1" hangingPunct="1">
              <a:spcBef>
                <a:spcPct val="20000"/>
              </a:spcBef>
            </a:pPr>
            <a:r>
              <a:rPr lang="en-US" altLang="en-US" sz="1800" dirty="0">
                <a:latin typeface="Times New Roman" panose="02020603050405020304" pitchFamily="18" charset="0"/>
              </a:rPr>
              <a:t>  </a:t>
            </a:r>
          </a:p>
          <a:p>
            <a:pPr algn="ctr" eaLnBrk="1" hangingPunct="1">
              <a:spcBef>
                <a:spcPct val="20000"/>
              </a:spcBef>
            </a:pPr>
            <a:r>
              <a:rPr lang="en-US" altLang="en-US" sz="2800" dirty="0">
                <a:latin typeface="Times New Roman" panose="02020603050405020304" pitchFamily="18" charset="0"/>
              </a:rPr>
              <a:t>Matt. 10:40, 42</a:t>
            </a:r>
          </a:p>
          <a:p>
            <a:pPr algn="just" eaLnBrk="1" hangingPunct="1">
              <a:spcBef>
                <a:spcPct val="20000"/>
              </a:spcBef>
            </a:pPr>
            <a:r>
              <a:rPr lang="en-US" altLang="en-US" sz="2800" dirty="0">
                <a:latin typeface="Times New Roman" panose="02020603050405020304" pitchFamily="18" charset="0"/>
              </a:rPr>
              <a:t>40 Anyone who receives you receives me, and anyone who receives me </a:t>
            </a:r>
            <a:r>
              <a:rPr lang="en-US" altLang="en-US" sz="2800" dirty="0">
                <a:solidFill>
                  <a:srgbClr val="FFFF00"/>
                </a:solidFill>
                <a:latin typeface="Times New Roman" panose="02020603050405020304" pitchFamily="18" charset="0"/>
              </a:rPr>
              <a:t>receives the Father </a:t>
            </a:r>
            <a:r>
              <a:rPr lang="en-US" altLang="en-US" sz="2800" dirty="0">
                <a:latin typeface="Times New Roman" panose="02020603050405020304" pitchFamily="18" charset="0"/>
              </a:rPr>
              <a:t>who sent me. </a:t>
            </a:r>
          </a:p>
          <a:p>
            <a:pPr algn="just" eaLnBrk="1" hangingPunct="1">
              <a:spcBef>
                <a:spcPct val="20000"/>
              </a:spcBef>
            </a:pPr>
            <a:r>
              <a:rPr lang="en-US" altLang="en-US" sz="2800" dirty="0">
                <a:latin typeface="Times New Roman" panose="02020603050405020304" pitchFamily="18" charset="0"/>
              </a:rPr>
              <a:t>42 And if you give even a cup of cold water to one of the least of my followers, you will surely </a:t>
            </a:r>
            <a:r>
              <a:rPr lang="en-US" altLang="en-US" sz="2800" dirty="0">
                <a:solidFill>
                  <a:srgbClr val="FFFF00"/>
                </a:solidFill>
                <a:latin typeface="Times New Roman" panose="02020603050405020304" pitchFamily="18" charset="0"/>
              </a:rPr>
              <a:t>be rewarded</a:t>
            </a:r>
            <a:r>
              <a:rPr lang="en-US" altLang="en-US" sz="2800" dirty="0">
                <a:latin typeface="Times New Roman" panose="02020603050405020304" pitchFamily="18" charset="0"/>
              </a:rPr>
              <a:t>.</a:t>
            </a:r>
            <a:r>
              <a:rPr lang="en-US" altLang="en-US" sz="1800" dirty="0">
                <a:latin typeface="Times New Roman" panose="02020603050405020304" pitchFamily="18" charset="0"/>
              </a:rPr>
              <a:t>  NLT</a:t>
            </a:r>
          </a:p>
          <a:p>
            <a:pPr eaLnBrk="1" hangingPunct="1">
              <a:spcBef>
                <a:spcPct val="20000"/>
              </a:spcBef>
            </a:pPr>
            <a:endParaRPr lang="en-US" altLang="en-US" sz="1600" dirty="0">
              <a:latin typeface="Times New Roman" panose="02020603050405020304" pitchFamily="18" charset="0"/>
            </a:endParaRPr>
          </a:p>
          <a:p>
            <a:pPr eaLnBrk="1" hangingPunct="1">
              <a:spcBef>
                <a:spcPct val="20000"/>
              </a:spcBef>
            </a:pPr>
            <a:endParaRPr lang="en-US" altLang="en-US" sz="1600" dirty="0">
              <a:latin typeface="Times New Roman" panose="02020603050405020304" pitchFamily="18" charset="0"/>
            </a:endParaRPr>
          </a:p>
          <a:p>
            <a:pPr eaLnBrk="1" hangingPunct="1">
              <a:spcBef>
                <a:spcPct val="20000"/>
              </a:spcBef>
            </a:pPr>
            <a:endParaRPr lang="en-US" altLang="en-US" sz="1600" dirty="0">
              <a:latin typeface="Times New Roman" panose="02020603050405020304" pitchFamily="18" charset="0"/>
            </a:endParaRPr>
          </a:p>
        </p:txBody>
      </p:sp>
      <p:sp>
        <p:nvSpPr>
          <p:cNvPr id="28675" name="Text Box 3"/>
          <p:cNvSpPr txBox="1">
            <a:spLocks noChangeArrowheads="1"/>
          </p:cNvSpPr>
          <p:nvPr/>
        </p:nvSpPr>
        <p:spPr bwMode="auto">
          <a:xfrm>
            <a:off x="228600" y="166688"/>
            <a:ext cx="6858000" cy="1201737"/>
          </a:xfrm>
          <a:prstGeom prst="rect">
            <a:avLst/>
          </a:prstGeom>
          <a:solidFill>
            <a:srgbClr val="FF0000"/>
          </a:solidFill>
          <a:ln w="57150">
            <a:solidFill>
              <a:schemeClr val="tx1"/>
            </a:solidFill>
            <a:miter lim="800000"/>
            <a:headEnd/>
            <a:tailEnd/>
          </a:ln>
        </p:spPr>
        <p:txBody>
          <a:bodyPr lIns="91428" tIns="45714" rIns="91428" bIns="45714">
            <a:spAutoFit/>
          </a:bodyP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eaLnBrk="1" hangingPunct="1"/>
            <a:r>
              <a:rPr lang="en-US" altLang="en-US" sz="2400" dirty="0">
                <a:solidFill>
                  <a:srgbClr val="FFFF00"/>
                </a:solidFill>
                <a:latin typeface="Arial Black" panose="020B0A04020102020204" pitchFamily="34" charset="0"/>
              </a:rPr>
              <a:t>Anything Good Done to a Brother, the</a:t>
            </a:r>
          </a:p>
          <a:p>
            <a:pPr algn="ctr" eaLnBrk="1" hangingPunct="1"/>
            <a:r>
              <a:rPr lang="en-US" altLang="en-US" sz="2400" dirty="0">
                <a:solidFill>
                  <a:srgbClr val="FFFF00"/>
                </a:solidFill>
                <a:latin typeface="Arial Black" panose="020B0A04020102020204" pitchFamily="34" charset="0"/>
              </a:rPr>
              <a:t>Father Considers it as having been done to Him !</a:t>
            </a:r>
          </a:p>
        </p:txBody>
      </p:sp>
    </p:spTree>
    <p:extLst>
      <p:ext uri="{BB962C8B-B14F-4D97-AF65-F5344CB8AC3E}">
        <p14:creationId xmlns:p14="http://schemas.microsoft.com/office/powerpoint/2010/main" val="4249512473"/>
      </p:ext>
    </p:extLst>
  </p:cSld>
  <p:clrMapOvr>
    <a:masterClrMapping/>
  </p:clrMapOvr>
  <p:transition spd="slow">
    <p:checker/>
    <p:sndAc>
      <p:stSnd>
        <p:snd r:embed="rId3" name="projctor.wav"/>
      </p:stSnd>
    </p:sndAc>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body" idx="1"/>
          </p:nvPr>
        </p:nvSpPr>
        <p:spPr>
          <a:xfrm>
            <a:off x="85725" y="120650"/>
            <a:ext cx="7162800" cy="8963025"/>
          </a:xfrm>
          <a:solidFill>
            <a:srgbClr val="000099"/>
          </a:solidFill>
          <a:ln w="57150">
            <a:solidFill>
              <a:srgbClr val="FF0000"/>
            </a:solidFill>
            <a:miter lim="800000"/>
            <a:headEnd/>
            <a:tailEnd/>
          </a:ln>
        </p:spPr>
        <p:txBody>
          <a:bodyPr/>
          <a:lstStyle/>
          <a:p>
            <a:pPr algn="ctr">
              <a:lnSpc>
                <a:spcPct val="90000"/>
              </a:lnSpc>
              <a:buFontTx/>
              <a:buNone/>
            </a:pPr>
            <a:r>
              <a:rPr lang="en-US" altLang="en-US" b="1" dirty="0">
                <a:solidFill>
                  <a:srgbClr val="FFFF00"/>
                </a:solidFill>
              </a:rPr>
              <a:t>Final Test at the Judgment: </a:t>
            </a:r>
          </a:p>
          <a:p>
            <a:pPr algn="ctr">
              <a:lnSpc>
                <a:spcPct val="90000"/>
              </a:lnSpc>
              <a:buFontTx/>
              <a:buNone/>
            </a:pPr>
            <a:r>
              <a:rPr lang="en-US" altLang="en-US" b="1" dirty="0">
                <a:solidFill>
                  <a:srgbClr val="FFFF00"/>
                </a:solidFill>
              </a:rPr>
              <a:t>“When you do something good to someone – you are doing it to God!”</a:t>
            </a:r>
          </a:p>
          <a:p>
            <a:pPr algn="ctr">
              <a:lnSpc>
                <a:spcPct val="90000"/>
              </a:lnSpc>
              <a:buFontTx/>
              <a:buNone/>
            </a:pPr>
            <a:endParaRPr lang="en-US" altLang="en-US" sz="2400" b="1" dirty="0">
              <a:solidFill>
                <a:srgbClr val="FFFF00"/>
              </a:solidFill>
            </a:endParaRPr>
          </a:p>
          <a:p>
            <a:pPr>
              <a:lnSpc>
                <a:spcPct val="90000"/>
              </a:lnSpc>
              <a:buFontTx/>
              <a:buNone/>
            </a:pPr>
            <a:r>
              <a:rPr lang="en-US" altLang="en-US" sz="2400" b="1" dirty="0">
                <a:solidFill>
                  <a:schemeClr val="bg1"/>
                </a:solidFill>
              </a:rPr>
              <a:t>Matthew 25:34-36, 40</a:t>
            </a:r>
          </a:p>
          <a:p>
            <a:pPr algn="just">
              <a:lnSpc>
                <a:spcPct val="90000"/>
              </a:lnSpc>
              <a:buFontTx/>
              <a:buNone/>
            </a:pPr>
            <a:r>
              <a:rPr lang="en-US" altLang="en-US" sz="2400" b="1" dirty="0">
                <a:solidFill>
                  <a:schemeClr val="bg1"/>
                </a:solidFill>
              </a:rPr>
              <a:t>34 Then shall the King say unto them on his right hand, Come, ye blessed of my Father, inherit the kingdom prepared for you from the foundation of the world:</a:t>
            </a:r>
          </a:p>
          <a:p>
            <a:pPr algn="just">
              <a:lnSpc>
                <a:spcPct val="90000"/>
              </a:lnSpc>
              <a:buFontTx/>
              <a:buNone/>
            </a:pPr>
            <a:endParaRPr lang="en-US" altLang="en-US" sz="1200" b="1" dirty="0">
              <a:solidFill>
                <a:schemeClr val="bg1"/>
              </a:solidFill>
            </a:endParaRPr>
          </a:p>
          <a:p>
            <a:pPr algn="just">
              <a:lnSpc>
                <a:spcPct val="90000"/>
              </a:lnSpc>
              <a:buFontTx/>
              <a:buNone/>
            </a:pPr>
            <a:r>
              <a:rPr lang="en-US" altLang="en-US" sz="2400" b="1" dirty="0">
                <a:solidFill>
                  <a:schemeClr val="bg1"/>
                </a:solidFill>
              </a:rPr>
              <a:t>35 For I was an hungred, and ye gave me meat: I was thirsty, and ye gave me drink: I was a stranger, and ye took me in:</a:t>
            </a:r>
          </a:p>
          <a:p>
            <a:pPr algn="just">
              <a:lnSpc>
                <a:spcPct val="90000"/>
              </a:lnSpc>
              <a:buFontTx/>
              <a:buNone/>
            </a:pPr>
            <a:endParaRPr lang="en-US" altLang="en-US" sz="1200" b="1" dirty="0">
              <a:solidFill>
                <a:schemeClr val="bg1"/>
              </a:solidFill>
            </a:endParaRPr>
          </a:p>
          <a:p>
            <a:pPr algn="just">
              <a:lnSpc>
                <a:spcPct val="90000"/>
              </a:lnSpc>
              <a:buFontTx/>
              <a:buNone/>
            </a:pPr>
            <a:r>
              <a:rPr lang="en-US" altLang="en-US" sz="2400" b="1" dirty="0">
                <a:solidFill>
                  <a:schemeClr val="bg1"/>
                </a:solidFill>
              </a:rPr>
              <a:t>36 Naked, and ye clothed me: I was sick, and ye visited me: I was in prison, and ye came unto me.</a:t>
            </a:r>
          </a:p>
          <a:p>
            <a:pPr algn="just">
              <a:lnSpc>
                <a:spcPct val="90000"/>
              </a:lnSpc>
              <a:buFontTx/>
              <a:buNone/>
            </a:pPr>
            <a:endParaRPr lang="en-US" altLang="en-US" sz="1200" b="1" dirty="0">
              <a:solidFill>
                <a:schemeClr val="bg1"/>
              </a:solidFill>
            </a:endParaRPr>
          </a:p>
          <a:p>
            <a:pPr algn="just">
              <a:lnSpc>
                <a:spcPct val="90000"/>
              </a:lnSpc>
              <a:buFontTx/>
              <a:buNone/>
            </a:pPr>
            <a:r>
              <a:rPr lang="en-US" altLang="en-US" sz="2400" b="1" dirty="0">
                <a:solidFill>
                  <a:schemeClr val="bg1"/>
                </a:solidFill>
              </a:rPr>
              <a:t>40 And the King shall answer and say unto them, Verily I say unto you,  </a:t>
            </a:r>
            <a:r>
              <a:rPr lang="en-US" altLang="en-US" sz="3600" b="1" dirty="0">
                <a:solidFill>
                  <a:schemeClr val="bg1"/>
                </a:solidFill>
              </a:rPr>
              <a:t>Inasmuch as ye have done it unto one of the least of these my brethren,</a:t>
            </a:r>
            <a:r>
              <a:rPr lang="en-US" altLang="en-US" sz="3600" b="1" dirty="0">
                <a:solidFill>
                  <a:srgbClr val="FFFF00"/>
                </a:solidFill>
              </a:rPr>
              <a:t> ye have done it unto me.</a:t>
            </a:r>
          </a:p>
          <a:p>
            <a:pPr algn="just">
              <a:lnSpc>
                <a:spcPct val="90000"/>
              </a:lnSpc>
              <a:buFontTx/>
              <a:buNone/>
            </a:pPr>
            <a:r>
              <a:rPr lang="en-US" altLang="en-US" sz="2800" b="1" dirty="0"/>
              <a:t>    </a:t>
            </a:r>
            <a:endParaRPr lang="en-US" altLang="en-US" dirty="0"/>
          </a:p>
        </p:txBody>
      </p:sp>
    </p:spTree>
    <p:extLst>
      <p:ext uri="{BB962C8B-B14F-4D97-AF65-F5344CB8AC3E}">
        <p14:creationId xmlns:p14="http://schemas.microsoft.com/office/powerpoint/2010/main" val="3937384898"/>
      </p:ext>
    </p:extLst>
  </p:cSld>
  <p:clrMapOvr>
    <a:masterClrMapping/>
  </p:clrMapOvr>
  <p:transition spd="slow">
    <p:checker/>
    <p:sndAc>
      <p:stSnd>
        <p:snd r:embed="rId3" name="projctor.wav"/>
      </p:stSnd>
    </p:sndAc>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body" idx="1"/>
          </p:nvPr>
        </p:nvSpPr>
        <p:spPr>
          <a:xfrm>
            <a:off x="85725" y="120650"/>
            <a:ext cx="7162800" cy="8963025"/>
          </a:xfrm>
          <a:solidFill>
            <a:schemeClr val="tx1"/>
          </a:solidFill>
          <a:ln w="57150">
            <a:solidFill>
              <a:srgbClr val="FF0000"/>
            </a:solidFill>
            <a:miter lim="800000"/>
            <a:headEnd/>
            <a:tailEnd/>
          </a:ln>
        </p:spPr>
        <p:txBody>
          <a:bodyPr/>
          <a:lstStyle/>
          <a:p>
            <a:pPr algn="ctr">
              <a:buFontTx/>
              <a:buNone/>
            </a:pPr>
            <a:r>
              <a:rPr lang="en-US" altLang="en-US" b="1" dirty="0">
                <a:solidFill>
                  <a:srgbClr val="FFFF00"/>
                </a:solidFill>
              </a:rPr>
              <a:t>Final Test at Judgment: </a:t>
            </a:r>
          </a:p>
          <a:p>
            <a:pPr algn="ctr">
              <a:buFontTx/>
              <a:buNone/>
            </a:pPr>
            <a:r>
              <a:rPr lang="en-US" altLang="en-US" sz="2800" b="1" dirty="0">
                <a:solidFill>
                  <a:srgbClr val="FFFF00"/>
                </a:solidFill>
              </a:rPr>
              <a:t>When you neglect to do something for someone in need – you are neglecting God!</a:t>
            </a:r>
          </a:p>
          <a:p>
            <a:pPr algn="ctr">
              <a:buFontTx/>
              <a:buNone/>
            </a:pPr>
            <a:endParaRPr lang="en-US" altLang="en-US" sz="1600" b="1" dirty="0">
              <a:solidFill>
                <a:srgbClr val="FFFF00"/>
              </a:solidFill>
            </a:endParaRPr>
          </a:p>
          <a:p>
            <a:pPr algn="ctr">
              <a:buFontTx/>
              <a:buNone/>
            </a:pPr>
            <a:r>
              <a:rPr lang="en-US" altLang="en-US" sz="2400" b="1" dirty="0">
                <a:solidFill>
                  <a:schemeClr val="bg1"/>
                </a:solidFill>
              </a:rPr>
              <a:t>Matthew 25:41-43, 45, 46</a:t>
            </a:r>
          </a:p>
          <a:p>
            <a:pPr algn="just">
              <a:buFontTx/>
              <a:buNone/>
            </a:pPr>
            <a:r>
              <a:rPr lang="en-US" altLang="en-US" sz="2400" b="1" dirty="0">
                <a:solidFill>
                  <a:schemeClr val="bg1"/>
                </a:solidFill>
              </a:rPr>
              <a:t>41 Then shall he say also unto them on the left hand, Depart from me, ye cursed, into everlasting fire, prepared for the devil and his angels:</a:t>
            </a:r>
          </a:p>
          <a:p>
            <a:pPr algn="just">
              <a:buFontTx/>
              <a:buNone/>
            </a:pPr>
            <a:r>
              <a:rPr lang="en-US" altLang="en-US" sz="2400" b="1" dirty="0">
                <a:solidFill>
                  <a:schemeClr val="bg1"/>
                </a:solidFill>
              </a:rPr>
              <a:t>42 For I was an hungred, and ye gave me no meat: I was thirsty, and ye gave me no drink: I was a stranger, and ye took me not in:</a:t>
            </a:r>
          </a:p>
          <a:p>
            <a:pPr algn="just">
              <a:buFontTx/>
              <a:buNone/>
            </a:pPr>
            <a:r>
              <a:rPr lang="en-US" altLang="en-US" sz="2400" b="1" dirty="0">
                <a:solidFill>
                  <a:schemeClr val="bg1"/>
                </a:solidFill>
              </a:rPr>
              <a:t>43 Naked, and ye clothed me not: I was sick, and ye visited me not: I was in prison, and ye visited me not.</a:t>
            </a:r>
          </a:p>
          <a:p>
            <a:pPr algn="just">
              <a:buFontTx/>
              <a:buNone/>
            </a:pPr>
            <a:r>
              <a:rPr lang="en-US" altLang="en-US" sz="2400" b="1" dirty="0">
                <a:solidFill>
                  <a:schemeClr val="bg1"/>
                </a:solidFill>
              </a:rPr>
              <a:t>45 And the King shall answer and say unto them, Verily I say unto you,  </a:t>
            </a:r>
            <a:r>
              <a:rPr lang="en-US" altLang="en-US" sz="3000" b="1" dirty="0">
                <a:solidFill>
                  <a:schemeClr val="bg1"/>
                </a:solidFill>
              </a:rPr>
              <a:t>Inasmuch as ye have not done it unto one of the least of these my brethren,</a:t>
            </a:r>
            <a:r>
              <a:rPr lang="en-US" altLang="en-US" sz="3000" b="1" dirty="0">
                <a:solidFill>
                  <a:srgbClr val="FFFF00"/>
                </a:solidFill>
              </a:rPr>
              <a:t> ye did it not to me.</a:t>
            </a:r>
          </a:p>
          <a:p>
            <a:pPr algn="just">
              <a:buFontTx/>
              <a:buNone/>
            </a:pPr>
            <a:r>
              <a:rPr lang="en-US" altLang="en-US" sz="2400" b="1" dirty="0">
                <a:solidFill>
                  <a:schemeClr val="bg1"/>
                </a:solidFill>
              </a:rPr>
              <a:t>46 And these shall go away into everlasting punishment: but the righteous into life eternal.</a:t>
            </a:r>
          </a:p>
          <a:p>
            <a:pPr algn="just">
              <a:buFontTx/>
              <a:buNone/>
            </a:pPr>
            <a:r>
              <a:rPr lang="en-US" altLang="en-US" sz="2400" dirty="0">
                <a:solidFill>
                  <a:schemeClr val="bg1"/>
                </a:solidFill>
              </a:rPr>
              <a:t> </a:t>
            </a:r>
          </a:p>
        </p:txBody>
      </p:sp>
    </p:spTree>
    <p:extLst>
      <p:ext uri="{BB962C8B-B14F-4D97-AF65-F5344CB8AC3E}">
        <p14:creationId xmlns:p14="http://schemas.microsoft.com/office/powerpoint/2010/main" val="1563410319"/>
      </p:ext>
    </p:extLst>
  </p:cSld>
  <p:clrMapOvr>
    <a:masterClrMapping/>
  </p:clrMapOvr>
  <p:transition spd="slow">
    <p:checker/>
    <p:sndAc>
      <p:stSnd>
        <p:snd r:embed="rId3" name="projctor.wav"/>
      </p:stSnd>
    </p:sndAc>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body" idx="1"/>
          </p:nvPr>
        </p:nvSpPr>
        <p:spPr>
          <a:xfrm>
            <a:off x="85725" y="120650"/>
            <a:ext cx="7162800" cy="8963025"/>
          </a:xfrm>
          <a:solidFill>
            <a:schemeClr val="tx1"/>
          </a:solidFill>
          <a:ln w="57150">
            <a:solidFill>
              <a:srgbClr val="FF0000"/>
            </a:solidFill>
            <a:miter lim="800000"/>
            <a:headEnd/>
            <a:tailEnd/>
          </a:ln>
        </p:spPr>
        <p:txBody>
          <a:bodyPr/>
          <a:lstStyle/>
          <a:p>
            <a:pPr algn="ctr">
              <a:lnSpc>
                <a:spcPct val="90000"/>
              </a:lnSpc>
              <a:buFontTx/>
              <a:buNone/>
            </a:pPr>
            <a:r>
              <a:rPr lang="en-US" altLang="en-US" b="1" dirty="0">
                <a:solidFill>
                  <a:srgbClr val="FFFF00"/>
                </a:solidFill>
              </a:rPr>
              <a:t>Jesus Told Apostle Paul </a:t>
            </a:r>
          </a:p>
          <a:p>
            <a:pPr algn="ctr">
              <a:lnSpc>
                <a:spcPct val="90000"/>
              </a:lnSpc>
              <a:buFontTx/>
              <a:buNone/>
            </a:pPr>
            <a:r>
              <a:rPr lang="en-US" altLang="en-US" sz="3000" b="1" dirty="0">
                <a:solidFill>
                  <a:srgbClr val="FFFF00"/>
                </a:solidFill>
              </a:rPr>
              <a:t>“When you persecute someone – you are persecuting Me!”</a:t>
            </a:r>
          </a:p>
          <a:p>
            <a:pPr algn="ctr">
              <a:lnSpc>
                <a:spcPct val="90000"/>
              </a:lnSpc>
              <a:buFontTx/>
              <a:buNone/>
            </a:pPr>
            <a:endParaRPr lang="en-US" altLang="en-US" sz="1600" b="1" dirty="0">
              <a:solidFill>
                <a:schemeClr val="bg1"/>
              </a:solidFill>
            </a:endParaRPr>
          </a:p>
          <a:p>
            <a:pPr algn="ctr">
              <a:lnSpc>
                <a:spcPct val="90000"/>
              </a:lnSpc>
              <a:buFontTx/>
              <a:buNone/>
            </a:pPr>
            <a:r>
              <a:rPr lang="en-US" altLang="en-US" sz="2400" b="1" dirty="0">
                <a:solidFill>
                  <a:schemeClr val="bg1"/>
                </a:solidFill>
              </a:rPr>
              <a:t>Acts 9:4-5</a:t>
            </a:r>
          </a:p>
          <a:p>
            <a:pPr algn="just">
              <a:lnSpc>
                <a:spcPct val="90000"/>
              </a:lnSpc>
              <a:buFontTx/>
              <a:buNone/>
            </a:pPr>
            <a:r>
              <a:rPr lang="en-US" altLang="en-US" sz="2400" b="1" dirty="0">
                <a:solidFill>
                  <a:schemeClr val="bg1"/>
                </a:solidFill>
              </a:rPr>
              <a:t>4 And he fell to the earth, and heard a voice saying unto him, Saul, Saul, </a:t>
            </a:r>
            <a:r>
              <a:rPr lang="en-US" altLang="en-US" sz="2400" b="1" dirty="0">
                <a:solidFill>
                  <a:srgbClr val="FFFF00"/>
                </a:solidFill>
              </a:rPr>
              <a:t>why persecutest thou me?</a:t>
            </a:r>
          </a:p>
          <a:p>
            <a:pPr algn="just">
              <a:lnSpc>
                <a:spcPct val="90000"/>
              </a:lnSpc>
              <a:buFontTx/>
              <a:buNone/>
            </a:pPr>
            <a:endParaRPr lang="en-US" altLang="en-US" sz="1600" b="1" dirty="0">
              <a:solidFill>
                <a:schemeClr val="bg1"/>
              </a:solidFill>
            </a:endParaRPr>
          </a:p>
          <a:p>
            <a:pPr algn="just">
              <a:lnSpc>
                <a:spcPct val="90000"/>
              </a:lnSpc>
              <a:buFontTx/>
              <a:buNone/>
            </a:pPr>
            <a:r>
              <a:rPr lang="en-US" altLang="en-US" sz="2400" b="1" dirty="0">
                <a:solidFill>
                  <a:schemeClr val="bg1"/>
                </a:solidFill>
              </a:rPr>
              <a:t>5 And he said, Who art thou, Lord? And the Lord said, I am Jesus whom thou persecutest: it is hard for thee to kick against the pricks.</a:t>
            </a:r>
          </a:p>
          <a:p>
            <a:pPr algn="just">
              <a:lnSpc>
                <a:spcPct val="90000"/>
              </a:lnSpc>
              <a:buFontTx/>
              <a:buNone/>
            </a:pPr>
            <a:endParaRPr lang="en-US" altLang="en-US" sz="1600" b="1" dirty="0">
              <a:solidFill>
                <a:schemeClr val="bg1"/>
              </a:solidFill>
            </a:endParaRPr>
          </a:p>
          <a:p>
            <a:pPr algn="just">
              <a:lnSpc>
                <a:spcPct val="90000"/>
              </a:lnSpc>
              <a:buFontTx/>
              <a:buNone/>
            </a:pPr>
            <a:r>
              <a:rPr lang="en-US" altLang="en-US" sz="2400" b="1" dirty="0">
                <a:solidFill>
                  <a:schemeClr val="bg1"/>
                </a:solidFill>
              </a:rPr>
              <a:t>5 And Saul said, Who are You, Lord? And He said, </a:t>
            </a:r>
            <a:r>
              <a:rPr lang="en-US" altLang="en-US" sz="2400" b="1" dirty="0">
                <a:solidFill>
                  <a:srgbClr val="FFFF00"/>
                </a:solidFill>
              </a:rPr>
              <a:t>I am Jesus, Whom you are persecuting</a:t>
            </a:r>
            <a:r>
              <a:rPr lang="en-US" altLang="en-US" sz="2400" b="1" dirty="0">
                <a:solidFill>
                  <a:schemeClr val="bg1"/>
                </a:solidFill>
              </a:rPr>
              <a:t>.  It is dangerous for you to keep kicking against the goad [to offer vain and perilous resistance].   AMP</a:t>
            </a:r>
          </a:p>
          <a:p>
            <a:pPr algn="just">
              <a:lnSpc>
                <a:spcPct val="90000"/>
              </a:lnSpc>
              <a:buFontTx/>
              <a:buNone/>
            </a:pPr>
            <a:endParaRPr lang="en-US" altLang="en-US" sz="1600" b="1" dirty="0">
              <a:solidFill>
                <a:schemeClr val="bg1"/>
              </a:solidFill>
            </a:endParaRPr>
          </a:p>
          <a:p>
            <a:pPr algn="just">
              <a:lnSpc>
                <a:spcPct val="90000"/>
              </a:lnSpc>
              <a:buFontTx/>
              <a:buNone/>
            </a:pPr>
            <a:r>
              <a:rPr lang="en-US" altLang="en-US" sz="2400" b="1" dirty="0">
                <a:solidFill>
                  <a:schemeClr val="bg1"/>
                </a:solidFill>
              </a:rPr>
              <a:t>5 He said, “Who are you, Master?” </a:t>
            </a:r>
            <a:r>
              <a:rPr lang="en-US" altLang="en-US" sz="2400" b="1" dirty="0">
                <a:solidFill>
                  <a:srgbClr val="FFFF00"/>
                </a:solidFill>
              </a:rPr>
              <a:t>“I am Jesus, the One you're hunting down.”</a:t>
            </a:r>
            <a:r>
              <a:rPr lang="en-US" altLang="en-US" sz="2400" b="1" dirty="0">
                <a:solidFill>
                  <a:schemeClr val="bg1"/>
                </a:solidFill>
              </a:rPr>
              <a:t>  MSG</a:t>
            </a:r>
          </a:p>
          <a:p>
            <a:pPr algn="just">
              <a:lnSpc>
                <a:spcPct val="90000"/>
              </a:lnSpc>
              <a:buFontTx/>
              <a:buNone/>
            </a:pPr>
            <a:endParaRPr lang="en-US" altLang="en-US" sz="1600" b="1" dirty="0">
              <a:solidFill>
                <a:schemeClr val="bg1"/>
              </a:solidFill>
            </a:endParaRPr>
          </a:p>
          <a:p>
            <a:pPr algn="just">
              <a:lnSpc>
                <a:spcPct val="90000"/>
              </a:lnSpc>
              <a:buFontTx/>
              <a:buNone/>
            </a:pPr>
            <a:r>
              <a:rPr lang="en-US" altLang="en-US" sz="2400" b="1" dirty="0">
                <a:solidFill>
                  <a:schemeClr val="bg1"/>
                </a:solidFill>
              </a:rPr>
              <a:t>5 “Who are you, lord?” Saul asked. And the voice replied, </a:t>
            </a:r>
            <a:r>
              <a:rPr lang="en-US" altLang="en-US" sz="2400" b="1" dirty="0">
                <a:solidFill>
                  <a:srgbClr val="FFFF00"/>
                </a:solidFill>
              </a:rPr>
              <a:t>“I am Jesus, the one you are persecuting”.</a:t>
            </a:r>
            <a:r>
              <a:rPr lang="en-US" altLang="en-US" sz="2400" b="1" dirty="0">
                <a:solidFill>
                  <a:schemeClr val="bg1"/>
                </a:solidFill>
              </a:rPr>
              <a:t>    NLT</a:t>
            </a:r>
          </a:p>
          <a:p>
            <a:pPr>
              <a:lnSpc>
                <a:spcPct val="90000"/>
              </a:lnSpc>
              <a:buFontTx/>
              <a:buNone/>
            </a:pPr>
            <a:endParaRPr lang="en-US" altLang="en-US" sz="2400" b="1" dirty="0">
              <a:solidFill>
                <a:schemeClr val="bg1"/>
              </a:solidFill>
            </a:endParaRPr>
          </a:p>
          <a:p>
            <a:pPr>
              <a:lnSpc>
                <a:spcPct val="90000"/>
              </a:lnSpc>
              <a:buFontTx/>
              <a:buNone/>
            </a:pPr>
            <a:endParaRPr lang="en-US" altLang="en-US" sz="800" b="1" dirty="0">
              <a:solidFill>
                <a:schemeClr val="bg1"/>
              </a:solidFill>
            </a:endParaRPr>
          </a:p>
          <a:p>
            <a:pPr>
              <a:lnSpc>
                <a:spcPct val="90000"/>
              </a:lnSpc>
            </a:pPr>
            <a:endParaRPr lang="en-US" altLang="en-US" sz="1200" b="1" dirty="0">
              <a:solidFill>
                <a:schemeClr val="bg1"/>
              </a:solidFill>
            </a:endParaRPr>
          </a:p>
        </p:txBody>
      </p:sp>
    </p:spTree>
  </p:cSld>
  <p:clrMapOvr>
    <a:masterClrMapping/>
  </p:clrMapOvr>
  <p:transition spd="slow">
    <p:checker/>
    <p:sndAc>
      <p:stSnd>
        <p:snd r:embed="rId3" name="projctor.wav"/>
      </p:stSnd>
    </p:sndAc>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114300" y="224631"/>
            <a:ext cx="7086600" cy="8899323"/>
          </a:xfrm>
          <a:prstGeom prst="rect">
            <a:avLst/>
          </a:prstGeom>
          <a:solidFill>
            <a:schemeClr val="tx1"/>
          </a:solidFill>
          <a:ln w="76200">
            <a:solidFill>
              <a:schemeClr val="tx1"/>
            </a:solidFill>
            <a:miter lim="800000"/>
            <a:headEnd/>
            <a:tailEnd/>
          </a:ln>
          <a:effectLst/>
          <a:extLst/>
        </p:spPr>
        <p:txBody>
          <a:bodyPr lIns="91403" tIns="45702" rIns="91403" bIns="45702">
            <a:spAutoFit/>
          </a:bodyPr>
          <a:lstStyle>
            <a:lvl1pPr marL="457200" indent="-171450">
              <a:spcBef>
                <a:spcPct val="20000"/>
              </a:spcBef>
              <a:buChar char="•"/>
              <a:tabLst>
                <a:tab pos="457200" algn="l"/>
              </a:tabLst>
              <a:defRPr sz="3200">
                <a:solidFill>
                  <a:schemeClr val="tx1"/>
                </a:solidFill>
                <a:latin typeface="Times New Roman" panose="02020603050405020304" pitchFamily="18" charset="0"/>
              </a:defRPr>
            </a:lvl1pPr>
            <a:lvl2pPr marL="1258888" indent="-455613">
              <a:spcBef>
                <a:spcPct val="20000"/>
              </a:spcBef>
              <a:buChar char="–"/>
              <a:tabLst>
                <a:tab pos="457200" algn="l"/>
              </a:tabLst>
              <a:defRPr sz="2800">
                <a:solidFill>
                  <a:schemeClr val="tx1"/>
                </a:solidFill>
                <a:latin typeface="Times New Roman" panose="02020603050405020304" pitchFamily="18" charset="0"/>
              </a:defRPr>
            </a:lvl2pPr>
            <a:lvl3pPr marL="1831975" indent="-457200">
              <a:spcBef>
                <a:spcPct val="20000"/>
              </a:spcBef>
              <a:buChar char="•"/>
              <a:tabLst>
                <a:tab pos="457200" algn="l"/>
              </a:tabLst>
              <a:defRPr sz="2400">
                <a:solidFill>
                  <a:schemeClr val="tx1"/>
                </a:solidFill>
                <a:latin typeface="Times New Roman" panose="02020603050405020304" pitchFamily="18" charset="0"/>
              </a:defRPr>
            </a:lvl3pPr>
            <a:lvl4pPr marL="2403475" indent="-457200">
              <a:spcBef>
                <a:spcPct val="20000"/>
              </a:spcBef>
              <a:buChar char="–"/>
              <a:tabLst>
                <a:tab pos="457200" algn="l"/>
              </a:tabLst>
              <a:defRPr sz="2000">
                <a:solidFill>
                  <a:schemeClr val="tx1"/>
                </a:solidFill>
                <a:latin typeface="Times New Roman" panose="02020603050405020304" pitchFamily="18" charset="0"/>
              </a:defRPr>
            </a:lvl4pPr>
            <a:lvl5pPr marL="2974975" indent="-457200">
              <a:spcBef>
                <a:spcPct val="20000"/>
              </a:spcBef>
              <a:buChar char="»"/>
              <a:tabLst>
                <a:tab pos="457200" algn="l"/>
              </a:tabLst>
              <a:defRPr sz="2000">
                <a:solidFill>
                  <a:schemeClr val="tx1"/>
                </a:solidFill>
                <a:latin typeface="Times New Roman" panose="02020603050405020304" pitchFamily="18" charset="0"/>
              </a:defRPr>
            </a:lvl5pPr>
            <a:lvl6pPr marL="34321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38893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43465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48037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algn="ctr" eaLnBrk="1" hangingPunct="1">
              <a:spcBef>
                <a:spcPct val="0"/>
              </a:spcBef>
              <a:buFontTx/>
              <a:buNone/>
              <a:defRPr/>
            </a:pPr>
            <a:endParaRPr lang="en-US" altLang="en-US" sz="400" dirty="0">
              <a:solidFill>
                <a:srgbClr val="FF0000"/>
              </a:solidFill>
              <a:latin typeface="Arial Black" panose="020B0A04020102020204" pitchFamily="34" charset="0"/>
            </a:endParaRPr>
          </a:p>
          <a:p>
            <a:pPr algn="ctr" eaLnBrk="1" hangingPunct="1">
              <a:spcBef>
                <a:spcPct val="0"/>
              </a:spcBef>
              <a:buFontTx/>
              <a:buNone/>
              <a:defRPr/>
            </a:pPr>
            <a:endParaRPr lang="en-US" altLang="en-US" sz="4000" dirty="0">
              <a:solidFill>
                <a:schemeClr val="bg1"/>
              </a:solidFill>
              <a:latin typeface="Arial Black" panose="020B0A04020102020204" pitchFamily="34" charset="0"/>
            </a:endParaRPr>
          </a:p>
          <a:p>
            <a:pPr indent="-349250" algn="just" eaLnBrk="1" hangingPunct="1">
              <a:tabLst>
                <a:tab pos="403225" algn="l"/>
              </a:tabLst>
              <a:defRPr/>
            </a:pPr>
            <a:endParaRPr lang="en-US" sz="2800" dirty="0">
              <a:solidFill>
                <a:schemeClr val="bg1"/>
              </a:solidFill>
            </a:endParaRPr>
          </a:p>
          <a:p>
            <a:pPr marL="285750" indent="0" eaLnBrk="1" hangingPunct="1">
              <a:buFontTx/>
              <a:buNone/>
              <a:defRPr/>
            </a:pPr>
            <a:r>
              <a:rPr lang="en-US" sz="2400" dirty="0">
                <a:solidFill>
                  <a:schemeClr val="bg1"/>
                </a:solidFill>
              </a:rPr>
              <a:t> </a:t>
            </a:r>
          </a:p>
          <a:p>
            <a:pPr marL="285750" indent="0" algn="ctr" eaLnBrk="1" hangingPunct="1">
              <a:buFontTx/>
              <a:buNone/>
              <a:defRPr/>
            </a:pPr>
            <a:r>
              <a:rPr lang="en-US" sz="2400" dirty="0">
                <a:solidFill>
                  <a:schemeClr val="bg1"/>
                </a:solidFill>
              </a:rPr>
              <a:t>Proverbs 14:31</a:t>
            </a:r>
          </a:p>
          <a:p>
            <a:pPr marL="285750" indent="0" algn="just" eaLnBrk="1" hangingPunct="1">
              <a:buFontTx/>
              <a:buNone/>
              <a:defRPr/>
            </a:pPr>
            <a:r>
              <a:rPr lang="en-US" sz="2400" dirty="0">
                <a:solidFill>
                  <a:schemeClr val="bg1"/>
                </a:solidFill>
              </a:rPr>
              <a:t>Anyone who oppresses the poor is </a:t>
            </a:r>
            <a:r>
              <a:rPr lang="en-US" sz="2400" dirty="0">
                <a:solidFill>
                  <a:srgbClr val="FFFF00"/>
                </a:solidFill>
              </a:rPr>
              <a:t>insulting God </a:t>
            </a:r>
            <a:r>
              <a:rPr lang="en-US" sz="2400" dirty="0">
                <a:solidFill>
                  <a:schemeClr val="bg1"/>
                </a:solidFill>
              </a:rPr>
              <a:t>who made them. To help the poor is to honor God.  TLB</a:t>
            </a:r>
          </a:p>
          <a:p>
            <a:pPr marL="285750" indent="0" algn="just" eaLnBrk="1" hangingPunct="1">
              <a:buFontTx/>
              <a:buNone/>
              <a:defRPr/>
            </a:pPr>
            <a:endParaRPr lang="en-US" sz="800" dirty="0">
              <a:solidFill>
                <a:schemeClr val="bg1"/>
              </a:solidFill>
            </a:endParaRPr>
          </a:p>
          <a:p>
            <a:pPr marL="285750" indent="0" algn="just" eaLnBrk="1" hangingPunct="1">
              <a:buNone/>
              <a:defRPr/>
            </a:pPr>
            <a:r>
              <a:rPr lang="en-US" altLang="en-US" sz="2400" dirty="0">
                <a:solidFill>
                  <a:schemeClr val="bg1"/>
                </a:solidFill>
              </a:rPr>
              <a:t>31 If you oppress poor people, </a:t>
            </a:r>
            <a:r>
              <a:rPr lang="en-US" altLang="en-US" sz="2400" dirty="0">
                <a:solidFill>
                  <a:srgbClr val="FFFF00"/>
                </a:solidFill>
              </a:rPr>
              <a:t>you insult the God who made them</a:t>
            </a:r>
            <a:r>
              <a:rPr lang="en-US" altLang="en-US" sz="2400" dirty="0">
                <a:solidFill>
                  <a:schemeClr val="bg1"/>
                </a:solidFill>
              </a:rPr>
              <a:t>; but kindness shown to the poor is an act of worship.  GNT</a:t>
            </a:r>
          </a:p>
          <a:p>
            <a:pPr marL="285750" indent="0" algn="just" eaLnBrk="1" hangingPunct="1">
              <a:buNone/>
              <a:defRPr/>
            </a:pPr>
            <a:endParaRPr lang="en-US" altLang="en-US" sz="2400" dirty="0">
              <a:solidFill>
                <a:schemeClr val="bg1"/>
              </a:solidFill>
            </a:endParaRPr>
          </a:p>
          <a:p>
            <a:pPr algn="ctr">
              <a:lnSpc>
                <a:spcPct val="90000"/>
              </a:lnSpc>
              <a:buFontTx/>
              <a:buNone/>
            </a:pPr>
            <a:r>
              <a:rPr lang="en-US" altLang="en-US" sz="2400" dirty="0">
                <a:solidFill>
                  <a:schemeClr val="bg1"/>
                </a:solidFill>
              </a:rPr>
              <a:t>Proverbs 17:5</a:t>
            </a:r>
          </a:p>
          <a:p>
            <a:pPr algn="just">
              <a:lnSpc>
                <a:spcPct val="90000"/>
              </a:lnSpc>
              <a:buFontTx/>
              <a:buNone/>
            </a:pPr>
            <a:r>
              <a:rPr lang="en-US" altLang="en-US" sz="2400" dirty="0">
                <a:solidFill>
                  <a:schemeClr val="bg1"/>
                </a:solidFill>
              </a:rPr>
              <a:t>5 Whoso mocketh the poor </a:t>
            </a:r>
            <a:r>
              <a:rPr lang="en-US" altLang="en-US" sz="2400" dirty="0">
                <a:solidFill>
                  <a:srgbClr val="FFFF00"/>
                </a:solidFill>
              </a:rPr>
              <a:t>reproacheth his Maker</a:t>
            </a:r>
            <a:r>
              <a:rPr lang="en-US" altLang="en-US" sz="2400" dirty="0">
                <a:solidFill>
                  <a:schemeClr val="bg1"/>
                </a:solidFill>
              </a:rPr>
              <a:t>.</a:t>
            </a:r>
          </a:p>
          <a:p>
            <a:pPr algn="just">
              <a:lnSpc>
                <a:spcPct val="90000"/>
              </a:lnSpc>
              <a:buFontTx/>
              <a:buNone/>
            </a:pPr>
            <a:endParaRPr lang="en-US" altLang="en-US" sz="900" dirty="0">
              <a:solidFill>
                <a:schemeClr val="bg1"/>
              </a:solidFill>
            </a:endParaRPr>
          </a:p>
          <a:p>
            <a:pPr algn="just">
              <a:lnSpc>
                <a:spcPct val="90000"/>
              </a:lnSpc>
              <a:buFontTx/>
              <a:buNone/>
            </a:pPr>
            <a:r>
              <a:rPr lang="en-US" altLang="en-US" sz="2400" dirty="0">
                <a:solidFill>
                  <a:schemeClr val="bg1"/>
                </a:solidFill>
              </a:rPr>
              <a:t>5 Mocking the poor </a:t>
            </a:r>
            <a:r>
              <a:rPr lang="en-US" altLang="en-US" sz="2400" dirty="0">
                <a:solidFill>
                  <a:srgbClr val="FFFF00"/>
                </a:solidFill>
              </a:rPr>
              <a:t>is mocking the God who made them</a:t>
            </a:r>
            <a:r>
              <a:rPr lang="en-US" altLang="en-US" sz="2400" dirty="0">
                <a:solidFill>
                  <a:schemeClr val="bg1"/>
                </a:solidFill>
              </a:rPr>
              <a:t>.  TLB</a:t>
            </a:r>
          </a:p>
          <a:p>
            <a:pPr marL="285750" indent="0" algn="just" eaLnBrk="1" hangingPunct="1">
              <a:buFontTx/>
              <a:buNone/>
              <a:defRPr/>
            </a:pPr>
            <a:endParaRPr lang="en-US" sz="2400" dirty="0">
              <a:solidFill>
                <a:schemeClr val="bg1"/>
              </a:solidFill>
            </a:endParaRPr>
          </a:p>
          <a:p>
            <a:pPr marL="285750" indent="0" algn="ctr" eaLnBrk="1" hangingPunct="1">
              <a:buFontTx/>
              <a:buNone/>
              <a:defRPr/>
            </a:pPr>
            <a:r>
              <a:rPr lang="en-US" sz="2400" dirty="0">
                <a:solidFill>
                  <a:schemeClr val="bg1"/>
                </a:solidFill>
              </a:rPr>
              <a:t>1 Cor. 8:12</a:t>
            </a:r>
          </a:p>
          <a:p>
            <a:pPr marL="285750" indent="0" algn="just" eaLnBrk="1" hangingPunct="1">
              <a:buFontTx/>
              <a:buNone/>
              <a:defRPr/>
            </a:pPr>
            <a:r>
              <a:rPr lang="en-US" sz="2400" dirty="0">
                <a:solidFill>
                  <a:schemeClr val="bg1"/>
                </a:solidFill>
              </a:rPr>
              <a:t>It is a </a:t>
            </a:r>
            <a:r>
              <a:rPr lang="en-US" sz="2400" dirty="0">
                <a:solidFill>
                  <a:srgbClr val="FFFF00"/>
                </a:solidFill>
              </a:rPr>
              <a:t>sin against Christ </a:t>
            </a:r>
            <a:r>
              <a:rPr lang="en-US" sz="2400" dirty="0">
                <a:solidFill>
                  <a:schemeClr val="bg1"/>
                </a:solidFill>
              </a:rPr>
              <a:t>to sin against your brother.  TLB</a:t>
            </a:r>
            <a:endParaRPr lang="en-US" sz="1800" dirty="0">
              <a:solidFill>
                <a:schemeClr val="bg1"/>
              </a:solidFill>
            </a:endParaRPr>
          </a:p>
          <a:p>
            <a:pPr marL="285750" indent="0" eaLnBrk="1" hangingPunct="1">
              <a:buFontTx/>
              <a:buNone/>
              <a:defRPr/>
            </a:pPr>
            <a:endParaRPr lang="en-US" sz="1000" dirty="0">
              <a:solidFill>
                <a:schemeClr val="bg1"/>
              </a:solidFill>
            </a:endParaRPr>
          </a:p>
          <a:p>
            <a:pPr marL="285750" indent="0" eaLnBrk="1" hangingPunct="1">
              <a:buFontTx/>
              <a:buNone/>
              <a:defRPr/>
            </a:pPr>
            <a:endParaRPr lang="en-US" sz="1000" dirty="0">
              <a:solidFill>
                <a:schemeClr val="bg1"/>
              </a:solidFill>
            </a:endParaRPr>
          </a:p>
        </p:txBody>
      </p:sp>
      <p:sp>
        <p:nvSpPr>
          <p:cNvPr id="32771" name="Text Box 3"/>
          <p:cNvSpPr txBox="1">
            <a:spLocks noChangeArrowheads="1"/>
          </p:cNvSpPr>
          <p:nvPr/>
        </p:nvSpPr>
        <p:spPr bwMode="auto">
          <a:xfrm>
            <a:off x="228600" y="259681"/>
            <a:ext cx="6858000" cy="1476375"/>
          </a:xfrm>
          <a:prstGeom prst="rect">
            <a:avLst/>
          </a:prstGeom>
          <a:solidFill>
            <a:schemeClr val="tx1"/>
          </a:solidFill>
          <a:ln w="57150">
            <a:solidFill>
              <a:schemeClr val="tx1"/>
            </a:solidFill>
            <a:miter lim="800000"/>
            <a:headEnd/>
            <a:tailEnd/>
          </a:ln>
        </p:spPr>
        <p:txBody>
          <a:bodyPr lIns="91428" tIns="45714" rIns="91428" bIns="45714">
            <a:spAutoFit/>
          </a:bodyP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eaLnBrk="1" hangingPunct="1"/>
            <a:endParaRPr lang="en-US" altLang="en-US" sz="800" dirty="0">
              <a:solidFill>
                <a:srgbClr val="FFFF00"/>
              </a:solidFill>
              <a:latin typeface="Salina" pitchFamily="2" charset="0"/>
            </a:endParaRPr>
          </a:p>
          <a:p>
            <a:pPr algn="ctr" eaLnBrk="1" hangingPunct="1"/>
            <a:r>
              <a:rPr lang="en-US" altLang="en-US" sz="2400" dirty="0">
                <a:solidFill>
                  <a:srgbClr val="FFFF00"/>
                </a:solidFill>
                <a:latin typeface="Arial Black" panose="020B0A04020102020204" pitchFamily="34" charset="0"/>
              </a:rPr>
              <a:t>Anything Evil Done to a Brother, the</a:t>
            </a:r>
          </a:p>
          <a:p>
            <a:pPr algn="ctr" eaLnBrk="1" hangingPunct="1"/>
            <a:r>
              <a:rPr lang="en-US" altLang="en-US" sz="2400" dirty="0">
                <a:solidFill>
                  <a:srgbClr val="FFFF00"/>
                </a:solidFill>
                <a:latin typeface="Arial Black" panose="020B0A04020102020204" pitchFamily="34" charset="0"/>
              </a:rPr>
              <a:t>Father Considers it as having been done to Him !</a:t>
            </a:r>
          </a:p>
          <a:p>
            <a:pPr algn="ctr" eaLnBrk="1" hangingPunct="1"/>
            <a:endParaRPr lang="en-US" altLang="en-US" sz="800" dirty="0">
              <a:solidFill>
                <a:srgbClr val="FFFF00"/>
              </a:solidFill>
              <a:latin typeface="Salina" pitchFamily="2" charset="0"/>
            </a:endParaRPr>
          </a:p>
          <a:p>
            <a:pPr algn="ctr" eaLnBrk="1" hangingPunct="1"/>
            <a:endParaRPr lang="en-US" altLang="en-US" sz="200" dirty="0">
              <a:latin typeface="Salina" pitchFamily="2" charset="0"/>
            </a:endParaRPr>
          </a:p>
        </p:txBody>
      </p:sp>
    </p:spTree>
    <p:extLst>
      <p:ext uri="{BB962C8B-B14F-4D97-AF65-F5344CB8AC3E}">
        <p14:creationId xmlns:p14="http://schemas.microsoft.com/office/powerpoint/2010/main" val="676034795"/>
      </p:ext>
    </p:extLst>
  </p:cSld>
  <p:clrMapOvr>
    <a:masterClrMapping/>
  </p:clrMapOvr>
  <p:transition spd="slow">
    <p:checker/>
    <p:sndAc>
      <p:stSnd>
        <p:snd r:embed="rId3" name="projctor.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reeform 2"/>
          <p:cNvSpPr>
            <a:spLocks/>
          </p:cNvSpPr>
          <p:nvPr/>
        </p:nvSpPr>
        <p:spPr bwMode="auto">
          <a:xfrm>
            <a:off x="76200" y="2540000"/>
            <a:ext cx="6515100" cy="4210050"/>
          </a:xfrm>
          <a:custGeom>
            <a:avLst/>
            <a:gdLst>
              <a:gd name="T0" fmla="*/ 0 w 3447"/>
              <a:gd name="T1" fmla="*/ 0 h 1465"/>
              <a:gd name="T2" fmla="*/ 2147483646 w 3447"/>
              <a:gd name="T3" fmla="*/ 2147483646 h 1465"/>
              <a:gd name="T4" fmla="*/ 2147483646 w 3447"/>
              <a:gd name="T5" fmla="*/ 2147483646 h 1465"/>
              <a:gd name="T6" fmla="*/ 2147483646 w 3447"/>
              <a:gd name="T7" fmla="*/ 2147483646 h 1465"/>
              <a:gd name="T8" fmla="*/ 2147483646 w 3447"/>
              <a:gd name="T9" fmla="*/ 2147483646 h 1465"/>
              <a:gd name="T10" fmla="*/ 2147483646 w 3447"/>
              <a:gd name="T11" fmla="*/ 2147483646 h 1465"/>
              <a:gd name="T12" fmla="*/ 2147483646 w 3447"/>
              <a:gd name="T13" fmla="*/ 2147483646 h 1465"/>
              <a:gd name="T14" fmla="*/ 2147483646 w 3447"/>
              <a:gd name="T15" fmla="*/ 2147483646 h 1465"/>
              <a:gd name="T16" fmla="*/ 2147483646 w 3447"/>
              <a:gd name="T17" fmla="*/ 2147483646 h 1465"/>
              <a:gd name="T18" fmla="*/ 2147483646 w 3447"/>
              <a:gd name="T19" fmla="*/ 2147483646 h 1465"/>
              <a:gd name="T20" fmla="*/ 2147483646 w 3447"/>
              <a:gd name="T21" fmla="*/ 2147483646 h 1465"/>
              <a:gd name="T22" fmla="*/ 2147483646 w 3447"/>
              <a:gd name="T23" fmla="*/ 2147483646 h 1465"/>
              <a:gd name="T24" fmla="*/ 2147483646 w 3447"/>
              <a:gd name="T25" fmla="*/ 2147483646 h 1465"/>
              <a:gd name="T26" fmla="*/ 2147483646 w 3447"/>
              <a:gd name="T27" fmla="*/ 2147483646 h 1465"/>
              <a:gd name="T28" fmla="*/ 2147483646 w 3447"/>
              <a:gd name="T29" fmla="*/ 2147483646 h 1465"/>
              <a:gd name="T30" fmla="*/ 2147483646 w 3447"/>
              <a:gd name="T31" fmla="*/ 2147483646 h 1465"/>
              <a:gd name="T32" fmla="*/ 2147483646 w 3447"/>
              <a:gd name="T33" fmla="*/ 2147483646 h 1465"/>
              <a:gd name="T34" fmla="*/ 2147483646 w 3447"/>
              <a:gd name="T35" fmla="*/ 2147483646 h 1465"/>
              <a:gd name="T36" fmla="*/ 2147483646 w 3447"/>
              <a:gd name="T37" fmla="*/ 2147483646 h 1465"/>
              <a:gd name="T38" fmla="*/ 2147483646 w 3447"/>
              <a:gd name="T39" fmla="*/ 2147483646 h 1465"/>
              <a:gd name="T40" fmla="*/ 2147483646 w 3447"/>
              <a:gd name="T41" fmla="*/ 2147483646 h 1465"/>
              <a:gd name="T42" fmla="*/ 2147483646 w 3447"/>
              <a:gd name="T43" fmla="*/ 2147483646 h 1465"/>
              <a:gd name="T44" fmla="*/ 2147483646 w 3447"/>
              <a:gd name="T45" fmla="*/ 2147483646 h 1465"/>
              <a:gd name="T46" fmla="*/ 2147483646 w 3447"/>
              <a:gd name="T47" fmla="*/ 2147483646 h 14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47" h="1465">
                <a:moveTo>
                  <a:pt x="0" y="0"/>
                </a:moveTo>
                <a:cubicBezTo>
                  <a:pt x="87" y="28"/>
                  <a:pt x="173" y="22"/>
                  <a:pt x="265" y="27"/>
                </a:cubicBezTo>
                <a:cubicBezTo>
                  <a:pt x="395" y="69"/>
                  <a:pt x="570" y="26"/>
                  <a:pt x="713" y="36"/>
                </a:cubicBezTo>
                <a:cubicBezTo>
                  <a:pt x="793" y="111"/>
                  <a:pt x="713" y="45"/>
                  <a:pt x="978" y="45"/>
                </a:cubicBezTo>
                <a:cubicBezTo>
                  <a:pt x="1094" y="45"/>
                  <a:pt x="1210" y="51"/>
                  <a:pt x="1326" y="54"/>
                </a:cubicBezTo>
                <a:cubicBezTo>
                  <a:pt x="1329" y="139"/>
                  <a:pt x="1331" y="225"/>
                  <a:pt x="1335" y="310"/>
                </a:cubicBezTo>
                <a:cubicBezTo>
                  <a:pt x="1340" y="415"/>
                  <a:pt x="1335" y="521"/>
                  <a:pt x="1426" y="585"/>
                </a:cubicBezTo>
                <a:cubicBezTo>
                  <a:pt x="1464" y="657"/>
                  <a:pt x="1461" y="736"/>
                  <a:pt x="1509" y="804"/>
                </a:cubicBezTo>
                <a:cubicBezTo>
                  <a:pt x="1524" y="867"/>
                  <a:pt x="1526" y="892"/>
                  <a:pt x="1564" y="941"/>
                </a:cubicBezTo>
                <a:cubicBezTo>
                  <a:pt x="1581" y="1008"/>
                  <a:pt x="1597" y="1076"/>
                  <a:pt x="1637" y="1133"/>
                </a:cubicBezTo>
                <a:cubicBezTo>
                  <a:pt x="1668" y="1229"/>
                  <a:pt x="1668" y="1324"/>
                  <a:pt x="1756" y="1389"/>
                </a:cubicBezTo>
                <a:cubicBezTo>
                  <a:pt x="1795" y="1418"/>
                  <a:pt x="1913" y="1415"/>
                  <a:pt x="1938" y="1417"/>
                </a:cubicBezTo>
                <a:cubicBezTo>
                  <a:pt x="1989" y="1465"/>
                  <a:pt x="2095" y="1452"/>
                  <a:pt x="2167" y="1462"/>
                </a:cubicBezTo>
                <a:cubicBezTo>
                  <a:pt x="2375" y="1457"/>
                  <a:pt x="2558" y="1446"/>
                  <a:pt x="2761" y="1435"/>
                </a:cubicBezTo>
                <a:cubicBezTo>
                  <a:pt x="2804" y="1425"/>
                  <a:pt x="2847" y="1422"/>
                  <a:pt x="2889" y="1408"/>
                </a:cubicBezTo>
                <a:cubicBezTo>
                  <a:pt x="2928" y="1350"/>
                  <a:pt x="2991" y="1343"/>
                  <a:pt x="3054" y="1325"/>
                </a:cubicBezTo>
                <a:cubicBezTo>
                  <a:pt x="3066" y="1322"/>
                  <a:pt x="3078" y="1320"/>
                  <a:pt x="3090" y="1316"/>
                </a:cubicBezTo>
                <a:cubicBezTo>
                  <a:pt x="3108" y="1311"/>
                  <a:pt x="3145" y="1298"/>
                  <a:pt x="3145" y="1298"/>
                </a:cubicBezTo>
                <a:cubicBezTo>
                  <a:pt x="3184" y="1261"/>
                  <a:pt x="3225" y="1224"/>
                  <a:pt x="3255" y="1179"/>
                </a:cubicBezTo>
                <a:cubicBezTo>
                  <a:pt x="3260" y="1157"/>
                  <a:pt x="3270" y="1137"/>
                  <a:pt x="3273" y="1115"/>
                </a:cubicBezTo>
                <a:cubicBezTo>
                  <a:pt x="3283" y="1049"/>
                  <a:pt x="3275" y="1012"/>
                  <a:pt x="3310" y="960"/>
                </a:cubicBezTo>
                <a:cubicBezTo>
                  <a:pt x="3341" y="863"/>
                  <a:pt x="3334" y="758"/>
                  <a:pt x="3356" y="658"/>
                </a:cubicBezTo>
                <a:cubicBezTo>
                  <a:pt x="3364" y="563"/>
                  <a:pt x="3364" y="563"/>
                  <a:pt x="3374" y="475"/>
                </a:cubicBezTo>
                <a:cubicBezTo>
                  <a:pt x="3380" y="420"/>
                  <a:pt x="3380" y="374"/>
                  <a:pt x="3447" y="374"/>
                </a:cubicBezTo>
              </a:path>
            </a:pathLst>
          </a:custGeom>
          <a:noFill/>
          <a:ln w="571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2467" name="Text Box 3"/>
          <p:cNvSpPr txBox="1">
            <a:spLocks noChangeArrowheads="1"/>
          </p:cNvSpPr>
          <p:nvPr/>
        </p:nvSpPr>
        <p:spPr bwMode="auto">
          <a:xfrm>
            <a:off x="-609600" y="3276600"/>
            <a:ext cx="3954463" cy="347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chemeClr val="tx1"/>
                </a:solidFill>
                <a:latin typeface="Times New Roman" panose="02020603050405020304" pitchFamily="18" charset="0"/>
              </a:rPr>
              <a:t>         </a:t>
            </a:r>
          </a:p>
          <a:p>
            <a:endParaRPr lang="en-US" altLang="en-US" sz="1600" dirty="0">
              <a:solidFill>
                <a:schemeClr val="tx1"/>
              </a:solidFill>
              <a:latin typeface="Times New Roman" panose="02020603050405020304" pitchFamily="18" charset="0"/>
            </a:endParaRPr>
          </a:p>
          <a:p>
            <a:endParaRPr lang="en-US" altLang="en-US" sz="1400" dirty="0">
              <a:solidFill>
                <a:schemeClr val="tx1"/>
              </a:solidFill>
              <a:latin typeface="Times New Roman" panose="02020603050405020304" pitchFamily="18" charset="0"/>
            </a:endParaRPr>
          </a:p>
          <a:p>
            <a:r>
              <a:rPr lang="en-US" altLang="en-US" sz="1400" dirty="0">
                <a:solidFill>
                  <a:schemeClr val="tx1"/>
                </a:solidFill>
                <a:latin typeface="Times New Roman" panose="02020603050405020304" pitchFamily="18" charset="0"/>
              </a:rPr>
              <a:t>                </a:t>
            </a:r>
            <a:r>
              <a:rPr lang="en-US" altLang="en-US" sz="2400" dirty="0">
                <a:solidFill>
                  <a:schemeClr val="tx1"/>
                </a:solidFill>
                <a:latin typeface="Times New Roman" panose="02020603050405020304" pitchFamily="18" charset="0"/>
              </a:rPr>
              <a:t>3.</a:t>
            </a:r>
            <a:r>
              <a:rPr lang="en-US" altLang="en-US" sz="1400" dirty="0">
                <a:solidFill>
                  <a:schemeClr val="tx1"/>
                </a:solidFill>
                <a:latin typeface="Times New Roman" panose="02020603050405020304" pitchFamily="18" charset="0"/>
              </a:rPr>
              <a:t>  PERSECUTION FROM </a:t>
            </a:r>
          </a:p>
          <a:p>
            <a:r>
              <a:rPr lang="en-US" altLang="en-US" sz="1400" dirty="0">
                <a:solidFill>
                  <a:schemeClr val="tx1"/>
                </a:solidFill>
                <a:latin typeface="Times New Roman" panose="02020603050405020304" pitchFamily="18" charset="0"/>
              </a:rPr>
              <a:t>                       WITHOUT SPREADS THE </a:t>
            </a:r>
          </a:p>
          <a:p>
            <a:r>
              <a:rPr lang="en-US" altLang="en-US" sz="1400" dirty="0">
                <a:solidFill>
                  <a:schemeClr val="tx1"/>
                </a:solidFill>
                <a:latin typeface="Times New Roman" panose="02020603050405020304" pitchFamily="18" charset="0"/>
              </a:rPr>
              <a:t>                       GOSPEL</a:t>
            </a:r>
          </a:p>
          <a:p>
            <a:endParaRPr lang="en-US" altLang="en-US" sz="1400" dirty="0">
              <a:solidFill>
                <a:schemeClr val="tx1"/>
              </a:solidFill>
              <a:latin typeface="Times New Roman" panose="02020603050405020304" pitchFamily="18" charset="0"/>
            </a:endParaRPr>
          </a:p>
          <a:p>
            <a:endParaRPr lang="en-US" altLang="en-US" sz="600" dirty="0">
              <a:solidFill>
                <a:schemeClr val="tx1"/>
              </a:solidFill>
              <a:latin typeface="Times New Roman" panose="02020603050405020304" pitchFamily="18" charset="0"/>
            </a:endParaRPr>
          </a:p>
          <a:p>
            <a:r>
              <a:rPr lang="en-US" altLang="en-US" sz="1400" dirty="0">
                <a:solidFill>
                  <a:schemeClr val="tx1"/>
                </a:solidFill>
                <a:latin typeface="Times New Roman" panose="02020603050405020304" pitchFamily="18" charset="0"/>
              </a:rPr>
              <a:t>               </a:t>
            </a:r>
            <a:r>
              <a:rPr lang="en-US" altLang="en-US" sz="2400" dirty="0">
                <a:solidFill>
                  <a:schemeClr val="tx1"/>
                </a:solidFill>
                <a:latin typeface="Times New Roman" panose="02020603050405020304" pitchFamily="18" charset="0"/>
              </a:rPr>
              <a:t>4.</a:t>
            </a:r>
            <a:r>
              <a:rPr lang="en-US" altLang="en-US" sz="1400" dirty="0">
                <a:solidFill>
                  <a:schemeClr val="tx1"/>
                </a:solidFill>
                <a:latin typeface="Times New Roman" panose="02020603050405020304" pitchFamily="18" charset="0"/>
              </a:rPr>
              <a:t> THE DECLINE OF THE CHURCH</a:t>
            </a:r>
          </a:p>
          <a:p>
            <a:r>
              <a:rPr lang="en-US" altLang="en-US" sz="1400" dirty="0">
                <a:solidFill>
                  <a:schemeClr val="tx1"/>
                </a:solidFill>
                <a:latin typeface="Times New Roman" panose="02020603050405020304" pitchFamily="18" charset="0"/>
              </a:rPr>
              <a:t>                    FALSE DOCTRINE INTRODUCED</a:t>
            </a:r>
          </a:p>
          <a:p>
            <a:r>
              <a:rPr lang="en-US" altLang="en-US" sz="1400" dirty="0">
                <a:solidFill>
                  <a:schemeClr val="tx1"/>
                </a:solidFill>
                <a:latin typeface="Times New Roman" panose="02020603050405020304" pitchFamily="18" charset="0"/>
              </a:rPr>
              <a:t>                    </a:t>
            </a:r>
            <a:r>
              <a:rPr lang="en-US" altLang="en-US" sz="1800" dirty="0">
                <a:solidFill>
                  <a:schemeClr val="tx1"/>
                </a:solidFill>
                <a:latin typeface="Baskerville Old Face" panose="02020602080505020303" pitchFamily="18" charset="0"/>
              </a:rPr>
              <a:t>(The Devil’s Plan to Destroy</a:t>
            </a:r>
          </a:p>
          <a:p>
            <a:r>
              <a:rPr lang="en-US" altLang="en-US" sz="1800" dirty="0">
                <a:solidFill>
                  <a:schemeClr val="tx1"/>
                </a:solidFill>
                <a:latin typeface="Baskerville Old Face" panose="02020602080505020303" pitchFamily="18" charset="0"/>
              </a:rPr>
              <a:t>                the Church from Within ! )</a:t>
            </a:r>
          </a:p>
          <a:p>
            <a:endParaRPr lang="en-US" altLang="en-US" sz="1600" dirty="0">
              <a:solidFill>
                <a:schemeClr val="tx1"/>
              </a:solidFill>
              <a:latin typeface="Baskerville Old Face" panose="02020602080505020303" pitchFamily="18" charset="0"/>
            </a:endParaRPr>
          </a:p>
          <a:p>
            <a:r>
              <a:rPr lang="en-US" altLang="en-US" sz="1400" dirty="0">
                <a:solidFill>
                  <a:schemeClr val="tx1"/>
                </a:solidFill>
                <a:latin typeface="Times New Roman" panose="02020603050405020304" pitchFamily="18" charset="0"/>
              </a:rPr>
              <a:t>                        </a:t>
            </a:r>
          </a:p>
        </p:txBody>
      </p:sp>
      <p:sp>
        <p:nvSpPr>
          <p:cNvPr id="62468" name="Text Box 4"/>
          <p:cNvSpPr txBox="1">
            <a:spLocks noChangeArrowheads="1"/>
          </p:cNvSpPr>
          <p:nvPr/>
        </p:nvSpPr>
        <p:spPr bwMode="auto">
          <a:xfrm>
            <a:off x="76200" y="6096000"/>
            <a:ext cx="7134225" cy="10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                                      5.</a:t>
            </a:r>
            <a:r>
              <a:rPr lang="en-US" altLang="en-US" sz="1400" dirty="0"/>
              <a:t>  </a:t>
            </a:r>
            <a:r>
              <a:rPr lang="en-US" altLang="en-US" sz="1800" dirty="0"/>
              <a:t>500 – 1500 AD</a:t>
            </a:r>
          </a:p>
          <a:p>
            <a:pPr>
              <a:spcBef>
                <a:spcPct val="0"/>
              </a:spcBef>
              <a:buFontTx/>
              <a:buNone/>
            </a:pPr>
            <a:r>
              <a:rPr lang="en-US" altLang="en-US" sz="1800" dirty="0"/>
              <a:t>                                                    </a:t>
            </a:r>
            <a:r>
              <a:rPr lang="en-US" altLang="en-US" sz="1600" dirty="0"/>
              <a:t>THE DARK AGES</a:t>
            </a:r>
          </a:p>
          <a:p>
            <a:pPr>
              <a:spcBef>
                <a:spcPct val="0"/>
              </a:spcBef>
              <a:buFontTx/>
              <a:buNone/>
            </a:pPr>
            <a:endParaRPr lang="en-US" altLang="en-US" sz="200" dirty="0"/>
          </a:p>
          <a:p>
            <a:pPr algn="ctr">
              <a:spcBef>
                <a:spcPct val="0"/>
              </a:spcBef>
              <a:buFontTx/>
              <a:buNone/>
            </a:pPr>
            <a:r>
              <a:rPr lang="en-US" altLang="en-US" sz="1800" dirty="0">
                <a:solidFill>
                  <a:schemeClr val="accent2"/>
                </a:solidFill>
              </a:rPr>
              <a:t>The church has tracked the nation of Israel throughout history.</a:t>
            </a:r>
          </a:p>
        </p:txBody>
      </p:sp>
      <p:sp>
        <p:nvSpPr>
          <p:cNvPr id="62469" name="Text Box 5"/>
          <p:cNvSpPr txBox="1">
            <a:spLocks noChangeArrowheads="1"/>
          </p:cNvSpPr>
          <p:nvPr/>
        </p:nvSpPr>
        <p:spPr bwMode="auto">
          <a:xfrm>
            <a:off x="-381000" y="1368425"/>
            <a:ext cx="414337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chemeClr val="tx1"/>
                </a:solidFill>
                <a:latin typeface="Times New Roman" panose="02020603050405020304" pitchFamily="18" charset="0"/>
              </a:rPr>
              <a:t>          </a:t>
            </a:r>
            <a:r>
              <a:rPr lang="en-US" altLang="en-US" sz="2400" dirty="0">
                <a:solidFill>
                  <a:srgbClr val="FF0000"/>
                </a:solidFill>
                <a:latin typeface="Times New Roman" panose="02020603050405020304" pitchFamily="18" charset="0"/>
              </a:rPr>
              <a:t>1. </a:t>
            </a:r>
            <a:r>
              <a:rPr lang="en-US" altLang="en-US" sz="1600" dirty="0">
                <a:solidFill>
                  <a:srgbClr val="FF0000"/>
                </a:solidFill>
                <a:latin typeface="Times New Roman" panose="02020603050405020304" pitchFamily="18" charset="0"/>
              </a:rPr>
              <a:t> </a:t>
            </a:r>
            <a:r>
              <a:rPr lang="en-US" altLang="en-US" sz="1600" b="0" dirty="0">
                <a:solidFill>
                  <a:srgbClr val="FF0000"/>
                </a:solidFill>
                <a:latin typeface="Arial Black" panose="020B0A04020102020204" pitchFamily="34" charset="0"/>
              </a:rPr>
              <a:t>JESUS’ MIRACLE MINISTRY</a:t>
            </a:r>
          </a:p>
          <a:p>
            <a:r>
              <a:rPr lang="en-US" altLang="en-US" sz="1600" dirty="0">
                <a:solidFill>
                  <a:srgbClr val="FF0000"/>
                </a:solidFill>
                <a:latin typeface="Times New Roman" panose="02020603050405020304" pitchFamily="18" charset="0"/>
              </a:rPr>
              <a:t>                 - Created the Blueprint and </a:t>
            </a:r>
          </a:p>
          <a:p>
            <a:r>
              <a:rPr lang="en-US" altLang="en-US" sz="1600" dirty="0">
                <a:solidFill>
                  <a:srgbClr val="FF0000"/>
                </a:solidFill>
                <a:latin typeface="Times New Roman" panose="02020603050405020304" pitchFamily="18" charset="0"/>
              </a:rPr>
              <a:t>                    Foundation for the Church</a:t>
            </a:r>
            <a:endParaRPr lang="en-US" altLang="en-US" sz="1600" u="sng" dirty="0">
              <a:solidFill>
                <a:srgbClr val="FF0000"/>
              </a:solidFill>
              <a:latin typeface="Times New Roman" panose="02020603050405020304" pitchFamily="18" charset="0"/>
            </a:endParaRPr>
          </a:p>
          <a:p>
            <a:r>
              <a:rPr lang="en-US" altLang="en-US" sz="1400" dirty="0">
                <a:solidFill>
                  <a:srgbClr val="FF0000"/>
                </a:solidFill>
                <a:latin typeface="Times New Roman" panose="02020603050405020304" pitchFamily="18" charset="0"/>
              </a:rPr>
              <a:t>            </a:t>
            </a:r>
            <a:r>
              <a:rPr lang="en-US" altLang="en-US" sz="2400" dirty="0">
                <a:solidFill>
                  <a:srgbClr val="FF0000"/>
                </a:solidFill>
                <a:latin typeface="Times New Roman" panose="02020603050405020304" pitchFamily="18" charset="0"/>
              </a:rPr>
              <a:t>2.</a:t>
            </a:r>
            <a:r>
              <a:rPr lang="en-US" altLang="en-US" sz="2200" dirty="0">
                <a:solidFill>
                  <a:srgbClr val="FF0000"/>
                </a:solidFill>
                <a:latin typeface="Times New Roman" panose="02020603050405020304" pitchFamily="18" charset="0"/>
              </a:rPr>
              <a:t> </a:t>
            </a:r>
            <a:r>
              <a:rPr lang="en-US" altLang="en-US" sz="1400" dirty="0">
                <a:solidFill>
                  <a:srgbClr val="FF0000"/>
                </a:solidFill>
                <a:latin typeface="Times New Roman" panose="02020603050405020304" pitchFamily="18" charset="0"/>
              </a:rPr>
              <a:t> </a:t>
            </a:r>
            <a:r>
              <a:rPr lang="en-US" altLang="en-US" sz="1600" b="0" dirty="0">
                <a:solidFill>
                  <a:srgbClr val="FF0000"/>
                </a:solidFill>
                <a:latin typeface="Arial Black" panose="020B0A04020102020204" pitchFamily="34" charset="0"/>
              </a:rPr>
              <a:t>BOOK OF ACTS</a:t>
            </a:r>
          </a:p>
          <a:p>
            <a:r>
              <a:rPr lang="en-US" altLang="en-US" sz="1600" b="0" dirty="0">
                <a:solidFill>
                  <a:srgbClr val="FF0000"/>
                </a:solidFill>
                <a:latin typeface="Arial Black" panose="020B0A04020102020204" pitchFamily="34" charset="0"/>
              </a:rPr>
              <a:t>             FIRST CENTURY CHURCH </a:t>
            </a:r>
          </a:p>
          <a:p>
            <a:r>
              <a:rPr lang="en-US" altLang="en-US" sz="1400" dirty="0">
                <a:solidFill>
                  <a:srgbClr val="FF0000"/>
                </a:solidFill>
                <a:latin typeface="Times New Roman" panose="02020603050405020304" pitchFamily="18" charset="0"/>
              </a:rPr>
              <a:t>                    - </a:t>
            </a:r>
            <a:r>
              <a:rPr lang="en-US" altLang="en-US" sz="1600" dirty="0">
                <a:solidFill>
                  <a:srgbClr val="FF0000"/>
                </a:solidFill>
                <a:latin typeface="Times New Roman" panose="02020603050405020304" pitchFamily="18" charset="0"/>
              </a:rPr>
              <a:t>Continued the Ministry of Jesus</a:t>
            </a:r>
            <a:endParaRPr lang="en-US" altLang="en-US" sz="1600" u="sng" dirty="0">
              <a:solidFill>
                <a:srgbClr val="FF0000"/>
              </a:solidFill>
              <a:latin typeface="Times New Roman" panose="02020603050405020304" pitchFamily="18" charset="0"/>
            </a:endParaRPr>
          </a:p>
          <a:p>
            <a:r>
              <a:rPr lang="en-US" altLang="en-US" sz="1600" dirty="0">
                <a:solidFill>
                  <a:srgbClr val="FF0000"/>
                </a:solidFill>
                <a:latin typeface="Times New Roman" panose="02020603050405020304" pitchFamily="18" charset="0"/>
              </a:rPr>
              <a:t>                 </a:t>
            </a:r>
            <a:r>
              <a:rPr lang="en-US" altLang="en-US" sz="1400" dirty="0">
                <a:solidFill>
                  <a:srgbClr val="FF0000"/>
                </a:solidFill>
                <a:latin typeface="Times New Roman" panose="02020603050405020304" pitchFamily="18" charset="0"/>
              </a:rPr>
              <a:t>- </a:t>
            </a:r>
            <a:r>
              <a:rPr lang="en-US" altLang="en-US" sz="1600" dirty="0">
                <a:solidFill>
                  <a:srgbClr val="FF0000"/>
                </a:solidFill>
                <a:latin typeface="Times New Roman" panose="02020603050405020304" pitchFamily="18" charset="0"/>
              </a:rPr>
              <a:t>Ablaze with Evangelism, </a:t>
            </a:r>
          </a:p>
          <a:p>
            <a:r>
              <a:rPr lang="en-US" altLang="en-US" sz="1600" dirty="0">
                <a:solidFill>
                  <a:srgbClr val="FF0000"/>
                </a:solidFill>
                <a:latin typeface="Times New Roman" panose="02020603050405020304" pitchFamily="18" charset="0"/>
              </a:rPr>
              <a:t>                   Miracles, Signs and Wonders</a:t>
            </a:r>
          </a:p>
        </p:txBody>
      </p:sp>
      <p:sp>
        <p:nvSpPr>
          <p:cNvPr id="62470" name="Text Box 6"/>
          <p:cNvSpPr txBox="1">
            <a:spLocks noChangeArrowheads="1"/>
          </p:cNvSpPr>
          <p:nvPr/>
        </p:nvSpPr>
        <p:spPr bwMode="auto">
          <a:xfrm>
            <a:off x="4267200" y="3657600"/>
            <a:ext cx="28956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buFontTx/>
              <a:buChar char="•"/>
            </a:pPr>
            <a:endParaRPr lang="en-US" altLang="en-US" sz="1800" dirty="0">
              <a:solidFill>
                <a:srgbClr val="660066"/>
              </a:solidFill>
              <a:latin typeface="Times New Roman" panose="02020603050405020304" pitchFamily="18" charset="0"/>
            </a:endParaRPr>
          </a:p>
          <a:p>
            <a:r>
              <a:rPr lang="en-US" altLang="en-US" sz="1600" b="0" dirty="0">
                <a:solidFill>
                  <a:srgbClr val="800080"/>
                </a:solidFill>
                <a:latin typeface="Arial Black" panose="020B0A04020102020204" pitchFamily="34" charset="0"/>
              </a:rPr>
              <a:t>-</a:t>
            </a:r>
            <a:r>
              <a:rPr lang="en-US" altLang="en-US" sz="2000" dirty="0">
                <a:solidFill>
                  <a:srgbClr val="800080"/>
                </a:solidFill>
                <a:latin typeface="Times New Roman" panose="02020603050405020304" pitchFamily="18" charset="0"/>
              </a:rPr>
              <a:t> Azusa Street</a:t>
            </a:r>
            <a:r>
              <a:rPr lang="en-US" altLang="en-US" sz="1800" dirty="0">
                <a:solidFill>
                  <a:srgbClr val="800080"/>
                </a:solidFill>
                <a:latin typeface="Times New Roman" panose="02020603050405020304" pitchFamily="18" charset="0"/>
              </a:rPr>
              <a:t>        </a:t>
            </a:r>
            <a:r>
              <a:rPr lang="en-US" altLang="en-US" sz="2000" dirty="0">
                <a:solidFill>
                  <a:srgbClr val="800080"/>
                </a:solidFill>
                <a:latin typeface="Times New Roman" panose="02020603050405020304" pitchFamily="18" charset="0"/>
              </a:rPr>
              <a:t>1906</a:t>
            </a:r>
          </a:p>
          <a:p>
            <a:r>
              <a:rPr lang="en-US" altLang="en-US" sz="1600" b="0" dirty="0">
                <a:solidFill>
                  <a:srgbClr val="800080"/>
                </a:solidFill>
                <a:latin typeface="Arial Black" panose="020B0A04020102020204" pitchFamily="34" charset="0"/>
              </a:rPr>
              <a:t>- </a:t>
            </a:r>
            <a:r>
              <a:rPr lang="en-US" altLang="en-US" sz="2000" dirty="0">
                <a:solidFill>
                  <a:srgbClr val="800080"/>
                </a:solidFill>
                <a:latin typeface="Times New Roman" panose="02020603050405020304" pitchFamily="18" charset="0"/>
              </a:rPr>
              <a:t>Topeka,  Kansas</a:t>
            </a:r>
            <a:r>
              <a:rPr lang="en-US" altLang="en-US" sz="1800" dirty="0">
                <a:solidFill>
                  <a:srgbClr val="800080"/>
                </a:solidFill>
                <a:latin typeface="Times New Roman" panose="02020603050405020304" pitchFamily="18" charset="0"/>
              </a:rPr>
              <a:t> </a:t>
            </a:r>
            <a:r>
              <a:rPr lang="en-US" altLang="en-US" sz="2000" dirty="0">
                <a:solidFill>
                  <a:srgbClr val="800080"/>
                </a:solidFill>
                <a:latin typeface="Times New Roman" panose="02020603050405020304" pitchFamily="18" charset="0"/>
              </a:rPr>
              <a:t>1901</a:t>
            </a:r>
          </a:p>
          <a:p>
            <a:endParaRPr lang="en-US" altLang="en-US" sz="600" dirty="0">
              <a:solidFill>
                <a:srgbClr val="660066"/>
              </a:solidFill>
              <a:latin typeface="Times New Roman" panose="02020603050405020304" pitchFamily="18" charset="0"/>
            </a:endParaRPr>
          </a:p>
          <a:p>
            <a:r>
              <a:rPr lang="en-US" altLang="en-US" sz="2400" dirty="0">
                <a:solidFill>
                  <a:srgbClr val="006600"/>
                </a:solidFill>
                <a:latin typeface="Times New Roman" panose="02020603050405020304" pitchFamily="18" charset="0"/>
              </a:rPr>
              <a:t>6. </a:t>
            </a:r>
            <a:r>
              <a:rPr lang="en-US" altLang="en-US" sz="1600" dirty="0">
                <a:solidFill>
                  <a:srgbClr val="006600"/>
                </a:solidFill>
                <a:latin typeface="Times New Roman" panose="02020603050405020304" pitchFamily="18" charset="0"/>
              </a:rPr>
              <a:t> REFORMATION  </a:t>
            </a:r>
            <a:r>
              <a:rPr lang="en-US" altLang="en-US" sz="1800" dirty="0">
                <a:solidFill>
                  <a:srgbClr val="006600"/>
                </a:solidFill>
                <a:latin typeface="Times New Roman" panose="02020603050405020304" pitchFamily="18" charset="0"/>
              </a:rPr>
              <a:t>(1500s)</a:t>
            </a:r>
          </a:p>
          <a:p>
            <a:r>
              <a:rPr lang="en-US" altLang="en-US" sz="1600" dirty="0">
                <a:solidFill>
                  <a:srgbClr val="006600"/>
                </a:solidFill>
                <a:latin typeface="Times New Roman" panose="02020603050405020304" pitchFamily="18" charset="0"/>
              </a:rPr>
              <a:t>       - Charles Spurgeon</a:t>
            </a:r>
          </a:p>
          <a:p>
            <a:r>
              <a:rPr lang="en-US" altLang="en-US" sz="1600" dirty="0">
                <a:solidFill>
                  <a:srgbClr val="006600"/>
                </a:solidFill>
                <a:latin typeface="Times New Roman" panose="02020603050405020304" pitchFamily="18" charset="0"/>
              </a:rPr>
              <a:t>       - Charles Finney </a:t>
            </a:r>
          </a:p>
          <a:p>
            <a:r>
              <a:rPr lang="en-US" altLang="en-US" sz="1600" dirty="0">
                <a:solidFill>
                  <a:srgbClr val="006600"/>
                </a:solidFill>
                <a:latin typeface="Times New Roman" panose="02020603050405020304" pitchFamily="18" charset="0"/>
              </a:rPr>
              <a:t>       - John Calvin  </a:t>
            </a:r>
          </a:p>
          <a:p>
            <a:r>
              <a:rPr lang="en-US" altLang="en-US" sz="1600" dirty="0">
                <a:solidFill>
                  <a:srgbClr val="006600"/>
                </a:solidFill>
                <a:latin typeface="Times New Roman" panose="02020603050405020304" pitchFamily="18" charset="0"/>
              </a:rPr>
              <a:t>       - Jonathan Edwards </a:t>
            </a:r>
          </a:p>
          <a:p>
            <a:r>
              <a:rPr lang="en-US" altLang="en-US" sz="1600" dirty="0">
                <a:solidFill>
                  <a:srgbClr val="006600"/>
                </a:solidFill>
                <a:latin typeface="Times New Roman" panose="02020603050405020304" pitchFamily="18" charset="0"/>
              </a:rPr>
              <a:t>       - Martin Luther</a:t>
            </a:r>
            <a:r>
              <a:rPr lang="en-US" altLang="en-US" sz="1600" dirty="0">
                <a:solidFill>
                  <a:srgbClr val="008000"/>
                </a:solidFill>
                <a:latin typeface="Times New Roman" panose="02020603050405020304" pitchFamily="18" charset="0"/>
              </a:rPr>
              <a:t> </a:t>
            </a:r>
          </a:p>
        </p:txBody>
      </p:sp>
      <p:sp>
        <p:nvSpPr>
          <p:cNvPr id="62471" name="Text Box 8"/>
          <p:cNvSpPr txBox="1">
            <a:spLocks noChangeArrowheads="1"/>
          </p:cNvSpPr>
          <p:nvPr/>
        </p:nvSpPr>
        <p:spPr bwMode="auto">
          <a:xfrm>
            <a:off x="4343400" y="1703388"/>
            <a:ext cx="2790825" cy="1317625"/>
          </a:xfrm>
          <a:prstGeom prst="rect">
            <a:avLst/>
          </a:prstGeom>
          <a:noFill/>
          <a:ln w="38100">
            <a:solidFill>
              <a:srgbClr val="FF505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rgbClr val="FF0000"/>
                </a:solidFill>
                <a:latin typeface="Algerian" panose="04020705040A02060702" pitchFamily="82" charset="0"/>
              </a:rPr>
              <a:t>OUR </a:t>
            </a:r>
            <a:r>
              <a:rPr lang="en-US" altLang="en-US" sz="1900" dirty="0">
                <a:solidFill>
                  <a:srgbClr val="FF0000"/>
                </a:solidFill>
                <a:latin typeface="Algerian" panose="04020705040A02060702" pitchFamily="82" charset="0"/>
              </a:rPr>
              <a:t>VISION</a:t>
            </a:r>
            <a:r>
              <a:rPr lang="en-US" altLang="en-US" sz="1800" dirty="0">
                <a:solidFill>
                  <a:srgbClr val="FF0000"/>
                </a:solidFill>
                <a:latin typeface="Algerian" panose="04020705040A02060702" pitchFamily="82" charset="0"/>
              </a:rPr>
              <a:t>:</a:t>
            </a:r>
          </a:p>
          <a:p>
            <a:r>
              <a:rPr lang="en-US" altLang="en-US" sz="1900" dirty="0">
                <a:solidFill>
                  <a:srgbClr val="FF0000"/>
                </a:solidFill>
                <a:latin typeface="Algerian" panose="04020705040A02060702" pitchFamily="82" charset="0"/>
              </a:rPr>
              <a:t>RESTORATION</a:t>
            </a:r>
            <a:r>
              <a:rPr lang="en-US" altLang="en-US" sz="1600" dirty="0">
                <a:solidFill>
                  <a:srgbClr val="FF0000"/>
                </a:solidFill>
                <a:latin typeface="Times New Roman" panose="02020603050405020304" pitchFamily="18" charset="0"/>
              </a:rPr>
              <a:t> OF THE</a:t>
            </a:r>
          </a:p>
          <a:p>
            <a:endParaRPr lang="en-US" altLang="en-US" sz="400" dirty="0">
              <a:solidFill>
                <a:srgbClr val="FF0000"/>
              </a:solidFill>
              <a:latin typeface="Times New Roman" panose="02020603050405020304" pitchFamily="18" charset="0"/>
            </a:endParaRPr>
          </a:p>
          <a:p>
            <a:r>
              <a:rPr lang="en-US" altLang="en-US" sz="1600" dirty="0">
                <a:solidFill>
                  <a:srgbClr val="FF0000"/>
                </a:solidFill>
                <a:latin typeface="Times New Roman" panose="02020603050405020304" pitchFamily="18" charset="0"/>
              </a:rPr>
              <a:t>CHURCH PROPHESIED </a:t>
            </a:r>
          </a:p>
          <a:p>
            <a:endParaRPr lang="en-US" altLang="en-US" sz="400" dirty="0">
              <a:solidFill>
                <a:srgbClr val="FF0000"/>
              </a:solidFill>
              <a:latin typeface="Times New Roman" panose="02020603050405020304" pitchFamily="18" charset="0"/>
            </a:endParaRPr>
          </a:p>
          <a:p>
            <a:r>
              <a:rPr lang="en-US" altLang="en-US" sz="1600" dirty="0">
                <a:solidFill>
                  <a:srgbClr val="FF0000"/>
                </a:solidFill>
                <a:latin typeface="Times New Roman" panose="02020603050405020304" pitchFamily="18" charset="0"/>
              </a:rPr>
              <a:t>FOR THE LAST DAYS</a:t>
            </a:r>
            <a:endParaRPr lang="en-US" altLang="en-US" sz="800" dirty="0">
              <a:solidFill>
                <a:srgbClr val="FF0000"/>
              </a:solidFill>
              <a:latin typeface="Times New Roman" panose="02020603050405020304" pitchFamily="18" charset="0"/>
            </a:endParaRPr>
          </a:p>
        </p:txBody>
      </p:sp>
      <p:sp>
        <p:nvSpPr>
          <p:cNvPr id="62472" name="Freeform 11"/>
          <p:cNvSpPr>
            <a:spLocks/>
          </p:cNvSpPr>
          <p:nvPr/>
        </p:nvSpPr>
        <p:spPr bwMode="auto">
          <a:xfrm>
            <a:off x="4989513" y="3276600"/>
            <a:ext cx="1335087" cy="304800"/>
          </a:xfrm>
          <a:custGeom>
            <a:avLst/>
            <a:gdLst>
              <a:gd name="T0" fmla="*/ 2147483646 w 841"/>
              <a:gd name="T1" fmla="*/ 2147483646 h 192"/>
              <a:gd name="T2" fmla="*/ 2147483646 w 841"/>
              <a:gd name="T3" fmla="*/ 2147483646 h 192"/>
              <a:gd name="T4" fmla="*/ 2147483646 w 841"/>
              <a:gd name="T5" fmla="*/ 2147483646 h 192"/>
              <a:gd name="T6" fmla="*/ 2147483646 w 841"/>
              <a:gd name="T7" fmla="*/ 0 h 192"/>
              <a:gd name="T8" fmla="*/ 2147483646 w 841"/>
              <a:gd name="T9" fmla="*/ 2147483646 h 192"/>
              <a:gd name="T10" fmla="*/ 2147483646 w 841"/>
              <a:gd name="T11" fmla="*/ 2147483646 h 192"/>
              <a:gd name="T12" fmla="*/ 2147483646 w 841"/>
              <a:gd name="T13" fmla="*/ 2147483646 h 192"/>
              <a:gd name="T14" fmla="*/ 0 w 841"/>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1" h="192">
                <a:moveTo>
                  <a:pt x="841" y="128"/>
                </a:moveTo>
                <a:cubicBezTo>
                  <a:pt x="838" y="125"/>
                  <a:pt x="788" y="88"/>
                  <a:pt x="777" y="74"/>
                </a:cubicBezTo>
                <a:cubicBezTo>
                  <a:pt x="770" y="65"/>
                  <a:pt x="768" y="52"/>
                  <a:pt x="759" y="46"/>
                </a:cubicBezTo>
                <a:cubicBezTo>
                  <a:pt x="714" y="18"/>
                  <a:pt x="645" y="14"/>
                  <a:pt x="594" y="0"/>
                </a:cubicBezTo>
                <a:cubicBezTo>
                  <a:pt x="518" y="3"/>
                  <a:pt x="442" y="3"/>
                  <a:pt x="366" y="10"/>
                </a:cubicBezTo>
                <a:cubicBezTo>
                  <a:pt x="272" y="19"/>
                  <a:pt x="192" y="87"/>
                  <a:pt x="110" y="128"/>
                </a:cubicBezTo>
                <a:cubicBezTo>
                  <a:pt x="90" y="158"/>
                  <a:pt x="76" y="172"/>
                  <a:pt x="46" y="192"/>
                </a:cubicBezTo>
                <a:cubicBezTo>
                  <a:pt x="31" y="189"/>
                  <a:pt x="0" y="183"/>
                  <a:pt x="0" y="183"/>
                </a:cubicBezTo>
              </a:path>
            </a:pathLst>
          </a:custGeom>
          <a:noFill/>
          <a:ln w="76200" cap="flat" cmpd="sng">
            <a:solidFill>
              <a:srgbClr val="000099"/>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2473" name="Line 12"/>
          <p:cNvSpPr>
            <a:spLocks noChangeShapeType="1"/>
          </p:cNvSpPr>
          <p:nvPr/>
        </p:nvSpPr>
        <p:spPr bwMode="auto">
          <a:xfrm flipH="1">
            <a:off x="4876800" y="3581400"/>
            <a:ext cx="152400" cy="152400"/>
          </a:xfrm>
          <a:prstGeom prst="line">
            <a:avLst/>
          </a:prstGeom>
          <a:noFill/>
          <a:ln w="76200">
            <a:solidFill>
              <a:srgbClr val="00009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2474" name="Text Box 13"/>
          <p:cNvSpPr txBox="1">
            <a:spLocks noChangeArrowheads="1"/>
          </p:cNvSpPr>
          <p:nvPr/>
        </p:nvSpPr>
        <p:spPr bwMode="auto">
          <a:xfrm>
            <a:off x="3509963" y="86709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000" dirty="0">
              <a:solidFill>
                <a:schemeClr val="tx1"/>
              </a:solidFill>
              <a:latin typeface="Times New Roman" panose="02020603050405020304" pitchFamily="18" charset="0"/>
            </a:endParaRPr>
          </a:p>
        </p:txBody>
      </p:sp>
      <p:sp>
        <p:nvSpPr>
          <p:cNvPr id="62475" name="Text Box 14"/>
          <p:cNvSpPr txBox="1">
            <a:spLocks noChangeArrowheads="1"/>
          </p:cNvSpPr>
          <p:nvPr/>
        </p:nvSpPr>
        <p:spPr bwMode="auto">
          <a:xfrm>
            <a:off x="0" y="14288"/>
            <a:ext cx="7315200" cy="1006475"/>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200" b="0" u="sng" dirty="0">
                <a:solidFill>
                  <a:srgbClr val="000099"/>
                </a:solidFill>
                <a:latin typeface="Arial Black" panose="020B0A04020102020204" pitchFamily="34" charset="0"/>
              </a:rPr>
              <a:t>RESTORATION </a:t>
            </a:r>
            <a:r>
              <a:rPr lang="en-US" altLang="en-US" sz="2000" b="0" u="sng" dirty="0">
                <a:solidFill>
                  <a:srgbClr val="000099"/>
                </a:solidFill>
                <a:latin typeface="Arial Black" panose="020B0A04020102020204" pitchFamily="34" charset="0"/>
              </a:rPr>
              <a:t>- THE HISTORY OF THE CHURCH</a:t>
            </a:r>
          </a:p>
          <a:p>
            <a:pPr algn="ctr"/>
            <a:endParaRPr lang="en-US" altLang="en-US" sz="200" b="0" u="sng" dirty="0">
              <a:solidFill>
                <a:srgbClr val="000099"/>
              </a:solidFill>
              <a:latin typeface="Arial Black" panose="020B0A04020102020204" pitchFamily="34" charset="0"/>
            </a:endParaRPr>
          </a:p>
          <a:p>
            <a:pPr algn="ctr"/>
            <a:r>
              <a:rPr lang="en-US" altLang="en-US" sz="1800" dirty="0">
                <a:solidFill>
                  <a:srgbClr val="000099"/>
                </a:solidFill>
                <a:latin typeface="Times New Roman" panose="02020603050405020304" pitchFamily="18" charset="0"/>
              </a:rPr>
              <a:t>It is God’s will for history to repeat itself – for us to go back (full circle)  to the original pattern of the first church in the Book of Acts!</a:t>
            </a:r>
          </a:p>
        </p:txBody>
      </p:sp>
      <p:sp>
        <p:nvSpPr>
          <p:cNvPr id="62476" name="Text Box 17"/>
          <p:cNvSpPr txBox="1">
            <a:spLocks noChangeArrowheads="1"/>
          </p:cNvSpPr>
          <p:nvPr/>
        </p:nvSpPr>
        <p:spPr bwMode="auto">
          <a:xfrm>
            <a:off x="4343400" y="3505200"/>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rgbClr val="000099"/>
                </a:solidFill>
                <a:latin typeface="Times New Roman" panose="02020603050405020304" pitchFamily="18" charset="0"/>
              </a:rPr>
              <a:t>8</a:t>
            </a:r>
            <a:r>
              <a:rPr lang="en-US" altLang="en-US" sz="2400" dirty="0">
                <a:solidFill>
                  <a:schemeClr val="tx1"/>
                </a:solidFill>
                <a:latin typeface="Times New Roman" panose="02020603050405020304" pitchFamily="18" charset="0"/>
              </a:rPr>
              <a:t>.</a:t>
            </a:r>
          </a:p>
        </p:txBody>
      </p:sp>
      <p:sp>
        <p:nvSpPr>
          <p:cNvPr id="62477" name="Text Box 19"/>
          <p:cNvSpPr txBox="1">
            <a:spLocks noChangeArrowheads="1"/>
          </p:cNvSpPr>
          <p:nvPr/>
        </p:nvSpPr>
        <p:spPr bwMode="auto">
          <a:xfrm>
            <a:off x="193675" y="7148513"/>
            <a:ext cx="6892925" cy="2143125"/>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solidFill>
                  <a:schemeClr val="bg1"/>
                </a:solidFill>
              </a:rPr>
              <a:t>OUR CHOICE – Today at the beginning of the 3</a:t>
            </a:r>
            <a:r>
              <a:rPr lang="en-US" altLang="en-US" sz="1800" baseline="30000" dirty="0">
                <a:solidFill>
                  <a:schemeClr val="bg1"/>
                </a:solidFill>
              </a:rPr>
              <a:t>rd</a:t>
            </a:r>
            <a:r>
              <a:rPr lang="en-US" altLang="en-US" sz="1800" dirty="0">
                <a:solidFill>
                  <a:schemeClr val="bg1"/>
                </a:solidFill>
              </a:rPr>
              <a:t> Millennia:</a:t>
            </a:r>
          </a:p>
          <a:p>
            <a:pPr>
              <a:spcBef>
                <a:spcPct val="0"/>
              </a:spcBef>
              <a:buFontTx/>
              <a:buNone/>
            </a:pPr>
            <a:endParaRPr lang="en-US" altLang="en-US" sz="200" dirty="0">
              <a:solidFill>
                <a:schemeClr val="bg1"/>
              </a:solidFill>
            </a:endParaRPr>
          </a:p>
          <a:p>
            <a:pPr>
              <a:spcBef>
                <a:spcPct val="0"/>
              </a:spcBef>
              <a:buFontTx/>
              <a:buNone/>
            </a:pPr>
            <a:r>
              <a:rPr lang="en-US" altLang="en-US" sz="2000" dirty="0">
                <a:solidFill>
                  <a:schemeClr val="bg1"/>
                </a:solidFill>
              </a:rPr>
              <a:t>8.</a:t>
            </a:r>
            <a:r>
              <a:rPr lang="en-US" altLang="en-US" sz="1600" dirty="0">
                <a:solidFill>
                  <a:schemeClr val="bg1"/>
                </a:solidFill>
              </a:rPr>
              <a:t>  TAKE A SHORT CUT?  – Be part of the falling away  (II Thess.  2:3)</a:t>
            </a:r>
          </a:p>
          <a:p>
            <a:pPr>
              <a:spcBef>
                <a:spcPct val="0"/>
              </a:spcBef>
              <a:buFontTx/>
              <a:buNone/>
            </a:pPr>
            <a:r>
              <a:rPr lang="en-US" altLang="en-US" sz="1600" dirty="0">
                <a:solidFill>
                  <a:schemeClr val="bg1"/>
                </a:solidFill>
              </a:rPr>
              <a:t>     (Deception - The devil’s plan to destroy the Church from within).</a:t>
            </a:r>
          </a:p>
          <a:p>
            <a:pPr>
              <a:spcBef>
                <a:spcPct val="0"/>
              </a:spcBef>
              <a:buFontTx/>
              <a:buNone/>
            </a:pPr>
            <a:endParaRPr lang="en-US" altLang="en-US" sz="400" dirty="0">
              <a:solidFill>
                <a:schemeClr val="bg1"/>
              </a:solidFill>
            </a:endParaRPr>
          </a:p>
          <a:p>
            <a:pPr>
              <a:spcBef>
                <a:spcPct val="0"/>
              </a:spcBef>
              <a:buFontTx/>
              <a:buNone/>
            </a:pPr>
            <a:endParaRPr lang="en-US" altLang="en-US" sz="200" dirty="0">
              <a:solidFill>
                <a:schemeClr val="bg1"/>
              </a:solidFill>
            </a:endParaRPr>
          </a:p>
          <a:p>
            <a:pPr>
              <a:spcBef>
                <a:spcPct val="0"/>
              </a:spcBef>
              <a:buFontTx/>
              <a:buNone/>
            </a:pPr>
            <a:r>
              <a:rPr lang="en-US" altLang="en-US" sz="2000" dirty="0">
                <a:solidFill>
                  <a:schemeClr val="bg1"/>
                </a:solidFill>
              </a:rPr>
              <a:t>9.</a:t>
            </a:r>
            <a:r>
              <a:rPr lang="en-US" altLang="en-US" sz="1800" dirty="0">
                <a:solidFill>
                  <a:schemeClr val="bg1"/>
                </a:solidFill>
              </a:rPr>
              <a:t> </a:t>
            </a:r>
            <a:r>
              <a:rPr lang="en-US" altLang="en-US" sz="1600" dirty="0">
                <a:solidFill>
                  <a:schemeClr val="bg1"/>
                </a:solidFill>
              </a:rPr>
              <a:t>PAY THE PRICE FOR RESTORATION?  </a:t>
            </a:r>
            <a:r>
              <a:rPr lang="en-US" altLang="en-US" sz="1400" dirty="0">
                <a:solidFill>
                  <a:schemeClr val="bg1"/>
                </a:solidFill>
              </a:rPr>
              <a:t>(A Deeper Relationship with Him)    </a:t>
            </a:r>
          </a:p>
          <a:p>
            <a:pPr>
              <a:spcBef>
                <a:spcPct val="0"/>
              </a:spcBef>
              <a:buFontTx/>
              <a:buNone/>
            </a:pPr>
            <a:r>
              <a:rPr lang="en-US" altLang="en-US" sz="1800" dirty="0">
                <a:solidFill>
                  <a:schemeClr val="bg1"/>
                </a:solidFill>
              </a:rPr>
              <a:t>     </a:t>
            </a:r>
            <a:r>
              <a:rPr lang="en-US" altLang="en-US" sz="1600" dirty="0">
                <a:solidFill>
                  <a:schemeClr val="bg1"/>
                </a:solidFill>
              </a:rPr>
              <a:t>We must not look at Restoration as a heaven or hell issue for us: </a:t>
            </a:r>
          </a:p>
          <a:p>
            <a:pPr>
              <a:spcBef>
                <a:spcPct val="0"/>
              </a:spcBef>
              <a:buFontTx/>
              <a:buNone/>
            </a:pPr>
            <a:r>
              <a:rPr lang="en-US" altLang="en-US" sz="1600" dirty="0">
                <a:solidFill>
                  <a:schemeClr val="bg1"/>
                </a:solidFill>
              </a:rPr>
              <a:t>      It is a heaven or hell issue for our Harvest Field!   If we fall  short of</a:t>
            </a:r>
          </a:p>
          <a:p>
            <a:pPr>
              <a:spcBef>
                <a:spcPct val="0"/>
              </a:spcBef>
              <a:buFontTx/>
              <a:buNone/>
            </a:pPr>
            <a:r>
              <a:rPr lang="en-US" altLang="en-US" sz="1600" dirty="0">
                <a:solidFill>
                  <a:schemeClr val="bg1"/>
                </a:solidFill>
              </a:rPr>
              <a:t>      Restoration,  there will be many SOULS that will be LOST!</a:t>
            </a:r>
          </a:p>
        </p:txBody>
      </p:sp>
      <p:sp>
        <p:nvSpPr>
          <p:cNvPr id="62478" name="Text Box 20"/>
          <p:cNvSpPr txBox="1">
            <a:spLocks noChangeArrowheads="1"/>
          </p:cNvSpPr>
          <p:nvPr/>
        </p:nvSpPr>
        <p:spPr bwMode="auto">
          <a:xfrm>
            <a:off x="234950" y="1050925"/>
            <a:ext cx="6853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i="1" dirty="0">
                <a:solidFill>
                  <a:srgbClr val="FF0000"/>
                </a:solidFill>
                <a:latin typeface="Times New Roman" panose="02020603050405020304" pitchFamily="18" charset="0"/>
              </a:rPr>
              <a:t>“The glory of this latter house shall be greater than the former”</a:t>
            </a:r>
            <a:endParaRPr lang="en-US" altLang="en-US" sz="1800" dirty="0">
              <a:solidFill>
                <a:srgbClr val="FF0000"/>
              </a:solidFill>
              <a:latin typeface="Times New Roman" panose="02020603050405020304" pitchFamily="18" charset="0"/>
            </a:endParaRPr>
          </a:p>
        </p:txBody>
      </p:sp>
      <p:sp>
        <p:nvSpPr>
          <p:cNvPr id="62479" name="Freeform 21"/>
          <p:cNvSpPr>
            <a:spLocks/>
          </p:cNvSpPr>
          <p:nvPr/>
        </p:nvSpPr>
        <p:spPr bwMode="auto">
          <a:xfrm>
            <a:off x="4219575" y="1939925"/>
            <a:ext cx="2408238" cy="1843088"/>
          </a:xfrm>
          <a:custGeom>
            <a:avLst/>
            <a:gdLst>
              <a:gd name="T0" fmla="*/ 2147483646 w 1517"/>
              <a:gd name="T1" fmla="*/ 2147483646 h 1161"/>
              <a:gd name="T2" fmla="*/ 2147483646 w 1517"/>
              <a:gd name="T3" fmla="*/ 2147483646 h 1161"/>
              <a:gd name="T4" fmla="*/ 2147483646 w 1517"/>
              <a:gd name="T5" fmla="*/ 2147483646 h 1161"/>
              <a:gd name="T6" fmla="*/ 2147483646 w 1517"/>
              <a:gd name="T7" fmla="*/ 2147483646 h 1161"/>
              <a:gd name="T8" fmla="*/ 2147483646 w 1517"/>
              <a:gd name="T9" fmla="*/ 2147483646 h 1161"/>
              <a:gd name="T10" fmla="*/ 2147483646 w 1517"/>
              <a:gd name="T11" fmla="*/ 2147483646 h 1161"/>
              <a:gd name="T12" fmla="*/ 2147483646 w 1517"/>
              <a:gd name="T13" fmla="*/ 2147483646 h 1161"/>
              <a:gd name="T14" fmla="*/ 2147483646 w 1517"/>
              <a:gd name="T15" fmla="*/ 2147483646 h 1161"/>
              <a:gd name="T16" fmla="*/ 2147483646 w 1517"/>
              <a:gd name="T17" fmla="*/ 0 h 1161"/>
              <a:gd name="T18" fmla="*/ 2147483646 w 1517"/>
              <a:gd name="T19" fmla="*/ 2147483646 h 1161"/>
              <a:gd name="T20" fmla="*/ 2147483646 w 1517"/>
              <a:gd name="T21" fmla="*/ 2147483646 h 1161"/>
              <a:gd name="T22" fmla="*/ 0 w 1517"/>
              <a:gd name="T23" fmla="*/ 2147483646 h 11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7" h="1161">
                <a:moveTo>
                  <a:pt x="1371" y="1161"/>
                </a:moveTo>
                <a:cubicBezTo>
                  <a:pt x="1430" y="1102"/>
                  <a:pt x="1406" y="1092"/>
                  <a:pt x="1435" y="1024"/>
                </a:cubicBezTo>
                <a:cubicBezTo>
                  <a:pt x="1447" y="995"/>
                  <a:pt x="1464" y="973"/>
                  <a:pt x="1472" y="941"/>
                </a:cubicBezTo>
                <a:cubicBezTo>
                  <a:pt x="1501" y="833"/>
                  <a:pt x="1501" y="723"/>
                  <a:pt x="1517" y="612"/>
                </a:cubicBezTo>
                <a:cubicBezTo>
                  <a:pt x="1513" y="553"/>
                  <a:pt x="1499" y="321"/>
                  <a:pt x="1490" y="283"/>
                </a:cubicBezTo>
                <a:cubicBezTo>
                  <a:pt x="1484" y="257"/>
                  <a:pt x="1480" y="232"/>
                  <a:pt x="1463" y="210"/>
                </a:cubicBezTo>
                <a:cubicBezTo>
                  <a:pt x="1447" y="190"/>
                  <a:pt x="1426" y="173"/>
                  <a:pt x="1408" y="155"/>
                </a:cubicBezTo>
                <a:cubicBezTo>
                  <a:pt x="1388" y="135"/>
                  <a:pt x="1330" y="93"/>
                  <a:pt x="1298" y="82"/>
                </a:cubicBezTo>
                <a:cubicBezTo>
                  <a:pt x="1202" y="10"/>
                  <a:pt x="1055" y="14"/>
                  <a:pt x="941" y="0"/>
                </a:cubicBezTo>
                <a:cubicBezTo>
                  <a:pt x="706" y="33"/>
                  <a:pt x="465" y="36"/>
                  <a:pt x="228" y="45"/>
                </a:cubicBezTo>
                <a:cubicBezTo>
                  <a:pt x="176" y="62"/>
                  <a:pt x="128" y="67"/>
                  <a:pt x="73" y="73"/>
                </a:cubicBezTo>
                <a:cubicBezTo>
                  <a:pt x="24" y="85"/>
                  <a:pt x="49" y="82"/>
                  <a:pt x="0" y="82"/>
                </a:cubicBezTo>
              </a:path>
            </a:pathLst>
          </a:custGeom>
          <a:noFill/>
          <a:ln w="76200" cap="flat" cmpd="sng">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2480" name="Line 22"/>
          <p:cNvSpPr>
            <a:spLocks noChangeShapeType="1"/>
          </p:cNvSpPr>
          <p:nvPr/>
        </p:nvSpPr>
        <p:spPr bwMode="auto">
          <a:xfrm flipH="1">
            <a:off x="3925888" y="2135188"/>
            <a:ext cx="228600" cy="0"/>
          </a:xfrm>
          <a:prstGeom prst="line">
            <a:avLst/>
          </a:prstGeom>
          <a:noFill/>
          <a:ln w="76200">
            <a:solidFill>
              <a:srgbClr val="00009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2481" name="Text Box 23"/>
          <p:cNvSpPr txBox="1">
            <a:spLocks noChangeArrowheads="1"/>
          </p:cNvSpPr>
          <p:nvPr/>
        </p:nvSpPr>
        <p:spPr bwMode="auto">
          <a:xfrm>
            <a:off x="3962400" y="4038600"/>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rgbClr val="800080"/>
                </a:solidFill>
                <a:latin typeface="Times New Roman" panose="02020603050405020304" pitchFamily="18" charset="0"/>
              </a:rPr>
              <a:t>7.</a:t>
            </a:r>
          </a:p>
        </p:txBody>
      </p:sp>
      <p:sp>
        <p:nvSpPr>
          <p:cNvPr id="62482" name="Text Box 24"/>
          <p:cNvSpPr txBox="1">
            <a:spLocks noChangeArrowheads="1"/>
          </p:cNvSpPr>
          <p:nvPr/>
        </p:nvSpPr>
        <p:spPr bwMode="auto">
          <a:xfrm>
            <a:off x="3717925" y="2590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rgbClr val="FF0000"/>
                </a:solidFill>
                <a:latin typeface="Times New Roman" panose="02020603050405020304" pitchFamily="18" charset="0"/>
              </a:rPr>
              <a:t>9. </a:t>
            </a:r>
            <a:endParaRPr lang="en-US" altLang="en-US" sz="1800" dirty="0">
              <a:solidFill>
                <a:srgbClr val="FF0000"/>
              </a:solidFill>
              <a:latin typeface="Times New Roman" panose="02020603050405020304" pitchFamily="18" charset="0"/>
            </a:endParaRPr>
          </a:p>
        </p:txBody>
      </p:sp>
      <p:sp>
        <p:nvSpPr>
          <p:cNvPr id="62483" name="Text Box 25"/>
          <p:cNvSpPr txBox="1">
            <a:spLocks noChangeArrowheads="1"/>
          </p:cNvSpPr>
          <p:nvPr/>
        </p:nvSpPr>
        <p:spPr bwMode="auto">
          <a:xfrm>
            <a:off x="6389688" y="3515840"/>
            <a:ext cx="999264" cy="46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rgbClr val="FF0000"/>
                </a:solidFill>
                <a:latin typeface="Times New Roman" panose="02020603050405020304" pitchFamily="18" charset="0"/>
              </a:rPr>
              <a:t> Today</a:t>
            </a:r>
            <a:r>
              <a:rPr lang="en-US" altLang="en-US" sz="2400" dirty="0">
                <a:solidFill>
                  <a:srgbClr val="FF0000"/>
                </a:solidFill>
                <a:latin typeface="Times New Roman" panose="02020603050405020304" pitchFamily="18" charset="0"/>
              </a:rPr>
              <a:t>  </a:t>
            </a:r>
          </a:p>
        </p:txBody>
      </p:sp>
      <p:sp>
        <p:nvSpPr>
          <p:cNvPr id="62484" name="Line 27"/>
          <p:cNvSpPr>
            <a:spLocks noChangeShapeType="1"/>
          </p:cNvSpPr>
          <p:nvPr/>
        </p:nvSpPr>
        <p:spPr bwMode="auto">
          <a:xfrm flipV="1">
            <a:off x="5029200" y="6657975"/>
            <a:ext cx="228600" cy="0"/>
          </a:xfrm>
          <a:prstGeom prst="line">
            <a:avLst/>
          </a:prstGeom>
          <a:noFill/>
          <a:ln w="76200">
            <a:solidFill>
              <a:srgbClr val="00009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2485" name="Line 28"/>
          <p:cNvSpPr>
            <a:spLocks noChangeShapeType="1"/>
          </p:cNvSpPr>
          <p:nvPr/>
        </p:nvSpPr>
        <p:spPr bwMode="auto">
          <a:xfrm>
            <a:off x="2624138" y="3748088"/>
            <a:ext cx="11112" cy="212725"/>
          </a:xfrm>
          <a:prstGeom prst="line">
            <a:avLst/>
          </a:prstGeom>
          <a:noFill/>
          <a:ln w="76200">
            <a:solidFill>
              <a:srgbClr val="00009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projctor.wav"/>
      </p:stSnd>
    </p:sndAc>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8" name="Text Box 4"/>
          <p:cNvSpPr txBox="1">
            <a:spLocks noChangeArrowheads="1"/>
          </p:cNvSpPr>
          <p:nvPr/>
        </p:nvSpPr>
        <p:spPr bwMode="auto">
          <a:xfrm>
            <a:off x="80963" y="1093788"/>
            <a:ext cx="7115175" cy="7971413"/>
          </a:xfrm>
          <a:prstGeom prst="rect">
            <a:avLst/>
          </a:prstGeom>
          <a:solidFill>
            <a:srgbClr val="0000CC"/>
          </a:solidFill>
          <a:ln w="76200">
            <a:solidFill>
              <a:schemeClr val="tx1"/>
            </a:solidFill>
            <a:miter lim="800000"/>
            <a:headEnd/>
            <a:tailEnd/>
          </a:ln>
          <a:effec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eaLnBrk="0" hangingPunct="0">
              <a:defRPr/>
            </a:pPr>
            <a:endParaRPr lang="en-US" altLang="en-US" sz="800" dirty="0">
              <a:latin typeface="Times New Roman" panose="02020603050405020304" pitchFamily="18" charset="0"/>
              <a:cs typeface="+mn-cs"/>
            </a:endParaRPr>
          </a:p>
          <a:p>
            <a:pPr marL="111125" algn="ctr" eaLnBrk="0" hangingPunct="0">
              <a:defRPr/>
            </a:pPr>
            <a:r>
              <a:rPr lang="en-US" altLang="en-US" sz="2400" dirty="0">
                <a:latin typeface="Times New Roman" panose="02020603050405020304" pitchFamily="18" charset="0"/>
                <a:cs typeface="+mn-cs"/>
              </a:rPr>
              <a:t>Matthew 5:44-45</a:t>
            </a:r>
          </a:p>
          <a:p>
            <a:pPr marL="111125" eaLnBrk="0" hangingPunct="0">
              <a:defRPr/>
            </a:pPr>
            <a:r>
              <a:rPr lang="en-US" altLang="en-US" sz="2400" dirty="0">
                <a:latin typeface="Times New Roman" panose="02020603050405020304" pitchFamily="18" charset="0"/>
                <a:cs typeface="+mn-cs"/>
              </a:rPr>
              <a:t>44 But I say unto you, </a:t>
            </a:r>
            <a:r>
              <a:rPr lang="en-US" altLang="en-US" sz="2400" dirty="0">
                <a:solidFill>
                  <a:srgbClr val="FFFF00"/>
                </a:solidFill>
                <a:latin typeface="Times New Roman" panose="02020603050405020304" pitchFamily="18" charset="0"/>
                <a:cs typeface="+mn-cs"/>
              </a:rPr>
              <a:t>Love </a:t>
            </a:r>
            <a:r>
              <a:rPr lang="en-US" altLang="en-US" sz="2000" b="0" i="1" dirty="0">
                <a:latin typeface="Arial Black" panose="020B0A04020102020204" pitchFamily="34" charset="0"/>
                <a:cs typeface="+mn-cs"/>
              </a:rPr>
              <a:t>(agape) </a:t>
            </a:r>
            <a:r>
              <a:rPr lang="en-US" altLang="en-US" sz="2400" dirty="0">
                <a:solidFill>
                  <a:srgbClr val="FFFF00"/>
                </a:solidFill>
                <a:latin typeface="Times New Roman" panose="02020603050405020304" pitchFamily="18" charset="0"/>
                <a:cs typeface="+mn-cs"/>
              </a:rPr>
              <a:t>your enemies</a:t>
            </a:r>
            <a:r>
              <a:rPr lang="en-US" altLang="en-US" sz="2400" dirty="0">
                <a:latin typeface="Times New Roman" panose="02020603050405020304" pitchFamily="18" charset="0"/>
                <a:cs typeface="+mn-cs"/>
              </a:rPr>
              <a:t>, bless them that curse you, </a:t>
            </a:r>
            <a:r>
              <a:rPr lang="en-US" altLang="en-US" sz="2400" dirty="0">
                <a:solidFill>
                  <a:srgbClr val="FFFF00"/>
                </a:solidFill>
                <a:latin typeface="Times New Roman" panose="02020603050405020304" pitchFamily="18" charset="0"/>
                <a:cs typeface="+mn-cs"/>
              </a:rPr>
              <a:t>do good to them that hate you</a:t>
            </a:r>
            <a:r>
              <a:rPr lang="en-US" altLang="en-US" sz="2400" dirty="0">
                <a:latin typeface="Times New Roman" panose="02020603050405020304" pitchFamily="18" charset="0"/>
                <a:cs typeface="+mn-cs"/>
              </a:rPr>
              <a:t>, and </a:t>
            </a:r>
            <a:r>
              <a:rPr lang="en-US" altLang="en-US" sz="2400" dirty="0">
                <a:solidFill>
                  <a:srgbClr val="FFFF00"/>
                </a:solidFill>
                <a:latin typeface="Times New Roman" panose="02020603050405020304" pitchFamily="18" charset="0"/>
                <a:cs typeface="+mn-cs"/>
              </a:rPr>
              <a:t>pray for them </a:t>
            </a:r>
            <a:r>
              <a:rPr lang="en-US" altLang="en-US" sz="2400" dirty="0">
                <a:latin typeface="Times New Roman" panose="02020603050405020304" pitchFamily="18" charset="0"/>
                <a:cs typeface="+mn-cs"/>
              </a:rPr>
              <a:t>which despitefully use you, and persecute you;</a:t>
            </a:r>
          </a:p>
          <a:p>
            <a:pPr marL="111125" eaLnBrk="0" hangingPunct="0">
              <a:defRPr/>
            </a:pPr>
            <a:r>
              <a:rPr lang="en-US" altLang="en-US" sz="2400" dirty="0">
                <a:solidFill>
                  <a:srgbClr val="FFFF00"/>
                </a:solidFill>
                <a:latin typeface="Times New Roman" panose="02020603050405020304" pitchFamily="18" charset="0"/>
                <a:cs typeface="+mn-cs"/>
              </a:rPr>
              <a:t>45 That ye may be the children of your Father which is in heaven.</a:t>
            </a:r>
            <a:endParaRPr lang="en-US" altLang="en-US" sz="2400" dirty="0">
              <a:latin typeface="Times New Roman" panose="02020603050405020304" pitchFamily="18" charset="0"/>
              <a:cs typeface="+mn-cs"/>
            </a:endParaRPr>
          </a:p>
          <a:p>
            <a:pPr marL="111125" eaLnBrk="0" hangingPunct="0">
              <a:defRPr/>
            </a:pPr>
            <a:endParaRPr lang="en-US" altLang="en-US" sz="1600" dirty="0">
              <a:latin typeface="Times New Roman" panose="02020603050405020304" pitchFamily="18" charset="0"/>
              <a:cs typeface="+mn-cs"/>
            </a:endParaRPr>
          </a:p>
          <a:p>
            <a:pPr marL="111125" algn="ctr" eaLnBrk="0" hangingPunct="0">
              <a:defRPr/>
            </a:pPr>
            <a:r>
              <a:rPr lang="en-US" altLang="en-US" sz="2400" dirty="0">
                <a:latin typeface="Times New Roman" panose="02020603050405020304" pitchFamily="18" charset="0"/>
                <a:cs typeface="+mn-cs"/>
              </a:rPr>
              <a:t>Luke 6:35</a:t>
            </a:r>
          </a:p>
          <a:p>
            <a:pPr marL="111125" algn="just" eaLnBrk="0" hangingPunct="0">
              <a:defRPr/>
            </a:pPr>
            <a:r>
              <a:rPr lang="en-US" altLang="en-US" sz="2400" dirty="0">
                <a:solidFill>
                  <a:srgbClr val="FFFF00"/>
                </a:solidFill>
                <a:latin typeface="Times New Roman" panose="02020603050405020304" pitchFamily="18" charset="0"/>
                <a:cs typeface="+mn-cs"/>
              </a:rPr>
              <a:t>Love</a:t>
            </a:r>
            <a:r>
              <a:rPr lang="en-US" altLang="en-US" sz="2400" b="0" i="1" dirty="0">
                <a:latin typeface="Arial Black" panose="020B0A04020102020204" pitchFamily="34" charset="0"/>
                <a:cs typeface="+mn-cs"/>
              </a:rPr>
              <a:t> </a:t>
            </a:r>
            <a:r>
              <a:rPr lang="en-US" altLang="en-US" sz="2000" b="0" i="1" dirty="0">
                <a:latin typeface="Arial Black" panose="020B0A04020102020204" pitchFamily="34" charset="0"/>
                <a:cs typeface="+mn-cs"/>
              </a:rPr>
              <a:t>(agape)</a:t>
            </a:r>
            <a:r>
              <a:rPr lang="en-US" altLang="en-US" sz="2000" dirty="0">
                <a:solidFill>
                  <a:srgbClr val="FFFF00"/>
                </a:solidFill>
                <a:latin typeface="Times New Roman" panose="02020603050405020304" pitchFamily="18" charset="0"/>
                <a:cs typeface="+mn-cs"/>
              </a:rPr>
              <a:t>  </a:t>
            </a:r>
            <a:r>
              <a:rPr lang="en-US" altLang="en-US" sz="2400" dirty="0">
                <a:solidFill>
                  <a:srgbClr val="FFFF00"/>
                </a:solidFill>
                <a:latin typeface="Times New Roman" panose="02020603050405020304" pitchFamily="18" charset="0"/>
                <a:cs typeface="+mn-cs"/>
              </a:rPr>
              <a:t>your enemies!</a:t>
            </a:r>
            <a:r>
              <a:rPr lang="en-US" altLang="en-US" sz="2400" dirty="0">
                <a:latin typeface="Times New Roman" panose="02020603050405020304" pitchFamily="18" charset="0"/>
                <a:cs typeface="+mn-cs"/>
              </a:rPr>
              <a:t> </a:t>
            </a:r>
            <a:r>
              <a:rPr lang="en-US" altLang="en-US" sz="2400" dirty="0">
                <a:solidFill>
                  <a:srgbClr val="FFFF00"/>
                </a:solidFill>
                <a:latin typeface="Times New Roman" panose="02020603050405020304" pitchFamily="18" charset="0"/>
                <a:cs typeface="+mn-cs"/>
              </a:rPr>
              <a:t>Do good </a:t>
            </a:r>
            <a:r>
              <a:rPr lang="en-US" altLang="en-US" sz="2400" dirty="0">
                <a:latin typeface="Times New Roman" panose="02020603050405020304" pitchFamily="18" charset="0"/>
                <a:cs typeface="+mn-cs"/>
              </a:rPr>
              <a:t>to them. </a:t>
            </a:r>
            <a:r>
              <a:rPr lang="en-US" altLang="en-US" sz="2400" dirty="0">
                <a:solidFill>
                  <a:srgbClr val="FFFF00"/>
                </a:solidFill>
                <a:latin typeface="Times New Roman" panose="02020603050405020304" pitchFamily="18" charset="0"/>
                <a:cs typeface="+mn-cs"/>
              </a:rPr>
              <a:t>Lend to them</a:t>
            </a:r>
            <a:r>
              <a:rPr lang="en-US" altLang="en-US" sz="2400" dirty="0">
                <a:latin typeface="Times New Roman" panose="02020603050405020304" pitchFamily="18" charset="0"/>
                <a:cs typeface="+mn-cs"/>
              </a:rPr>
              <a:t> without expecting to be repaid.  Then your reward from heaven will be very great, and </a:t>
            </a:r>
            <a:r>
              <a:rPr lang="en-US" altLang="en-US" sz="2400" dirty="0">
                <a:solidFill>
                  <a:srgbClr val="FFFF00"/>
                </a:solidFill>
                <a:latin typeface="Times New Roman" panose="02020603050405020304" pitchFamily="18" charset="0"/>
                <a:cs typeface="+mn-cs"/>
              </a:rPr>
              <a:t>you will truly be acting as children of the Most High.</a:t>
            </a:r>
            <a:r>
              <a:rPr lang="en-US" altLang="en-US" sz="2400" dirty="0">
                <a:latin typeface="Times New Roman" panose="02020603050405020304" pitchFamily="18" charset="0"/>
                <a:cs typeface="+mn-cs"/>
              </a:rPr>
              <a:t> </a:t>
            </a:r>
          </a:p>
          <a:p>
            <a:pPr marL="111125" algn="just" eaLnBrk="0" hangingPunct="0">
              <a:defRPr/>
            </a:pPr>
            <a:endParaRPr lang="en-US" altLang="en-US" sz="1600" dirty="0">
              <a:latin typeface="Times New Roman" panose="02020603050405020304" pitchFamily="18" charset="0"/>
              <a:cs typeface="+mn-cs"/>
            </a:endParaRPr>
          </a:p>
          <a:p>
            <a:pPr marL="111125" algn="ctr" eaLnBrk="0" hangingPunct="0">
              <a:defRPr/>
            </a:pPr>
            <a:r>
              <a:rPr lang="en-US" sz="2400" dirty="0">
                <a:latin typeface="Times New Roman" panose="02020603050405020304" pitchFamily="18" charset="0"/>
                <a:cs typeface="Times New Roman" panose="02020603050405020304" pitchFamily="18" charset="0"/>
              </a:rPr>
              <a:t>Proverbs 16:7  </a:t>
            </a:r>
          </a:p>
          <a:p>
            <a:pPr marL="111125" algn="just" eaLnBrk="0" hangingPunct="0">
              <a:defRPr/>
            </a:pPr>
            <a:r>
              <a:rPr lang="en-US" sz="2400" dirty="0">
                <a:latin typeface="Times New Roman" panose="02020603050405020304" pitchFamily="18" charset="0"/>
                <a:cs typeface="Times New Roman" panose="02020603050405020304" pitchFamily="18" charset="0"/>
              </a:rPr>
              <a:t>When a man's ways please the Lord, he maketh even his enemies to be at peace with him.</a:t>
            </a:r>
          </a:p>
          <a:p>
            <a:pPr algn="just" eaLnBrk="0" hangingPunct="0">
              <a:defRPr/>
            </a:pPr>
            <a:endParaRPr lang="en-US" sz="1600" dirty="0">
              <a:latin typeface="+mj-lt"/>
              <a:cs typeface="+mn-cs"/>
            </a:endParaRPr>
          </a:p>
          <a:p>
            <a:pPr algn="ctr" eaLnBrk="0" hangingPunct="0">
              <a:defRPr/>
            </a:pPr>
            <a:r>
              <a:rPr lang="en-US" sz="2400" b="0" dirty="0">
                <a:solidFill>
                  <a:srgbClr val="FFFF00"/>
                </a:solidFill>
                <a:latin typeface="Arial Black" panose="020B0A04020102020204" pitchFamily="34" charset="0"/>
                <a:cs typeface="+mn-cs"/>
              </a:rPr>
              <a:t>We stop the cycle of violence when we display agape love and return good for evil as taught and exampled by Jesus.</a:t>
            </a:r>
          </a:p>
          <a:p>
            <a:pPr algn="ctr" eaLnBrk="0" hangingPunct="0">
              <a:defRPr/>
            </a:pPr>
            <a:endParaRPr lang="en-US" altLang="en-US" sz="2400" b="0" i="1" dirty="0">
              <a:solidFill>
                <a:srgbClr val="FFFF00"/>
              </a:solidFill>
              <a:latin typeface="Arial Black" panose="020B0A04020102020204" pitchFamily="34" charset="0"/>
              <a:cs typeface="+mn-cs"/>
            </a:endParaRPr>
          </a:p>
        </p:txBody>
      </p:sp>
      <p:sp>
        <p:nvSpPr>
          <p:cNvPr id="77826" name="Rectangle 2"/>
          <p:cNvSpPr txBox="1">
            <a:spLocks noChangeArrowheads="1"/>
          </p:cNvSpPr>
          <p:nvPr/>
        </p:nvSpPr>
        <p:spPr bwMode="auto">
          <a:xfrm>
            <a:off x="57150" y="66675"/>
            <a:ext cx="7162800" cy="938213"/>
          </a:xfrm>
          <a:prstGeom prst="rect">
            <a:avLst/>
          </a:prstGeom>
          <a:solidFill>
            <a:srgbClr val="FF0000"/>
          </a:solidFill>
          <a:ln w="57150">
            <a:solidFill>
              <a:schemeClr val="tx1"/>
            </a:solidFill>
            <a:miter lim="800000"/>
            <a:headEnd/>
            <a:tailEnd/>
          </a:ln>
        </p:spPr>
        <p:txBody>
          <a:bodyPr lIns="92017" tIns="46008" rIns="92017" bIns="46008"/>
          <a:lstStyle/>
          <a:p>
            <a:pPr algn="ctr" defTabSz="920750" eaLnBrk="0" hangingPunct="0">
              <a:spcBef>
                <a:spcPct val="20000"/>
              </a:spcBef>
            </a:pPr>
            <a:r>
              <a:rPr lang="en-US" altLang="en-US" sz="2800" dirty="0">
                <a:latin typeface="Times New Roman" pitchFamily="18" charset="0"/>
              </a:rPr>
              <a:t>Love your enemies and do good to them --   that you may be the children of your Father:</a:t>
            </a:r>
          </a:p>
        </p:txBody>
      </p:sp>
    </p:spTree>
    <p:extLst>
      <p:ext uri="{BB962C8B-B14F-4D97-AF65-F5344CB8AC3E}">
        <p14:creationId xmlns:p14="http://schemas.microsoft.com/office/powerpoint/2010/main" val="4141264090"/>
      </p:ext>
    </p:extLst>
  </p:cSld>
  <p:clrMapOvr>
    <a:masterClrMapping/>
  </p:clrMapOvr>
  <p:transition spd="slow">
    <p:checker/>
    <p:sndAc>
      <p:stSnd>
        <p:snd r:embed="rId3" name="projctor.wav"/>
      </p:stSnd>
    </p:sndAc>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body" idx="1"/>
          </p:nvPr>
        </p:nvSpPr>
        <p:spPr>
          <a:xfrm>
            <a:off x="85725" y="1475823"/>
            <a:ext cx="7162800" cy="7837488"/>
          </a:xfrm>
          <a:solidFill>
            <a:srgbClr val="000099"/>
          </a:solidFill>
          <a:ln w="76200">
            <a:solidFill>
              <a:schemeClr val="tx1"/>
            </a:solidFill>
            <a:miter lim="800000"/>
            <a:headEnd/>
            <a:tailEnd/>
          </a:ln>
        </p:spPr>
        <p:txBody>
          <a:bodyPr/>
          <a:lstStyle/>
          <a:p>
            <a:pPr algn="ctr">
              <a:lnSpc>
                <a:spcPct val="90000"/>
              </a:lnSpc>
              <a:buNone/>
              <a:tabLst>
                <a:tab pos="2111375" algn="l"/>
              </a:tabLst>
              <a:defRPr/>
            </a:pPr>
            <a:r>
              <a:rPr lang="en-US" altLang="en-US" sz="2400" b="1" dirty="0">
                <a:solidFill>
                  <a:schemeClr val="bg1"/>
                </a:solidFill>
                <a:latin typeface="+mj-lt"/>
              </a:rPr>
              <a:t>Luke 23:34 </a:t>
            </a:r>
          </a:p>
          <a:p>
            <a:pPr algn="ctr">
              <a:lnSpc>
                <a:spcPct val="90000"/>
              </a:lnSpc>
              <a:buNone/>
              <a:tabLst>
                <a:tab pos="2111375" algn="l"/>
              </a:tabLst>
              <a:defRPr/>
            </a:pPr>
            <a:r>
              <a:rPr lang="en-US" altLang="en-US" sz="2000" dirty="0">
                <a:solidFill>
                  <a:srgbClr val="FFFF00"/>
                </a:solidFill>
                <a:latin typeface="Arial Black" panose="020B0A04020102020204" pitchFamily="34" charset="0"/>
              </a:rPr>
              <a:t>Jesus’ example on the cross:</a:t>
            </a:r>
          </a:p>
          <a:p>
            <a:pPr algn="ctr">
              <a:lnSpc>
                <a:spcPct val="90000"/>
              </a:lnSpc>
              <a:buFontTx/>
              <a:buNone/>
              <a:tabLst>
                <a:tab pos="2111375" algn="l"/>
              </a:tabLst>
              <a:defRPr/>
            </a:pPr>
            <a:endParaRPr lang="en-US" altLang="en-US" sz="400" b="1" dirty="0">
              <a:solidFill>
                <a:schemeClr val="bg1"/>
              </a:solidFill>
              <a:latin typeface="+mj-lt"/>
            </a:endParaRPr>
          </a:p>
          <a:p>
            <a:pPr>
              <a:lnSpc>
                <a:spcPct val="90000"/>
              </a:lnSpc>
              <a:buFontTx/>
              <a:buNone/>
              <a:tabLst>
                <a:tab pos="2111375" algn="l"/>
              </a:tabLst>
              <a:defRPr/>
            </a:pPr>
            <a:r>
              <a:rPr lang="en-US" altLang="en-US" sz="2400" b="1" dirty="0">
                <a:solidFill>
                  <a:schemeClr val="bg1"/>
                </a:solidFill>
                <a:latin typeface="+mj-lt"/>
              </a:rPr>
              <a:t>Then said Jesus, </a:t>
            </a:r>
            <a:r>
              <a:rPr lang="en-US" altLang="en-US" sz="2400" b="1" dirty="0">
                <a:solidFill>
                  <a:srgbClr val="FFFF00"/>
                </a:solidFill>
                <a:latin typeface="+mj-lt"/>
              </a:rPr>
              <a:t>Father, forgive them</a:t>
            </a:r>
            <a:r>
              <a:rPr lang="en-US" altLang="en-US" sz="2400" b="1" dirty="0">
                <a:solidFill>
                  <a:schemeClr val="bg1"/>
                </a:solidFill>
                <a:latin typeface="+mj-lt"/>
              </a:rPr>
              <a:t>; for they know</a:t>
            </a:r>
          </a:p>
          <a:p>
            <a:pPr>
              <a:lnSpc>
                <a:spcPct val="90000"/>
              </a:lnSpc>
              <a:buFontTx/>
              <a:buNone/>
              <a:tabLst>
                <a:tab pos="2111375" algn="l"/>
              </a:tabLst>
              <a:defRPr/>
            </a:pPr>
            <a:r>
              <a:rPr lang="en-US" altLang="en-US" sz="2400" b="1" dirty="0">
                <a:solidFill>
                  <a:schemeClr val="bg1"/>
                </a:solidFill>
                <a:latin typeface="+mj-lt"/>
              </a:rPr>
              <a:t> not what they do. </a:t>
            </a:r>
          </a:p>
          <a:p>
            <a:pPr>
              <a:lnSpc>
                <a:spcPct val="90000"/>
              </a:lnSpc>
              <a:buFontTx/>
              <a:buNone/>
              <a:tabLst>
                <a:tab pos="2111375" algn="l"/>
              </a:tabLst>
              <a:defRPr/>
            </a:pPr>
            <a:endParaRPr lang="en-US" altLang="en-US" sz="1000" b="1" dirty="0">
              <a:solidFill>
                <a:schemeClr val="bg1"/>
              </a:solidFill>
              <a:latin typeface="+mj-lt"/>
            </a:endParaRPr>
          </a:p>
          <a:p>
            <a:pPr marL="0" indent="0" algn="ctr">
              <a:buNone/>
              <a:defRPr/>
            </a:pPr>
            <a:r>
              <a:rPr lang="en-US" sz="2400" b="1" dirty="0">
                <a:solidFill>
                  <a:schemeClr val="bg1"/>
                </a:solidFill>
              </a:rPr>
              <a:t>Acts 7:60 </a:t>
            </a:r>
          </a:p>
          <a:p>
            <a:pPr marL="0" indent="0" algn="ctr">
              <a:buNone/>
              <a:defRPr/>
            </a:pPr>
            <a:r>
              <a:rPr lang="en-US" altLang="en-US" sz="2000" b="1" u="sng" dirty="0">
                <a:solidFill>
                  <a:srgbClr val="FFFF00"/>
                </a:solidFill>
                <a:latin typeface="Arial Black" panose="020B0A04020102020204" pitchFamily="34" charset="0"/>
              </a:rPr>
              <a:t>Stephen the first martyr, being stoned:</a:t>
            </a:r>
          </a:p>
          <a:p>
            <a:pPr marL="0" indent="0" algn="ctr">
              <a:buNone/>
              <a:defRPr/>
            </a:pPr>
            <a:endParaRPr lang="en-US" altLang="en-US" sz="400" b="1" u="sng" dirty="0">
              <a:solidFill>
                <a:srgbClr val="FFFF00"/>
              </a:solidFill>
              <a:latin typeface="Arial Black" panose="020B0A04020102020204" pitchFamily="34" charset="0"/>
            </a:endParaRPr>
          </a:p>
          <a:p>
            <a:pPr marL="0" indent="0">
              <a:buFontTx/>
              <a:buNone/>
              <a:defRPr/>
            </a:pPr>
            <a:r>
              <a:rPr lang="en-US" sz="2400" b="1" dirty="0">
                <a:solidFill>
                  <a:schemeClr val="bg1"/>
                </a:solidFill>
              </a:rPr>
              <a:t>And he kneeled down, and cried with a loud voice, </a:t>
            </a:r>
            <a:r>
              <a:rPr lang="en-US" sz="2400" b="1" dirty="0">
                <a:solidFill>
                  <a:srgbClr val="FFFF00"/>
                </a:solidFill>
              </a:rPr>
              <a:t>Lord, lay not this sin to their charge</a:t>
            </a:r>
            <a:r>
              <a:rPr lang="en-US" sz="2400" b="1" dirty="0">
                <a:solidFill>
                  <a:schemeClr val="bg1"/>
                </a:solidFill>
              </a:rPr>
              <a:t>. </a:t>
            </a:r>
          </a:p>
          <a:p>
            <a:pPr marL="0" indent="0">
              <a:buFontTx/>
              <a:buNone/>
              <a:defRPr/>
            </a:pPr>
            <a:endParaRPr lang="en-US" altLang="en-US" sz="1000" dirty="0">
              <a:solidFill>
                <a:srgbClr val="FFFF00"/>
              </a:solidFill>
              <a:latin typeface="Arial Black" panose="020B0A04020102020204" pitchFamily="34" charset="0"/>
            </a:endParaRPr>
          </a:p>
          <a:p>
            <a:pPr algn="ctr">
              <a:lnSpc>
                <a:spcPct val="80000"/>
              </a:lnSpc>
              <a:buNone/>
              <a:defRPr/>
            </a:pPr>
            <a:r>
              <a:rPr lang="en-US" altLang="en-US" sz="2400" b="1" dirty="0">
                <a:solidFill>
                  <a:schemeClr val="bg1"/>
                </a:solidFill>
              </a:rPr>
              <a:t>Matthew </a:t>
            </a:r>
            <a:r>
              <a:rPr lang="en-US" altLang="en-US" sz="2000" b="1" dirty="0">
                <a:solidFill>
                  <a:schemeClr val="bg1"/>
                </a:solidFill>
              </a:rPr>
              <a:t>5:23-24</a:t>
            </a:r>
          </a:p>
          <a:p>
            <a:pPr algn="ctr">
              <a:lnSpc>
                <a:spcPct val="80000"/>
              </a:lnSpc>
              <a:buNone/>
              <a:defRPr/>
            </a:pPr>
            <a:r>
              <a:rPr lang="en-US" altLang="en-US" sz="2000" dirty="0">
                <a:solidFill>
                  <a:srgbClr val="FFFF00"/>
                </a:solidFill>
                <a:latin typeface="Arial Black" panose="020B0A04020102020204" pitchFamily="34" charset="0"/>
              </a:rPr>
              <a:t>Jesus in the Sermon on the Mount:</a:t>
            </a:r>
          </a:p>
          <a:p>
            <a:pPr algn="ctr">
              <a:lnSpc>
                <a:spcPct val="80000"/>
              </a:lnSpc>
              <a:buFontTx/>
              <a:buNone/>
              <a:defRPr/>
            </a:pPr>
            <a:endParaRPr lang="en-US" altLang="en-US" sz="400" b="1" dirty="0">
              <a:solidFill>
                <a:schemeClr val="bg1"/>
              </a:solidFill>
            </a:endParaRPr>
          </a:p>
          <a:p>
            <a:pPr>
              <a:lnSpc>
                <a:spcPct val="80000"/>
              </a:lnSpc>
              <a:buFontTx/>
              <a:buNone/>
              <a:defRPr/>
            </a:pPr>
            <a:r>
              <a:rPr lang="en-US" altLang="en-US" sz="2400" b="1" dirty="0">
                <a:solidFill>
                  <a:schemeClr val="bg1"/>
                </a:solidFill>
              </a:rPr>
              <a:t>Therefore if thou bring thy gift to the altar, and there </a:t>
            </a:r>
          </a:p>
          <a:p>
            <a:pPr>
              <a:lnSpc>
                <a:spcPct val="80000"/>
              </a:lnSpc>
              <a:buFontTx/>
              <a:buNone/>
              <a:defRPr/>
            </a:pPr>
            <a:r>
              <a:rPr lang="en-US" altLang="en-US" sz="2400" b="1" dirty="0">
                <a:solidFill>
                  <a:schemeClr val="bg1"/>
                </a:solidFill>
              </a:rPr>
              <a:t>rememberest  that  thy  brother  hath  ought  against </a:t>
            </a:r>
          </a:p>
          <a:p>
            <a:pPr>
              <a:lnSpc>
                <a:spcPct val="80000"/>
              </a:lnSpc>
              <a:buFontTx/>
              <a:buNone/>
              <a:defRPr/>
            </a:pPr>
            <a:r>
              <a:rPr lang="en-US" altLang="en-US" sz="2400" b="1" dirty="0">
                <a:solidFill>
                  <a:schemeClr val="bg1"/>
                </a:solidFill>
              </a:rPr>
              <a:t>thee;  Leave there thy gift before the altar, and go thy</a:t>
            </a:r>
          </a:p>
          <a:p>
            <a:pPr>
              <a:lnSpc>
                <a:spcPct val="80000"/>
              </a:lnSpc>
              <a:buFontTx/>
              <a:buNone/>
              <a:defRPr/>
            </a:pPr>
            <a:r>
              <a:rPr lang="en-US" altLang="en-US" sz="2400" b="1" dirty="0">
                <a:solidFill>
                  <a:schemeClr val="bg1"/>
                </a:solidFill>
              </a:rPr>
              <a:t>way; </a:t>
            </a:r>
            <a:r>
              <a:rPr lang="en-US" altLang="en-US" sz="2400" b="1" dirty="0">
                <a:solidFill>
                  <a:srgbClr val="FFFF00"/>
                </a:solidFill>
              </a:rPr>
              <a:t>first be reconciled to thy brother, and then come</a:t>
            </a:r>
          </a:p>
          <a:p>
            <a:pPr>
              <a:lnSpc>
                <a:spcPct val="80000"/>
              </a:lnSpc>
              <a:buFontTx/>
              <a:buNone/>
              <a:defRPr/>
            </a:pPr>
            <a:r>
              <a:rPr lang="en-US" altLang="en-US" sz="2400" b="1" dirty="0">
                <a:solidFill>
                  <a:srgbClr val="FFFF00"/>
                </a:solidFill>
              </a:rPr>
              <a:t>and offer thy gift</a:t>
            </a:r>
            <a:r>
              <a:rPr lang="en-US" altLang="en-US" sz="2400" b="1" dirty="0">
                <a:solidFill>
                  <a:schemeClr val="bg1"/>
                </a:solidFill>
              </a:rPr>
              <a:t>.</a:t>
            </a:r>
          </a:p>
          <a:p>
            <a:pPr>
              <a:lnSpc>
                <a:spcPct val="80000"/>
              </a:lnSpc>
              <a:buFontTx/>
              <a:buNone/>
              <a:defRPr/>
            </a:pPr>
            <a:endParaRPr lang="en-US" altLang="en-US" sz="600" b="1" dirty="0">
              <a:solidFill>
                <a:schemeClr val="bg1"/>
              </a:solidFill>
            </a:endParaRPr>
          </a:p>
          <a:p>
            <a:pPr marL="0" indent="0">
              <a:buFontTx/>
              <a:buNone/>
              <a:defRPr/>
            </a:pPr>
            <a:endParaRPr lang="en-US" sz="2000" dirty="0">
              <a:solidFill>
                <a:srgbClr val="FFFF00"/>
              </a:solidFill>
            </a:endParaRPr>
          </a:p>
          <a:p>
            <a:pPr>
              <a:lnSpc>
                <a:spcPct val="80000"/>
              </a:lnSpc>
              <a:buFontTx/>
              <a:buNone/>
              <a:defRPr/>
            </a:pPr>
            <a:endParaRPr lang="en-US" altLang="en-US" sz="2400" b="1" dirty="0">
              <a:solidFill>
                <a:schemeClr val="bg1"/>
              </a:solidFill>
            </a:endParaRPr>
          </a:p>
          <a:p>
            <a:pPr>
              <a:lnSpc>
                <a:spcPct val="80000"/>
              </a:lnSpc>
              <a:buFontTx/>
              <a:buNone/>
              <a:defRPr/>
            </a:pPr>
            <a:endParaRPr lang="en-US" altLang="en-US" sz="2400" b="1" dirty="0">
              <a:solidFill>
                <a:schemeClr val="bg1"/>
              </a:solidFill>
            </a:endParaRPr>
          </a:p>
          <a:p>
            <a:pPr>
              <a:lnSpc>
                <a:spcPct val="80000"/>
              </a:lnSpc>
              <a:buFontTx/>
              <a:buNone/>
              <a:defRPr/>
            </a:pPr>
            <a:endParaRPr lang="en-US" altLang="en-US" sz="2400" b="1" dirty="0">
              <a:solidFill>
                <a:schemeClr val="bg1"/>
              </a:solidFill>
              <a:latin typeface="+mj-lt"/>
            </a:endParaRPr>
          </a:p>
          <a:p>
            <a:pPr>
              <a:lnSpc>
                <a:spcPct val="80000"/>
              </a:lnSpc>
              <a:buFontTx/>
              <a:buNone/>
              <a:defRPr/>
            </a:pPr>
            <a:endParaRPr lang="en-US" altLang="en-US" sz="2400" dirty="0">
              <a:solidFill>
                <a:srgbClr val="FFFF00"/>
              </a:solidFill>
              <a:latin typeface="+mj-lt"/>
            </a:endParaRPr>
          </a:p>
        </p:txBody>
      </p:sp>
      <p:sp>
        <p:nvSpPr>
          <p:cNvPr id="3" name="TextBox 2"/>
          <p:cNvSpPr txBox="1"/>
          <p:nvPr/>
        </p:nvSpPr>
        <p:spPr>
          <a:xfrm>
            <a:off x="96838" y="64536"/>
            <a:ext cx="7129462" cy="1311275"/>
          </a:xfrm>
          <a:prstGeom prst="rect">
            <a:avLst/>
          </a:prstGeom>
          <a:solidFill>
            <a:srgbClr val="FF0000"/>
          </a:solidFill>
          <a:ln w="76200">
            <a:solidFill>
              <a:schemeClr val="tx1"/>
            </a:solidFill>
          </a:ln>
        </p:spPr>
        <p:txBody>
          <a:bodyPr>
            <a:spAutoFit/>
          </a:bodyPr>
          <a:lstStyle/>
          <a:p>
            <a:pPr algn="ctr">
              <a:lnSpc>
                <a:spcPct val="90000"/>
              </a:lnSpc>
              <a:tabLst>
                <a:tab pos="2111375" algn="l"/>
              </a:tabLst>
              <a:defRPr/>
            </a:pPr>
            <a:r>
              <a:rPr lang="en-US" altLang="en-US" sz="3000" dirty="0">
                <a:latin typeface="+mj-lt"/>
              </a:rPr>
              <a:t>We are commanded to forgive and  pursue reconciliation  with  the  offending  party </a:t>
            </a:r>
            <a:r>
              <a:rPr lang="en-US" altLang="en-US" sz="2800" dirty="0">
                <a:solidFill>
                  <a:srgbClr val="FFFF00"/>
                </a:solidFill>
                <a:latin typeface="+mj-lt"/>
              </a:rPr>
              <a:t>(even when they do not ask for forgiveness)</a:t>
            </a:r>
            <a:r>
              <a:rPr lang="en-US" altLang="en-US" sz="2800" i="1" dirty="0">
                <a:solidFill>
                  <a:srgbClr val="FFFF00"/>
                </a:solidFill>
                <a:latin typeface="+mj-lt"/>
              </a:rPr>
              <a:t> </a:t>
            </a:r>
            <a:endParaRPr lang="en-US" altLang="en-US" sz="2800" dirty="0">
              <a:latin typeface="+mj-lt"/>
            </a:endParaRPr>
          </a:p>
        </p:txBody>
      </p:sp>
    </p:spTree>
    <p:extLst>
      <p:ext uri="{BB962C8B-B14F-4D97-AF65-F5344CB8AC3E}">
        <p14:creationId xmlns:p14="http://schemas.microsoft.com/office/powerpoint/2010/main" val="93761277"/>
      </p:ext>
    </p:extLst>
  </p:cSld>
  <p:clrMapOvr>
    <a:masterClrMapping/>
  </p:clrMapOvr>
  <p:transition spd="slow">
    <p:checker/>
    <p:sndAc>
      <p:stSnd>
        <p:snd r:embed="rId3" name="projctor.wav"/>
      </p:stSnd>
    </p:sndAc>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body" idx="1"/>
          </p:nvPr>
        </p:nvSpPr>
        <p:spPr>
          <a:xfrm>
            <a:off x="85725" y="92075"/>
            <a:ext cx="7153275" cy="9158288"/>
          </a:xfrm>
          <a:solidFill>
            <a:srgbClr val="000099"/>
          </a:solidFill>
          <a:ln w="76200">
            <a:solidFill>
              <a:schemeClr val="tx1"/>
            </a:solidFill>
            <a:miter lim="800000"/>
            <a:headEnd/>
            <a:tailEnd/>
          </a:ln>
        </p:spPr>
        <p:txBody>
          <a:bodyPr/>
          <a:lstStyle/>
          <a:p>
            <a:pPr>
              <a:lnSpc>
                <a:spcPct val="80000"/>
              </a:lnSpc>
              <a:buFontTx/>
              <a:buNone/>
            </a:pPr>
            <a:endParaRPr lang="en-US" altLang="en-US" sz="300" dirty="0"/>
          </a:p>
          <a:p>
            <a:pPr algn="ctr">
              <a:lnSpc>
                <a:spcPct val="80000"/>
              </a:lnSpc>
              <a:buFontTx/>
              <a:buNone/>
            </a:pPr>
            <a:r>
              <a:rPr lang="en-US" altLang="en-US" sz="3600" dirty="0">
                <a:solidFill>
                  <a:srgbClr val="FFFF00"/>
                </a:solidFill>
                <a:latin typeface="Elephant" panose="02020904090505020303" pitchFamily="18" charset="0"/>
              </a:rPr>
              <a:t>Biblical Forgiveness Involves </a:t>
            </a:r>
          </a:p>
          <a:p>
            <a:pPr algn="ctr">
              <a:lnSpc>
                <a:spcPct val="80000"/>
              </a:lnSpc>
              <a:buFontTx/>
              <a:buNone/>
            </a:pPr>
            <a:r>
              <a:rPr lang="en-US" altLang="en-US" sz="3600" dirty="0">
                <a:solidFill>
                  <a:srgbClr val="FFFF00"/>
                </a:solidFill>
                <a:latin typeface="Elephant" panose="02020904090505020303" pitchFamily="18" charset="0"/>
              </a:rPr>
              <a:t>Reconciliation of the</a:t>
            </a:r>
          </a:p>
          <a:p>
            <a:pPr algn="ctr">
              <a:lnSpc>
                <a:spcPct val="80000"/>
              </a:lnSpc>
              <a:buFontTx/>
              <a:buNone/>
            </a:pPr>
            <a:r>
              <a:rPr lang="en-US" altLang="en-US" sz="3600" dirty="0">
                <a:solidFill>
                  <a:srgbClr val="FFFF00"/>
                </a:solidFill>
                <a:latin typeface="Elephant" panose="02020904090505020303" pitchFamily="18" charset="0"/>
              </a:rPr>
              <a:t> Relationship</a:t>
            </a:r>
          </a:p>
          <a:p>
            <a:pPr algn="ctr">
              <a:lnSpc>
                <a:spcPct val="80000"/>
              </a:lnSpc>
              <a:buFontTx/>
              <a:buNone/>
            </a:pPr>
            <a:endParaRPr lang="en-US" altLang="en-US" sz="1000" dirty="0">
              <a:solidFill>
                <a:schemeClr val="bg1"/>
              </a:solidFill>
              <a:latin typeface="Elephant" panose="02020904090505020303" pitchFamily="18" charset="0"/>
            </a:endParaRPr>
          </a:p>
          <a:p>
            <a:pPr>
              <a:lnSpc>
                <a:spcPct val="80000"/>
              </a:lnSpc>
              <a:buFontTx/>
              <a:buNone/>
            </a:pPr>
            <a:endParaRPr lang="en-US" altLang="en-US" sz="1200" b="1" dirty="0">
              <a:solidFill>
                <a:schemeClr val="bg1"/>
              </a:solidFill>
            </a:endParaRPr>
          </a:p>
          <a:p>
            <a:pPr algn="ctr">
              <a:lnSpc>
                <a:spcPct val="80000"/>
              </a:lnSpc>
              <a:buFontTx/>
              <a:buNone/>
            </a:pPr>
            <a:r>
              <a:rPr lang="en-US" altLang="en-US" sz="2000" b="1" dirty="0">
                <a:solidFill>
                  <a:schemeClr val="bg1"/>
                </a:solidFill>
              </a:rPr>
              <a:t>Matthew 5:23-24</a:t>
            </a:r>
          </a:p>
          <a:p>
            <a:pPr>
              <a:lnSpc>
                <a:spcPct val="80000"/>
              </a:lnSpc>
              <a:buFontTx/>
              <a:buNone/>
            </a:pPr>
            <a:r>
              <a:rPr lang="en-US" altLang="en-US" sz="2000" b="1" dirty="0">
                <a:solidFill>
                  <a:schemeClr val="bg1"/>
                </a:solidFill>
              </a:rPr>
              <a:t>23 This is how I want you to conduct yourself in these matters. If you enter your place of worship and, about to make an offering, you suddenly remember a grudge a friend has against you,  </a:t>
            </a:r>
          </a:p>
          <a:p>
            <a:pPr>
              <a:lnSpc>
                <a:spcPct val="80000"/>
              </a:lnSpc>
              <a:buFontTx/>
              <a:buNone/>
            </a:pPr>
            <a:r>
              <a:rPr lang="en-US" altLang="en-US" sz="2000" b="1" dirty="0">
                <a:solidFill>
                  <a:schemeClr val="bg1"/>
                </a:solidFill>
              </a:rPr>
              <a:t>24 Abandon your offering, leave immediately, go to this friend and </a:t>
            </a:r>
            <a:r>
              <a:rPr lang="en-US" altLang="en-US" sz="2000" b="1" dirty="0">
                <a:solidFill>
                  <a:srgbClr val="FFFF00"/>
                </a:solidFill>
              </a:rPr>
              <a:t>make things right. Then and only then, come back and work things out with God.</a:t>
            </a:r>
            <a:r>
              <a:rPr lang="en-US" altLang="en-US" sz="1600" b="1" dirty="0">
                <a:solidFill>
                  <a:srgbClr val="FFFF00"/>
                </a:solidFill>
              </a:rPr>
              <a:t>  </a:t>
            </a:r>
            <a:r>
              <a:rPr lang="en-US" altLang="en-US" sz="1600" b="1" dirty="0">
                <a:solidFill>
                  <a:schemeClr val="bg1"/>
                </a:solidFill>
              </a:rPr>
              <a:t>MSG </a:t>
            </a:r>
          </a:p>
          <a:p>
            <a:pPr>
              <a:lnSpc>
                <a:spcPct val="80000"/>
              </a:lnSpc>
              <a:buFontTx/>
              <a:buNone/>
            </a:pPr>
            <a:endParaRPr lang="en-US" altLang="en-US" sz="1200" b="1" dirty="0">
              <a:solidFill>
                <a:schemeClr val="bg1"/>
              </a:solidFill>
            </a:endParaRPr>
          </a:p>
          <a:p>
            <a:pPr>
              <a:lnSpc>
                <a:spcPct val="80000"/>
              </a:lnSpc>
              <a:buFontTx/>
              <a:buNone/>
            </a:pPr>
            <a:r>
              <a:rPr lang="en-US" altLang="en-US" sz="1800" b="1" dirty="0">
                <a:solidFill>
                  <a:srgbClr val="FFFF00"/>
                </a:solidFill>
              </a:rPr>
              <a:t>Be reconciled (action verb) meaning:    </a:t>
            </a:r>
          </a:p>
          <a:p>
            <a:pPr>
              <a:lnSpc>
                <a:spcPct val="80000"/>
              </a:lnSpc>
              <a:buFontTx/>
              <a:buNone/>
            </a:pPr>
            <a:r>
              <a:rPr lang="en-US" altLang="en-US" sz="1800" b="1" dirty="0">
                <a:solidFill>
                  <a:srgbClr val="FFFF00"/>
                </a:solidFill>
              </a:rPr>
              <a:t> a. to restore to friendship or harmony &lt;reconcile the factions&gt;     </a:t>
            </a:r>
          </a:p>
          <a:p>
            <a:pPr>
              <a:lnSpc>
                <a:spcPct val="80000"/>
              </a:lnSpc>
              <a:buFontTx/>
              <a:buNone/>
            </a:pPr>
            <a:r>
              <a:rPr lang="en-US" altLang="en-US" sz="1800" b="1" dirty="0">
                <a:solidFill>
                  <a:srgbClr val="FFFF00"/>
                </a:solidFill>
              </a:rPr>
              <a:t> b. settle, resolve &lt;reconcile differences&gt;     </a:t>
            </a:r>
          </a:p>
          <a:p>
            <a:pPr>
              <a:lnSpc>
                <a:spcPct val="80000"/>
              </a:lnSpc>
              <a:buFontTx/>
              <a:buNone/>
            </a:pPr>
            <a:r>
              <a:rPr lang="en-US" altLang="en-US" sz="1800" b="1" dirty="0">
                <a:solidFill>
                  <a:srgbClr val="FFFF00"/>
                </a:solidFill>
              </a:rPr>
              <a:t> c. cause to submit to or accept something unpleasant      </a:t>
            </a:r>
          </a:p>
          <a:p>
            <a:pPr>
              <a:lnSpc>
                <a:spcPct val="80000"/>
              </a:lnSpc>
              <a:buFontTx/>
              <a:buNone/>
            </a:pPr>
            <a:r>
              <a:rPr lang="en-US" altLang="en-US" sz="1800" b="1" dirty="0">
                <a:solidFill>
                  <a:srgbClr val="FFFF00"/>
                </a:solidFill>
              </a:rPr>
              <a:t> d. to bring to a state free of conflicts, inconsistencies, and isolation. </a:t>
            </a:r>
          </a:p>
          <a:p>
            <a:pPr>
              <a:lnSpc>
                <a:spcPct val="80000"/>
              </a:lnSpc>
              <a:buFontTx/>
              <a:buNone/>
            </a:pPr>
            <a:endParaRPr lang="en-US" altLang="en-US" sz="400" b="1" dirty="0">
              <a:solidFill>
                <a:srgbClr val="FFFF00"/>
              </a:solidFill>
            </a:endParaRPr>
          </a:p>
          <a:p>
            <a:pPr>
              <a:lnSpc>
                <a:spcPct val="80000"/>
              </a:lnSpc>
              <a:buFontTx/>
              <a:buNone/>
            </a:pPr>
            <a:r>
              <a:rPr lang="en-US" altLang="en-US" sz="1800" b="1" dirty="0">
                <a:solidFill>
                  <a:srgbClr val="FFFF00"/>
                </a:solidFill>
              </a:rPr>
              <a:t>     Related Words:   blend, combine, connect, correlate, unify, unite, align </a:t>
            </a:r>
          </a:p>
          <a:p>
            <a:pPr>
              <a:lnSpc>
                <a:spcPct val="80000"/>
              </a:lnSpc>
              <a:buFontTx/>
              <a:buNone/>
            </a:pPr>
            <a:endParaRPr lang="en-US" altLang="en-US" sz="400" b="1" dirty="0">
              <a:solidFill>
                <a:srgbClr val="FFFF00"/>
              </a:solidFill>
            </a:endParaRPr>
          </a:p>
          <a:p>
            <a:pPr>
              <a:lnSpc>
                <a:spcPct val="80000"/>
              </a:lnSpc>
              <a:buFontTx/>
              <a:buNone/>
            </a:pPr>
            <a:r>
              <a:rPr lang="en-US" altLang="en-US" sz="1800" b="1" dirty="0">
                <a:solidFill>
                  <a:srgbClr val="FFFF00"/>
                </a:solidFill>
              </a:rPr>
              <a:t>     Antonyms  (words that mean the opposite):    </a:t>
            </a:r>
          </a:p>
          <a:p>
            <a:pPr>
              <a:lnSpc>
                <a:spcPct val="80000"/>
              </a:lnSpc>
              <a:buFontTx/>
              <a:buNone/>
            </a:pPr>
            <a:r>
              <a:rPr lang="en-US" altLang="en-US" sz="1800" b="1" dirty="0">
                <a:solidFill>
                  <a:srgbClr val="FFFF00"/>
                </a:solidFill>
              </a:rPr>
              <a:t>         - disharmonize (disunity, uncooperative, division, falling-out,</a:t>
            </a:r>
          </a:p>
          <a:p>
            <a:pPr>
              <a:lnSpc>
                <a:spcPct val="80000"/>
              </a:lnSpc>
              <a:buFontTx/>
              <a:buNone/>
            </a:pPr>
            <a:r>
              <a:rPr lang="en-US" altLang="en-US" sz="1800" b="1" dirty="0">
                <a:solidFill>
                  <a:srgbClr val="FFFF00"/>
                </a:solidFill>
              </a:rPr>
              <a:t>           animosity)  </a:t>
            </a:r>
          </a:p>
          <a:p>
            <a:pPr>
              <a:lnSpc>
                <a:spcPct val="80000"/>
              </a:lnSpc>
              <a:buFontTx/>
              <a:buNone/>
            </a:pPr>
            <a:r>
              <a:rPr lang="en-US" altLang="en-US" sz="1800" b="1" dirty="0">
                <a:solidFill>
                  <a:srgbClr val="FFFF00"/>
                </a:solidFill>
              </a:rPr>
              <a:t>         - alienate  (to be withdrawn, dissociate, disunite, divide,  separate)  </a:t>
            </a:r>
          </a:p>
          <a:p>
            <a:pPr>
              <a:lnSpc>
                <a:spcPct val="80000"/>
              </a:lnSpc>
              <a:buFontTx/>
              <a:buNone/>
            </a:pPr>
            <a:r>
              <a:rPr lang="en-US" altLang="en-US" sz="1800" b="1" dirty="0">
                <a:solidFill>
                  <a:srgbClr val="FFFF00"/>
                </a:solidFill>
              </a:rPr>
              <a:t>         - estrange (to remove from associations, isolate or sever  </a:t>
            </a:r>
          </a:p>
          <a:p>
            <a:pPr>
              <a:lnSpc>
                <a:spcPct val="80000"/>
              </a:lnSpc>
              <a:buFontTx/>
              <a:buNone/>
            </a:pPr>
            <a:r>
              <a:rPr lang="en-US" altLang="en-US" sz="1800" b="1" dirty="0">
                <a:solidFill>
                  <a:srgbClr val="FFFF00"/>
                </a:solidFill>
              </a:rPr>
              <a:t>           relationship, loss of affection or loyalty)</a:t>
            </a:r>
          </a:p>
          <a:p>
            <a:pPr>
              <a:lnSpc>
                <a:spcPct val="80000"/>
              </a:lnSpc>
              <a:buFontTx/>
              <a:buNone/>
            </a:pPr>
            <a:endParaRPr lang="en-US" altLang="en-US" sz="900" b="1" dirty="0">
              <a:solidFill>
                <a:srgbClr val="FFFF00"/>
              </a:solidFill>
            </a:endParaRPr>
          </a:p>
          <a:p>
            <a:pPr algn="ctr">
              <a:lnSpc>
                <a:spcPct val="80000"/>
              </a:lnSpc>
              <a:buFontTx/>
              <a:buNone/>
            </a:pPr>
            <a:r>
              <a:rPr lang="en-US" altLang="en-US" sz="1800" dirty="0">
                <a:solidFill>
                  <a:srgbClr val="FFFF00"/>
                </a:solidFill>
                <a:latin typeface="Arial Black" panose="020B0A04020102020204" pitchFamily="34" charset="0"/>
              </a:rPr>
              <a:t>Getting Right With God Includes </a:t>
            </a:r>
          </a:p>
          <a:p>
            <a:pPr algn="ctr">
              <a:lnSpc>
                <a:spcPct val="80000"/>
              </a:lnSpc>
              <a:buFontTx/>
              <a:buNone/>
            </a:pPr>
            <a:r>
              <a:rPr lang="en-US" altLang="en-US" sz="1800" dirty="0">
                <a:solidFill>
                  <a:srgbClr val="FFFF00"/>
                </a:solidFill>
                <a:latin typeface="Arial Black" panose="020B0A04020102020204" pitchFamily="34" charset="0"/>
              </a:rPr>
              <a:t>Getting Right with your Brother !</a:t>
            </a:r>
          </a:p>
          <a:p>
            <a:pPr>
              <a:lnSpc>
                <a:spcPct val="80000"/>
              </a:lnSpc>
              <a:buFontTx/>
              <a:buNone/>
            </a:pPr>
            <a:endParaRPr lang="en-US" altLang="en-US" sz="800" b="1" dirty="0">
              <a:solidFill>
                <a:srgbClr val="FF0000"/>
              </a:solidFill>
            </a:endParaRPr>
          </a:p>
        </p:txBody>
      </p:sp>
    </p:spTree>
    <p:extLst>
      <p:ext uri="{BB962C8B-B14F-4D97-AF65-F5344CB8AC3E}">
        <p14:creationId xmlns:p14="http://schemas.microsoft.com/office/powerpoint/2010/main" val="359588156"/>
      </p:ext>
    </p:extLst>
  </p:cSld>
  <p:clrMapOvr>
    <a:masterClrMapping/>
  </p:clrMapOvr>
  <p:transition spd="slow">
    <p:checker/>
    <p:sndAc>
      <p:stSnd>
        <p:snd r:embed="rId3" name="projctor.wav"/>
      </p:stSnd>
    </p:sndAc>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8" name="Text Box 4"/>
          <p:cNvSpPr txBox="1">
            <a:spLocks noChangeArrowheads="1"/>
          </p:cNvSpPr>
          <p:nvPr/>
        </p:nvSpPr>
        <p:spPr bwMode="auto">
          <a:xfrm>
            <a:off x="55563" y="1181100"/>
            <a:ext cx="7115175" cy="9433352"/>
          </a:xfrm>
          <a:prstGeom prst="rect">
            <a:avLst/>
          </a:prstGeom>
          <a:solidFill>
            <a:srgbClr val="000099"/>
          </a:solidFill>
          <a:ln w="76200">
            <a:solidFill>
              <a:schemeClr val="tx1"/>
            </a:solidFill>
            <a:miter lim="800000"/>
            <a:headEnd/>
            <a:tailEnd/>
          </a:ln>
          <a:effec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defRPr/>
            </a:pPr>
            <a:endParaRPr lang="en-US" altLang="en-US" sz="800" dirty="0">
              <a:solidFill>
                <a:schemeClr val="tx1"/>
              </a:solidFill>
            </a:endParaRPr>
          </a:p>
          <a:p>
            <a:pPr algn="ctr">
              <a:defRPr/>
            </a:pPr>
            <a:r>
              <a:rPr lang="en-US" sz="2400" dirty="0">
                <a:latin typeface="+mn-lt"/>
              </a:rPr>
              <a:t>Matthew 6:14-15,  Mark 11:26</a:t>
            </a:r>
          </a:p>
          <a:p>
            <a:pPr algn="just">
              <a:defRPr/>
            </a:pPr>
            <a:r>
              <a:rPr lang="en-US" sz="2400" dirty="0">
                <a:latin typeface="+mn-lt"/>
              </a:rPr>
              <a:t>14 If you forgive those who sin against you, your heavenly Father will forgive you. </a:t>
            </a:r>
          </a:p>
          <a:p>
            <a:pPr algn="just">
              <a:defRPr/>
            </a:pPr>
            <a:r>
              <a:rPr lang="en-US" sz="2400" dirty="0">
                <a:latin typeface="+mn-lt"/>
              </a:rPr>
              <a:t>15 But if you refuse to forgive others, your Father will not forgive your sins.  NLT</a:t>
            </a:r>
          </a:p>
          <a:p>
            <a:pPr algn="just">
              <a:defRPr/>
            </a:pPr>
            <a:endParaRPr lang="en-US" sz="1600" dirty="0">
              <a:latin typeface="+mn-lt"/>
            </a:endParaRPr>
          </a:p>
          <a:p>
            <a:pPr algn="ctr">
              <a:defRPr/>
            </a:pPr>
            <a:r>
              <a:rPr lang="en-US" sz="2400" dirty="0">
                <a:latin typeface="+mn-lt"/>
              </a:rPr>
              <a:t>Matt. 6:12 </a:t>
            </a:r>
          </a:p>
          <a:p>
            <a:pPr algn="ctr">
              <a:defRPr/>
            </a:pPr>
            <a:r>
              <a:rPr lang="en-US" sz="2300" dirty="0">
                <a:solidFill>
                  <a:srgbClr val="FFFF00"/>
                </a:solidFill>
                <a:latin typeface="+mn-lt"/>
              </a:rPr>
              <a:t>The Lord’s Prayer – conditional forgiveness</a:t>
            </a:r>
          </a:p>
          <a:p>
            <a:pPr algn="just">
              <a:defRPr/>
            </a:pPr>
            <a:r>
              <a:rPr lang="en-US" sz="2400" dirty="0">
                <a:latin typeface="+mn-lt"/>
              </a:rPr>
              <a:t>Forgive us our sins, just as we have forgiven those who have sinned against us.  TLB</a:t>
            </a:r>
          </a:p>
          <a:p>
            <a:pPr algn="just">
              <a:defRPr/>
            </a:pPr>
            <a:endParaRPr lang="en-US" sz="1600" dirty="0">
              <a:latin typeface="+mj-lt"/>
            </a:endParaRPr>
          </a:p>
          <a:p>
            <a:pPr algn="ctr">
              <a:defRPr/>
            </a:pPr>
            <a:r>
              <a:rPr lang="en-US" sz="2400" dirty="0">
                <a:latin typeface="+mj-lt"/>
              </a:rPr>
              <a:t>Col. 3:13</a:t>
            </a:r>
          </a:p>
          <a:p>
            <a:pPr algn="just">
              <a:defRPr/>
            </a:pPr>
            <a:r>
              <a:rPr lang="en-US" sz="2400" dirty="0">
                <a:latin typeface="+mj-lt"/>
              </a:rPr>
              <a:t>Be gentle and forbearing  with one another and,  if one has a  grievance   or   complaint against  another, readily pardoning each other; even as the Lord has [freely] forgiven you, so must you also [forgive].   AMP</a:t>
            </a:r>
          </a:p>
          <a:p>
            <a:pPr>
              <a:defRPr/>
            </a:pPr>
            <a:endParaRPr lang="en-US" sz="1600" dirty="0">
              <a:latin typeface="+mj-lt"/>
            </a:endParaRPr>
          </a:p>
          <a:p>
            <a:pPr algn="ctr">
              <a:defRPr/>
            </a:pPr>
            <a:r>
              <a:rPr lang="en-US" sz="2400" dirty="0">
                <a:latin typeface="+mj-lt"/>
              </a:rPr>
              <a:t>Matthew 18:21-22, 35</a:t>
            </a:r>
          </a:p>
          <a:p>
            <a:pPr algn="just">
              <a:defRPr/>
            </a:pPr>
            <a:r>
              <a:rPr lang="en-US" sz="2400" dirty="0">
                <a:latin typeface="+mj-lt"/>
              </a:rPr>
              <a:t>Then  Peter  came  to  him  and  asked,  “Lord,  how often should I forgive someone who sins against me? Seven  times?” “No, not seven times,” Jesus replied, “but seventy times seven!”  NLT</a:t>
            </a:r>
          </a:p>
          <a:p>
            <a:pPr>
              <a:defRPr/>
            </a:pPr>
            <a:endParaRPr lang="en-US" sz="2400" dirty="0">
              <a:latin typeface="+mj-lt"/>
            </a:endParaRPr>
          </a:p>
          <a:p>
            <a:pPr algn="just">
              <a:defRPr/>
            </a:pPr>
            <a:endParaRPr lang="en-US" sz="2400" dirty="0">
              <a:latin typeface="+mj-lt"/>
            </a:endParaRPr>
          </a:p>
          <a:p>
            <a:pPr>
              <a:defRPr/>
            </a:pPr>
            <a:endParaRPr lang="en-US" sz="1600" dirty="0">
              <a:latin typeface="+mj-lt"/>
            </a:endParaRPr>
          </a:p>
          <a:p>
            <a:pPr>
              <a:defRPr/>
            </a:pPr>
            <a:endParaRPr lang="en-US" altLang="en-US" sz="800" dirty="0">
              <a:latin typeface="Times New Roman" panose="02020603050405020304" pitchFamily="18" charset="0"/>
            </a:endParaRPr>
          </a:p>
        </p:txBody>
      </p:sp>
      <p:sp>
        <p:nvSpPr>
          <p:cNvPr id="553987" name="Rectangle 2"/>
          <p:cNvSpPr txBox="1">
            <a:spLocks noChangeArrowheads="1"/>
          </p:cNvSpPr>
          <p:nvPr/>
        </p:nvSpPr>
        <p:spPr bwMode="auto">
          <a:xfrm>
            <a:off x="57150" y="90488"/>
            <a:ext cx="7162800" cy="9906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lstStyle>
            <a:lvl1pPr marL="344488" indent="-344488" defTabSz="920750">
              <a:spcBef>
                <a:spcPct val="20000"/>
              </a:spcBef>
              <a:buChar char="•"/>
              <a:defRPr sz="3200">
                <a:solidFill>
                  <a:schemeClr val="tx1"/>
                </a:solidFill>
                <a:latin typeface="Times New Roman" panose="02020603050405020304" pitchFamily="18" charset="0"/>
              </a:defRPr>
            </a:lvl1pPr>
            <a:lvl2pPr marL="747713" indent="-287338" defTabSz="920750">
              <a:spcBef>
                <a:spcPct val="20000"/>
              </a:spcBef>
              <a:buChar char="–"/>
              <a:defRPr sz="2800">
                <a:solidFill>
                  <a:schemeClr val="tx1"/>
                </a:solidFill>
                <a:latin typeface="Times New Roman" panose="02020603050405020304" pitchFamily="18" charset="0"/>
              </a:defRPr>
            </a:lvl2pPr>
            <a:lvl3pPr marL="1150938" indent="-230188" defTabSz="920750">
              <a:spcBef>
                <a:spcPct val="20000"/>
              </a:spcBef>
              <a:buChar char="•"/>
              <a:defRPr sz="2400">
                <a:solidFill>
                  <a:schemeClr val="tx1"/>
                </a:solidFill>
                <a:latin typeface="Times New Roman" panose="02020603050405020304" pitchFamily="18" charset="0"/>
              </a:defRPr>
            </a:lvl3pPr>
            <a:lvl4pPr marL="1609725" indent="-228600" defTabSz="920750">
              <a:spcBef>
                <a:spcPct val="20000"/>
              </a:spcBef>
              <a:buChar char="–"/>
              <a:defRPr sz="2000">
                <a:solidFill>
                  <a:schemeClr val="tx1"/>
                </a:solidFill>
                <a:latin typeface="Times New Roman" panose="02020603050405020304" pitchFamily="18" charset="0"/>
              </a:defRPr>
            </a:lvl4pPr>
            <a:lvl5pPr marL="2071688" indent="-234950" defTabSz="920750">
              <a:spcBef>
                <a:spcPct val="20000"/>
              </a:spcBef>
              <a:buChar char="»"/>
              <a:defRPr sz="2000">
                <a:solidFill>
                  <a:schemeClr val="tx1"/>
                </a:solidFill>
                <a:latin typeface="Times New Roman" panose="02020603050405020304" pitchFamily="18" charset="0"/>
              </a:defRPr>
            </a:lvl5pPr>
            <a:lvl6pPr marL="25288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en-US" altLang="en-US" sz="600" dirty="0">
              <a:solidFill>
                <a:schemeClr val="bg1"/>
              </a:solidFill>
            </a:endParaRPr>
          </a:p>
          <a:p>
            <a:pPr algn="ctr">
              <a:buFontTx/>
              <a:buNone/>
            </a:pPr>
            <a:r>
              <a:rPr lang="en-US" altLang="en-US" sz="3600" dirty="0">
                <a:solidFill>
                  <a:schemeClr val="bg1"/>
                </a:solidFill>
              </a:rPr>
              <a:t>We Must Forgive to be Forgiven</a:t>
            </a:r>
          </a:p>
          <a:p>
            <a:pPr algn="ctr">
              <a:buFontTx/>
              <a:buNone/>
            </a:pPr>
            <a:endParaRPr lang="en-US" altLang="en-US" sz="3600" dirty="0">
              <a:solidFill>
                <a:schemeClr val="bg1"/>
              </a:solidFill>
            </a:endParaRPr>
          </a:p>
        </p:txBody>
      </p:sp>
    </p:spTree>
    <p:extLst>
      <p:ext uri="{BB962C8B-B14F-4D97-AF65-F5344CB8AC3E}">
        <p14:creationId xmlns:p14="http://schemas.microsoft.com/office/powerpoint/2010/main" val="2085983696"/>
      </p:ext>
    </p:extLst>
  </p:cSld>
  <p:clrMapOvr>
    <a:masterClrMapping/>
  </p:clrMapOvr>
  <p:transition spd="slow">
    <p:checker/>
    <p:sndAc>
      <p:stSnd>
        <p:snd r:embed="rId3" name="projctor.wav"/>
      </p:stSnd>
    </p:sndAc>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body" idx="1"/>
          </p:nvPr>
        </p:nvSpPr>
        <p:spPr>
          <a:xfrm>
            <a:off x="85725" y="1357659"/>
            <a:ext cx="7162800" cy="6515100"/>
          </a:xfrm>
          <a:solidFill>
            <a:srgbClr val="000099"/>
          </a:solidFill>
          <a:ln w="76200">
            <a:solidFill>
              <a:schemeClr val="tx1"/>
            </a:solidFill>
          </a:ln>
        </p:spPr>
        <p:txBody>
          <a:bodyPr/>
          <a:lstStyle/>
          <a:p>
            <a:pPr>
              <a:lnSpc>
                <a:spcPct val="80000"/>
              </a:lnSpc>
              <a:buFontTx/>
              <a:buNone/>
              <a:defRPr/>
            </a:pPr>
            <a:endParaRPr lang="en-US" altLang="en-US" sz="800" b="1" dirty="0">
              <a:solidFill>
                <a:schemeClr val="bg1"/>
              </a:solidFill>
            </a:endParaRPr>
          </a:p>
          <a:p>
            <a:pPr marL="0" indent="0">
              <a:lnSpc>
                <a:spcPct val="80000"/>
              </a:lnSpc>
              <a:buFont typeface="Wingdings" panose="05000000000000000000" pitchFamily="2" charset="2"/>
              <a:buChar char="Ø"/>
              <a:defRPr/>
            </a:pPr>
            <a:r>
              <a:rPr lang="en-US" altLang="en-US" b="1" dirty="0">
                <a:solidFill>
                  <a:schemeClr val="bg1"/>
                </a:solidFill>
                <a:latin typeface="+mj-lt"/>
              </a:rPr>
              <a:t> </a:t>
            </a:r>
            <a:r>
              <a:rPr lang="en-US" altLang="en-US" sz="2800" b="1" dirty="0">
                <a:solidFill>
                  <a:schemeClr val="bg1"/>
                </a:solidFill>
                <a:latin typeface="+mj-lt"/>
              </a:rPr>
              <a:t>Forgive, show mercy,  pursue </a:t>
            </a:r>
          </a:p>
          <a:p>
            <a:pPr marL="0" indent="0">
              <a:lnSpc>
                <a:spcPct val="80000"/>
              </a:lnSpc>
              <a:buFontTx/>
              <a:buNone/>
              <a:defRPr/>
            </a:pPr>
            <a:r>
              <a:rPr lang="en-US" altLang="en-US" sz="2800" b="1" dirty="0">
                <a:solidFill>
                  <a:schemeClr val="bg1"/>
                </a:solidFill>
                <a:latin typeface="+mj-lt"/>
              </a:rPr>
              <a:t>     reconciliation with the offender.</a:t>
            </a:r>
          </a:p>
          <a:p>
            <a:pPr marL="0" indent="0">
              <a:lnSpc>
                <a:spcPct val="80000"/>
              </a:lnSpc>
              <a:buFontTx/>
              <a:buNone/>
              <a:defRPr/>
            </a:pPr>
            <a:endParaRPr lang="en-US" altLang="en-US" sz="1200" b="1" dirty="0">
              <a:solidFill>
                <a:srgbClr val="FFFF00"/>
              </a:solidFill>
              <a:latin typeface="+mj-lt"/>
            </a:endParaRPr>
          </a:p>
          <a:p>
            <a:pPr>
              <a:buFont typeface="Wingdings" panose="05000000000000000000" pitchFamily="2" charset="2"/>
              <a:buChar char="Ø"/>
              <a:defRPr/>
            </a:pPr>
            <a:r>
              <a:rPr lang="en-US" sz="2800" b="1" dirty="0">
                <a:solidFill>
                  <a:schemeClr val="bg1"/>
                </a:solidFill>
                <a:latin typeface="+mj-lt"/>
              </a:rPr>
              <a:t>Biblical  forgiveness involves reconciliation of  the relationship, which stops the cycle of violence.</a:t>
            </a:r>
          </a:p>
          <a:p>
            <a:pPr marL="0" indent="0">
              <a:buFontTx/>
              <a:buNone/>
              <a:defRPr/>
            </a:pPr>
            <a:r>
              <a:rPr lang="en-US" sz="1200" b="1" dirty="0">
                <a:solidFill>
                  <a:schemeClr val="bg1"/>
                </a:solidFill>
                <a:latin typeface="+mj-lt"/>
              </a:rPr>
              <a:t>    </a:t>
            </a:r>
          </a:p>
          <a:p>
            <a:pPr algn="just">
              <a:buFont typeface="Wingdings" panose="05000000000000000000" pitchFamily="2" charset="2"/>
              <a:buChar char="Ø"/>
              <a:defRPr/>
            </a:pPr>
            <a:r>
              <a:rPr lang="en-US" sz="2800" b="1" dirty="0">
                <a:solidFill>
                  <a:srgbClr val="FFFF00"/>
                </a:solidFill>
              </a:rPr>
              <a:t>When we respond to an infraction by someone in an un-Christian way, we cooperate with the powers of darkness to </a:t>
            </a:r>
            <a:r>
              <a:rPr lang="en-US" sz="2800" b="1" dirty="0">
                <a:solidFill>
                  <a:schemeClr val="bg1"/>
                </a:solidFill>
              </a:rPr>
              <a:t>continue the cycle of violence</a:t>
            </a:r>
            <a:r>
              <a:rPr lang="en-US" sz="2800" b="1" dirty="0">
                <a:solidFill>
                  <a:srgbClr val="FFFF00"/>
                </a:solidFill>
              </a:rPr>
              <a:t>.  </a:t>
            </a:r>
          </a:p>
          <a:p>
            <a:pPr marL="0" indent="0" algn="just">
              <a:buFontTx/>
              <a:buNone/>
              <a:defRPr/>
            </a:pPr>
            <a:endParaRPr lang="en-US" sz="1200" b="1" dirty="0">
              <a:solidFill>
                <a:srgbClr val="FFFF00"/>
              </a:solidFill>
            </a:endParaRPr>
          </a:p>
          <a:p>
            <a:pPr algn="just">
              <a:buFont typeface="Wingdings" panose="05000000000000000000" pitchFamily="2" charset="2"/>
              <a:buChar char="Ø"/>
              <a:defRPr/>
            </a:pPr>
            <a:r>
              <a:rPr lang="en-US" sz="2800" b="1" dirty="0">
                <a:solidFill>
                  <a:srgbClr val="FFFF00"/>
                </a:solidFill>
              </a:rPr>
              <a:t>When we forgive, we are </a:t>
            </a:r>
            <a:r>
              <a:rPr lang="en-US" sz="2800" b="1" dirty="0">
                <a:solidFill>
                  <a:schemeClr val="bg1"/>
                </a:solidFill>
              </a:rPr>
              <a:t>stopping the cycle of violence</a:t>
            </a:r>
            <a:r>
              <a:rPr lang="en-US" sz="2800" b="1" dirty="0">
                <a:solidFill>
                  <a:srgbClr val="FFFF00"/>
                </a:solidFill>
              </a:rPr>
              <a:t> and emulating the divine nature of Jesus Christ. </a:t>
            </a:r>
          </a:p>
          <a:p>
            <a:pPr algn="just">
              <a:buFont typeface="Wingdings" panose="05000000000000000000" pitchFamily="2" charset="2"/>
              <a:buChar char="Ø"/>
              <a:defRPr/>
            </a:pPr>
            <a:endParaRPr lang="en-US" sz="1200" b="1" dirty="0">
              <a:solidFill>
                <a:srgbClr val="FFFF00"/>
              </a:solidFill>
            </a:endParaRPr>
          </a:p>
          <a:p>
            <a:pPr marL="0" indent="0" algn="just">
              <a:buFontTx/>
              <a:buNone/>
              <a:defRPr/>
            </a:pPr>
            <a:endParaRPr lang="en-US" sz="2800" b="1" dirty="0">
              <a:solidFill>
                <a:srgbClr val="FFFF00"/>
              </a:solidFill>
            </a:endParaRPr>
          </a:p>
          <a:p>
            <a:pPr algn="just">
              <a:buFont typeface="Wingdings" panose="05000000000000000000" pitchFamily="2" charset="2"/>
              <a:buChar char="Ø"/>
              <a:defRPr/>
            </a:pPr>
            <a:endParaRPr lang="en-US" sz="2800" b="1" dirty="0">
              <a:solidFill>
                <a:srgbClr val="FFFF00"/>
              </a:solidFill>
            </a:endParaRPr>
          </a:p>
          <a:p>
            <a:pPr algn="just">
              <a:buFont typeface="Wingdings" panose="05000000000000000000" pitchFamily="2" charset="2"/>
              <a:buChar char="Ø"/>
              <a:defRPr/>
            </a:pPr>
            <a:endParaRPr lang="en-US" sz="2800" dirty="0">
              <a:solidFill>
                <a:schemeClr val="bg1"/>
              </a:solidFill>
            </a:endParaRPr>
          </a:p>
          <a:p>
            <a:pPr marL="0" indent="0">
              <a:buFontTx/>
              <a:buNone/>
              <a:defRPr/>
            </a:pPr>
            <a:endParaRPr lang="en-US" sz="1600" b="1" dirty="0">
              <a:solidFill>
                <a:schemeClr val="bg1"/>
              </a:solidFill>
              <a:latin typeface="+mj-lt"/>
            </a:endParaRPr>
          </a:p>
          <a:p>
            <a:pPr marL="0" indent="0" algn="ctr">
              <a:buFontTx/>
              <a:buNone/>
              <a:defRPr/>
            </a:pPr>
            <a:endParaRPr lang="en-US" altLang="en-US" sz="3600" b="1" dirty="0">
              <a:solidFill>
                <a:schemeClr val="bg1"/>
              </a:solidFill>
              <a:latin typeface="+mj-lt"/>
            </a:endParaRPr>
          </a:p>
        </p:txBody>
      </p:sp>
      <p:sp>
        <p:nvSpPr>
          <p:cNvPr id="3" name="TextBox 2"/>
          <p:cNvSpPr txBox="1"/>
          <p:nvPr/>
        </p:nvSpPr>
        <p:spPr>
          <a:xfrm>
            <a:off x="109538" y="63984"/>
            <a:ext cx="7129462" cy="1181100"/>
          </a:xfrm>
          <a:prstGeom prst="rect">
            <a:avLst/>
          </a:prstGeom>
          <a:solidFill>
            <a:srgbClr val="FF0000"/>
          </a:solidFill>
          <a:ln w="76200">
            <a:solidFill>
              <a:schemeClr val="tx1"/>
            </a:solidFill>
          </a:ln>
        </p:spPr>
        <p:txBody>
          <a:bodyPr>
            <a:spAutoFit/>
          </a:bodyPr>
          <a:lstStyle/>
          <a:p>
            <a:pPr eaLnBrk="0" hangingPunct="0">
              <a:lnSpc>
                <a:spcPct val="90000"/>
              </a:lnSpc>
              <a:tabLst>
                <a:tab pos="2111375" algn="l"/>
              </a:tabLst>
            </a:pPr>
            <a:endParaRPr lang="en-US" altLang="en-US" sz="1000" dirty="0">
              <a:latin typeface="Times New Roman" pitchFamily="18" charset="0"/>
            </a:endParaRPr>
          </a:p>
          <a:p>
            <a:pPr algn="ctr" eaLnBrk="0" hangingPunct="0">
              <a:lnSpc>
                <a:spcPct val="90000"/>
              </a:lnSpc>
              <a:tabLst>
                <a:tab pos="2111375" algn="l"/>
              </a:tabLst>
            </a:pPr>
            <a:r>
              <a:rPr lang="en-US" altLang="en-US" sz="3200" dirty="0">
                <a:latin typeface="Times New Roman" pitchFamily="18" charset="0"/>
              </a:rPr>
              <a:t>The Christian Reaction to Someone Who has Wronged Them:</a:t>
            </a:r>
          </a:p>
        </p:txBody>
      </p:sp>
      <p:sp>
        <p:nvSpPr>
          <p:cNvPr id="4" name="TextBox 3"/>
          <p:cNvSpPr txBox="1"/>
          <p:nvPr/>
        </p:nvSpPr>
        <p:spPr>
          <a:xfrm>
            <a:off x="88900" y="7982160"/>
            <a:ext cx="7129463" cy="1144929"/>
          </a:xfrm>
          <a:prstGeom prst="rect">
            <a:avLst/>
          </a:prstGeom>
          <a:solidFill>
            <a:schemeClr val="tx1"/>
          </a:solidFill>
          <a:ln w="76200">
            <a:solidFill>
              <a:schemeClr val="tx1"/>
            </a:solidFill>
          </a:ln>
        </p:spPr>
        <p:txBody>
          <a:bodyPr>
            <a:spAutoFit/>
          </a:bodyPr>
          <a:lstStyle/>
          <a:p>
            <a:pPr eaLnBrk="0" hangingPunct="0">
              <a:lnSpc>
                <a:spcPct val="90000"/>
              </a:lnSpc>
              <a:tabLst>
                <a:tab pos="2111375" algn="l"/>
              </a:tabLst>
            </a:pPr>
            <a:endParaRPr lang="en-US" altLang="en-US" sz="1000" dirty="0">
              <a:latin typeface="Times New Roman" pitchFamily="18" charset="0"/>
            </a:endParaRPr>
          </a:p>
          <a:p>
            <a:pPr algn="ctr" eaLnBrk="0" hangingPunct="0">
              <a:lnSpc>
                <a:spcPct val="90000"/>
              </a:lnSpc>
              <a:tabLst>
                <a:tab pos="2111375" algn="l"/>
              </a:tabLst>
            </a:pPr>
            <a:r>
              <a:rPr lang="en-US" altLang="en-US" sz="2800" dirty="0">
                <a:latin typeface="Times New Roman" pitchFamily="18" charset="0"/>
              </a:rPr>
              <a:t>If we do not forgive, God will not forgive us!</a:t>
            </a:r>
          </a:p>
          <a:p>
            <a:pPr algn="ctr" eaLnBrk="0" hangingPunct="0">
              <a:lnSpc>
                <a:spcPct val="90000"/>
              </a:lnSpc>
              <a:tabLst>
                <a:tab pos="2111375" algn="l"/>
              </a:tabLst>
            </a:pPr>
            <a:r>
              <a:rPr lang="en-US" altLang="en-US" sz="2800" dirty="0">
                <a:latin typeface="Times New Roman" pitchFamily="18" charset="0"/>
              </a:rPr>
              <a:t>Un-forgiveness is an Unpardonable Sin! </a:t>
            </a:r>
          </a:p>
          <a:p>
            <a:pPr eaLnBrk="0" hangingPunct="0">
              <a:lnSpc>
                <a:spcPct val="90000"/>
              </a:lnSpc>
              <a:tabLst>
                <a:tab pos="2111375" algn="l"/>
              </a:tabLst>
            </a:pPr>
            <a:endParaRPr lang="en-US" altLang="en-US" sz="1000" dirty="0">
              <a:latin typeface="Times New Roman" pitchFamily="18" charset="0"/>
            </a:endParaRPr>
          </a:p>
        </p:txBody>
      </p:sp>
    </p:spTree>
    <p:extLst>
      <p:ext uri="{BB962C8B-B14F-4D97-AF65-F5344CB8AC3E}">
        <p14:creationId xmlns:p14="http://schemas.microsoft.com/office/powerpoint/2010/main" val="825423385"/>
      </p:ext>
    </p:extLst>
  </p:cSld>
  <p:clrMapOvr>
    <a:masterClrMapping/>
  </p:clrMapOvr>
  <p:transition spd="slow">
    <p:checker/>
    <p:sndAc>
      <p:stSnd>
        <p:snd r:embed="rId3" name="projctor.wav"/>
      </p:stSnd>
    </p:sndAc>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Box 1"/>
          <p:cNvSpPr txBox="1">
            <a:spLocks noChangeArrowheads="1"/>
          </p:cNvSpPr>
          <p:nvPr/>
        </p:nvSpPr>
        <p:spPr bwMode="auto">
          <a:xfrm>
            <a:off x="101600" y="1614488"/>
            <a:ext cx="7086600" cy="7417415"/>
          </a:xfrm>
          <a:prstGeom prst="rect">
            <a:avLst/>
          </a:prstGeom>
          <a:solidFill>
            <a:srgbClr val="FFFF00"/>
          </a:solidFill>
          <a:ln w="76200">
            <a:solidFill>
              <a:schemeClr val="tx1"/>
            </a:solidFill>
            <a:miter lim="800000"/>
            <a:headEnd/>
            <a:tailEnd/>
          </a:ln>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defRPr/>
            </a:pPr>
            <a:endParaRPr lang="en-US" altLang="en-US" sz="2400" dirty="0"/>
          </a:p>
          <a:p>
            <a:pPr>
              <a:defRPr/>
            </a:pPr>
            <a:r>
              <a:rPr lang="en-US" altLang="en-US" dirty="0"/>
              <a:t>  </a:t>
            </a:r>
            <a:r>
              <a:rPr lang="en-US" altLang="en-US" sz="4400" dirty="0">
                <a:solidFill>
                  <a:srgbClr val="FF0000"/>
                </a:solidFill>
                <a:latin typeface="Rockwell" panose="02060603020205020403" pitchFamily="18" charset="0"/>
              </a:rPr>
              <a:t>(1) Act Like Christ</a:t>
            </a:r>
          </a:p>
          <a:p>
            <a:pPr>
              <a:defRPr/>
            </a:pPr>
            <a:r>
              <a:rPr lang="en-US" altLang="en-US" dirty="0">
                <a:solidFill>
                  <a:srgbClr val="FF0000"/>
                </a:solidFill>
                <a:latin typeface="Rockwell" panose="02060603020205020403" pitchFamily="18" charset="0"/>
              </a:rPr>
              <a:t>         </a:t>
            </a:r>
            <a:r>
              <a:rPr lang="en-US" altLang="en-US" sz="3200" dirty="0">
                <a:solidFill>
                  <a:srgbClr val="FF0000"/>
                </a:solidFill>
                <a:latin typeface="Rockwell" panose="02060603020205020403" pitchFamily="18" charset="0"/>
              </a:rPr>
              <a:t>- Carry your cross</a:t>
            </a:r>
          </a:p>
          <a:p>
            <a:pPr>
              <a:defRPr/>
            </a:pPr>
            <a:r>
              <a:rPr lang="en-US" altLang="en-US" sz="3200" dirty="0">
                <a:solidFill>
                  <a:srgbClr val="FF0000"/>
                </a:solidFill>
                <a:latin typeface="Rockwell" panose="02060603020205020403" pitchFamily="18" charset="0"/>
              </a:rPr>
              <a:t>           - Having right actions</a:t>
            </a:r>
          </a:p>
          <a:p>
            <a:pPr>
              <a:defRPr/>
            </a:pPr>
            <a:endParaRPr lang="en-US" altLang="en-US" sz="2400" dirty="0">
              <a:latin typeface="Rockwell" panose="02060603020205020403" pitchFamily="18" charset="0"/>
            </a:endParaRPr>
          </a:p>
          <a:p>
            <a:pPr>
              <a:defRPr/>
            </a:pPr>
            <a:r>
              <a:rPr lang="en-US" altLang="en-US" dirty="0">
                <a:latin typeface="Rockwell" panose="02060603020205020403" pitchFamily="18" charset="0"/>
              </a:rPr>
              <a:t>  </a:t>
            </a:r>
            <a:r>
              <a:rPr lang="en-US" altLang="en-US" sz="4400" dirty="0">
                <a:solidFill>
                  <a:srgbClr val="0000CC"/>
                </a:solidFill>
                <a:latin typeface="Rockwell" panose="02060603020205020403" pitchFamily="18" charset="0"/>
              </a:rPr>
              <a:t>(2) React Like Christ</a:t>
            </a:r>
          </a:p>
          <a:p>
            <a:pPr>
              <a:defRPr/>
            </a:pPr>
            <a:r>
              <a:rPr lang="en-US" altLang="en-US" dirty="0">
                <a:solidFill>
                  <a:srgbClr val="0000CC"/>
                </a:solidFill>
                <a:latin typeface="Rockwell" panose="02060603020205020403" pitchFamily="18" charset="0"/>
              </a:rPr>
              <a:t>         </a:t>
            </a:r>
            <a:r>
              <a:rPr lang="en-US" altLang="en-US" sz="3200" dirty="0">
                <a:solidFill>
                  <a:srgbClr val="0000CC"/>
                </a:solidFill>
                <a:latin typeface="Rockwell" panose="02060603020205020403" pitchFamily="18" charset="0"/>
              </a:rPr>
              <a:t>- To be crucified with Christ</a:t>
            </a:r>
          </a:p>
          <a:p>
            <a:pPr>
              <a:defRPr/>
            </a:pPr>
            <a:r>
              <a:rPr lang="en-US" altLang="en-US" sz="2800" dirty="0">
                <a:solidFill>
                  <a:srgbClr val="0000CC"/>
                </a:solidFill>
                <a:latin typeface="Rockwell" panose="02060603020205020403" pitchFamily="18" charset="0"/>
              </a:rPr>
              <a:t>                  “</a:t>
            </a:r>
            <a:r>
              <a:rPr lang="en-US" altLang="en-US" sz="2800" i="1" dirty="0">
                <a:solidFill>
                  <a:srgbClr val="0000CC"/>
                </a:solidFill>
                <a:latin typeface="+mj-lt"/>
              </a:rPr>
              <a:t>I die daily.”  1 Cor. 15:31</a:t>
            </a:r>
          </a:p>
          <a:p>
            <a:pPr>
              <a:defRPr/>
            </a:pPr>
            <a:r>
              <a:rPr lang="en-US" altLang="en-US" sz="3200" dirty="0">
                <a:solidFill>
                  <a:srgbClr val="0000CC"/>
                </a:solidFill>
                <a:latin typeface="Rockwell" panose="02060603020205020403" pitchFamily="18" charset="0"/>
              </a:rPr>
              <a:t>           - Having the right reactions   </a:t>
            </a:r>
          </a:p>
          <a:p>
            <a:pPr>
              <a:defRPr/>
            </a:pPr>
            <a:endParaRPr lang="en-US" altLang="en-US" sz="2400" dirty="0">
              <a:latin typeface="Rockwell" panose="02060603020205020403" pitchFamily="18" charset="0"/>
            </a:endParaRPr>
          </a:p>
          <a:p>
            <a:pPr>
              <a:defRPr/>
            </a:pPr>
            <a:r>
              <a:rPr lang="en-US" altLang="en-US" sz="3200" dirty="0">
                <a:latin typeface="Rockwell" panose="02060603020205020403" pitchFamily="18" charset="0"/>
              </a:rPr>
              <a:t>   </a:t>
            </a:r>
            <a:r>
              <a:rPr lang="en-US" altLang="en-US" sz="4400" dirty="0">
                <a:solidFill>
                  <a:srgbClr val="006600"/>
                </a:solidFill>
                <a:latin typeface="Rockwell" panose="02060603020205020403" pitchFamily="18" charset="0"/>
              </a:rPr>
              <a:t>(3) Duplicate the </a:t>
            </a:r>
          </a:p>
          <a:p>
            <a:pPr>
              <a:defRPr/>
            </a:pPr>
            <a:r>
              <a:rPr lang="en-US" altLang="en-US" sz="4400" dirty="0">
                <a:solidFill>
                  <a:srgbClr val="006600"/>
                </a:solidFill>
                <a:latin typeface="Rockwell" panose="02060603020205020403" pitchFamily="18" charset="0"/>
              </a:rPr>
              <a:t>        Ministry of Christ</a:t>
            </a:r>
            <a:r>
              <a:rPr lang="en-US" altLang="en-US" dirty="0">
                <a:solidFill>
                  <a:srgbClr val="006600"/>
                </a:solidFill>
                <a:latin typeface="Rockwell" panose="02060603020205020403" pitchFamily="18" charset="0"/>
              </a:rPr>
              <a:t>          </a:t>
            </a:r>
            <a:r>
              <a:rPr lang="en-US" altLang="en-US" sz="2400" dirty="0">
                <a:solidFill>
                  <a:srgbClr val="006600"/>
                </a:solidFill>
                <a:latin typeface="Rockwell" panose="02060603020205020403" pitchFamily="18" charset="0"/>
              </a:rPr>
              <a:t>        	</a:t>
            </a:r>
            <a:r>
              <a:rPr lang="en-US" altLang="en-US" sz="2000" dirty="0">
                <a:solidFill>
                  <a:srgbClr val="006600"/>
                </a:solidFill>
                <a:latin typeface="Rockwell" panose="02060603020205020403" pitchFamily="18" charset="0"/>
              </a:rPr>
              <a:t>     (Becoming a Book of Acts Christian)</a:t>
            </a:r>
            <a:r>
              <a:rPr lang="en-US" altLang="en-US" sz="2400" dirty="0">
                <a:solidFill>
                  <a:srgbClr val="006600"/>
                </a:solidFill>
                <a:latin typeface="Rockwell" panose="02060603020205020403" pitchFamily="18" charset="0"/>
              </a:rPr>
              <a:t>                                                                         </a:t>
            </a:r>
            <a:r>
              <a:rPr lang="en-US" altLang="en-US" sz="3200" dirty="0">
                <a:latin typeface="Rockwell" panose="02060603020205020403" pitchFamily="18" charset="0"/>
              </a:rPr>
              <a:t>	</a:t>
            </a:r>
            <a:r>
              <a:rPr lang="en-US" altLang="en-US" sz="2800" dirty="0"/>
              <a:t> </a:t>
            </a:r>
          </a:p>
        </p:txBody>
      </p:sp>
      <p:sp>
        <p:nvSpPr>
          <p:cNvPr id="540675" name="TextBox 3"/>
          <p:cNvSpPr txBox="1">
            <a:spLocks noChangeArrowheads="1"/>
          </p:cNvSpPr>
          <p:nvPr/>
        </p:nvSpPr>
        <p:spPr bwMode="auto">
          <a:xfrm>
            <a:off x="101600" y="166688"/>
            <a:ext cx="7086600" cy="1323975"/>
          </a:xfrm>
          <a:prstGeom prst="rect">
            <a:avLst/>
          </a:prstGeom>
          <a:solidFill>
            <a:srgbClr val="FF0000"/>
          </a:solidFill>
          <a:ln w="76200">
            <a:solidFill>
              <a:schemeClr val="tx1"/>
            </a:solidFill>
            <a:miter lim="800000"/>
            <a:headEnd/>
            <a:tailEnd/>
          </a:ln>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dirty="0">
                <a:solidFill>
                  <a:srgbClr val="FFFF00"/>
                </a:solidFill>
              </a:rPr>
              <a:t>The 3 Dimensions of</a:t>
            </a:r>
          </a:p>
          <a:p>
            <a:pPr algn="ctr"/>
            <a:r>
              <a:rPr lang="en-US" altLang="en-US" dirty="0">
                <a:solidFill>
                  <a:srgbClr val="FFFF00"/>
                </a:solidFill>
              </a:rPr>
              <a:t>a Christian</a:t>
            </a:r>
          </a:p>
        </p:txBody>
      </p:sp>
      <p:sp>
        <p:nvSpPr>
          <p:cNvPr id="540676" name="Oval 1"/>
          <p:cNvSpPr>
            <a:spLocks noChangeArrowheads="1"/>
          </p:cNvSpPr>
          <p:nvPr/>
        </p:nvSpPr>
        <p:spPr bwMode="auto">
          <a:xfrm>
            <a:off x="2286000" y="2528888"/>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540677" name="Oval 2"/>
          <p:cNvSpPr>
            <a:spLocks noChangeArrowheads="1"/>
          </p:cNvSpPr>
          <p:nvPr/>
        </p:nvSpPr>
        <p:spPr bwMode="auto">
          <a:xfrm>
            <a:off x="2057400" y="2071688"/>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540678" name="Line 25"/>
          <p:cNvSpPr>
            <a:spLocks noChangeShapeType="1"/>
          </p:cNvSpPr>
          <p:nvPr/>
        </p:nvSpPr>
        <p:spPr bwMode="auto">
          <a:xfrm flipH="1" flipV="1">
            <a:off x="2209800" y="6491288"/>
            <a:ext cx="228600" cy="101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40679" name="Oval 21"/>
          <p:cNvSpPr>
            <a:spLocks noChangeArrowheads="1"/>
          </p:cNvSpPr>
          <p:nvPr/>
        </p:nvSpPr>
        <p:spPr bwMode="auto">
          <a:xfrm>
            <a:off x="1295400" y="2147888"/>
            <a:ext cx="4613275" cy="4800600"/>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540680" name="Line 24"/>
          <p:cNvSpPr>
            <a:spLocks noChangeShapeType="1"/>
          </p:cNvSpPr>
          <p:nvPr/>
        </p:nvSpPr>
        <p:spPr bwMode="auto">
          <a:xfrm>
            <a:off x="5824538" y="3900488"/>
            <a:ext cx="58737" cy="228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637174663"/>
      </p:ext>
    </p:extLst>
  </p:cSld>
  <p:clrMapOvr>
    <a:masterClrMapping/>
  </p:clrMapOvr>
  <p:transition spd="slow">
    <p:checker/>
    <p:sndAc>
      <p:stSnd>
        <p:snd r:embed="rId2" name="projctor.wav"/>
      </p:stSnd>
    </p:sndAc>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TextBox 1"/>
          <p:cNvSpPr txBox="1">
            <a:spLocks noChangeArrowheads="1"/>
          </p:cNvSpPr>
          <p:nvPr/>
        </p:nvSpPr>
        <p:spPr bwMode="auto">
          <a:xfrm>
            <a:off x="102972" y="1525843"/>
            <a:ext cx="7086600" cy="7725192"/>
          </a:xfrm>
          <a:prstGeom prst="rect">
            <a:avLst/>
          </a:prstGeom>
          <a:solidFill>
            <a:schemeClr val="tx1"/>
          </a:solidFill>
          <a:ln w="76200">
            <a:solidFill>
              <a:srgbClr val="FF0000"/>
            </a:solidFill>
            <a:miter lim="800000"/>
            <a:headEnd/>
            <a:tailEnd/>
          </a:ln>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dirty="0"/>
              <a:t>     </a:t>
            </a:r>
            <a:r>
              <a:rPr lang="en-US" altLang="en-US" sz="2400" dirty="0">
                <a:solidFill>
                  <a:srgbClr val="FFFF00"/>
                </a:solidFill>
                <a:latin typeface="Arial Black" panose="020B0A04020102020204" pitchFamily="34" charset="0"/>
              </a:rPr>
              <a:t>Four Things That  </a:t>
            </a:r>
            <a:r>
              <a:rPr lang="en-US" altLang="en-US" sz="2400" dirty="0">
                <a:solidFill>
                  <a:srgbClr val="FFFF00"/>
                </a:solidFill>
              </a:rPr>
              <a:t>             </a:t>
            </a:r>
            <a:r>
              <a:rPr lang="en-US" altLang="en-US" sz="2800" dirty="0">
                <a:solidFill>
                  <a:srgbClr val="FFFF00"/>
                </a:solidFill>
                <a:latin typeface="Salina" pitchFamily="2" charset="0"/>
              </a:rPr>
              <a:t>Right Reaction</a:t>
            </a:r>
          </a:p>
          <a:p>
            <a:r>
              <a:rPr lang="en-US" altLang="en-US" sz="2800" dirty="0">
                <a:solidFill>
                  <a:srgbClr val="FFFF00"/>
                </a:solidFill>
                <a:latin typeface="Arial Black" panose="020B0A04020102020204" pitchFamily="34" charset="0"/>
              </a:rPr>
              <a:t>    </a:t>
            </a:r>
            <a:r>
              <a:rPr lang="en-US" altLang="en-US" sz="2400" dirty="0">
                <a:solidFill>
                  <a:srgbClr val="FFFF00"/>
                </a:solidFill>
                <a:latin typeface="Arial Black" panose="020B0A04020102020204" pitchFamily="34" charset="0"/>
              </a:rPr>
              <a:t>We Must Overcome: </a:t>
            </a:r>
          </a:p>
          <a:p>
            <a:endParaRPr lang="en-US" altLang="en-US" sz="1200" dirty="0">
              <a:latin typeface="Salina" pitchFamily="2" charset="0"/>
            </a:endParaRPr>
          </a:p>
          <a:p>
            <a:endParaRPr lang="en-US" altLang="en-US" sz="800" dirty="0">
              <a:latin typeface="Arial Black" panose="020B0A04020102020204" pitchFamily="34" charset="0"/>
            </a:endParaRPr>
          </a:p>
          <a:p>
            <a:endParaRPr lang="en-US" altLang="en-US" sz="800" dirty="0">
              <a:latin typeface="Arial Black" panose="020B0A04020102020204" pitchFamily="34" charset="0"/>
            </a:endParaRPr>
          </a:p>
          <a:p>
            <a:r>
              <a:rPr lang="en-US" altLang="en-US" sz="3200" dirty="0">
                <a:latin typeface="Arial Black" panose="020B0A04020102020204" pitchFamily="34" charset="0"/>
              </a:rPr>
              <a:t>1.</a:t>
            </a:r>
            <a:r>
              <a:rPr lang="en-US" altLang="en-US" sz="2800" dirty="0">
                <a:latin typeface="Arial Black" panose="020B0A04020102020204" pitchFamily="34" charset="0"/>
              </a:rPr>
              <a:t> “Temptations”              </a:t>
            </a:r>
            <a:r>
              <a:rPr lang="en-US" altLang="en-US" sz="3200" dirty="0">
                <a:solidFill>
                  <a:srgbClr val="FFFF00"/>
                </a:solidFill>
                <a:latin typeface="Salina" pitchFamily="2" charset="0"/>
              </a:rPr>
              <a:t>Resist !</a:t>
            </a:r>
          </a:p>
          <a:p>
            <a:r>
              <a:rPr lang="en-US" altLang="en-US" sz="3200" dirty="0">
                <a:latin typeface="Arial Black" panose="020B0A04020102020204" pitchFamily="34" charset="0"/>
              </a:rPr>
              <a:t>      </a:t>
            </a:r>
            <a:r>
              <a:rPr lang="en-US" altLang="en-US" sz="2400" dirty="0">
                <a:latin typeface="Arial Black" panose="020B0A04020102020204" pitchFamily="34" charset="0"/>
              </a:rPr>
              <a:t>come from Satan</a:t>
            </a:r>
            <a:r>
              <a:rPr lang="en-US" altLang="en-US" sz="2800" dirty="0">
                <a:latin typeface="Arial Black" panose="020B0A04020102020204" pitchFamily="34" charset="0"/>
              </a:rPr>
              <a:t>           </a:t>
            </a:r>
            <a:endParaRPr lang="en-US" altLang="en-US" sz="3200" dirty="0">
              <a:latin typeface="Arial Black" panose="020B0A04020102020204" pitchFamily="34" charset="0"/>
            </a:endParaRPr>
          </a:p>
          <a:p>
            <a:r>
              <a:rPr lang="en-US" altLang="en-US" sz="1200" dirty="0">
                <a:latin typeface="Arial Black" panose="020B0A04020102020204" pitchFamily="34" charset="0"/>
              </a:rPr>
              <a:t>    </a:t>
            </a:r>
            <a:endParaRPr lang="en-US" altLang="en-US" sz="1200" b="0" dirty="0">
              <a:solidFill>
                <a:srgbClr val="FFFF00"/>
              </a:solidFill>
              <a:latin typeface="Salina" pitchFamily="2" charset="0"/>
            </a:endParaRPr>
          </a:p>
          <a:p>
            <a:endParaRPr lang="en-US" altLang="en-US" sz="1600" dirty="0">
              <a:latin typeface="Arial Black" panose="020B0A04020102020204" pitchFamily="34" charset="0"/>
            </a:endParaRPr>
          </a:p>
          <a:p>
            <a:endParaRPr lang="en-US" altLang="en-US" sz="800" dirty="0">
              <a:latin typeface="Arial Black" panose="020B0A04020102020204" pitchFamily="34" charset="0"/>
            </a:endParaRPr>
          </a:p>
          <a:p>
            <a:r>
              <a:rPr lang="en-US" altLang="en-US" sz="3200" dirty="0">
                <a:latin typeface="Arial Black" panose="020B0A04020102020204" pitchFamily="34" charset="0"/>
              </a:rPr>
              <a:t>2. </a:t>
            </a:r>
            <a:r>
              <a:rPr lang="en-US" altLang="en-US" sz="3600" dirty="0">
                <a:latin typeface="Arial Black" panose="020B0A04020102020204" pitchFamily="34" charset="0"/>
              </a:rPr>
              <a:t>“</a:t>
            </a:r>
            <a:r>
              <a:rPr lang="en-US" altLang="en-US" sz="3200" dirty="0">
                <a:latin typeface="Arial Black" panose="020B0A04020102020204" pitchFamily="34" charset="0"/>
              </a:rPr>
              <a:t>Trouble” </a:t>
            </a:r>
            <a:r>
              <a:rPr lang="en-US" altLang="en-US" sz="2800" dirty="0">
                <a:latin typeface="Arial Black" panose="020B0A04020102020204" pitchFamily="34" charset="0"/>
              </a:rPr>
              <a:t>comes</a:t>
            </a:r>
            <a:r>
              <a:rPr lang="en-US" altLang="en-US" sz="3200" dirty="0">
                <a:latin typeface="Arial Black" panose="020B0A04020102020204" pitchFamily="34" charset="0"/>
              </a:rPr>
              <a:t>      </a:t>
            </a:r>
            <a:r>
              <a:rPr lang="en-US" altLang="en-US" sz="3600" b="0" dirty="0">
                <a:solidFill>
                  <a:srgbClr val="FFFF00"/>
                </a:solidFill>
                <a:latin typeface="Salina" pitchFamily="2" charset="0"/>
              </a:rPr>
              <a:t>Repent !</a:t>
            </a:r>
            <a:endParaRPr lang="en-US" altLang="en-US" sz="3600" dirty="0">
              <a:latin typeface="Arial Black" panose="020B0A04020102020204" pitchFamily="34" charset="0"/>
            </a:endParaRPr>
          </a:p>
          <a:p>
            <a:r>
              <a:rPr lang="en-US" altLang="en-US" sz="3200" dirty="0">
                <a:latin typeface="Arial Black" panose="020B0A04020102020204" pitchFamily="34" charset="0"/>
              </a:rPr>
              <a:t>      </a:t>
            </a:r>
            <a:r>
              <a:rPr lang="en-US" altLang="en-US" sz="2800" dirty="0">
                <a:latin typeface="Arial Black" panose="020B0A04020102020204" pitchFamily="34" charset="0"/>
              </a:rPr>
              <a:t>from us </a:t>
            </a:r>
            <a:r>
              <a:rPr lang="en-US" altLang="en-US" sz="1800" dirty="0">
                <a:latin typeface="Arial Black" panose="020B0A04020102020204" pitchFamily="34" charset="0"/>
              </a:rPr>
              <a:t>(our mistakes)</a:t>
            </a:r>
            <a:endParaRPr lang="en-US" altLang="en-US" sz="1800" b="0" dirty="0">
              <a:solidFill>
                <a:srgbClr val="FFFF00"/>
              </a:solidFill>
              <a:latin typeface="Salina" pitchFamily="2" charset="0"/>
            </a:endParaRPr>
          </a:p>
          <a:p>
            <a:endParaRPr lang="en-US" altLang="en-US" sz="3200" dirty="0">
              <a:latin typeface="Arial Black" panose="020B0A04020102020204" pitchFamily="34" charset="0"/>
            </a:endParaRPr>
          </a:p>
          <a:p>
            <a:r>
              <a:rPr lang="en-US" altLang="en-US" sz="3200" dirty="0">
                <a:latin typeface="Arial Black" panose="020B0A04020102020204" pitchFamily="34" charset="0"/>
              </a:rPr>
              <a:t>3. “</a:t>
            </a:r>
            <a:r>
              <a:rPr lang="en-US" altLang="en-US" sz="2800" dirty="0">
                <a:latin typeface="Arial Black" panose="020B0A04020102020204" pitchFamily="34" charset="0"/>
              </a:rPr>
              <a:t>Trials” </a:t>
            </a:r>
            <a:r>
              <a:rPr lang="en-US" altLang="en-US" sz="2400" dirty="0">
                <a:latin typeface="Arial Black" panose="020B0A04020102020204" pitchFamily="34" charset="0"/>
              </a:rPr>
              <a:t>come                 </a:t>
            </a:r>
            <a:r>
              <a:rPr lang="en-US" altLang="en-US" sz="3200" b="0" dirty="0">
                <a:solidFill>
                  <a:srgbClr val="FFFF00"/>
                </a:solidFill>
                <a:latin typeface="Salina" pitchFamily="2" charset="0"/>
              </a:rPr>
              <a:t>Humble &amp; </a:t>
            </a:r>
          </a:p>
          <a:p>
            <a:r>
              <a:rPr lang="en-US" altLang="en-US" sz="2400" dirty="0">
                <a:latin typeface="Arial Black" panose="020B0A04020102020204" pitchFamily="34" charset="0"/>
              </a:rPr>
              <a:t>        from God</a:t>
            </a:r>
            <a:r>
              <a:rPr lang="en-US" altLang="en-US" sz="2800" dirty="0">
                <a:latin typeface="Arial Black" panose="020B0A04020102020204" pitchFamily="34" charset="0"/>
              </a:rPr>
              <a:t>                      </a:t>
            </a:r>
            <a:r>
              <a:rPr lang="en-US" altLang="en-US" sz="3200" b="0" dirty="0">
                <a:solidFill>
                  <a:srgbClr val="FFFF00"/>
                </a:solidFill>
                <a:latin typeface="Salina" pitchFamily="2" charset="0"/>
              </a:rPr>
              <a:t>submit !</a:t>
            </a:r>
          </a:p>
          <a:p>
            <a:endParaRPr lang="en-US" altLang="en-US" sz="1600" dirty="0">
              <a:latin typeface="Arial Black" panose="020B0A04020102020204" pitchFamily="34" charset="0"/>
            </a:endParaRPr>
          </a:p>
          <a:p>
            <a:endParaRPr lang="en-US" altLang="en-US" sz="1200" dirty="0">
              <a:latin typeface="Arial Black" panose="020B0A04020102020204" pitchFamily="34" charset="0"/>
            </a:endParaRPr>
          </a:p>
          <a:p>
            <a:endParaRPr lang="en-US" altLang="en-US" sz="1200" dirty="0">
              <a:latin typeface="Arial Black" panose="020B0A04020102020204" pitchFamily="34" charset="0"/>
            </a:endParaRPr>
          </a:p>
          <a:p>
            <a:endParaRPr lang="en-US" altLang="en-US" sz="1200" dirty="0">
              <a:latin typeface="Arial Black" panose="020B0A04020102020204" pitchFamily="34" charset="0"/>
            </a:endParaRPr>
          </a:p>
          <a:p>
            <a:r>
              <a:rPr lang="en-US" altLang="en-US" sz="3200" dirty="0">
                <a:latin typeface="Arial Black" panose="020B0A04020102020204" pitchFamily="34" charset="0"/>
              </a:rPr>
              <a:t>4. “</a:t>
            </a:r>
            <a:r>
              <a:rPr lang="en-US" altLang="en-US" sz="2800" dirty="0">
                <a:latin typeface="Arial Black" panose="020B0A04020102020204" pitchFamily="34" charset="0"/>
              </a:rPr>
              <a:t>Trespasses” </a:t>
            </a:r>
            <a:r>
              <a:rPr lang="en-US" altLang="en-US" sz="2400" dirty="0">
                <a:latin typeface="Arial Black" panose="020B0A04020102020204" pitchFamily="34" charset="0"/>
              </a:rPr>
              <a:t>come</a:t>
            </a:r>
            <a:r>
              <a:rPr lang="en-US" altLang="en-US" sz="3200" dirty="0">
                <a:latin typeface="Arial Black" panose="020B0A04020102020204" pitchFamily="34" charset="0"/>
              </a:rPr>
              <a:t>    </a:t>
            </a:r>
            <a:r>
              <a:rPr lang="en-US" altLang="en-US" sz="3200" b="0" dirty="0">
                <a:solidFill>
                  <a:srgbClr val="FFFF00"/>
                </a:solidFill>
                <a:latin typeface="Salina" pitchFamily="2" charset="0"/>
              </a:rPr>
              <a:t>Forgive and</a:t>
            </a:r>
            <a:endParaRPr lang="en-US" altLang="en-US" sz="3200" dirty="0">
              <a:latin typeface="Arial Black" panose="020B0A04020102020204" pitchFamily="34" charset="0"/>
            </a:endParaRPr>
          </a:p>
          <a:p>
            <a:r>
              <a:rPr lang="en-US" altLang="en-US" sz="3200" dirty="0">
                <a:latin typeface="Arial Black" panose="020B0A04020102020204" pitchFamily="34" charset="0"/>
              </a:rPr>
              <a:t>      </a:t>
            </a:r>
            <a:r>
              <a:rPr lang="en-US" altLang="en-US" sz="2400" dirty="0">
                <a:latin typeface="Arial Black" panose="020B0A04020102020204" pitchFamily="34" charset="0"/>
              </a:rPr>
              <a:t>from others </a:t>
            </a:r>
            <a:r>
              <a:rPr lang="en-US" altLang="en-US" sz="2800" dirty="0">
                <a:latin typeface="Arial Black" panose="020B0A04020102020204" pitchFamily="34" charset="0"/>
              </a:rPr>
              <a:t>   </a:t>
            </a:r>
            <a:r>
              <a:rPr lang="en-US" altLang="en-US" sz="3200" dirty="0">
                <a:latin typeface="Arial Black" panose="020B0A04020102020204" pitchFamily="34" charset="0"/>
              </a:rPr>
              <a:t>           </a:t>
            </a:r>
            <a:r>
              <a:rPr lang="en-US" altLang="en-US" sz="3600" b="0" dirty="0">
                <a:solidFill>
                  <a:srgbClr val="FFFF00"/>
                </a:solidFill>
                <a:latin typeface="Salina" pitchFamily="2" charset="0"/>
              </a:rPr>
              <a:t>  </a:t>
            </a:r>
            <a:r>
              <a:rPr lang="en-US" altLang="en-US" sz="3200" b="0" dirty="0">
                <a:solidFill>
                  <a:srgbClr val="FFFF00"/>
                </a:solidFill>
                <a:latin typeface="Salina" pitchFamily="2" charset="0"/>
              </a:rPr>
              <a:t>let it go !</a:t>
            </a:r>
          </a:p>
          <a:p>
            <a:endParaRPr lang="en-US" altLang="en-US" sz="800" dirty="0"/>
          </a:p>
          <a:p>
            <a:endParaRPr lang="en-US" altLang="en-US" sz="800" dirty="0"/>
          </a:p>
        </p:txBody>
      </p:sp>
      <p:sp>
        <p:nvSpPr>
          <p:cNvPr id="542723" name="TextBox 2"/>
          <p:cNvSpPr txBox="1">
            <a:spLocks noChangeArrowheads="1"/>
          </p:cNvSpPr>
          <p:nvPr/>
        </p:nvSpPr>
        <p:spPr bwMode="auto">
          <a:xfrm>
            <a:off x="76200" y="66567"/>
            <a:ext cx="7112000" cy="1354138"/>
          </a:xfrm>
          <a:prstGeom prst="rect">
            <a:avLst/>
          </a:prstGeom>
          <a:solidFill>
            <a:srgbClr val="FF0000"/>
          </a:solidFill>
          <a:ln w="76200">
            <a:solidFill>
              <a:schemeClr val="tx1"/>
            </a:solidFill>
            <a:miter lim="800000"/>
            <a:headEnd/>
            <a:tailEnd/>
          </a:ln>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800" dirty="0">
              <a:solidFill>
                <a:srgbClr val="FFFF00"/>
              </a:solidFill>
            </a:endParaRPr>
          </a:p>
          <a:p>
            <a:pPr algn="ctr"/>
            <a:r>
              <a:rPr lang="en-US" altLang="en-US" sz="3200" dirty="0">
                <a:solidFill>
                  <a:srgbClr val="FFFF00"/>
                </a:solidFill>
              </a:rPr>
              <a:t>Having the Right Reaction as a Disciple of Jesus Christ</a:t>
            </a:r>
          </a:p>
          <a:p>
            <a:pPr algn="ctr"/>
            <a:endParaRPr lang="en-US" altLang="en-US" sz="1000" dirty="0">
              <a:solidFill>
                <a:srgbClr val="FFFF00"/>
              </a:solidFill>
            </a:endParaRPr>
          </a:p>
        </p:txBody>
      </p:sp>
      <p:cxnSp>
        <p:nvCxnSpPr>
          <p:cNvPr id="542724" name="Straight Connector 4"/>
          <p:cNvCxnSpPr>
            <a:cxnSpLocks noChangeShapeType="1"/>
          </p:cNvCxnSpPr>
          <p:nvPr/>
        </p:nvCxnSpPr>
        <p:spPr bwMode="auto">
          <a:xfrm flipV="1">
            <a:off x="4267200" y="3595688"/>
            <a:ext cx="0" cy="76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725" name="Straight Connector 7"/>
          <p:cNvCxnSpPr>
            <a:cxnSpLocks noChangeShapeType="1"/>
          </p:cNvCxnSpPr>
          <p:nvPr/>
        </p:nvCxnSpPr>
        <p:spPr bwMode="auto">
          <a:xfrm>
            <a:off x="4495800" y="1709738"/>
            <a:ext cx="0" cy="7448550"/>
          </a:xfrm>
          <a:prstGeom prst="line">
            <a:avLst/>
          </a:prstGeom>
          <a:noFill/>
          <a:ln w="571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726" name="Straight Connector 13"/>
          <p:cNvCxnSpPr>
            <a:cxnSpLocks noChangeShapeType="1"/>
          </p:cNvCxnSpPr>
          <p:nvPr/>
        </p:nvCxnSpPr>
        <p:spPr bwMode="auto">
          <a:xfrm>
            <a:off x="152400" y="4357688"/>
            <a:ext cx="6858000" cy="0"/>
          </a:xfrm>
          <a:prstGeom prst="line">
            <a:avLst/>
          </a:prstGeom>
          <a:noFill/>
          <a:ln w="571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727" name="Straight Connector 16"/>
          <p:cNvCxnSpPr>
            <a:cxnSpLocks noChangeShapeType="1"/>
          </p:cNvCxnSpPr>
          <p:nvPr/>
        </p:nvCxnSpPr>
        <p:spPr bwMode="auto">
          <a:xfrm>
            <a:off x="227013" y="5957888"/>
            <a:ext cx="6858000" cy="0"/>
          </a:xfrm>
          <a:prstGeom prst="line">
            <a:avLst/>
          </a:prstGeom>
          <a:noFill/>
          <a:ln w="571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728" name="Straight Connector 17"/>
          <p:cNvCxnSpPr>
            <a:cxnSpLocks noChangeShapeType="1"/>
          </p:cNvCxnSpPr>
          <p:nvPr/>
        </p:nvCxnSpPr>
        <p:spPr bwMode="auto">
          <a:xfrm>
            <a:off x="203200" y="7406481"/>
            <a:ext cx="6858000" cy="0"/>
          </a:xfrm>
          <a:prstGeom prst="line">
            <a:avLst/>
          </a:prstGeom>
          <a:noFill/>
          <a:ln w="571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729" name="Straight Connector 18"/>
          <p:cNvCxnSpPr>
            <a:cxnSpLocks noChangeShapeType="1"/>
          </p:cNvCxnSpPr>
          <p:nvPr/>
        </p:nvCxnSpPr>
        <p:spPr bwMode="auto">
          <a:xfrm>
            <a:off x="152400" y="2909888"/>
            <a:ext cx="6908800" cy="0"/>
          </a:xfrm>
          <a:prstGeom prst="line">
            <a:avLst/>
          </a:prstGeom>
          <a:noFill/>
          <a:ln w="571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Oval 6">
            <a:extLst>
              <a:ext uri="{FF2B5EF4-FFF2-40B4-BE49-F238E27FC236}">
                <a16:creationId xmlns:a16="http://schemas.microsoft.com/office/drawing/2014/main" id="{19D51A81-90AB-4BD0-A873-B926690DFCE4}"/>
              </a:ext>
            </a:extLst>
          </p:cNvPr>
          <p:cNvSpPr/>
          <p:nvPr/>
        </p:nvSpPr>
        <p:spPr bwMode="auto">
          <a:xfrm>
            <a:off x="4780961" y="7629039"/>
            <a:ext cx="2532643" cy="99542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solidFill>
                  <a:srgbClr val="FFFF00"/>
                </a:solidFill>
              </a:ln>
              <a:noFill/>
              <a:effectLst/>
              <a:latin typeface="Rockwell Extra Bold" panose="02060903040505020403" pitchFamily="18" charset="0"/>
            </a:endParaRPr>
          </a:p>
        </p:txBody>
      </p:sp>
      <p:sp>
        <p:nvSpPr>
          <p:cNvPr id="8" name="Oval 7">
            <a:extLst>
              <a:ext uri="{FF2B5EF4-FFF2-40B4-BE49-F238E27FC236}">
                <a16:creationId xmlns:a16="http://schemas.microsoft.com/office/drawing/2014/main" id="{9ED1E803-90C7-4928-9E40-08BAE7131F5E}"/>
              </a:ext>
            </a:extLst>
          </p:cNvPr>
          <p:cNvSpPr/>
          <p:nvPr/>
        </p:nvSpPr>
        <p:spPr bwMode="auto">
          <a:xfrm>
            <a:off x="4648227" y="7808060"/>
            <a:ext cx="2416338" cy="1274821"/>
          </a:xfrm>
          <a:prstGeom prst="ellipse">
            <a:avLst/>
          </a:prstGeom>
          <a:no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solidFill>
                  <a:schemeClr val="bg1"/>
                </a:solidFill>
                <a:prstDash val="dash"/>
              </a:ln>
              <a:noFill/>
              <a:effectLst/>
              <a:latin typeface="Rockwell Extra Bold" panose="02060903040505020403" pitchFamily="18" charset="0"/>
            </a:endParaRPr>
          </a:p>
        </p:txBody>
      </p:sp>
    </p:spTree>
    <p:extLst>
      <p:ext uri="{BB962C8B-B14F-4D97-AF65-F5344CB8AC3E}">
        <p14:creationId xmlns:p14="http://schemas.microsoft.com/office/powerpoint/2010/main" val="2426205397"/>
      </p:ext>
    </p:extLst>
  </p:cSld>
  <p:clrMapOvr>
    <a:masterClrMapping/>
  </p:clrMapOvr>
  <p:transition spd="slow">
    <p:checker/>
    <p:sndAc>
      <p:stSnd>
        <p:snd r:embed="rId2" name="projctor.wav"/>
      </p:stSnd>
    </p:sndAc>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8" name="Text Box 4"/>
          <p:cNvSpPr txBox="1">
            <a:spLocks noChangeArrowheads="1"/>
          </p:cNvSpPr>
          <p:nvPr/>
        </p:nvSpPr>
        <p:spPr bwMode="auto">
          <a:xfrm>
            <a:off x="90488" y="1789113"/>
            <a:ext cx="7115175" cy="7478970"/>
          </a:xfrm>
          <a:prstGeom prst="rect">
            <a:avLst/>
          </a:prstGeom>
          <a:solidFill>
            <a:srgbClr val="000099"/>
          </a:solidFill>
          <a:ln w="76200">
            <a:solidFill>
              <a:schemeClr val="tx1"/>
            </a:solidFill>
            <a:miter lim="800000"/>
            <a:headEnd/>
            <a:tailEnd/>
          </a:ln>
          <a:effec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defRPr/>
            </a:pPr>
            <a:endParaRPr lang="en-US" altLang="en-US" sz="800" dirty="0">
              <a:solidFill>
                <a:schemeClr val="tx1"/>
              </a:solidFill>
            </a:endParaRPr>
          </a:p>
          <a:p>
            <a:pPr algn="just">
              <a:defRPr/>
            </a:pPr>
            <a:r>
              <a:rPr lang="en-US" sz="2400" dirty="0">
                <a:latin typeface="+mj-lt"/>
              </a:rPr>
              <a:t>Matthew 5:7, 9</a:t>
            </a:r>
          </a:p>
          <a:p>
            <a:pPr algn="just">
              <a:defRPr/>
            </a:pPr>
            <a:r>
              <a:rPr lang="en-US" sz="2400" dirty="0">
                <a:latin typeface="+mj-lt"/>
              </a:rPr>
              <a:t>7 Blessed </a:t>
            </a:r>
            <a:r>
              <a:rPr lang="en-US" sz="2400" dirty="0">
                <a:solidFill>
                  <a:srgbClr val="FFFF00"/>
                </a:solidFill>
                <a:latin typeface="+mj-lt"/>
              </a:rPr>
              <a:t>(happy  and spiritually prosperous, with joy and satisfaction in God's favor)</a:t>
            </a:r>
            <a:r>
              <a:rPr lang="en-US" sz="2400" dirty="0">
                <a:latin typeface="+mj-lt"/>
              </a:rPr>
              <a:t> are the merciful, for they shall obtain mercy! </a:t>
            </a:r>
          </a:p>
          <a:p>
            <a:pPr algn="just">
              <a:defRPr/>
            </a:pPr>
            <a:endParaRPr lang="en-US" sz="800" dirty="0">
              <a:latin typeface="+mj-lt"/>
            </a:endParaRPr>
          </a:p>
          <a:p>
            <a:pPr algn="just">
              <a:defRPr/>
            </a:pPr>
            <a:r>
              <a:rPr lang="en-US" sz="2400" dirty="0">
                <a:latin typeface="+mj-lt"/>
              </a:rPr>
              <a:t>9 Blessed </a:t>
            </a:r>
            <a:r>
              <a:rPr lang="en-US" sz="2400" dirty="0">
                <a:solidFill>
                  <a:srgbClr val="FFFF00"/>
                </a:solidFill>
                <a:latin typeface="+mj-lt"/>
              </a:rPr>
              <a:t>(happy and spiritually prosperous, with joy and satisfaction in God's favor) </a:t>
            </a:r>
            <a:r>
              <a:rPr lang="en-US" sz="2400" dirty="0">
                <a:latin typeface="+mj-lt"/>
              </a:rPr>
              <a:t>are the peace makers, for they shall be called the sons of God!  AMP</a:t>
            </a:r>
          </a:p>
          <a:p>
            <a:pPr algn="just">
              <a:defRPr/>
            </a:pPr>
            <a:endParaRPr lang="en-US" sz="2000" dirty="0">
              <a:latin typeface="+mj-lt"/>
            </a:endParaRPr>
          </a:p>
          <a:p>
            <a:pPr algn="just">
              <a:defRPr/>
            </a:pPr>
            <a:r>
              <a:rPr lang="en-US" sz="2400" dirty="0">
                <a:latin typeface="+mj-lt"/>
              </a:rPr>
              <a:t>Luke 6:36</a:t>
            </a:r>
          </a:p>
          <a:p>
            <a:pPr algn="just">
              <a:defRPr/>
            </a:pPr>
            <a:r>
              <a:rPr lang="en-US" altLang="en-US" sz="2400" dirty="0">
                <a:latin typeface="Times New Roman" panose="02020603050405020304" pitchFamily="18" charset="0"/>
              </a:rPr>
              <a:t>Be ye therefore merciful, as your Father also is merciful.</a:t>
            </a:r>
          </a:p>
          <a:p>
            <a:pPr algn="just">
              <a:defRPr/>
            </a:pPr>
            <a:endParaRPr lang="en-US" sz="2000" dirty="0">
              <a:latin typeface="+mj-lt"/>
            </a:endParaRPr>
          </a:p>
          <a:p>
            <a:pPr algn="just">
              <a:defRPr/>
            </a:pPr>
            <a:r>
              <a:rPr lang="en-US" sz="2400" dirty="0">
                <a:latin typeface="+mj-lt"/>
              </a:rPr>
              <a:t>James 2:13</a:t>
            </a:r>
          </a:p>
          <a:p>
            <a:pPr algn="just">
              <a:defRPr/>
            </a:pPr>
            <a:r>
              <a:rPr lang="en-US" sz="2400" dirty="0">
                <a:latin typeface="+mj-lt"/>
              </a:rPr>
              <a:t>There  will  be no mercy for those who have not shown mercy to others. But if you have been merciful, God will be merciful when he judges you.  NLT</a:t>
            </a:r>
          </a:p>
          <a:p>
            <a:pPr>
              <a:defRPr/>
            </a:pPr>
            <a:endParaRPr lang="en-US" sz="1600" dirty="0">
              <a:latin typeface="+mj-lt"/>
            </a:endParaRPr>
          </a:p>
          <a:p>
            <a:pPr>
              <a:defRPr/>
            </a:pPr>
            <a:endParaRPr lang="en-US" sz="800" dirty="0">
              <a:latin typeface="+mj-lt"/>
            </a:endParaRPr>
          </a:p>
          <a:p>
            <a:pPr>
              <a:defRPr/>
            </a:pPr>
            <a:endParaRPr lang="en-US" altLang="en-US" sz="800" dirty="0">
              <a:latin typeface="Times New Roman" panose="02020603050405020304" pitchFamily="18" charset="0"/>
            </a:endParaRPr>
          </a:p>
        </p:txBody>
      </p:sp>
      <p:sp>
        <p:nvSpPr>
          <p:cNvPr id="556035" name="Rectangle 2"/>
          <p:cNvSpPr txBox="1">
            <a:spLocks noChangeArrowheads="1"/>
          </p:cNvSpPr>
          <p:nvPr/>
        </p:nvSpPr>
        <p:spPr bwMode="auto">
          <a:xfrm>
            <a:off x="57150" y="90488"/>
            <a:ext cx="7162800" cy="16002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lstStyle>
            <a:lvl1pPr marL="344488" indent="-344488" defTabSz="920750">
              <a:spcBef>
                <a:spcPct val="20000"/>
              </a:spcBef>
              <a:buChar char="•"/>
              <a:defRPr sz="3200">
                <a:solidFill>
                  <a:schemeClr val="tx1"/>
                </a:solidFill>
                <a:latin typeface="Times New Roman" panose="02020603050405020304" pitchFamily="18" charset="0"/>
              </a:defRPr>
            </a:lvl1pPr>
            <a:lvl2pPr marL="747713" indent="-287338" defTabSz="920750">
              <a:spcBef>
                <a:spcPct val="20000"/>
              </a:spcBef>
              <a:buChar char="–"/>
              <a:defRPr sz="2800">
                <a:solidFill>
                  <a:schemeClr val="tx1"/>
                </a:solidFill>
                <a:latin typeface="Times New Roman" panose="02020603050405020304" pitchFamily="18" charset="0"/>
              </a:defRPr>
            </a:lvl2pPr>
            <a:lvl3pPr marL="1150938" indent="-230188" defTabSz="920750">
              <a:spcBef>
                <a:spcPct val="20000"/>
              </a:spcBef>
              <a:buChar char="•"/>
              <a:defRPr sz="2400">
                <a:solidFill>
                  <a:schemeClr val="tx1"/>
                </a:solidFill>
                <a:latin typeface="Times New Roman" panose="02020603050405020304" pitchFamily="18" charset="0"/>
              </a:defRPr>
            </a:lvl3pPr>
            <a:lvl4pPr marL="1609725" indent="-228600" defTabSz="920750">
              <a:spcBef>
                <a:spcPct val="20000"/>
              </a:spcBef>
              <a:buChar char="–"/>
              <a:defRPr sz="2000">
                <a:solidFill>
                  <a:schemeClr val="tx1"/>
                </a:solidFill>
                <a:latin typeface="Times New Roman" panose="02020603050405020304" pitchFamily="18" charset="0"/>
              </a:defRPr>
            </a:lvl4pPr>
            <a:lvl5pPr marL="2071688" indent="-234950" defTabSz="920750">
              <a:spcBef>
                <a:spcPct val="20000"/>
              </a:spcBef>
              <a:buChar char="»"/>
              <a:defRPr sz="2000">
                <a:solidFill>
                  <a:schemeClr val="tx1"/>
                </a:solidFill>
                <a:latin typeface="Times New Roman" panose="02020603050405020304" pitchFamily="18" charset="0"/>
              </a:defRPr>
            </a:lvl5pPr>
            <a:lvl6pPr marL="25288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en-US" altLang="en-US" sz="600" dirty="0">
              <a:solidFill>
                <a:schemeClr val="bg1"/>
              </a:solidFill>
            </a:endParaRPr>
          </a:p>
          <a:p>
            <a:pPr algn="ctr">
              <a:buFontTx/>
              <a:buNone/>
            </a:pPr>
            <a:r>
              <a:rPr lang="en-US" altLang="en-US" sz="3600" dirty="0">
                <a:solidFill>
                  <a:schemeClr val="bg1"/>
                </a:solidFill>
              </a:rPr>
              <a:t>We Must Give Mercy                       to Receive Mercy</a:t>
            </a:r>
          </a:p>
          <a:p>
            <a:pPr algn="ctr">
              <a:buFontTx/>
              <a:buNone/>
            </a:pPr>
            <a:endParaRPr lang="en-US" altLang="en-US" sz="3600" dirty="0">
              <a:solidFill>
                <a:schemeClr val="bg1"/>
              </a:solidFill>
            </a:endParaRPr>
          </a:p>
          <a:p>
            <a:pPr algn="ctr">
              <a:buFontTx/>
              <a:buNone/>
            </a:pPr>
            <a:endParaRPr lang="en-US" altLang="en-US" sz="3600" dirty="0">
              <a:solidFill>
                <a:schemeClr val="bg1"/>
              </a:solidFill>
            </a:endParaRPr>
          </a:p>
          <a:p>
            <a:pPr algn="ctr">
              <a:buFontTx/>
              <a:buNone/>
            </a:pPr>
            <a:endParaRPr lang="en-US" altLang="en-US" sz="3600" dirty="0">
              <a:solidFill>
                <a:schemeClr val="bg1"/>
              </a:solidFill>
            </a:endParaRPr>
          </a:p>
        </p:txBody>
      </p:sp>
    </p:spTree>
    <p:extLst>
      <p:ext uri="{BB962C8B-B14F-4D97-AF65-F5344CB8AC3E}">
        <p14:creationId xmlns:p14="http://schemas.microsoft.com/office/powerpoint/2010/main" val="2996891441"/>
      </p:ext>
    </p:extLst>
  </p:cSld>
  <p:clrMapOvr>
    <a:masterClrMapping/>
  </p:clrMapOvr>
  <p:transition spd="slow">
    <p:checker/>
    <p:sndAc>
      <p:stSnd>
        <p:snd r:embed="rId3" name="projctor.wav"/>
      </p:stSnd>
    </p:sndAc>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Text Box 2"/>
          <p:cNvSpPr txBox="1">
            <a:spLocks noChangeArrowheads="1"/>
          </p:cNvSpPr>
          <p:nvPr/>
        </p:nvSpPr>
        <p:spPr bwMode="auto">
          <a:xfrm>
            <a:off x="2438400" y="2530475"/>
            <a:ext cx="2638425" cy="132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8000" dirty="0">
                <a:solidFill>
                  <a:schemeClr val="tx1"/>
                </a:solidFill>
                <a:latin typeface="Arial Black" panose="020B0A04020102020204" pitchFamily="34" charset="0"/>
              </a:rPr>
              <a:t>END     </a:t>
            </a:r>
          </a:p>
        </p:txBody>
      </p:sp>
    </p:spTree>
    <p:extLst>
      <p:ext uri="{BB962C8B-B14F-4D97-AF65-F5344CB8AC3E}">
        <p14:creationId xmlns:p14="http://schemas.microsoft.com/office/powerpoint/2010/main" val="4091950912"/>
      </p:ext>
    </p:extLst>
  </p:cSld>
  <p:clrMapOvr>
    <a:masterClrMapping/>
  </p:clrMapOvr>
  <p:transition spd="slow">
    <p:checker/>
    <p:sndAc>
      <p:stSnd>
        <p:snd r:embed="rId3" name="projctor.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descr="Stationery"/>
          <p:cNvSpPr>
            <a:spLocks noChangeArrowheads="1"/>
          </p:cNvSpPr>
          <p:nvPr/>
        </p:nvSpPr>
        <p:spPr bwMode="auto">
          <a:xfrm>
            <a:off x="1752600" y="1676400"/>
            <a:ext cx="4306888" cy="5203825"/>
          </a:xfrm>
          <a:prstGeom prst="triangle">
            <a:avLst>
              <a:gd name="adj" fmla="val 50000"/>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800" dirty="0">
              <a:solidFill>
                <a:schemeClr val="tx1"/>
              </a:solidFill>
              <a:latin typeface="Times New Roman" panose="02020603050405020304" pitchFamily="18" charset="0"/>
            </a:endParaRPr>
          </a:p>
        </p:txBody>
      </p:sp>
      <p:sp>
        <p:nvSpPr>
          <p:cNvPr id="64515" name="Text Box 3"/>
          <p:cNvSpPr txBox="1">
            <a:spLocks noChangeArrowheads="1"/>
          </p:cNvSpPr>
          <p:nvPr/>
        </p:nvSpPr>
        <p:spPr bwMode="auto">
          <a:xfrm rot="1377238">
            <a:off x="2736850" y="2430463"/>
            <a:ext cx="438150"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0" dirty="0">
                <a:solidFill>
                  <a:srgbClr val="000099"/>
                </a:solidFill>
                <a:latin typeface="Arial Black" panose="020B0A04020102020204" pitchFamily="34" charset="0"/>
              </a:rPr>
              <a:t>R</a:t>
            </a:r>
          </a:p>
          <a:p>
            <a:pPr eaLnBrk="1" hangingPunct="1">
              <a:spcBef>
                <a:spcPct val="0"/>
              </a:spcBef>
              <a:buFontTx/>
              <a:buNone/>
            </a:pPr>
            <a:r>
              <a:rPr lang="en-US" altLang="en-US" sz="2200" b="0" dirty="0">
                <a:solidFill>
                  <a:srgbClr val="000099"/>
                </a:solidFill>
                <a:latin typeface="Arial Black" panose="020B0A04020102020204" pitchFamily="34" charset="0"/>
              </a:rPr>
              <a:t>E</a:t>
            </a:r>
          </a:p>
          <a:p>
            <a:pPr eaLnBrk="1" hangingPunct="1">
              <a:spcBef>
                <a:spcPct val="0"/>
              </a:spcBef>
              <a:buFontTx/>
              <a:buNone/>
            </a:pPr>
            <a:r>
              <a:rPr lang="en-US" altLang="en-US" sz="2200" b="0" dirty="0">
                <a:solidFill>
                  <a:srgbClr val="000099"/>
                </a:solidFill>
                <a:latin typeface="Arial Black" panose="020B0A04020102020204" pitchFamily="34" charset="0"/>
              </a:rPr>
              <a:t>L</a:t>
            </a:r>
          </a:p>
          <a:p>
            <a:pPr eaLnBrk="1" hangingPunct="1">
              <a:spcBef>
                <a:spcPct val="0"/>
              </a:spcBef>
              <a:buFontTx/>
              <a:buNone/>
            </a:pPr>
            <a:r>
              <a:rPr lang="en-US" altLang="en-US" sz="2200" b="0" dirty="0">
                <a:solidFill>
                  <a:srgbClr val="000099"/>
                </a:solidFill>
                <a:latin typeface="Arial Black" panose="020B0A04020102020204" pitchFamily="34" charset="0"/>
              </a:rPr>
              <a:t>A</a:t>
            </a:r>
          </a:p>
          <a:p>
            <a:pPr eaLnBrk="1" hangingPunct="1">
              <a:spcBef>
                <a:spcPct val="0"/>
              </a:spcBef>
              <a:buFontTx/>
              <a:buNone/>
            </a:pPr>
            <a:r>
              <a:rPr lang="en-US" altLang="en-US" sz="2200" b="0" dirty="0">
                <a:solidFill>
                  <a:srgbClr val="000099"/>
                </a:solidFill>
                <a:latin typeface="Arial Black" panose="020B0A04020102020204" pitchFamily="34" charset="0"/>
              </a:rPr>
              <a:t>T</a:t>
            </a:r>
          </a:p>
          <a:p>
            <a:pPr eaLnBrk="1" hangingPunct="1">
              <a:spcBef>
                <a:spcPct val="0"/>
              </a:spcBef>
              <a:buFontTx/>
              <a:buNone/>
            </a:pPr>
            <a:r>
              <a:rPr lang="en-US" altLang="en-US" sz="2200" b="0" dirty="0">
                <a:solidFill>
                  <a:srgbClr val="000099"/>
                </a:solidFill>
                <a:latin typeface="Arial Black" panose="020B0A04020102020204" pitchFamily="34" charset="0"/>
              </a:rPr>
              <a:t>I </a:t>
            </a:r>
          </a:p>
          <a:p>
            <a:pPr eaLnBrk="1" hangingPunct="1">
              <a:spcBef>
                <a:spcPct val="0"/>
              </a:spcBef>
              <a:buFontTx/>
              <a:buNone/>
            </a:pPr>
            <a:r>
              <a:rPr lang="en-US" altLang="en-US" sz="2200" b="0" dirty="0">
                <a:solidFill>
                  <a:srgbClr val="000099"/>
                </a:solidFill>
                <a:latin typeface="Arial Black" panose="020B0A04020102020204" pitchFamily="34" charset="0"/>
              </a:rPr>
              <a:t>O</a:t>
            </a:r>
          </a:p>
          <a:p>
            <a:pPr eaLnBrk="1" hangingPunct="1">
              <a:spcBef>
                <a:spcPct val="0"/>
              </a:spcBef>
              <a:buFontTx/>
              <a:buNone/>
            </a:pPr>
            <a:r>
              <a:rPr lang="en-US" altLang="en-US" sz="2200" b="0" dirty="0">
                <a:solidFill>
                  <a:srgbClr val="000099"/>
                </a:solidFill>
                <a:latin typeface="Arial Black" panose="020B0A04020102020204" pitchFamily="34" charset="0"/>
              </a:rPr>
              <a:t>N</a:t>
            </a:r>
          </a:p>
          <a:p>
            <a:pPr eaLnBrk="1" hangingPunct="1">
              <a:spcBef>
                <a:spcPct val="0"/>
              </a:spcBef>
              <a:buFontTx/>
              <a:buNone/>
            </a:pPr>
            <a:r>
              <a:rPr lang="en-US" altLang="en-US" sz="2200" b="0" dirty="0">
                <a:solidFill>
                  <a:srgbClr val="000099"/>
                </a:solidFill>
                <a:latin typeface="Arial Black" panose="020B0A04020102020204" pitchFamily="34" charset="0"/>
              </a:rPr>
              <a:t>S</a:t>
            </a:r>
          </a:p>
          <a:p>
            <a:pPr eaLnBrk="1" hangingPunct="1">
              <a:spcBef>
                <a:spcPct val="0"/>
              </a:spcBef>
              <a:buFontTx/>
              <a:buNone/>
            </a:pPr>
            <a:r>
              <a:rPr lang="en-US" altLang="en-US" sz="2200" b="0" dirty="0">
                <a:solidFill>
                  <a:srgbClr val="000099"/>
                </a:solidFill>
                <a:latin typeface="Arial Black" panose="020B0A04020102020204" pitchFamily="34" charset="0"/>
              </a:rPr>
              <a:t>H</a:t>
            </a:r>
          </a:p>
          <a:p>
            <a:pPr eaLnBrk="1" hangingPunct="1">
              <a:spcBef>
                <a:spcPct val="0"/>
              </a:spcBef>
              <a:buFontTx/>
              <a:buNone/>
            </a:pPr>
            <a:r>
              <a:rPr lang="en-US" altLang="en-US" sz="2200" b="0" dirty="0">
                <a:solidFill>
                  <a:srgbClr val="000099"/>
                </a:solidFill>
                <a:latin typeface="Arial Black" panose="020B0A04020102020204" pitchFamily="34" charset="0"/>
              </a:rPr>
              <a:t>I </a:t>
            </a:r>
          </a:p>
          <a:p>
            <a:pPr eaLnBrk="1" hangingPunct="1">
              <a:spcBef>
                <a:spcPct val="0"/>
              </a:spcBef>
              <a:buFontTx/>
              <a:buNone/>
            </a:pPr>
            <a:r>
              <a:rPr lang="en-US" altLang="en-US" sz="2200" b="0" dirty="0">
                <a:solidFill>
                  <a:srgbClr val="000099"/>
                </a:solidFill>
                <a:latin typeface="Arial Black" panose="020B0A04020102020204" pitchFamily="34" charset="0"/>
              </a:rPr>
              <a:t>P</a:t>
            </a:r>
          </a:p>
        </p:txBody>
      </p:sp>
      <p:sp>
        <p:nvSpPr>
          <p:cNvPr id="64516" name="Text Box 4"/>
          <p:cNvSpPr txBox="1">
            <a:spLocks noChangeArrowheads="1"/>
          </p:cNvSpPr>
          <p:nvPr/>
        </p:nvSpPr>
        <p:spPr bwMode="auto">
          <a:xfrm>
            <a:off x="228600" y="7010400"/>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0" dirty="0">
                <a:latin typeface="Arial Black" panose="020B0A04020102020204" pitchFamily="34" charset="0"/>
              </a:rPr>
              <a:t>      (My Kingdom)          </a:t>
            </a:r>
            <a:r>
              <a:rPr lang="en-US" altLang="en-US" sz="2800" u="sng" dirty="0">
                <a:solidFill>
                  <a:srgbClr val="800080"/>
                </a:solidFill>
                <a:latin typeface="Arial Black" panose="020B0A04020102020204" pitchFamily="34" charset="0"/>
              </a:rPr>
              <a:t>TIME</a:t>
            </a:r>
            <a:r>
              <a:rPr lang="en-US" altLang="en-US" sz="2400" dirty="0">
                <a:solidFill>
                  <a:srgbClr val="00CC00"/>
                </a:solidFill>
                <a:latin typeface="Arial Black" panose="020B0A04020102020204" pitchFamily="34" charset="0"/>
              </a:rPr>
              <a:t>          </a:t>
            </a:r>
            <a:r>
              <a:rPr lang="en-US" altLang="en-US" sz="1800" dirty="0">
                <a:solidFill>
                  <a:srgbClr val="F91807"/>
                </a:solidFill>
                <a:latin typeface="Arial Black" panose="020B0A04020102020204" pitchFamily="34" charset="0"/>
              </a:rPr>
              <a:t>(</a:t>
            </a:r>
            <a:r>
              <a:rPr lang="en-US" altLang="en-US" sz="1800" b="0" dirty="0">
                <a:solidFill>
                  <a:srgbClr val="F91807"/>
                </a:solidFill>
                <a:latin typeface="Arial Black" panose="020B0A04020102020204" pitchFamily="34" charset="0"/>
              </a:rPr>
              <a:t>His Kingdom)</a:t>
            </a:r>
          </a:p>
        </p:txBody>
      </p:sp>
      <p:sp>
        <p:nvSpPr>
          <p:cNvPr id="64517" name="Line 5"/>
          <p:cNvSpPr>
            <a:spLocks noChangeShapeType="1"/>
          </p:cNvSpPr>
          <p:nvPr/>
        </p:nvSpPr>
        <p:spPr bwMode="auto">
          <a:xfrm flipV="1">
            <a:off x="3886200" y="1828800"/>
            <a:ext cx="0" cy="504825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4518" name="Text Box 6"/>
          <p:cNvSpPr txBox="1">
            <a:spLocks noChangeArrowheads="1"/>
          </p:cNvSpPr>
          <p:nvPr/>
        </p:nvSpPr>
        <p:spPr bwMode="auto">
          <a:xfrm>
            <a:off x="0" y="1828800"/>
            <a:ext cx="33528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solidFill>
                  <a:srgbClr val="800080"/>
                </a:solidFill>
              </a:rPr>
              <a:t>                    </a:t>
            </a:r>
            <a:r>
              <a:rPr lang="en-US" altLang="en-US" sz="2800" dirty="0">
                <a:solidFill>
                  <a:srgbClr val="000099"/>
                </a:solidFill>
              </a:rPr>
              <a:t>*</a:t>
            </a:r>
            <a:r>
              <a:rPr lang="en-US" altLang="en-US" sz="1600" i="1" dirty="0">
                <a:solidFill>
                  <a:srgbClr val="800080"/>
                </a:solidFill>
              </a:rPr>
              <a:t> </a:t>
            </a:r>
            <a:r>
              <a:rPr lang="en-US" altLang="en-US" sz="1800" i="1" dirty="0">
                <a:solidFill>
                  <a:srgbClr val="000099"/>
                </a:solidFill>
              </a:rPr>
              <a:t>Seeking the </a:t>
            </a:r>
          </a:p>
          <a:p>
            <a:pPr>
              <a:spcBef>
                <a:spcPct val="0"/>
              </a:spcBef>
              <a:buFontTx/>
              <a:buNone/>
            </a:pPr>
            <a:r>
              <a:rPr lang="en-US" altLang="en-US" sz="1800" i="1" dirty="0">
                <a:solidFill>
                  <a:srgbClr val="000099"/>
                </a:solidFill>
              </a:rPr>
              <a:t>                        </a:t>
            </a:r>
            <a:r>
              <a:rPr lang="en-US" altLang="en-US" sz="1800" b="0" i="1" dirty="0">
                <a:solidFill>
                  <a:srgbClr val="000099"/>
                </a:solidFill>
                <a:latin typeface="Arial Black" panose="020B0A04020102020204" pitchFamily="34" charset="0"/>
              </a:rPr>
              <a:t>MIRACLE</a:t>
            </a:r>
          </a:p>
          <a:p>
            <a:pPr>
              <a:spcBef>
                <a:spcPct val="0"/>
              </a:spcBef>
              <a:buFontTx/>
              <a:buNone/>
            </a:pPr>
            <a:r>
              <a:rPr lang="en-US" altLang="en-US" sz="1800" b="0" i="1" dirty="0">
                <a:solidFill>
                  <a:srgbClr val="000099"/>
                </a:solidFill>
                <a:latin typeface="Arial Black" panose="020B0A04020102020204" pitchFamily="34" charset="0"/>
              </a:rPr>
              <a:t>                WORKER!</a:t>
            </a:r>
          </a:p>
          <a:p>
            <a:pPr>
              <a:spcBef>
                <a:spcPct val="0"/>
              </a:spcBef>
              <a:buFontTx/>
              <a:buNone/>
            </a:pPr>
            <a:r>
              <a:rPr lang="en-US" altLang="en-US" sz="1100" i="1" dirty="0">
                <a:solidFill>
                  <a:srgbClr val="000099"/>
                </a:solidFill>
              </a:rPr>
              <a:t>                              </a:t>
            </a:r>
            <a:r>
              <a:rPr lang="en-US" altLang="en-US" sz="1800" i="1" dirty="0">
                <a:solidFill>
                  <a:srgbClr val="000099"/>
                </a:solidFill>
              </a:rPr>
              <a:t>Vs  His Miracles</a:t>
            </a:r>
          </a:p>
          <a:p>
            <a:pPr>
              <a:spcBef>
                <a:spcPct val="0"/>
              </a:spcBef>
              <a:buFontTx/>
              <a:buNone/>
            </a:pPr>
            <a:endParaRPr lang="en-US" altLang="en-US" sz="1800" i="1" dirty="0">
              <a:solidFill>
                <a:srgbClr val="000099"/>
              </a:solidFill>
            </a:endParaRPr>
          </a:p>
          <a:p>
            <a:pPr>
              <a:spcBef>
                <a:spcPct val="0"/>
              </a:spcBef>
              <a:buFontTx/>
              <a:buNone/>
            </a:pPr>
            <a:r>
              <a:rPr lang="en-US" altLang="en-US" sz="1800" i="1" dirty="0">
                <a:solidFill>
                  <a:srgbClr val="000099"/>
                </a:solidFill>
              </a:rPr>
              <a:t>              </a:t>
            </a:r>
            <a:r>
              <a:rPr lang="en-US" altLang="en-US" sz="2800" dirty="0">
                <a:solidFill>
                  <a:srgbClr val="000099"/>
                </a:solidFill>
              </a:rPr>
              <a:t>*</a:t>
            </a:r>
            <a:r>
              <a:rPr lang="en-US" altLang="en-US" sz="2000" dirty="0">
                <a:solidFill>
                  <a:srgbClr val="000099"/>
                </a:solidFill>
              </a:rPr>
              <a:t> </a:t>
            </a:r>
            <a:r>
              <a:rPr lang="en-US" altLang="en-US" sz="1800" i="1" dirty="0">
                <a:solidFill>
                  <a:srgbClr val="000099"/>
                </a:solidFill>
              </a:rPr>
              <a:t>Seeking </a:t>
            </a:r>
            <a:r>
              <a:rPr lang="en-US" altLang="en-US" sz="1800" b="0" i="1" dirty="0">
                <a:solidFill>
                  <a:srgbClr val="000099"/>
                </a:solidFill>
                <a:latin typeface="Arial Black" panose="020B0A04020102020204" pitchFamily="34" charset="0"/>
              </a:rPr>
              <a:t>HIS   </a:t>
            </a:r>
          </a:p>
          <a:p>
            <a:pPr>
              <a:spcBef>
                <a:spcPct val="0"/>
              </a:spcBef>
              <a:buFontTx/>
              <a:buNone/>
            </a:pPr>
            <a:r>
              <a:rPr lang="en-US" altLang="en-US" sz="1800" b="0" i="1" dirty="0">
                <a:solidFill>
                  <a:srgbClr val="000099"/>
                </a:solidFill>
                <a:latin typeface="Arial Black" panose="020B0A04020102020204" pitchFamily="34" charset="0"/>
              </a:rPr>
              <a:t>         PURPOSE</a:t>
            </a:r>
          </a:p>
          <a:p>
            <a:pPr>
              <a:spcBef>
                <a:spcPct val="0"/>
              </a:spcBef>
              <a:buFontTx/>
              <a:buNone/>
            </a:pPr>
            <a:r>
              <a:rPr lang="en-US" altLang="en-US" sz="1800" i="1" dirty="0">
                <a:solidFill>
                  <a:srgbClr val="000099"/>
                </a:solidFill>
              </a:rPr>
              <a:t>         Vs  His Power</a:t>
            </a:r>
          </a:p>
          <a:p>
            <a:pPr>
              <a:spcBef>
                <a:spcPct val="0"/>
              </a:spcBef>
              <a:buFontTx/>
              <a:buNone/>
            </a:pPr>
            <a:endParaRPr lang="en-US" altLang="en-US" sz="1800" i="1" dirty="0">
              <a:solidFill>
                <a:srgbClr val="000099"/>
              </a:solidFill>
            </a:endParaRPr>
          </a:p>
          <a:p>
            <a:pPr>
              <a:spcBef>
                <a:spcPct val="0"/>
              </a:spcBef>
              <a:buFontTx/>
              <a:buNone/>
            </a:pPr>
            <a:r>
              <a:rPr lang="en-US" altLang="en-US" sz="2400" dirty="0">
                <a:solidFill>
                  <a:srgbClr val="000099"/>
                </a:solidFill>
              </a:rPr>
              <a:t>   </a:t>
            </a:r>
            <a:r>
              <a:rPr lang="en-US" altLang="en-US" sz="2800" dirty="0">
                <a:solidFill>
                  <a:srgbClr val="000099"/>
                </a:solidFill>
              </a:rPr>
              <a:t>*</a:t>
            </a:r>
            <a:r>
              <a:rPr lang="en-US" altLang="en-US" sz="1800" i="1" dirty="0">
                <a:solidFill>
                  <a:srgbClr val="000099"/>
                </a:solidFill>
              </a:rPr>
              <a:t> “He is a rewarder</a:t>
            </a:r>
          </a:p>
          <a:p>
            <a:pPr>
              <a:spcBef>
                <a:spcPct val="0"/>
              </a:spcBef>
              <a:buFontTx/>
              <a:buNone/>
            </a:pPr>
            <a:r>
              <a:rPr lang="en-US" altLang="en-US" sz="1800" i="1" dirty="0">
                <a:solidFill>
                  <a:srgbClr val="000099"/>
                </a:solidFill>
              </a:rPr>
              <a:t>    of them that </a:t>
            </a:r>
          </a:p>
          <a:p>
            <a:pPr>
              <a:spcBef>
                <a:spcPct val="0"/>
              </a:spcBef>
              <a:buFontTx/>
              <a:buNone/>
            </a:pPr>
            <a:r>
              <a:rPr lang="en-US" altLang="en-US" sz="1800" i="1" dirty="0">
                <a:solidFill>
                  <a:srgbClr val="000099"/>
                </a:solidFill>
              </a:rPr>
              <a:t>  diligently </a:t>
            </a:r>
          </a:p>
          <a:p>
            <a:pPr>
              <a:spcBef>
                <a:spcPct val="0"/>
              </a:spcBef>
              <a:buFontTx/>
              <a:buNone/>
            </a:pPr>
            <a:r>
              <a:rPr lang="en-US" altLang="en-US" sz="1800" b="0" dirty="0">
                <a:solidFill>
                  <a:srgbClr val="000099"/>
                </a:solidFill>
                <a:latin typeface="Arial Black" panose="020B0A04020102020204" pitchFamily="34" charset="0"/>
              </a:rPr>
              <a:t> SEEK HIM</a:t>
            </a:r>
            <a:r>
              <a:rPr lang="en-US" altLang="en-US" sz="1800" b="0" dirty="0">
                <a:solidFill>
                  <a:srgbClr val="000099"/>
                </a:solidFill>
              </a:rPr>
              <a:t>”</a:t>
            </a:r>
          </a:p>
          <a:p>
            <a:pPr>
              <a:spcBef>
                <a:spcPct val="0"/>
              </a:spcBef>
              <a:buFontTx/>
              <a:buNone/>
            </a:pPr>
            <a:endParaRPr lang="en-US" altLang="en-US" sz="1200" i="1" dirty="0">
              <a:solidFill>
                <a:srgbClr val="000099"/>
              </a:solidFill>
            </a:endParaRPr>
          </a:p>
        </p:txBody>
      </p:sp>
      <p:sp>
        <p:nvSpPr>
          <p:cNvPr id="64519" name="Text Box 7"/>
          <p:cNvSpPr txBox="1">
            <a:spLocks noChangeArrowheads="1"/>
          </p:cNvSpPr>
          <p:nvPr/>
        </p:nvSpPr>
        <p:spPr bwMode="auto">
          <a:xfrm>
            <a:off x="76200" y="44450"/>
            <a:ext cx="71628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dirty="0">
                <a:solidFill>
                  <a:srgbClr val="660066"/>
                </a:solidFill>
                <a:latin typeface="Algerian" panose="04020705040A02060702" pitchFamily="82" charset="0"/>
              </a:rPr>
              <a:t>        </a:t>
            </a:r>
            <a:r>
              <a:rPr lang="en-US" altLang="en-US" sz="3600" dirty="0">
                <a:solidFill>
                  <a:srgbClr val="FF0000"/>
                </a:solidFill>
                <a:latin typeface="Arial Black" panose="020B0A04020102020204" pitchFamily="34" charset="0"/>
              </a:rPr>
              <a:t>R E S T O R A T I O N </a:t>
            </a:r>
          </a:p>
          <a:p>
            <a:pPr>
              <a:spcBef>
                <a:spcPct val="0"/>
              </a:spcBef>
              <a:buFontTx/>
              <a:buNone/>
            </a:pPr>
            <a:r>
              <a:rPr lang="en-US" altLang="en-US" sz="1800" dirty="0">
                <a:solidFill>
                  <a:srgbClr val="FF0000"/>
                </a:solidFill>
              </a:rPr>
              <a:t>                     </a:t>
            </a:r>
            <a:r>
              <a:rPr lang="en-US" altLang="en-US" sz="1600" b="0" dirty="0">
                <a:solidFill>
                  <a:srgbClr val="FF0000"/>
                </a:solidFill>
                <a:latin typeface="Arial Black" panose="020B0A04020102020204" pitchFamily="34" charset="0"/>
              </a:rPr>
              <a:t>OF THE CHURCH TO THE BOOK OF ACTS</a:t>
            </a:r>
          </a:p>
          <a:p>
            <a:pPr>
              <a:spcBef>
                <a:spcPct val="0"/>
              </a:spcBef>
              <a:buFontTx/>
              <a:buNone/>
            </a:pPr>
            <a:endParaRPr lang="en-US" altLang="en-US" sz="400" b="0" i="1" dirty="0">
              <a:solidFill>
                <a:srgbClr val="FF0000"/>
              </a:solidFill>
              <a:latin typeface="Arial Black" panose="020B0A04020102020204" pitchFamily="34" charset="0"/>
            </a:endParaRPr>
          </a:p>
          <a:p>
            <a:pPr>
              <a:spcBef>
                <a:spcPct val="0"/>
              </a:spcBef>
              <a:buFontTx/>
              <a:buNone/>
            </a:pPr>
            <a:r>
              <a:rPr lang="en-US" altLang="en-US" sz="1800" i="1" dirty="0">
                <a:solidFill>
                  <a:srgbClr val="FF0000"/>
                </a:solidFill>
              </a:rPr>
              <a:t>       “The glory of this latter house shall be greater than the former”</a:t>
            </a:r>
          </a:p>
        </p:txBody>
      </p:sp>
      <p:sp>
        <p:nvSpPr>
          <p:cNvPr id="64520" name="Text Box 8"/>
          <p:cNvSpPr txBox="1">
            <a:spLocks noChangeArrowheads="1"/>
          </p:cNvSpPr>
          <p:nvPr/>
        </p:nvSpPr>
        <p:spPr bwMode="auto">
          <a:xfrm>
            <a:off x="990600" y="8001000"/>
            <a:ext cx="5867400" cy="1192213"/>
          </a:xfrm>
          <a:prstGeom prst="rect">
            <a:avLst/>
          </a:prstGeom>
          <a:solidFill>
            <a:srgbClr val="80008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600" dirty="0"/>
          </a:p>
          <a:p>
            <a:pPr algn="ctr">
              <a:spcBef>
                <a:spcPct val="0"/>
              </a:spcBef>
              <a:buFontTx/>
              <a:buNone/>
            </a:pPr>
            <a:r>
              <a:rPr lang="en-US" altLang="en-US" sz="1600" dirty="0">
                <a:solidFill>
                  <a:schemeClr val="bg1"/>
                </a:solidFill>
              </a:rPr>
              <a:t>IT IS THE END OF </a:t>
            </a:r>
            <a:r>
              <a:rPr lang="en-US" altLang="en-US" sz="1600" b="0" dirty="0">
                <a:solidFill>
                  <a:schemeClr val="bg1"/>
                </a:solidFill>
                <a:latin typeface="Arial Black" panose="020B0A04020102020204" pitchFamily="34" charset="0"/>
              </a:rPr>
              <a:t>TIME</a:t>
            </a:r>
            <a:r>
              <a:rPr lang="en-US" altLang="en-US" sz="1600" dirty="0">
                <a:solidFill>
                  <a:schemeClr val="bg1"/>
                </a:solidFill>
              </a:rPr>
              <a:t>!  –  IT IS </a:t>
            </a:r>
            <a:r>
              <a:rPr lang="en-US" altLang="en-US" sz="1600" b="0" dirty="0">
                <a:solidFill>
                  <a:schemeClr val="bg1"/>
                </a:solidFill>
                <a:latin typeface="Arial Black" panose="020B0A04020102020204" pitchFamily="34" charset="0"/>
              </a:rPr>
              <a:t>TIME</a:t>
            </a:r>
            <a:r>
              <a:rPr lang="en-US" altLang="en-US" sz="1600" dirty="0">
                <a:solidFill>
                  <a:schemeClr val="bg1"/>
                </a:solidFill>
              </a:rPr>
              <a:t> TO SEEK HIM!</a:t>
            </a:r>
          </a:p>
          <a:p>
            <a:pPr algn="ctr">
              <a:spcBef>
                <a:spcPct val="0"/>
              </a:spcBef>
              <a:buFontTx/>
              <a:buNone/>
            </a:pPr>
            <a:endParaRPr lang="en-US" altLang="en-US" sz="600" dirty="0">
              <a:solidFill>
                <a:schemeClr val="bg1"/>
              </a:solidFill>
            </a:endParaRPr>
          </a:p>
          <a:p>
            <a:pPr algn="ctr">
              <a:spcBef>
                <a:spcPct val="0"/>
              </a:spcBef>
              <a:buFontTx/>
              <a:buNone/>
            </a:pPr>
            <a:r>
              <a:rPr lang="en-US" altLang="en-US" sz="1600" dirty="0">
                <a:solidFill>
                  <a:schemeClr val="bg1"/>
                </a:solidFill>
              </a:rPr>
              <a:t>IT IS </a:t>
            </a:r>
            <a:r>
              <a:rPr lang="en-US" altLang="en-US" sz="1600" b="0" dirty="0">
                <a:solidFill>
                  <a:schemeClr val="bg1"/>
                </a:solidFill>
                <a:latin typeface="Arial Black" panose="020B0A04020102020204" pitchFamily="34" charset="0"/>
              </a:rPr>
              <a:t>TIME</a:t>
            </a:r>
            <a:r>
              <a:rPr lang="en-US" altLang="en-US" sz="1600" dirty="0">
                <a:solidFill>
                  <a:schemeClr val="bg1"/>
                </a:solidFill>
              </a:rPr>
              <a:t> FOR RESTORATION!    </a:t>
            </a:r>
          </a:p>
          <a:p>
            <a:pPr algn="ctr">
              <a:spcBef>
                <a:spcPct val="0"/>
              </a:spcBef>
              <a:buFontTx/>
              <a:buNone/>
            </a:pPr>
            <a:endParaRPr lang="en-US" altLang="en-US" sz="600" dirty="0">
              <a:solidFill>
                <a:schemeClr val="bg1"/>
              </a:solidFill>
            </a:endParaRPr>
          </a:p>
          <a:p>
            <a:pPr algn="ctr">
              <a:spcBef>
                <a:spcPct val="0"/>
              </a:spcBef>
              <a:buFontTx/>
              <a:buNone/>
            </a:pPr>
            <a:r>
              <a:rPr lang="en-US" altLang="en-US" sz="1600" dirty="0">
                <a:solidFill>
                  <a:schemeClr val="bg1"/>
                </a:solidFill>
              </a:rPr>
              <a:t>IT IS HARVEST </a:t>
            </a:r>
            <a:r>
              <a:rPr lang="en-US" altLang="en-US" sz="1600" b="0" dirty="0">
                <a:solidFill>
                  <a:schemeClr val="bg1"/>
                </a:solidFill>
                <a:latin typeface="Arial Black" panose="020B0A04020102020204" pitchFamily="34" charset="0"/>
              </a:rPr>
              <a:t>TIME</a:t>
            </a:r>
            <a:r>
              <a:rPr lang="en-US" altLang="en-US" sz="1600" dirty="0">
                <a:solidFill>
                  <a:schemeClr val="bg1"/>
                </a:solidFill>
              </a:rPr>
              <a:t>!</a:t>
            </a:r>
            <a:r>
              <a:rPr lang="en-US" altLang="en-US" sz="1700" i="1" dirty="0">
                <a:solidFill>
                  <a:schemeClr val="bg1"/>
                </a:solidFill>
              </a:rPr>
              <a:t>  </a:t>
            </a:r>
          </a:p>
        </p:txBody>
      </p:sp>
      <p:sp>
        <p:nvSpPr>
          <p:cNvPr id="64521" name="Text Box 9"/>
          <p:cNvSpPr txBox="1">
            <a:spLocks noChangeArrowheads="1"/>
          </p:cNvSpPr>
          <p:nvPr/>
        </p:nvSpPr>
        <p:spPr bwMode="auto">
          <a:xfrm>
            <a:off x="5910263" y="1285875"/>
            <a:ext cx="1841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b="0" dirty="0"/>
          </a:p>
        </p:txBody>
      </p:sp>
      <p:sp>
        <p:nvSpPr>
          <p:cNvPr id="64522" name="Text Box 10"/>
          <p:cNvSpPr txBox="1">
            <a:spLocks noChangeArrowheads="1"/>
          </p:cNvSpPr>
          <p:nvPr/>
        </p:nvSpPr>
        <p:spPr bwMode="auto">
          <a:xfrm>
            <a:off x="4122738" y="2062163"/>
            <a:ext cx="29432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dirty="0"/>
          </a:p>
        </p:txBody>
      </p:sp>
      <p:sp>
        <p:nvSpPr>
          <p:cNvPr id="64523" name="Text Box 11"/>
          <p:cNvSpPr txBox="1">
            <a:spLocks noChangeArrowheads="1"/>
          </p:cNvSpPr>
          <p:nvPr/>
        </p:nvSpPr>
        <p:spPr bwMode="auto">
          <a:xfrm>
            <a:off x="4140200" y="1600200"/>
            <a:ext cx="3495675"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t>       </a:t>
            </a:r>
            <a:endParaRPr lang="en-US" altLang="en-US" sz="2000" u="sng" dirty="0"/>
          </a:p>
          <a:p>
            <a:pPr>
              <a:spcBef>
                <a:spcPct val="0"/>
              </a:spcBef>
              <a:buFontTx/>
              <a:buNone/>
            </a:pPr>
            <a:r>
              <a:rPr lang="en-US" altLang="en-US" sz="2000" dirty="0"/>
              <a:t> </a:t>
            </a:r>
            <a:r>
              <a:rPr lang="en-US" altLang="en-US" sz="2800" dirty="0">
                <a:solidFill>
                  <a:srgbClr val="FF0000"/>
                </a:solidFill>
              </a:rPr>
              <a:t>*</a:t>
            </a:r>
            <a:r>
              <a:rPr lang="en-US" altLang="en-US" sz="2400" dirty="0">
                <a:solidFill>
                  <a:srgbClr val="FF0000"/>
                </a:solidFill>
              </a:rPr>
              <a:t> </a:t>
            </a:r>
            <a:r>
              <a:rPr lang="en-US" altLang="en-US" sz="1800" dirty="0">
                <a:solidFill>
                  <a:srgbClr val="FF0000"/>
                </a:solidFill>
              </a:rPr>
              <a:t>DIVINE  DIRECTION:</a:t>
            </a:r>
            <a:r>
              <a:rPr lang="en-US" altLang="en-US" sz="2000" dirty="0">
                <a:solidFill>
                  <a:srgbClr val="FF0000"/>
                </a:solidFill>
              </a:rPr>
              <a:t>    </a:t>
            </a:r>
          </a:p>
          <a:p>
            <a:pPr>
              <a:spcBef>
                <a:spcPct val="0"/>
              </a:spcBef>
              <a:buFontTx/>
              <a:buNone/>
            </a:pPr>
            <a:r>
              <a:rPr lang="en-US" altLang="en-US" sz="2000" dirty="0">
                <a:solidFill>
                  <a:srgbClr val="FF0000"/>
                </a:solidFill>
              </a:rPr>
              <a:t>     </a:t>
            </a:r>
            <a:r>
              <a:rPr lang="en-US" altLang="en-US" sz="1200" dirty="0">
                <a:solidFill>
                  <a:srgbClr val="FF0000"/>
                </a:solidFill>
              </a:rPr>
              <a:t>- Our MISSION is the HARVEST!</a:t>
            </a:r>
          </a:p>
          <a:p>
            <a:pPr>
              <a:spcBef>
                <a:spcPct val="0"/>
              </a:spcBef>
              <a:buFontTx/>
              <a:buNone/>
            </a:pPr>
            <a:r>
              <a:rPr lang="en-US" altLang="en-US" sz="1200" dirty="0">
                <a:solidFill>
                  <a:srgbClr val="FF0000"/>
                </a:solidFill>
              </a:rPr>
              <a:t>           -  Our VISION is RESTORATION!</a:t>
            </a:r>
          </a:p>
          <a:p>
            <a:pPr>
              <a:spcBef>
                <a:spcPct val="0"/>
              </a:spcBef>
              <a:buFontTx/>
              <a:buNone/>
            </a:pPr>
            <a:r>
              <a:rPr lang="en-US" altLang="en-US" sz="1200" dirty="0">
                <a:solidFill>
                  <a:srgbClr val="FF0000"/>
                </a:solidFill>
              </a:rPr>
              <a:t>              -  Our GOAL is to DOUBLE!</a:t>
            </a:r>
          </a:p>
          <a:p>
            <a:pPr>
              <a:spcBef>
                <a:spcPct val="0"/>
              </a:spcBef>
              <a:buFontTx/>
              <a:buNone/>
            </a:pPr>
            <a:r>
              <a:rPr lang="en-US" altLang="en-US" sz="1200" dirty="0">
                <a:solidFill>
                  <a:srgbClr val="FF0000"/>
                </a:solidFill>
              </a:rPr>
              <a:t>          </a:t>
            </a:r>
            <a:r>
              <a:rPr lang="en-US" altLang="en-US" sz="2400" dirty="0">
                <a:solidFill>
                  <a:srgbClr val="FF0000"/>
                </a:solidFill>
              </a:rPr>
              <a:t> </a:t>
            </a:r>
            <a:r>
              <a:rPr lang="en-US" altLang="en-US" sz="2800" dirty="0">
                <a:solidFill>
                  <a:srgbClr val="FF0000"/>
                </a:solidFill>
              </a:rPr>
              <a:t>* </a:t>
            </a:r>
            <a:r>
              <a:rPr lang="en-US" altLang="en-US" sz="1800" dirty="0">
                <a:solidFill>
                  <a:srgbClr val="FF0000"/>
                </a:solidFill>
              </a:rPr>
              <a:t>DIVINE POWER -</a:t>
            </a:r>
          </a:p>
          <a:p>
            <a:pPr>
              <a:spcBef>
                <a:spcPct val="0"/>
              </a:spcBef>
              <a:buFontTx/>
              <a:buNone/>
            </a:pPr>
            <a:r>
              <a:rPr lang="en-US" altLang="en-US" sz="1800" dirty="0">
                <a:solidFill>
                  <a:srgbClr val="FF0000"/>
                </a:solidFill>
              </a:rPr>
              <a:t>                 DOMINION</a:t>
            </a:r>
          </a:p>
          <a:p>
            <a:pPr>
              <a:spcBef>
                <a:spcPct val="0"/>
              </a:spcBef>
              <a:buFontTx/>
              <a:buNone/>
            </a:pPr>
            <a:r>
              <a:rPr lang="en-US" altLang="en-US" sz="2000" dirty="0">
                <a:solidFill>
                  <a:srgbClr val="FF0000"/>
                </a:solidFill>
              </a:rPr>
              <a:t>             - </a:t>
            </a:r>
            <a:r>
              <a:rPr lang="en-US" altLang="en-US" sz="1200" dirty="0">
                <a:solidFill>
                  <a:srgbClr val="FF0000"/>
                </a:solidFill>
              </a:rPr>
              <a:t>Seeking HIM through</a:t>
            </a:r>
          </a:p>
          <a:p>
            <a:pPr>
              <a:spcBef>
                <a:spcPct val="0"/>
              </a:spcBef>
              <a:buFontTx/>
              <a:buNone/>
            </a:pPr>
            <a:r>
              <a:rPr lang="en-US" altLang="en-US" sz="1200" dirty="0">
                <a:solidFill>
                  <a:srgbClr val="FF0000"/>
                </a:solidFill>
              </a:rPr>
              <a:t>                          Prayer, Fasting and</a:t>
            </a:r>
          </a:p>
          <a:p>
            <a:pPr>
              <a:spcBef>
                <a:spcPct val="0"/>
              </a:spcBef>
              <a:buFontTx/>
              <a:buNone/>
            </a:pPr>
            <a:r>
              <a:rPr lang="en-US" altLang="en-US" sz="1200" dirty="0">
                <a:solidFill>
                  <a:srgbClr val="FF0000"/>
                </a:solidFill>
              </a:rPr>
              <a:t>                            The Word</a:t>
            </a:r>
          </a:p>
          <a:p>
            <a:pPr>
              <a:spcBef>
                <a:spcPct val="0"/>
              </a:spcBef>
              <a:buFontTx/>
              <a:buNone/>
            </a:pPr>
            <a:r>
              <a:rPr lang="en-US" altLang="en-US" sz="2000" dirty="0">
                <a:solidFill>
                  <a:srgbClr val="FF0000"/>
                </a:solidFill>
              </a:rPr>
              <a:t>           </a:t>
            </a:r>
            <a:r>
              <a:rPr lang="en-US" altLang="en-US" sz="2800" dirty="0">
                <a:solidFill>
                  <a:srgbClr val="FF0000"/>
                </a:solidFill>
              </a:rPr>
              <a:t>   * </a:t>
            </a:r>
            <a:r>
              <a:rPr lang="en-US" altLang="en-US" sz="1800" dirty="0">
                <a:solidFill>
                  <a:srgbClr val="FF0000"/>
                </a:solidFill>
              </a:rPr>
              <a:t>APOSTOLIC</a:t>
            </a:r>
          </a:p>
          <a:p>
            <a:pPr>
              <a:spcBef>
                <a:spcPct val="0"/>
              </a:spcBef>
              <a:buFontTx/>
              <a:buNone/>
            </a:pPr>
            <a:r>
              <a:rPr lang="en-US" altLang="en-US" sz="1800" dirty="0">
                <a:solidFill>
                  <a:srgbClr val="FF0000"/>
                </a:solidFill>
              </a:rPr>
              <a:t>                       ACTIONS:</a:t>
            </a:r>
            <a:endParaRPr lang="en-US" altLang="en-US" sz="2400" dirty="0">
              <a:solidFill>
                <a:srgbClr val="FF0000"/>
              </a:solidFill>
            </a:endParaRPr>
          </a:p>
          <a:p>
            <a:pPr>
              <a:spcBef>
                <a:spcPct val="0"/>
              </a:spcBef>
              <a:buFontTx/>
              <a:buNone/>
            </a:pPr>
            <a:r>
              <a:rPr lang="en-US" altLang="en-US" sz="1200" dirty="0">
                <a:solidFill>
                  <a:srgbClr val="FF0000"/>
                </a:solidFill>
              </a:rPr>
              <a:t>                              - What HE does thru us:</a:t>
            </a:r>
          </a:p>
          <a:p>
            <a:pPr>
              <a:spcBef>
                <a:spcPct val="0"/>
              </a:spcBef>
              <a:buFontTx/>
              <a:buNone/>
            </a:pPr>
            <a:r>
              <a:rPr lang="en-US" altLang="en-US" sz="1200" dirty="0">
                <a:solidFill>
                  <a:srgbClr val="FF0000"/>
                </a:solidFill>
              </a:rPr>
              <a:t>                                  Soul Winning and </a:t>
            </a:r>
          </a:p>
          <a:p>
            <a:pPr>
              <a:spcBef>
                <a:spcPct val="0"/>
              </a:spcBef>
              <a:buFontTx/>
              <a:buNone/>
            </a:pPr>
            <a:r>
              <a:rPr lang="en-US" altLang="en-US" sz="1200" dirty="0">
                <a:solidFill>
                  <a:srgbClr val="FF0000"/>
                </a:solidFill>
              </a:rPr>
              <a:t>                                    Making Disciples</a:t>
            </a:r>
          </a:p>
          <a:p>
            <a:pPr>
              <a:spcBef>
                <a:spcPct val="0"/>
              </a:spcBef>
              <a:buFontTx/>
              <a:buNone/>
            </a:pPr>
            <a:r>
              <a:rPr lang="en-US" altLang="en-US" sz="1200" dirty="0">
                <a:solidFill>
                  <a:srgbClr val="FF0000"/>
                </a:solidFill>
              </a:rPr>
              <a:t>                                    - Everyone a Minister</a:t>
            </a:r>
          </a:p>
          <a:p>
            <a:pPr>
              <a:spcBef>
                <a:spcPct val="0"/>
              </a:spcBef>
              <a:buFontTx/>
              <a:buNone/>
            </a:pPr>
            <a:endParaRPr lang="en-US" altLang="en-US" sz="1200" dirty="0">
              <a:solidFill>
                <a:srgbClr val="FF0000"/>
              </a:solidFill>
            </a:endParaRPr>
          </a:p>
          <a:p>
            <a:pPr>
              <a:spcBef>
                <a:spcPct val="0"/>
              </a:spcBef>
              <a:buFontTx/>
              <a:buNone/>
            </a:pPr>
            <a:r>
              <a:rPr lang="en-US" altLang="en-US" sz="1200" dirty="0">
                <a:solidFill>
                  <a:srgbClr val="008000"/>
                </a:solidFill>
              </a:rPr>
              <a:t> 	</a:t>
            </a:r>
          </a:p>
        </p:txBody>
      </p:sp>
      <p:sp>
        <p:nvSpPr>
          <p:cNvPr id="64524" name="Text Box 12"/>
          <p:cNvSpPr txBox="1">
            <a:spLocks noChangeArrowheads="1"/>
          </p:cNvSpPr>
          <p:nvPr/>
        </p:nvSpPr>
        <p:spPr bwMode="auto">
          <a:xfrm>
            <a:off x="4038600" y="2057400"/>
            <a:ext cx="6826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0" dirty="0">
              <a:solidFill>
                <a:srgbClr val="800080"/>
              </a:solidFill>
              <a:latin typeface="Arial Black" panose="020B0A04020102020204" pitchFamily="34" charset="0"/>
            </a:endParaRPr>
          </a:p>
          <a:p>
            <a:pPr eaLnBrk="1" hangingPunct="1">
              <a:spcBef>
                <a:spcPct val="0"/>
              </a:spcBef>
              <a:buFontTx/>
              <a:buNone/>
            </a:pPr>
            <a:endParaRPr lang="en-US" altLang="en-US" sz="2400" b="0" dirty="0">
              <a:solidFill>
                <a:srgbClr val="800080"/>
              </a:solidFill>
              <a:latin typeface="Arial Black" panose="020B0A04020102020204" pitchFamily="34" charset="0"/>
            </a:endParaRPr>
          </a:p>
          <a:p>
            <a:pPr eaLnBrk="1" hangingPunct="1">
              <a:spcBef>
                <a:spcPct val="0"/>
              </a:spcBef>
              <a:buFontTx/>
              <a:buNone/>
            </a:pPr>
            <a:endParaRPr lang="en-US" altLang="en-US" sz="2400" b="0" dirty="0">
              <a:solidFill>
                <a:srgbClr val="800080"/>
              </a:solidFill>
              <a:latin typeface="Arial Black" panose="020B0A04020102020204" pitchFamily="34" charset="0"/>
            </a:endParaRPr>
          </a:p>
          <a:p>
            <a:pPr>
              <a:spcBef>
                <a:spcPct val="0"/>
              </a:spcBef>
              <a:buFontTx/>
              <a:buNone/>
            </a:pPr>
            <a:endParaRPr lang="en-US" altLang="en-US" sz="2400" dirty="0"/>
          </a:p>
        </p:txBody>
      </p:sp>
      <p:sp>
        <p:nvSpPr>
          <p:cNvPr id="64525" name="Line 13"/>
          <p:cNvSpPr>
            <a:spLocks noChangeShapeType="1"/>
          </p:cNvSpPr>
          <p:nvPr/>
        </p:nvSpPr>
        <p:spPr bwMode="auto">
          <a:xfrm flipH="1">
            <a:off x="2630488" y="7315200"/>
            <a:ext cx="5699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4526" name="Line 14"/>
          <p:cNvSpPr>
            <a:spLocks noChangeShapeType="1"/>
          </p:cNvSpPr>
          <p:nvPr/>
        </p:nvSpPr>
        <p:spPr bwMode="auto">
          <a:xfrm>
            <a:off x="4459288" y="7315200"/>
            <a:ext cx="5699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4527" name="Text Box 15"/>
          <p:cNvSpPr txBox="1">
            <a:spLocks noChangeArrowheads="1"/>
          </p:cNvSpPr>
          <p:nvPr/>
        </p:nvSpPr>
        <p:spPr bwMode="auto">
          <a:xfrm>
            <a:off x="3260725" y="2095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800" dirty="0">
              <a:solidFill>
                <a:schemeClr val="tx1"/>
              </a:solidFill>
              <a:latin typeface="Times New Roman" panose="02020603050405020304" pitchFamily="18" charset="0"/>
            </a:endParaRPr>
          </a:p>
        </p:txBody>
      </p:sp>
      <p:sp>
        <p:nvSpPr>
          <p:cNvPr id="64528" name="Text Box 16"/>
          <p:cNvSpPr txBox="1">
            <a:spLocks noChangeArrowheads="1"/>
          </p:cNvSpPr>
          <p:nvPr/>
        </p:nvSpPr>
        <p:spPr bwMode="auto">
          <a:xfrm rot="-1355783">
            <a:off x="4678363" y="2279650"/>
            <a:ext cx="665162" cy="450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b="0" dirty="0">
                <a:solidFill>
                  <a:srgbClr val="FF0000"/>
                </a:solidFill>
                <a:latin typeface="Arial Black" panose="020B0A04020102020204" pitchFamily="34" charset="0"/>
              </a:rPr>
              <a:t>R </a:t>
            </a:r>
          </a:p>
          <a:p>
            <a:pPr>
              <a:spcBef>
                <a:spcPct val="0"/>
              </a:spcBef>
              <a:buFontTx/>
              <a:buNone/>
            </a:pPr>
            <a:r>
              <a:rPr lang="en-US" altLang="en-US" sz="2200" b="0" dirty="0">
                <a:solidFill>
                  <a:srgbClr val="F91807"/>
                </a:solidFill>
                <a:latin typeface="Arial Black" panose="020B0A04020102020204" pitchFamily="34" charset="0"/>
              </a:rPr>
              <a:t>E</a:t>
            </a:r>
          </a:p>
          <a:p>
            <a:pPr>
              <a:spcBef>
                <a:spcPct val="0"/>
              </a:spcBef>
              <a:buFontTx/>
              <a:buNone/>
            </a:pPr>
            <a:r>
              <a:rPr lang="en-US" altLang="en-US" sz="2200" b="0" dirty="0">
                <a:solidFill>
                  <a:srgbClr val="F91807"/>
                </a:solidFill>
                <a:latin typeface="Arial Black" panose="020B0A04020102020204" pitchFamily="34" charset="0"/>
              </a:rPr>
              <a:t>S</a:t>
            </a:r>
          </a:p>
          <a:p>
            <a:pPr>
              <a:spcBef>
                <a:spcPct val="0"/>
              </a:spcBef>
              <a:buFontTx/>
              <a:buNone/>
            </a:pPr>
            <a:r>
              <a:rPr lang="en-US" altLang="en-US" sz="2200" b="0" dirty="0">
                <a:solidFill>
                  <a:srgbClr val="F91807"/>
                </a:solidFill>
                <a:latin typeface="Arial Black" panose="020B0A04020102020204" pitchFamily="34" charset="0"/>
              </a:rPr>
              <a:t>T</a:t>
            </a:r>
          </a:p>
          <a:p>
            <a:pPr>
              <a:spcBef>
                <a:spcPct val="0"/>
              </a:spcBef>
              <a:buFontTx/>
              <a:buNone/>
            </a:pPr>
            <a:r>
              <a:rPr lang="en-US" altLang="en-US" sz="2200" b="0" dirty="0">
                <a:solidFill>
                  <a:srgbClr val="F91807"/>
                </a:solidFill>
                <a:latin typeface="Arial Black" panose="020B0A04020102020204" pitchFamily="34" charset="0"/>
              </a:rPr>
              <a:t>O</a:t>
            </a:r>
          </a:p>
          <a:p>
            <a:pPr>
              <a:spcBef>
                <a:spcPct val="0"/>
              </a:spcBef>
              <a:buFontTx/>
              <a:buNone/>
            </a:pPr>
            <a:r>
              <a:rPr lang="en-US" altLang="en-US" sz="2200" b="0" dirty="0">
                <a:solidFill>
                  <a:srgbClr val="F91807"/>
                </a:solidFill>
                <a:latin typeface="Arial Black" panose="020B0A04020102020204" pitchFamily="34" charset="0"/>
              </a:rPr>
              <a:t>R</a:t>
            </a:r>
          </a:p>
          <a:p>
            <a:pPr>
              <a:spcBef>
                <a:spcPct val="0"/>
              </a:spcBef>
              <a:buFontTx/>
              <a:buNone/>
            </a:pPr>
            <a:r>
              <a:rPr lang="en-US" altLang="en-US" sz="2200" b="0" dirty="0">
                <a:solidFill>
                  <a:srgbClr val="F91807"/>
                </a:solidFill>
                <a:latin typeface="Arial Black" panose="020B0A04020102020204" pitchFamily="34" charset="0"/>
              </a:rPr>
              <a:t>A</a:t>
            </a:r>
          </a:p>
          <a:p>
            <a:pPr>
              <a:spcBef>
                <a:spcPct val="0"/>
              </a:spcBef>
              <a:buFontTx/>
              <a:buNone/>
            </a:pPr>
            <a:r>
              <a:rPr lang="en-US" altLang="en-US" sz="2200" b="0" dirty="0">
                <a:solidFill>
                  <a:srgbClr val="F91807"/>
                </a:solidFill>
                <a:latin typeface="Arial Black" panose="020B0A04020102020204" pitchFamily="34" charset="0"/>
              </a:rPr>
              <a:t>T</a:t>
            </a:r>
          </a:p>
          <a:p>
            <a:pPr>
              <a:spcBef>
                <a:spcPct val="0"/>
              </a:spcBef>
              <a:buFontTx/>
              <a:buNone/>
            </a:pPr>
            <a:r>
              <a:rPr lang="en-US" altLang="en-US" sz="2200" b="0" dirty="0">
                <a:solidFill>
                  <a:srgbClr val="F91807"/>
                </a:solidFill>
                <a:latin typeface="Arial Black" panose="020B0A04020102020204" pitchFamily="34" charset="0"/>
              </a:rPr>
              <a:t>I</a:t>
            </a:r>
          </a:p>
          <a:p>
            <a:pPr>
              <a:spcBef>
                <a:spcPct val="0"/>
              </a:spcBef>
              <a:buFontTx/>
              <a:buNone/>
            </a:pPr>
            <a:r>
              <a:rPr lang="en-US" altLang="en-US" sz="2200" b="0" dirty="0">
                <a:solidFill>
                  <a:srgbClr val="F91807"/>
                </a:solidFill>
                <a:latin typeface="Arial Black" panose="020B0A04020102020204" pitchFamily="34" charset="0"/>
              </a:rPr>
              <a:t>O</a:t>
            </a:r>
          </a:p>
          <a:p>
            <a:pPr>
              <a:spcBef>
                <a:spcPct val="0"/>
              </a:spcBef>
              <a:buFontTx/>
              <a:buNone/>
            </a:pPr>
            <a:r>
              <a:rPr lang="en-US" altLang="en-US" sz="2200" b="0" dirty="0">
                <a:solidFill>
                  <a:srgbClr val="F91807"/>
                </a:solidFill>
                <a:latin typeface="Arial Black" panose="020B0A04020102020204" pitchFamily="34" charset="0"/>
              </a:rPr>
              <a:t>N</a:t>
            </a:r>
          </a:p>
          <a:p>
            <a:pPr>
              <a:spcBef>
                <a:spcPct val="0"/>
              </a:spcBef>
              <a:buFontTx/>
              <a:buNone/>
            </a:pPr>
            <a:endParaRPr lang="en-US" altLang="en-US" sz="2400" b="0" dirty="0">
              <a:solidFill>
                <a:srgbClr val="F91807"/>
              </a:solidFill>
              <a:latin typeface="Arial Black" panose="020B0A04020102020204" pitchFamily="34" charset="0"/>
            </a:endParaRPr>
          </a:p>
          <a:p>
            <a:pPr>
              <a:spcBef>
                <a:spcPct val="0"/>
              </a:spcBef>
              <a:buFontTx/>
              <a:buNone/>
            </a:pPr>
            <a:endParaRPr lang="en-US" altLang="en-US" sz="2400" dirty="0">
              <a:solidFill>
                <a:srgbClr val="F91807"/>
              </a:solidFill>
            </a:endParaRPr>
          </a:p>
        </p:txBody>
      </p:sp>
      <p:sp>
        <p:nvSpPr>
          <p:cNvPr id="64529" name="Text Box 17"/>
          <p:cNvSpPr txBox="1">
            <a:spLocks noChangeArrowheads="1"/>
          </p:cNvSpPr>
          <p:nvPr/>
        </p:nvSpPr>
        <p:spPr bwMode="auto">
          <a:xfrm>
            <a:off x="3752850" y="2971800"/>
            <a:ext cx="417513" cy="374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200" dirty="0">
                <a:solidFill>
                  <a:srgbClr val="006600"/>
                </a:solidFill>
                <a:latin typeface="Arial Black" panose="020B0A04020102020204" pitchFamily="34" charset="0"/>
              </a:rPr>
              <a:t>R</a:t>
            </a:r>
          </a:p>
          <a:p>
            <a:pPr algn="ctr"/>
            <a:r>
              <a:rPr lang="en-US" altLang="en-US" sz="2200" dirty="0">
                <a:solidFill>
                  <a:srgbClr val="006600"/>
                </a:solidFill>
                <a:latin typeface="Arial Black" panose="020B0A04020102020204" pitchFamily="34" charset="0"/>
              </a:rPr>
              <a:t>E</a:t>
            </a:r>
          </a:p>
          <a:p>
            <a:pPr algn="ctr"/>
            <a:r>
              <a:rPr lang="en-US" altLang="en-US" sz="2200" dirty="0">
                <a:solidFill>
                  <a:srgbClr val="006600"/>
                </a:solidFill>
                <a:latin typeface="Arial Black" panose="020B0A04020102020204" pitchFamily="34" charset="0"/>
              </a:rPr>
              <a:t>V</a:t>
            </a:r>
          </a:p>
          <a:p>
            <a:pPr algn="ctr"/>
            <a:r>
              <a:rPr lang="en-US" altLang="en-US" sz="2200" dirty="0">
                <a:solidFill>
                  <a:srgbClr val="006600"/>
                </a:solidFill>
                <a:latin typeface="Arial Black" panose="020B0A04020102020204" pitchFamily="34" charset="0"/>
              </a:rPr>
              <a:t>E</a:t>
            </a:r>
          </a:p>
          <a:p>
            <a:pPr algn="ctr"/>
            <a:r>
              <a:rPr lang="en-US" altLang="en-US" sz="2200" dirty="0">
                <a:solidFill>
                  <a:srgbClr val="006600"/>
                </a:solidFill>
                <a:latin typeface="Arial Black" panose="020B0A04020102020204" pitchFamily="34" charset="0"/>
              </a:rPr>
              <a:t>L</a:t>
            </a:r>
          </a:p>
          <a:p>
            <a:pPr algn="ctr"/>
            <a:r>
              <a:rPr lang="en-US" altLang="en-US" sz="2200" dirty="0">
                <a:solidFill>
                  <a:srgbClr val="006600"/>
                </a:solidFill>
                <a:latin typeface="Arial Black" panose="020B0A04020102020204" pitchFamily="34" charset="0"/>
              </a:rPr>
              <a:t>A</a:t>
            </a:r>
          </a:p>
          <a:p>
            <a:pPr algn="ctr"/>
            <a:r>
              <a:rPr lang="en-US" altLang="en-US" sz="2200" dirty="0">
                <a:solidFill>
                  <a:srgbClr val="006600"/>
                </a:solidFill>
                <a:latin typeface="Arial Black" panose="020B0A04020102020204" pitchFamily="34" charset="0"/>
              </a:rPr>
              <a:t>T</a:t>
            </a:r>
          </a:p>
          <a:p>
            <a:pPr algn="ctr"/>
            <a:r>
              <a:rPr lang="en-US" altLang="en-US" sz="2200" dirty="0">
                <a:solidFill>
                  <a:srgbClr val="006600"/>
                </a:solidFill>
                <a:latin typeface="Arial Black" panose="020B0A04020102020204" pitchFamily="34" charset="0"/>
              </a:rPr>
              <a:t>I</a:t>
            </a:r>
          </a:p>
          <a:p>
            <a:pPr algn="ctr"/>
            <a:r>
              <a:rPr lang="en-US" altLang="en-US" sz="2200" dirty="0">
                <a:solidFill>
                  <a:srgbClr val="006600"/>
                </a:solidFill>
                <a:latin typeface="Arial Black" panose="020B0A04020102020204" pitchFamily="34" charset="0"/>
              </a:rPr>
              <a:t>O</a:t>
            </a:r>
          </a:p>
          <a:p>
            <a:pPr algn="ctr"/>
            <a:r>
              <a:rPr lang="en-US" altLang="en-US" sz="2200" dirty="0">
                <a:solidFill>
                  <a:srgbClr val="006600"/>
                </a:solidFill>
                <a:latin typeface="Arial Black" panose="020B0A04020102020204" pitchFamily="34" charset="0"/>
              </a:rPr>
              <a:t>N</a:t>
            </a:r>
          </a:p>
          <a:p>
            <a:pPr algn="ctr"/>
            <a:endParaRPr lang="en-US" altLang="en-US" sz="2000" dirty="0">
              <a:solidFill>
                <a:srgbClr val="006600"/>
              </a:solidFill>
              <a:latin typeface="Arial Black" panose="020B0A04020102020204" pitchFamily="34" charset="0"/>
            </a:endParaRPr>
          </a:p>
        </p:txBody>
      </p:sp>
      <p:sp>
        <p:nvSpPr>
          <p:cNvPr id="64530" name="Text Box 18"/>
          <p:cNvSpPr txBox="1">
            <a:spLocks noChangeArrowheads="1"/>
          </p:cNvSpPr>
          <p:nvPr/>
        </p:nvSpPr>
        <p:spPr bwMode="auto">
          <a:xfrm>
            <a:off x="406400" y="1447800"/>
            <a:ext cx="279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rgbClr val="000099"/>
                </a:solidFill>
                <a:latin typeface="Arial Black" panose="020B0A04020102020204" pitchFamily="34" charset="0"/>
              </a:rPr>
              <a:t>  </a:t>
            </a:r>
            <a:r>
              <a:rPr lang="en-US" altLang="en-US" sz="2400" u="sng" dirty="0">
                <a:solidFill>
                  <a:srgbClr val="000099"/>
                </a:solidFill>
                <a:latin typeface="Arial Black" panose="020B0A04020102020204" pitchFamily="34" charset="0"/>
              </a:rPr>
              <a:t>SEEKING HIM:</a:t>
            </a:r>
          </a:p>
        </p:txBody>
      </p:sp>
      <p:sp>
        <p:nvSpPr>
          <p:cNvPr id="64531" name="Text Box 19"/>
          <p:cNvSpPr txBox="1">
            <a:spLocks noChangeArrowheads="1"/>
          </p:cNvSpPr>
          <p:nvPr/>
        </p:nvSpPr>
        <p:spPr bwMode="auto">
          <a:xfrm>
            <a:off x="4191000" y="1265238"/>
            <a:ext cx="29098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200" u="sng" dirty="0">
                <a:solidFill>
                  <a:srgbClr val="FF0000"/>
                </a:solidFill>
                <a:latin typeface="Arial Black" panose="020B0A04020102020204" pitchFamily="34" charset="0"/>
              </a:rPr>
              <a:t>APOSTOLIC</a:t>
            </a:r>
          </a:p>
          <a:p>
            <a:pPr algn="ctr"/>
            <a:r>
              <a:rPr lang="en-US" altLang="en-US" sz="2200" u="sng" dirty="0">
                <a:solidFill>
                  <a:srgbClr val="FF0000"/>
                </a:solidFill>
                <a:latin typeface="Arial Black" panose="020B0A04020102020204" pitchFamily="34" charset="0"/>
              </a:rPr>
              <a:t>REVIVAL</a:t>
            </a:r>
            <a:r>
              <a:rPr lang="en-US" altLang="en-US" sz="1600" dirty="0">
                <a:solidFill>
                  <a:srgbClr val="FF0000"/>
                </a:solidFill>
                <a:latin typeface="Times New Roman" panose="02020603050405020304" pitchFamily="18" charset="0"/>
              </a:rPr>
              <a:t>  Driven By</a:t>
            </a:r>
            <a:r>
              <a:rPr lang="en-US" altLang="en-US" sz="1600" b="0" dirty="0">
                <a:solidFill>
                  <a:srgbClr val="FF0000"/>
                </a:solidFill>
                <a:latin typeface="Arial Black" panose="020B0A04020102020204" pitchFamily="34" charset="0"/>
              </a:rPr>
              <a:t>:</a:t>
            </a:r>
          </a:p>
        </p:txBody>
      </p:sp>
      <p:sp>
        <p:nvSpPr>
          <p:cNvPr id="64532" name="Text Box 20"/>
          <p:cNvSpPr txBox="1">
            <a:spLocks noChangeArrowheads="1"/>
          </p:cNvSpPr>
          <p:nvPr/>
        </p:nvSpPr>
        <p:spPr bwMode="auto">
          <a:xfrm>
            <a:off x="1828800" y="6430963"/>
            <a:ext cx="4111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3200" dirty="0">
                <a:solidFill>
                  <a:srgbClr val="000099"/>
                </a:solidFill>
                <a:latin typeface="Arial Black" panose="020B0A04020102020204" pitchFamily="34" charset="0"/>
              </a:rPr>
              <a:t>*</a:t>
            </a:r>
          </a:p>
        </p:txBody>
      </p:sp>
      <p:sp>
        <p:nvSpPr>
          <p:cNvPr id="64533" name="Text Box 21"/>
          <p:cNvSpPr txBox="1">
            <a:spLocks noChangeArrowheads="1"/>
          </p:cNvSpPr>
          <p:nvPr/>
        </p:nvSpPr>
        <p:spPr bwMode="auto">
          <a:xfrm>
            <a:off x="3636963" y="6507163"/>
            <a:ext cx="5127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rgbClr val="008000"/>
                </a:solidFill>
                <a:latin typeface="Arial Black" panose="020B0A04020102020204" pitchFamily="34" charset="0"/>
              </a:rPr>
              <a:t> </a:t>
            </a:r>
            <a:r>
              <a:rPr lang="en-US" altLang="en-US" sz="3200" dirty="0">
                <a:solidFill>
                  <a:srgbClr val="008000"/>
                </a:solidFill>
                <a:latin typeface="Arial Black" panose="020B0A04020102020204" pitchFamily="34" charset="0"/>
              </a:rPr>
              <a:t>*</a:t>
            </a:r>
          </a:p>
        </p:txBody>
      </p:sp>
      <p:sp>
        <p:nvSpPr>
          <p:cNvPr id="64534" name="Text Box 22"/>
          <p:cNvSpPr txBox="1">
            <a:spLocks noChangeArrowheads="1"/>
          </p:cNvSpPr>
          <p:nvPr/>
        </p:nvSpPr>
        <p:spPr bwMode="auto">
          <a:xfrm>
            <a:off x="5440363" y="6507163"/>
            <a:ext cx="4111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3200" dirty="0">
                <a:solidFill>
                  <a:srgbClr val="FF5050"/>
                </a:solidFill>
                <a:latin typeface="Arial Black" panose="020B0A04020102020204" pitchFamily="34" charset="0"/>
              </a:rPr>
              <a:t>*</a:t>
            </a:r>
          </a:p>
        </p:txBody>
      </p:sp>
      <p:sp>
        <p:nvSpPr>
          <p:cNvPr id="64535" name="Line 23"/>
          <p:cNvSpPr>
            <a:spLocks noChangeShapeType="1"/>
          </p:cNvSpPr>
          <p:nvPr/>
        </p:nvSpPr>
        <p:spPr bwMode="auto">
          <a:xfrm>
            <a:off x="762000" y="5943600"/>
            <a:ext cx="990600" cy="673100"/>
          </a:xfrm>
          <a:prstGeom prst="line">
            <a:avLst/>
          </a:prstGeom>
          <a:noFill/>
          <a:ln w="381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4536" name="Line 24"/>
          <p:cNvSpPr>
            <a:spLocks noChangeShapeType="1"/>
          </p:cNvSpPr>
          <p:nvPr/>
        </p:nvSpPr>
        <p:spPr bwMode="auto">
          <a:xfrm>
            <a:off x="2438400" y="6705600"/>
            <a:ext cx="1143000" cy="0"/>
          </a:xfrm>
          <a:prstGeom prst="line">
            <a:avLst/>
          </a:prstGeom>
          <a:noFill/>
          <a:ln w="381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4537" name="Line 25"/>
          <p:cNvSpPr>
            <a:spLocks noChangeShapeType="1"/>
          </p:cNvSpPr>
          <p:nvPr/>
        </p:nvSpPr>
        <p:spPr bwMode="auto">
          <a:xfrm>
            <a:off x="4267200" y="6705600"/>
            <a:ext cx="1143000" cy="0"/>
          </a:xfrm>
          <a:prstGeom prst="line">
            <a:avLst/>
          </a:prstGeom>
          <a:noFill/>
          <a:ln w="381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4538" name="Line 26"/>
          <p:cNvSpPr>
            <a:spLocks noChangeShapeType="1"/>
          </p:cNvSpPr>
          <p:nvPr/>
        </p:nvSpPr>
        <p:spPr bwMode="auto">
          <a:xfrm flipV="1">
            <a:off x="6019800" y="5943600"/>
            <a:ext cx="762000" cy="692150"/>
          </a:xfrm>
          <a:prstGeom prst="line">
            <a:avLst/>
          </a:prstGeom>
          <a:noFill/>
          <a:ln w="381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4539" name="Text Box 27"/>
          <p:cNvSpPr txBox="1">
            <a:spLocks noChangeArrowheads="1"/>
          </p:cNvSpPr>
          <p:nvPr/>
        </p:nvSpPr>
        <p:spPr bwMode="auto">
          <a:xfrm>
            <a:off x="914400" y="7467600"/>
            <a:ext cx="6111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rgbClr val="800080"/>
                </a:solidFill>
                <a:latin typeface="Times New Roman" panose="02020603050405020304" pitchFamily="18" charset="0"/>
              </a:rPr>
              <a:t>Lord what do You want me to do with the </a:t>
            </a:r>
            <a:r>
              <a:rPr lang="en-US" altLang="en-US" sz="1600" b="0" dirty="0">
                <a:solidFill>
                  <a:srgbClr val="800080"/>
                </a:solidFill>
                <a:latin typeface="Arial Black" panose="020B0A04020102020204" pitchFamily="34" charset="0"/>
              </a:rPr>
              <a:t>Time</a:t>
            </a:r>
            <a:r>
              <a:rPr lang="en-US" altLang="en-US" sz="1800" dirty="0">
                <a:solidFill>
                  <a:srgbClr val="800080"/>
                </a:solidFill>
                <a:latin typeface="Times New Roman" panose="02020603050405020304" pitchFamily="18" charset="0"/>
              </a:rPr>
              <a:t> I have left?</a:t>
            </a:r>
            <a:endParaRPr lang="en-US" altLang="en-US" sz="4800" dirty="0">
              <a:solidFill>
                <a:srgbClr val="800080"/>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TextBox 1"/>
          <p:cNvSpPr txBox="1">
            <a:spLocks noChangeArrowheads="1"/>
          </p:cNvSpPr>
          <p:nvPr/>
        </p:nvSpPr>
        <p:spPr bwMode="auto">
          <a:xfrm>
            <a:off x="101600" y="166688"/>
            <a:ext cx="7086600" cy="800100"/>
          </a:xfrm>
          <a:prstGeom prst="rect">
            <a:avLst/>
          </a:prstGeom>
          <a:solidFill>
            <a:srgbClr val="FF0000"/>
          </a:solidFill>
          <a:ln w="76200">
            <a:solidFill>
              <a:schemeClr val="tx1"/>
            </a:solidFill>
            <a:miter lim="800000"/>
            <a:headEnd/>
            <a:tailEnd/>
          </a:ln>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600" dirty="0">
              <a:latin typeface="Rockwell" panose="02060603020205020403" pitchFamily="18" charset="0"/>
            </a:endParaRPr>
          </a:p>
          <a:p>
            <a:pPr algn="ctr"/>
            <a:r>
              <a:rPr lang="en-US" altLang="en-US" sz="3200" dirty="0">
                <a:solidFill>
                  <a:srgbClr val="FFFF00"/>
                </a:solidFill>
                <a:latin typeface="Rockwell" panose="02060603020205020403" pitchFamily="18" charset="0"/>
              </a:rPr>
              <a:t>   </a:t>
            </a:r>
            <a:r>
              <a:rPr lang="en-US" altLang="en-US" sz="2900" dirty="0">
                <a:solidFill>
                  <a:srgbClr val="FFFF00"/>
                </a:solidFill>
                <a:latin typeface="Rockwell" panose="02060603020205020403" pitchFamily="18" charset="0"/>
              </a:rPr>
              <a:t>Duplicating the Ministry of Christ     </a:t>
            </a:r>
          </a:p>
          <a:p>
            <a:endParaRPr lang="en-US" altLang="en-US" sz="800" dirty="0"/>
          </a:p>
        </p:txBody>
      </p:sp>
      <p:sp>
        <p:nvSpPr>
          <p:cNvPr id="3" name="TextBox 2"/>
          <p:cNvSpPr txBox="1"/>
          <p:nvPr/>
        </p:nvSpPr>
        <p:spPr>
          <a:xfrm>
            <a:off x="101600" y="1081088"/>
            <a:ext cx="7075488" cy="8186737"/>
          </a:xfrm>
          <a:prstGeom prst="rect">
            <a:avLst/>
          </a:prstGeom>
          <a:solidFill>
            <a:srgbClr val="FFFF00"/>
          </a:solidFill>
          <a:ln w="76200">
            <a:solidFill>
              <a:schemeClr val="tx1"/>
            </a:solidFill>
          </a:ln>
        </p:spPr>
        <p:txBody>
          <a:bodyPr>
            <a:spAutoFit/>
          </a:bodyPr>
          <a:lstStyle/>
          <a:p>
            <a:pPr algn="ctr">
              <a:defRPr/>
            </a:pPr>
            <a:r>
              <a:rPr lang="en-US" sz="2400" dirty="0">
                <a:solidFill>
                  <a:schemeClr val="tx1"/>
                </a:solidFill>
              </a:rPr>
              <a:t>What is available to us as a son of God:</a:t>
            </a:r>
          </a:p>
          <a:p>
            <a:pPr algn="just">
              <a:defRPr/>
            </a:pPr>
            <a:r>
              <a:rPr lang="en-US" sz="2400" dirty="0">
                <a:solidFill>
                  <a:srgbClr val="FF0000"/>
                </a:solidFill>
                <a:latin typeface="Times New Roman" panose="02020603050405020304" pitchFamily="18" charset="0"/>
                <a:cs typeface="Times New Roman" panose="02020603050405020304" pitchFamily="18" charset="0"/>
              </a:rPr>
              <a:t>2 Peter 1:4-8, 10</a:t>
            </a:r>
          </a:p>
          <a:p>
            <a:pPr algn="just">
              <a:defRPr/>
            </a:pPr>
            <a:r>
              <a:rPr lang="en-US" sz="2400" dirty="0">
                <a:solidFill>
                  <a:srgbClr val="FF0000"/>
                </a:solidFill>
                <a:latin typeface="Times New Roman" panose="02020603050405020304" pitchFamily="18" charset="0"/>
                <a:cs typeface="Times New Roman" panose="02020603050405020304" pitchFamily="18" charset="0"/>
              </a:rPr>
              <a:t>4 Whereby are given unto us exceeding great and precious promises: that by these ye might be </a:t>
            </a:r>
            <a:r>
              <a:rPr lang="en-US" sz="2000" u="sng" dirty="0">
                <a:solidFill>
                  <a:schemeClr val="tx1"/>
                </a:solidFill>
                <a:latin typeface="Arial Black" panose="020B0A04020102020204" pitchFamily="34" charset="0"/>
                <a:cs typeface="Times New Roman" panose="02020603050405020304" pitchFamily="18" charset="0"/>
              </a:rPr>
              <a:t>partakers of the divine nature</a:t>
            </a:r>
            <a:r>
              <a:rPr lang="en-US" sz="2000" dirty="0">
                <a:solidFill>
                  <a:schemeClr val="tx1"/>
                </a:solidFill>
                <a:latin typeface="Arial Black" panose="020B0A04020102020204" pitchFamily="34" charset="0"/>
                <a:cs typeface="Times New Roman" panose="02020603050405020304" pitchFamily="18" charset="0"/>
              </a:rPr>
              <a:t>.</a:t>
            </a:r>
          </a:p>
          <a:p>
            <a:pPr algn="just">
              <a:defRPr/>
            </a:pPr>
            <a:r>
              <a:rPr lang="en-US" sz="2400" dirty="0">
                <a:solidFill>
                  <a:srgbClr val="FF0000"/>
                </a:solidFill>
                <a:latin typeface="Times New Roman" panose="02020603050405020304" pitchFamily="18" charset="0"/>
                <a:cs typeface="Times New Roman" panose="02020603050405020304" pitchFamily="18" charset="0"/>
              </a:rPr>
              <a:t>5 And beside this, giving all diligence, add to your faith virtue; and to virtue knowledge;</a:t>
            </a:r>
          </a:p>
          <a:p>
            <a:pPr algn="just">
              <a:defRPr/>
            </a:pPr>
            <a:r>
              <a:rPr lang="en-US" sz="2400" dirty="0">
                <a:solidFill>
                  <a:srgbClr val="FF0000"/>
                </a:solidFill>
                <a:latin typeface="Times New Roman" panose="02020603050405020304" pitchFamily="18" charset="0"/>
                <a:cs typeface="Times New Roman" panose="02020603050405020304" pitchFamily="18" charset="0"/>
              </a:rPr>
              <a:t>6 And to knowledge temperance; and to temperance patience; and to patience godliness;</a:t>
            </a:r>
          </a:p>
          <a:p>
            <a:pPr algn="just">
              <a:defRPr/>
            </a:pPr>
            <a:r>
              <a:rPr lang="en-US" sz="2400" dirty="0">
                <a:solidFill>
                  <a:srgbClr val="FF0000"/>
                </a:solidFill>
                <a:latin typeface="Times New Roman" panose="02020603050405020304" pitchFamily="18" charset="0"/>
                <a:cs typeface="Times New Roman" panose="02020603050405020304" pitchFamily="18" charset="0"/>
              </a:rPr>
              <a:t>7 And to godliness brotherly kindness; and to brotherly kindness charity.</a:t>
            </a:r>
          </a:p>
          <a:p>
            <a:pPr algn="just">
              <a:defRPr/>
            </a:pPr>
            <a:r>
              <a:rPr lang="en-US" sz="2400" dirty="0">
                <a:solidFill>
                  <a:srgbClr val="FF0000"/>
                </a:solidFill>
                <a:latin typeface="Times New Roman" panose="02020603050405020304" pitchFamily="18" charset="0"/>
                <a:cs typeface="Times New Roman" panose="02020603050405020304" pitchFamily="18" charset="0"/>
              </a:rPr>
              <a:t>8 For if these things be in you, and abound, they make you that ye shall </a:t>
            </a:r>
            <a:r>
              <a:rPr lang="en-US" sz="2400" u="sng" dirty="0">
                <a:solidFill>
                  <a:srgbClr val="FF0000"/>
                </a:solidFill>
                <a:latin typeface="Times New Roman" panose="02020603050405020304" pitchFamily="18" charset="0"/>
                <a:cs typeface="Times New Roman" panose="02020603050405020304" pitchFamily="18" charset="0"/>
              </a:rPr>
              <a:t>neither be barren nor unfruitful</a:t>
            </a:r>
            <a:r>
              <a:rPr lang="en-US" sz="2400" dirty="0">
                <a:solidFill>
                  <a:srgbClr val="FF0000"/>
                </a:solidFill>
                <a:latin typeface="Times New Roman" panose="02020603050405020304" pitchFamily="18" charset="0"/>
                <a:cs typeface="Times New Roman" panose="02020603050405020304" pitchFamily="18" charset="0"/>
              </a:rPr>
              <a:t> in the knowledge of our Lord Jesus Christ.  For if ye do these things, ye shall never fall.</a:t>
            </a:r>
          </a:p>
          <a:p>
            <a:pPr>
              <a:defRPr/>
            </a:pPr>
            <a:r>
              <a:rPr lang="en-US" sz="1000" dirty="0">
                <a:solidFill>
                  <a:schemeClr val="tx1"/>
                </a:solidFill>
                <a:latin typeface="Times New Roman" panose="02020603050405020304" pitchFamily="18" charset="0"/>
                <a:cs typeface="Times New Roman" panose="02020603050405020304" pitchFamily="18" charset="0"/>
              </a:rPr>
              <a:t> </a:t>
            </a:r>
          </a:p>
          <a:p>
            <a:pPr algn="just">
              <a:defRPr/>
            </a:pPr>
            <a:r>
              <a:rPr lang="en-US" sz="2400" dirty="0">
                <a:solidFill>
                  <a:srgbClr val="0000CC"/>
                </a:solidFill>
                <a:latin typeface="+mj-lt"/>
              </a:rPr>
              <a:t>John 14:12 </a:t>
            </a:r>
          </a:p>
          <a:p>
            <a:pPr algn="just">
              <a:defRPr/>
            </a:pPr>
            <a:r>
              <a:rPr lang="en-US" sz="2400" dirty="0">
                <a:solidFill>
                  <a:srgbClr val="0000CC"/>
                </a:solidFill>
                <a:latin typeface="+mj-lt"/>
              </a:rPr>
              <a:t>Verily, verily, I say unto you, He that believeth on me, the works that I do shall he do also; and </a:t>
            </a:r>
            <a:r>
              <a:rPr lang="en-US" sz="2000" u="sng" dirty="0">
                <a:solidFill>
                  <a:schemeClr val="tx1"/>
                </a:solidFill>
                <a:latin typeface="Arial Black" panose="020B0A04020102020204" pitchFamily="34" charset="0"/>
              </a:rPr>
              <a:t>greater works</a:t>
            </a:r>
            <a:r>
              <a:rPr lang="en-US" sz="2000" dirty="0">
                <a:solidFill>
                  <a:schemeClr val="tx1"/>
                </a:solidFill>
                <a:latin typeface="Arial Black" panose="020B0A04020102020204" pitchFamily="34" charset="0"/>
              </a:rPr>
              <a:t> </a:t>
            </a:r>
            <a:r>
              <a:rPr lang="en-US" sz="2400" dirty="0">
                <a:solidFill>
                  <a:srgbClr val="0000CC"/>
                </a:solidFill>
                <a:latin typeface="+mj-lt"/>
              </a:rPr>
              <a:t>than these shall he do; because I go unto my Father.  </a:t>
            </a:r>
            <a:endParaRPr lang="en-US" sz="800" dirty="0">
              <a:solidFill>
                <a:schemeClr val="tx1"/>
              </a:solidFill>
            </a:endParaRP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2B7B294C-4797-419D-87B6-0C4CE25391FC}"/>
                  </a:ext>
                </a:extLst>
              </p:cNvPr>
              <p:cNvGraphicFramePr>
                <a:graphicFrameLocks noChangeAspect="1"/>
              </p:cNvGraphicFramePr>
              <p:nvPr>
                <p:extLst>
                  <p:ext uri="{D42A27DB-BD31-4B8C-83A1-F6EECF244321}">
                    <p14:modId xmlns:p14="http://schemas.microsoft.com/office/powerpoint/2010/main" val="2686691893"/>
                  </p:ext>
                </p:extLst>
              </p:nvPr>
            </p:nvGraphicFramePr>
            <p:xfrm>
              <a:off x="-3896139" y="4027380"/>
              <a:ext cx="1828800" cy="2331641"/>
            </p:xfrm>
            <a:graphic>
              <a:graphicData uri="http://schemas.microsoft.com/office/powerpoint/2016/slidezoom">
                <pslz:sldZm>
                  <pslz:sldZmObj sldId="654" cId="0">
                    <pslz:zmPr id="{490F9F3C-BEE4-4048-AAC9-FFE2B145779C}" returnToParent="0" transitionDur="1000">
                      <p166:blipFill xmlns:p166="http://schemas.microsoft.com/office/powerpoint/2016/6/main">
                        <a:blip r:embed="rId3"/>
                        <a:stretch>
                          <a:fillRect/>
                        </a:stretch>
                      </p166:blipFill>
                      <p166:spPr xmlns:p166="http://schemas.microsoft.com/office/powerpoint/2016/6/main">
                        <a:xfrm>
                          <a:off x="0" y="0"/>
                          <a:ext cx="1828800" cy="2331641"/>
                        </a:xfrm>
                        <a:prstGeom prst="rect">
                          <a:avLst/>
                        </a:prstGeom>
                        <a:ln w="3175">
                          <a:solidFill>
                            <a:prstClr val="ltGray"/>
                          </a:solidFill>
                        </a:ln>
                      </p166:spPr>
                    </pslz:zmPr>
                  </pslz:sldZmObj>
                </pslz:sldZm>
              </a:graphicData>
            </a:graphic>
          </p:graphicFrame>
        </mc:Choice>
        <mc:Fallback xmlns="">
          <p:pic>
            <p:nvPicPr>
              <p:cNvPr id="4" name="Slide Zoom 3">
                <a:hlinkClick r:id="rId4" action="ppaction://hlinksldjump"/>
                <a:extLst>
                  <a:ext uri="{FF2B5EF4-FFF2-40B4-BE49-F238E27FC236}">
                    <a16:creationId xmlns:a16="http://schemas.microsoft.com/office/drawing/2014/main" id="{2B7B294C-4797-419D-87B6-0C4CE25391FC}"/>
                  </a:ext>
                </a:extLst>
              </p:cNvPr>
              <p:cNvPicPr>
                <a:picLocks noGrp="1" noRot="1" noChangeAspect="1" noMove="1" noResize="1" noEditPoints="1" noAdjustHandles="1" noChangeArrowheads="1" noChangeShapeType="1"/>
              </p:cNvPicPr>
              <p:nvPr/>
            </p:nvPicPr>
            <p:blipFill>
              <a:blip r:embed="rId5"/>
              <a:stretch>
                <a:fillRect/>
              </a:stretch>
            </p:blipFill>
            <p:spPr>
              <a:xfrm>
                <a:off x="-3896139" y="4027380"/>
                <a:ext cx="1828800" cy="2331641"/>
              </a:xfrm>
              <a:prstGeom prst="rect">
                <a:avLst/>
              </a:prstGeom>
              <a:ln w="3175">
                <a:solidFill>
                  <a:prstClr val="ltGray"/>
                </a:solidFill>
              </a:ln>
            </p:spPr>
          </p:pic>
        </mc:Fallback>
      </mc:AlternateContent>
    </p:spTree>
  </p:cSld>
  <p:clrMapOvr>
    <a:masterClrMapping/>
  </p:clrMapOvr>
  <p:transition spd="slow">
    <p:checker/>
    <p:sndAc>
      <p:stSnd>
        <p:snd r:embed="rId2" name="projctor.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76200" y="901468"/>
            <a:ext cx="13023850" cy="29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3600" dirty="0">
                <a:solidFill>
                  <a:srgbClr val="FF0000"/>
                </a:solidFill>
                <a:latin typeface="Times New Roman" panose="02020603050405020304" pitchFamily="18" charset="0"/>
              </a:rPr>
              <a:t>* </a:t>
            </a:r>
            <a:r>
              <a:rPr lang="en-US" altLang="en-US" sz="3600" u="sng" dirty="0">
                <a:solidFill>
                  <a:srgbClr val="FF0000"/>
                </a:solidFill>
                <a:latin typeface="Times New Roman" panose="02020603050405020304" pitchFamily="18" charset="0"/>
              </a:rPr>
              <a:t>RELATIONSHIP</a:t>
            </a:r>
            <a:r>
              <a:rPr lang="en-US" altLang="en-US" sz="2800" dirty="0">
                <a:solidFill>
                  <a:srgbClr val="FF0000"/>
                </a:solidFill>
                <a:latin typeface="Times New Roman" panose="02020603050405020304" pitchFamily="18" charset="0"/>
              </a:rPr>
              <a:t> </a:t>
            </a:r>
            <a:r>
              <a:rPr lang="en-US" altLang="en-US" sz="1800" dirty="0">
                <a:solidFill>
                  <a:srgbClr val="FF0000"/>
                </a:solidFill>
                <a:latin typeface="Times New Roman" panose="02020603050405020304" pitchFamily="18" charset="0"/>
              </a:rPr>
              <a:t>WITH GOD</a:t>
            </a:r>
          </a:p>
          <a:p>
            <a:r>
              <a:rPr lang="en-US" altLang="en-US" sz="3600" dirty="0">
                <a:solidFill>
                  <a:schemeClr val="tx1"/>
                </a:solidFill>
                <a:latin typeface="Times New Roman" panose="02020603050405020304" pitchFamily="18" charset="0"/>
              </a:rPr>
              <a:t>    </a:t>
            </a:r>
            <a:r>
              <a:rPr lang="en-US" altLang="en-US" sz="3600" dirty="0">
                <a:solidFill>
                  <a:srgbClr val="0000CC"/>
                </a:solidFill>
                <a:latin typeface="Times New Roman" panose="02020603050405020304" pitchFamily="18" charset="0"/>
              </a:rPr>
              <a:t>* </a:t>
            </a:r>
            <a:r>
              <a:rPr lang="en-US" altLang="en-US" sz="3600" u="sng" dirty="0">
                <a:solidFill>
                  <a:srgbClr val="0000CC"/>
                </a:solidFill>
                <a:latin typeface="Times New Roman" panose="02020603050405020304" pitchFamily="18" charset="0"/>
              </a:rPr>
              <a:t>DOMINION</a:t>
            </a:r>
            <a:r>
              <a:rPr lang="en-US" altLang="en-US" sz="3600" dirty="0">
                <a:solidFill>
                  <a:srgbClr val="0000CC"/>
                </a:solidFill>
                <a:latin typeface="Times New Roman" panose="02020603050405020304" pitchFamily="18" charset="0"/>
              </a:rPr>
              <a:t> </a:t>
            </a:r>
            <a:r>
              <a:rPr lang="en-US" altLang="en-US" sz="1800" dirty="0">
                <a:solidFill>
                  <a:srgbClr val="0000CC"/>
                </a:solidFill>
                <a:latin typeface="Times New Roman" panose="02020603050405020304" pitchFamily="18" charset="0"/>
              </a:rPr>
              <a:t>DOING GOD’S WILL AND WORK</a:t>
            </a:r>
          </a:p>
          <a:p>
            <a:r>
              <a:rPr lang="en-US" altLang="en-US" sz="2400" dirty="0">
                <a:solidFill>
                  <a:schemeClr val="tx1"/>
                </a:solidFill>
                <a:latin typeface="Times New Roman" panose="02020603050405020304" pitchFamily="18" charset="0"/>
              </a:rPr>
              <a:t>        </a:t>
            </a:r>
            <a:r>
              <a:rPr lang="en-US" altLang="en-US" sz="3200" dirty="0">
                <a:solidFill>
                  <a:srgbClr val="008000"/>
                </a:solidFill>
                <a:latin typeface="Times New Roman" panose="02020603050405020304" pitchFamily="18" charset="0"/>
              </a:rPr>
              <a:t>    </a:t>
            </a:r>
            <a:r>
              <a:rPr lang="en-US" altLang="en-US" sz="2400" dirty="0">
                <a:solidFill>
                  <a:srgbClr val="008000"/>
                </a:solidFill>
                <a:latin typeface="Times New Roman" panose="02020603050405020304" pitchFamily="18" charset="0"/>
              </a:rPr>
              <a:t>- DIVINE DIRECTION</a:t>
            </a:r>
          </a:p>
          <a:p>
            <a:r>
              <a:rPr lang="en-US" altLang="en-US" sz="2400" dirty="0">
                <a:solidFill>
                  <a:srgbClr val="008000"/>
                </a:solidFill>
                <a:latin typeface="Times New Roman" panose="02020603050405020304" pitchFamily="18" charset="0"/>
              </a:rPr>
              <a:t>                   - DIVINE POWER</a:t>
            </a:r>
          </a:p>
          <a:p>
            <a:r>
              <a:rPr lang="en-US" altLang="en-US" sz="2400" dirty="0">
                <a:solidFill>
                  <a:srgbClr val="008000"/>
                </a:solidFill>
                <a:latin typeface="Times New Roman" panose="02020603050405020304" pitchFamily="18" charset="0"/>
              </a:rPr>
              <a:t>                         - APOSTOLIC ACTIONS</a:t>
            </a:r>
          </a:p>
          <a:p>
            <a:r>
              <a:rPr lang="en-US" altLang="en-US" sz="3600" dirty="0">
                <a:solidFill>
                  <a:srgbClr val="000099"/>
                </a:solidFill>
                <a:latin typeface="Times New Roman" panose="02020603050405020304" pitchFamily="18" charset="0"/>
              </a:rPr>
              <a:t>                     </a:t>
            </a:r>
            <a:r>
              <a:rPr lang="en-US" altLang="en-US" sz="2800" dirty="0">
                <a:solidFill>
                  <a:srgbClr val="0000CC"/>
                </a:solidFill>
                <a:latin typeface="Times New Roman" panose="02020603050405020304" pitchFamily="18" charset="0"/>
              </a:rPr>
              <a:t>= * </a:t>
            </a:r>
            <a:r>
              <a:rPr lang="en-US" altLang="en-US" sz="3600" dirty="0">
                <a:solidFill>
                  <a:srgbClr val="0000CC"/>
                </a:solidFill>
                <a:latin typeface="Times New Roman" panose="02020603050405020304" pitchFamily="18" charset="0"/>
              </a:rPr>
              <a:t>REVIVAL</a:t>
            </a:r>
            <a:r>
              <a:rPr lang="en-US" altLang="en-US" sz="3600" dirty="0">
                <a:solidFill>
                  <a:srgbClr val="000099"/>
                </a:solidFill>
                <a:latin typeface="Times New Roman" panose="02020603050405020304" pitchFamily="18" charset="0"/>
              </a:rPr>
              <a:t>                                                                    </a:t>
            </a:r>
          </a:p>
        </p:txBody>
      </p:sp>
      <p:sp>
        <p:nvSpPr>
          <p:cNvPr id="66563" name="Line 3"/>
          <p:cNvSpPr>
            <a:spLocks noChangeShapeType="1"/>
          </p:cNvSpPr>
          <p:nvPr/>
        </p:nvSpPr>
        <p:spPr bwMode="auto">
          <a:xfrm>
            <a:off x="76200" y="1295400"/>
            <a:ext cx="2286000" cy="259080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6564" name="Text Box 4"/>
          <p:cNvSpPr txBox="1">
            <a:spLocks noChangeArrowheads="1"/>
          </p:cNvSpPr>
          <p:nvPr/>
        </p:nvSpPr>
        <p:spPr bwMode="auto">
          <a:xfrm>
            <a:off x="3154363" y="4114800"/>
            <a:ext cx="493712" cy="4219575"/>
          </a:xfrm>
          <a:prstGeom prst="rect">
            <a:avLst/>
          </a:prstGeom>
          <a:solidFill>
            <a:srgbClr val="0000CC"/>
          </a:solidFill>
          <a:ln w="12700">
            <a:solidFill>
              <a:srgbClr val="FF5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3000" dirty="0">
                <a:latin typeface="Times New Roman" panose="02020603050405020304" pitchFamily="18" charset="0"/>
              </a:rPr>
              <a:t>A</a:t>
            </a:r>
          </a:p>
          <a:p>
            <a:pPr algn="ctr"/>
            <a:r>
              <a:rPr lang="en-US" altLang="en-US" sz="3000" dirty="0">
                <a:latin typeface="Times New Roman" panose="02020603050405020304" pitchFamily="18" charset="0"/>
              </a:rPr>
              <a:t>P</a:t>
            </a:r>
          </a:p>
          <a:p>
            <a:pPr algn="ctr"/>
            <a:r>
              <a:rPr lang="en-US" altLang="en-US" sz="3000" dirty="0">
                <a:latin typeface="Times New Roman" panose="02020603050405020304" pitchFamily="18" charset="0"/>
              </a:rPr>
              <a:t>O</a:t>
            </a:r>
          </a:p>
          <a:p>
            <a:pPr algn="ctr"/>
            <a:r>
              <a:rPr lang="en-US" altLang="en-US" sz="3000" dirty="0">
                <a:latin typeface="Times New Roman" panose="02020603050405020304" pitchFamily="18" charset="0"/>
              </a:rPr>
              <a:t>S</a:t>
            </a:r>
          </a:p>
          <a:p>
            <a:pPr algn="ctr"/>
            <a:r>
              <a:rPr lang="en-US" altLang="en-US" sz="3000" dirty="0">
                <a:latin typeface="Times New Roman" panose="02020603050405020304" pitchFamily="18" charset="0"/>
              </a:rPr>
              <a:t>T</a:t>
            </a:r>
          </a:p>
          <a:p>
            <a:pPr algn="ctr"/>
            <a:r>
              <a:rPr lang="en-US" altLang="en-US" sz="3000" dirty="0">
                <a:latin typeface="Times New Roman" panose="02020603050405020304" pitchFamily="18" charset="0"/>
              </a:rPr>
              <a:t>O</a:t>
            </a:r>
          </a:p>
          <a:p>
            <a:pPr algn="ctr"/>
            <a:r>
              <a:rPr lang="en-US" altLang="en-US" sz="3000" dirty="0">
                <a:latin typeface="Times New Roman" panose="02020603050405020304" pitchFamily="18" charset="0"/>
              </a:rPr>
              <a:t>L</a:t>
            </a:r>
          </a:p>
          <a:p>
            <a:pPr algn="ctr"/>
            <a:r>
              <a:rPr lang="en-US" altLang="en-US" sz="3000" dirty="0">
                <a:latin typeface="Times New Roman" panose="02020603050405020304" pitchFamily="18" charset="0"/>
              </a:rPr>
              <a:t>I</a:t>
            </a:r>
          </a:p>
          <a:p>
            <a:pPr algn="ctr"/>
            <a:r>
              <a:rPr lang="en-US" altLang="en-US" sz="3000" dirty="0">
                <a:latin typeface="Times New Roman" panose="02020603050405020304" pitchFamily="18" charset="0"/>
              </a:rPr>
              <a:t>C</a:t>
            </a:r>
          </a:p>
        </p:txBody>
      </p:sp>
      <p:sp>
        <p:nvSpPr>
          <p:cNvPr id="66565" name="Text Box 5"/>
          <p:cNvSpPr txBox="1">
            <a:spLocks noChangeArrowheads="1"/>
          </p:cNvSpPr>
          <p:nvPr/>
        </p:nvSpPr>
        <p:spPr bwMode="auto">
          <a:xfrm>
            <a:off x="3719513" y="4114800"/>
            <a:ext cx="471487" cy="4219575"/>
          </a:xfrm>
          <a:prstGeom prst="rect">
            <a:avLst/>
          </a:prstGeom>
          <a:solidFill>
            <a:srgbClr val="0000CC"/>
          </a:solidFill>
          <a:ln w="12700">
            <a:solidFill>
              <a:srgbClr val="FF5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3200" dirty="0">
              <a:latin typeface="Times New Roman" panose="02020603050405020304" pitchFamily="18" charset="0"/>
            </a:endParaRPr>
          </a:p>
          <a:p>
            <a:pPr algn="ctr"/>
            <a:r>
              <a:rPr lang="en-US" altLang="en-US" sz="3000" dirty="0">
                <a:latin typeface="Times New Roman" panose="02020603050405020304" pitchFamily="18" charset="0"/>
              </a:rPr>
              <a:t>R</a:t>
            </a:r>
          </a:p>
          <a:p>
            <a:pPr algn="ctr"/>
            <a:r>
              <a:rPr lang="en-US" altLang="en-US" sz="3000" dirty="0">
                <a:latin typeface="Times New Roman" panose="02020603050405020304" pitchFamily="18" charset="0"/>
              </a:rPr>
              <a:t>E</a:t>
            </a:r>
          </a:p>
          <a:p>
            <a:pPr algn="ctr"/>
            <a:r>
              <a:rPr lang="en-US" altLang="en-US" sz="3000" dirty="0">
                <a:latin typeface="Times New Roman" panose="02020603050405020304" pitchFamily="18" charset="0"/>
              </a:rPr>
              <a:t>V</a:t>
            </a:r>
          </a:p>
          <a:p>
            <a:pPr algn="ctr"/>
            <a:r>
              <a:rPr lang="en-US" altLang="en-US" sz="3000" dirty="0">
                <a:latin typeface="Times New Roman" panose="02020603050405020304" pitchFamily="18" charset="0"/>
              </a:rPr>
              <a:t>I</a:t>
            </a:r>
          </a:p>
          <a:p>
            <a:pPr algn="ctr"/>
            <a:r>
              <a:rPr lang="en-US" altLang="en-US" sz="3000" dirty="0">
                <a:latin typeface="Times New Roman" panose="02020603050405020304" pitchFamily="18" charset="0"/>
              </a:rPr>
              <a:t>V</a:t>
            </a:r>
          </a:p>
          <a:p>
            <a:pPr algn="ctr"/>
            <a:r>
              <a:rPr lang="en-US" altLang="en-US" sz="3000" dirty="0">
                <a:latin typeface="Times New Roman" panose="02020603050405020304" pitchFamily="18" charset="0"/>
              </a:rPr>
              <a:t>A</a:t>
            </a:r>
          </a:p>
          <a:p>
            <a:pPr algn="ctr"/>
            <a:r>
              <a:rPr lang="en-US" altLang="en-US" sz="3000" dirty="0">
                <a:latin typeface="Times New Roman" panose="02020603050405020304" pitchFamily="18" charset="0"/>
              </a:rPr>
              <a:t>L</a:t>
            </a:r>
            <a:endParaRPr lang="en-US" altLang="en-US" sz="2400" dirty="0">
              <a:latin typeface="Times New Roman" panose="02020603050405020304" pitchFamily="18" charset="0"/>
            </a:endParaRPr>
          </a:p>
          <a:p>
            <a:pPr algn="ctr"/>
            <a:r>
              <a:rPr lang="en-US" altLang="en-US" sz="2800" dirty="0">
                <a:latin typeface="Times New Roman" panose="02020603050405020304" pitchFamily="18" charset="0"/>
              </a:rPr>
              <a:t>       </a:t>
            </a:r>
          </a:p>
        </p:txBody>
      </p:sp>
      <p:sp>
        <p:nvSpPr>
          <p:cNvPr id="66566" name="Text Box 6"/>
          <p:cNvSpPr txBox="1">
            <a:spLocks noChangeArrowheads="1"/>
          </p:cNvSpPr>
          <p:nvPr/>
        </p:nvSpPr>
        <p:spPr bwMode="auto">
          <a:xfrm>
            <a:off x="3124200" y="8305800"/>
            <a:ext cx="996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rgbClr val="660066"/>
                </a:solidFill>
                <a:latin typeface="Times New Roman" panose="02020603050405020304" pitchFamily="18" charset="0"/>
              </a:rPr>
              <a:t>TIME</a:t>
            </a:r>
          </a:p>
        </p:txBody>
      </p:sp>
      <p:sp>
        <p:nvSpPr>
          <p:cNvPr id="66567" name="Line 7"/>
          <p:cNvSpPr>
            <a:spLocks noChangeShapeType="1"/>
          </p:cNvSpPr>
          <p:nvPr/>
        </p:nvSpPr>
        <p:spPr bwMode="auto">
          <a:xfrm>
            <a:off x="3011488" y="8763000"/>
            <a:ext cx="1295400" cy="0"/>
          </a:xfrm>
          <a:prstGeom prst="line">
            <a:avLst/>
          </a:prstGeom>
          <a:noFill/>
          <a:ln w="57150">
            <a:solidFill>
              <a:srgbClr val="6600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66568" name="Picture 8" descr="MP0064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5065713"/>
            <a:ext cx="2667000"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Text Box 9"/>
          <p:cNvSpPr txBox="1">
            <a:spLocks noChangeArrowheads="1"/>
          </p:cNvSpPr>
          <p:nvPr/>
        </p:nvSpPr>
        <p:spPr bwMode="auto">
          <a:xfrm>
            <a:off x="4714875" y="7527925"/>
            <a:ext cx="22558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dirty="0">
                <a:solidFill>
                  <a:srgbClr val="000099"/>
                </a:solidFill>
                <a:latin typeface="Times New Roman" panose="02020603050405020304" pitchFamily="18" charset="0"/>
              </a:rPr>
              <a:t>IS OUR </a:t>
            </a:r>
          </a:p>
          <a:p>
            <a:pPr algn="ctr"/>
            <a:r>
              <a:rPr lang="en-US" altLang="en-US" sz="2000" dirty="0">
                <a:solidFill>
                  <a:srgbClr val="000099"/>
                </a:solidFill>
                <a:latin typeface="Times New Roman" panose="02020603050405020304" pitchFamily="18" charset="0"/>
              </a:rPr>
              <a:t>HARVEST FIELD</a:t>
            </a:r>
          </a:p>
        </p:txBody>
      </p:sp>
      <p:sp>
        <p:nvSpPr>
          <p:cNvPr id="66570" name="Text Box 11"/>
          <p:cNvSpPr txBox="1">
            <a:spLocks noChangeArrowheads="1"/>
          </p:cNvSpPr>
          <p:nvPr/>
        </p:nvSpPr>
        <p:spPr bwMode="auto">
          <a:xfrm>
            <a:off x="0" y="4343400"/>
            <a:ext cx="2971800" cy="3330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solidFill>
                  <a:srgbClr val="000099"/>
                </a:solidFill>
                <a:latin typeface="Times New Roman" panose="02020603050405020304" pitchFamily="18" charset="0"/>
              </a:rPr>
              <a:t> </a:t>
            </a:r>
            <a:r>
              <a:rPr lang="en-US" altLang="en-US" sz="1900" u="sng" dirty="0">
                <a:solidFill>
                  <a:srgbClr val="0000CC"/>
                </a:solidFill>
                <a:latin typeface="Times New Roman" panose="02020603050405020304" pitchFamily="18" charset="0"/>
              </a:rPr>
              <a:t>The Size of the Harvest</a:t>
            </a:r>
            <a:r>
              <a:rPr lang="en-US" altLang="en-US" sz="1900" dirty="0">
                <a:solidFill>
                  <a:srgbClr val="0000CC"/>
                </a:solidFill>
                <a:latin typeface="Times New Roman" panose="02020603050405020304" pitchFamily="18" charset="0"/>
              </a:rPr>
              <a:t>:</a:t>
            </a:r>
          </a:p>
          <a:p>
            <a:endParaRPr lang="en-US" altLang="en-US" sz="800" u="sng" dirty="0">
              <a:solidFill>
                <a:srgbClr val="0000CC"/>
              </a:solidFill>
              <a:latin typeface="Times New Roman" panose="02020603050405020304" pitchFamily="18" charset="0"/>
            </a:endParaRPr>
          </a:p>
          <a:p>
            <a:pPr>
              <a:buFontTx/>
              <a:buChar char="-"/>
            </a:pPr>
            <a:r>
              <a:rPr lang="en-US" altLang="en-US" sz="1400" dirty="0">
                <a:solidFill>
                  <a:srgbClr val="0000CC"/>
                </a:solidFill>
                <a:latin typeface="Times New Roman" panose="02020603050405020304" pitchFamily="18" charset="0"/>
              </a:rPr>
              <a:t> </a:t>
            </a:r>
            <a:r>
              <a:rPr lang="en-US" altLang="en-US" sz="1600" dirty="0">
                <a:solidFill>
                  <a:srgbClr val="0000CC"/>
                </a:solidFill>
                <a:latin typeface="Times New Roman" panose="02020603050405020304" pitchFamily="18" charset="0"/>
              </a:rPr>
              <a:t>It is prophesied to be greater </a:t>
            </a:r>
          </a:p>
          <a:p>
            <a:r>
              <a:rPr lang="en-US" altLang="en-US" sz="1600" dirty="0">
                <a:solidFill>
                  <a:srgbClr val="0000CC"/>
                </a:solidFill>
                <a:latin typeface="Times New Roman" panose="02020603050405020304" pitchFamily="18" charset="0"/>
              </a:rPr>
              <a:t>  than the first century Church</a:t>
            </a:r>
          </a:p>
          <a:p>
            <a:r>
              <a:rPr lang="en-US" altLang="en-US" sz="1600" dirty="0">
                <a:solidFill>
                  <a:srgbClr val="0000CC"/>
                </a:solidFill>
                <a:latin typeface="Times New Roman" panose="02020603050405020304" pitchFamily="18" charset="0"/>
              </a:rPr>
              <a:t>  in the  book of Acts.</a:t>
            </a:r>
          </a:p>
          <a:p>
            <a:endParaRPr lang="en-US" altLang="en-US" sz="800" dirty="0">
              <a:solidFill>
                <a:srgbClr val="0000CC"/>
              </a:solidFill>
              <a:latin typeface="Times New Roman" panose="02020603050405020304" pitchFamily="18" charset="0"/>
            </a:endParaRPr>
          </a:p>
          <a:p>
            <a:pPr>
              <a:buFontTx/>
              <a:buChar char="-"/>
            </a:pPr>
            <a:r>
              <a:rPr lang="en-US" altLang="en-US" sz="1600" dirty="0">
                <a:solidFill>
                  <a:srgbClr val="0000CC"/>
                </a:solidFill>
                <a:latin typeface="Times New Roman" panose="02020603050405020304" pitchFamily="18" charset="0"/>
              </a:rPr>
              <a:t> The size of the harvest is in</a:t>
            </a:r>
          </a:p>
          <a:p>
            <a:r>
              <a:rPr lang="en-US" altLang="en-US" sz="1600" dirty="0">
                <a:solidFill>
                  <a:srgbClr val="0000CC"/>
                </a:solidFill>
                <a:latin typeface="Times New Roman" panose="02020603050405020304" pitchFamily="18" charset="0"/>
              </a:rPr>
              <a:t>  our hands.  It depends on the</a:t>
            </a:r>
          </a:p>
          <a:p>
            <a:r>
              <a:rPr lang="en-US" altLang="en-US" sz="1600" dirty="0">
                <a:solidFill>
                  <a:srgbClr val="0000CC"/>
                </a:solidFill>
                <a:latin typeface="Times New Roman" panose="02020603050405020304" pitchFamily="18" charset="0"/>
              </a:rPr>
              <a:t>  depth of our </a:t>
            </a:r>
            <a:r>
              <a:rPr lang="en-US" altLang="en-US" sz="1200" b="0" u="sng" dirty="0">
                <a:solidFill>
                  <a:srgbClr val="FF0000"/>
                </a:solidFill>
                <a:latin typeface="Arial Black" panose="020B0A04020102020204" pitchFamily="34" charset="0"/>
              </a:rPr>
              <a:t>RELATIONSHIP</a:t>
            </a:r>
            <a:r>
              <a:rPr lang="en-US" altLang="en-US" sz="1600" b="0" dirty="0">
                <a:solidFill>
                  <a:srgbClr val="FF0000"/>
                </a:solidFill>
                <a:latin typeface="Times New Roman" panose="02020603050405020304" pitchFamily="18" charset="0"/>
              </a:rPr>
              <a:t> </a:t>
            </a:r>
          </a:p>
          <a:p>
            <a:r>
              <a:rPr lang="en-US" altLang="en-US" sz="1600" b="0" dirty="0">
                <a:solidFill>
                  <a:srgbClr val="FF0000"/>
                </a:solidFill>
                <a:latin typeface="Times New Roman" panose="02020603050405020304" pitchFamily="18" charset="0"/>
              </a:rPr>
              <a:t>  </a:t>
            </a:r>
            <a:r>
              <a:rPr lang="en-US" altLang="en-US" sz="1600" dirty="0">
                <a:solidFill>
                  <a:srgbClr val="0000CC"/>
                </a:solidFill>
                <a:latin typeface="Times New Roman" panose="02020603050405020304" pitchFamily="18" charset="0"/>
              </a:rPr>
              <a:t>with God and our willingness </a:t>
            </a:r>
          </a:p>
          <a:p>
            <a:r>
              <a:rPr lang="en-US" altLang="en-US" sz="1600" dirty="0">
                <a:solidFill>
                  <a:srgbClr val="0000CC"/>
                </a:solidFill>
                <a:latin typeface="Times New Roman" panose="02020603050405020304" pitchFamily="18" charset="0"/>
              </a:rPr>
              <a:t>  to fulfill the</a:t>
            </a:r>
            <a:r>
              <a:rPr lang="en-US" altLang="en-US" sz="1200" dirty="0">
                <a:solidFill>
                  <a:srgbClr val="0000CC"/>
                </a:solidFill>
                <a:latin typeface="Arial Black" panose="020B0A04020102020204" pitchFamily="34" charset="0"/>
              </a:rPr>
              <a:t> </a:t>
            </a:r>
            <a:r>
              <a:rPr lang="en-US" altLang="en-US" sz="1200" b="0" u="sng" dirty="0">
                <a:solidFill>
                  <a:srgbClr val="FF0000"/>
                </a:solidFill>
                <a:latin typeface="Arial Black" panose="020B0A04020102020204" pitchFamily="34" charset="0"/>
              </a:rPr>
              <a:t>DOMINION </a:t>
            </a:r>
            <a:r>
              <a:rPr lang="en-US" altLang="en-US" sz="1600" dirty="0">
                <a:solidFill>
                  <a:srgbClr val="0000CC"/>
                </a:solidFill>
                <a:latin typeface="Times New Roman" panose="02020603050405020304" pitchFamily="18" charset="0"/>
              </a:rPr>
              <a:t>role  of</a:t>
            </a:r>
          </a:p>
          <a:p>
            <a:r>
              <a:rPr lang="en-US" altLang="en-US" sz="1600" dirty="0">
                <a:solidFill>
                  <a:srgbClr val="0000CC"/>
                </a:solidFill>
                <a:latin typeface="Times New Roman" panose="02020603050405020304" pitchFamily="18" charset="0"/>
              </a:rPr>
              <a:t>  doing God’s  will and work</a:t>
            </a:r>
          </a:p>
          <a:p>
            <a:r>
              <a:rPr lang="en-US" altLang="en-US" sz="1600" dirty="0">
                <a:solidFill>
                  <a:srgbClr val="0000CC"/>
                </a:solidFill>
                <a:latin typeface="Times New Roman" panose="02020603050405020304" pitchFamily="18" charset="0"/>
              </a:rPr>
              <a:t>  (as a son of God)  - duplicating</a:t>
            </a:r>
          </a:p>
          <a:p>
            <a:r>
              <a:rPr lang="en-US" altLang="en-US" sz="1600" dirty="0">
                <a:solidFill>
                  <a:srgbClr val="0000CC"/>
                </a:solidFill>
                <a:latin typeface="Times New Roman" panose="02020603050405020304" pitchFamily="18" charset="0"/>
              </a:rPr>
              <a:t>  the ministry of Jesus.</a:t>
            </a:r>
          </a:p>
        </p:txBody>
      </p:sp>
      <p:sp>
        <p:nvSpPr>
          <p:cNvPr id="66571" name="Text Box 12"/>
          <p:cNvSpPr txBox="1">
            <a:spLocks noChangeArrowheads="1"/>
          </p:cNvSpPr>
          <p:nvPr/>
        </p:nvSpPr>
        <p:spPr bwMode="auto">
          <a:xfrm>
            <a:off x="506413" y="8534400"/>
            <a:ext cx="246538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700" i="1" dirty="0">
                <a:solidFill>
                  <a:srgbClr val="660066"/>
                </a:solidFill>
                <a:latin typeface="Times New Roman" panose="02020603050405020304" pitchFamily="18" charset="0"/>
              </a:rPr>
              <a:t>(THE TIME IS SHORT) </a:t>
            </a:r>
          </a:p>
        </p:txBody>
      </p:sp>
      <p:sp>
        <p:nvSpPr>
          <p:cNvPr id="66572" name="Text Box 13"/>
          <p:cNvSpPr txBox="1">
            <a:spLocks noChangeArrowheads="1"/>
          </p:cNvSpPr>
          <p:nvPr/>
        </p:nvSpPr>
        <p:spPr bwMode="auto">
          <a:xfrm>
            <a:off x="4479925" y="8918575"/>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800" dirty="0">
              <a:solidFill>
                <a:schemeClr val="tx1"/>
              </a:solidFill>
              <a:latin typeface="Times New Roman" panose="02020603050405020304" pitchFamily="18" charset="0"/>
            </a:endParaRPr>
          </a:p>
        </p:txBody>
      </p:sp>
      <p:sp>
        <p:nvSpPr>
          <p:cNvPr id="66573" name="Text Box 14"/>
          <p:cNvSpPr txBox="1">
            <a:spLocks noChangeArrowheads="1"/>
          </p:cNvSpPr>
          <p:nvPr/>
        </p:nvSpPr>
        <p:spPr bwMode="auto">
          <a:xfrm>
            <a:off x="4318000" y="8534400"/>
            <a:ext cx="2997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700" dirty="0">
                <a:solidFill>
                  <a:schemeClr val="tx1"/>
                </a:solidFill>
                <a:latin typeface="Times New Roman" panose="02020603050405020304" pitchFamily="18" charset="0"/>
              </a:rPr>
              <a:t> </a:t>
            </a:r>
            <a:r>
              <a:rPr lang="en-US" altLang="en-US" sz="1700" i="1" dirty="0">
                <a:solidFill>
                  <a:srgbClr val="660066"/>
                </a:solidFill>
                <a:latin typeface="Times New Roman" panose="02020603050405020304" pitchFamily="18" charset="0"/>
              </a:rPr>
              <a:t>(TIME IS IN GOD’S HANDS)</a:t>
            </a:r>
          </a:p>
        </p:txBody>
      </p:sp>
      <p:sp>
        <p:nvSpPr>
          <p:cNvPr id="66574" name="Text Box 15"/>
          <p:cNvSpPr txBox="1">
            <a:spLocks noChangeArrowheads="1"/>
          </p:cNvSpPr>
          <p:nvPr/>
        </p:nvSpPr>
        <p:spPr bwMode="auto">
          <a:xfrm>
            <a:off x="1545841" y="-15875"/>
            <a:ext cx="3993326" cy="86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5000" b="0" u="sng" dirty="0">
                <a:solidFill>
                  <a:schemeClr val="tx1"/>
                </a:solidFill>
                <a:latin typeface="Arial Black" panose="020B0A04020102020204" pitchFamily="34" charset="0"/>
              </a:rPr>
              <a:t>V I S I O N </a:t>
            </a:r>
          </a:p>
        </p:txBody>
      </p:sp>
      <p:sp>
        <p:nvSpPr>
          <p:cNvPr id="66575" name="Text Box 16"/>
          <p:cNvSpPr txBox="1">
            <a:spLocks noChangeArrowheads="1"/>
          </p:cNvSpPr>
          <p:nvPr/>
        </p:nvSpPr>
        <p:spPr bwMode="auto">
          <a:xfrm>
            <a:off x="4800600" y="4784725"/>
            <a:ext cx="1911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solidFill>
                  <a:srgbClr val="0000CC"/>
                </a:solidFill>
                <a:latin typeface="Times New Roman" panose="02020603050405020304" pitchFamily="18" charset="0"/>
              </a:rPr>
              <a:t>OUR MISSION</a:t>
            </a:r>
          </a:p>
        </p:txBody>
      </p:sp>
      <p:sp>
        <p:nvSpPr>
          <p:cNvPr id="66576" name="Line 17"/>
          <p:cNvSpPr>
            <a:spLocks noChangeShapeType="1"/>
          </p:cNvSpPr>
          <p:nvPr/>
        </p:nvSpPr>
        <p:spPr bwMode="auto">
          <a:xfrm>
            <a:off x="4267200" y="4191000"/>
            <a:ext cx="2667000" cy="1539875"/>
          </a:xfrm>
          <a:prstGeom prst="line">
            <a:avLst/>
          </a:prstGeom>
          <a:noFill/>
          <a:ln w="381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6577" name="Line 18"/>
          <p:cNvSpPr>
            <a:spLocks noChangeShapeType="1"/>
          </p:cNvSpPr>
          <p:nvPr/>
        </p:nvSpPr>
        <p:spPr bwMode="auto">
          <a:xfrm flipV="1">
            <a:off x="4267200" y="6858000"/>
            <a:ext cx="2743200" cy="1447800"/>
          </a:xfrm>
          <a:prstGeom prst="line">
            <a:avLst/>
          </a:prstGeom>
          <a:noFill/>
          <a:ln w="381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6578" name="Line 19"/>
          <p:cNvSpPr>
            <a:spLocks noChangeShapeType="1"/>
          </p:cNvSpPr>
          <p:nvPr/>
        </p:nvSpPr>
        <p:spPr bwMode="auto">
          <a:xfrm flipV="1">
            <a:off x="4267200" y="6400800"/>
            <a:ext cx="2590800" cy="1495425"/>
          </a:xfrm>
          <a:prstGeom prst="line">
            <a:avLst/>
          </a:prstGeom>
          <a:noFill/>
          <a:ln w="381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6579" name="Line 20"/>
          <p:cNvSpPr>
            <a:spLocks noChangeShapeType="1"/>
          </p:cNvSpPr>
          <p:nvPr/>
        </p:nvSpPr>
        <p:spPr bwMode="auto">
          <a:xfrm>
            <a:off x="4267200" y="4648200"/>
            <a:ext cx="2438400" cy="1558925"/>
          </a:xfrm>
          <a:prstGeom prst="line">
            <a:avLst/>
          </a:prstGeom>
          <a:noFill/>
          <a:ln w="381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6580" name="Line 21"/>
          <p:cNvSpPr>
            <a:spLocks noChangeShapeType="1"/>
          </p:cNvSpPr>
          <p:nvPr/>
        </p:nvSpPr>
        <p:spPr bwMode="auto">
          <a:xfrm>
            <a:off x="4267200" y="5334000"/>
            <a:ext cx="1524000" cy="881063"/>
          </a:xfrm>
          <a:prstGeom prst="line">
            <a:avLst/>
          </a:prstGeom>
          <a:noFill/>
          <a:ln w="381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6581" name="Line 22"/>
          <p:cNvSpPr>
            <a:spLocks noChangeShapeType="1"/>
          </p:cNvSpPr>
          <p:nvPr/>
        </p:nvSpPr>
        <p:spPr bwMode="auto">
          <a:xfrm flipV="1">
            <a:off x="4191000" y="6477000"/>
            <a:ext cx="1600200" cy="914400"/>
          </a:xfrm>
          <a:prstGeom prst="line">
            <a:avLst/>
          </a:prstGeom>
          <a:noFill/>
          <a:ln w="381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6582" name="Line 23"/>
          <p:cNvSpPr>
            <a:spLocks noChangeShapeType="1"/>
          </p:cNvSpPr>
          <p:nvPr/>
        </p:nvSpPr>
        <p:spPr bwMode="auto">
          <a:xfrm flipV="1">
            <a:off x="4267200" y="6324600"/>
            <a:ext cx="762000" cy="439738"/>
          </a:xfrm>
          <a:prstGeom prst="line">
            <a:avLst/>
          </a:prstGeom>
          <a:noFill/>
          <a:ln w="381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6583" name="Line 24"/>
          <p:cNvSpPr>
            <a:spLocks noChangeShapeType="1"/>
          </p:cNvSpPr>
          <p:nvPr/>
        </p:nvSpPr>
        <p:spPr bwMode="auto">
          <a:xfrm>
            <a:off x="4267200" y="5867400"/>
            <a:ext cx="685800" cy="390525"/>
          </a:xfrm>
          <a:prstGeom prst="line">
            <a:avLst/>
          </a:prstGeom>
          <a:noFill/>
          <a:ln w="381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6584" name="Line 26"/>
          <p:cNvSpPr>
            <a:spLocks noChangeShapeType="1"/>
          </p:cNvSpPr>
          <p:nvPr/>
        </p:nvSpPr>
        <p:spPr bwMode="auto">
          <a:xfrm flipV="1">
            <a:off x="2971800" y="4076700"/>
            <a:ext cx="0" cy="4305300"/>
          </a:xfrm>
          <a:prstGeom prst="line">
            <a:avLst/>
          </a:prstGeom>
          <a:noFill/>
          <a:ln w="571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projctor.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228600" y="242888"/>
            <a:ext cx="68580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endParaRPr>
          </a:p>
        </p:txBody>
      </p:sp>
      <p:sp>
        <p:nvSpPr>
          <p:cNvPr id="68611" name="Text Box 3"/>
          <p:cNvSpPr txBox="1">
            <a:spLocks noChangeArrowheads="1"/>
          </p:cNvSpPr>
          <p:nvPr/>
        </p:nvSpPr>
        <p:spPr bwMode="auto">
          <a:xfrm>
            <a:off x="3336925" y="166688"/>
            <a:ext cx="1841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endParaRPr>
          </a:p>
        </p:txBody>
      </p:sp>
      <p:sp>
        <p:nvSpPr>
          <p:cNvPr id="68612" name="Text Box 4"/>
          <p:cNvSpPr txBox="1">
            <a:spLocks noChangeArrowheads="1"/>
          </p:cNvSpPr>
          <p:nvPr/>
        </p:nvSpPr>
        <p:spPr bwMode="auto">
          <a:xfrm>
            <a:off x="228600" y="257175"/>
            <a:ext cx="6858000" cy="8805863"/>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4800" dirty="0">
                <a:solidFill>
                  <a:srgbClr val="FF0000"/>
                </a:solidFill>
                <a:latin typeface="Algerian" panose="04020705040A02060702" pitchFamily="82" charset="0"/>
              </a:rPr>
              <a:t>REVIVAL THEME</a:t>
            </a:r>
          </a:p>
          <a:p>
            <a:pPr algn="ctr"/>
            <a:endParaRPr lang="en-US" altLang="en-US" dirty="0">
              <a:solidFill>
                <a:srgbClr val="FF0000"/>
              </a:solidFill>
              <a:latin typeface="Algerian" panose="04020705040A02060702" pitchFamily="82" charset="0"/>
            </a:endParaRPr>
          </a:p>
          <a:p>
            <a:pPr algn="ctr"/>
            <a:endParaRPr lang="en-US" altLang="en-US" dirty="0">
              <a:solidFill>
                <a:srgbClr val="FF0000"/>
              </a:solidFill>
              <a:latin typeface="Algerian" panose="04020705040A02060702" pitchFamily="82" charset="0"/>
            </a:endParaRPr>
          </a:p>
          <a:p>
            <a:pPr algn="ctr"/>
            <a:endParaRPr lang="en-US" altLang="en-US" dirty="0">
              <a:solidFill>
                <a:schemeClr val="tx1"/>
              </a:solidFill>
              <a:latin typeface="Algerian" panose="04020705040A02060702" pitchFamily="82" charset="0"/>
            </a:endParaRPr>
          </a:p>
          <a:p>
            <a:pPr algn="ctr"/>
            <a:endParaRPr lang="en-US" altLang="en-US" dirty="0">
              <a:solidFill>
                <a:schemeClr val="tx1"/>
              </a:solidFill>
              <a:latin typeface="Algerian" panose="04020705040A02060702" pitchFamily="82" charset="0"/>
            </a:endParaRPr>
          </a:p>
          <a:p>
            <a:pPr algn="ctr"/>
            <a:endParaRPr lang="en-US" altLang="en-US" dirty="0">
              <a:solidFill>
                <a:schemeClr val="tx1"/>
              </a:solidFill>
              <a:latin typeface="Algerian" panose="04020705040A02060702" pitchFamily="82" charset="0"/>
            </a:endParaRPr>
          </a:p>
          <a:p>
            <a:pPr algn="ctr"/>
            <a:endParaRPr lang="en-US" altLang="en-US" dirty="0">
              <a:solidFill>
                <a:schemeClr val="tx1"/>
              </a:solidFill>
              <a:latin typeface="Algerian" panose="04020705040A02060702" pitchFamily="82" charset="0"/>
            </a:endParaRPr>
          </a:p>
          <a:p>
            <a:pPr algn="ctr"/>
            <a:endParaRPr lang="en-US" altLang="en-US" dirty="0">
              <a:solidFill>
                <a:schemeClr val="tx1"/>
              </a:solidFill>
              <a:latin typeface="Algerian" panose="04020705040A02060702" pitchFamily="82" charset="0"/>
            </a:endParaRPr>
          </a:p>
          <a:p>
            <a:pPr algn="ctr"/>
            <a:endParaRPr lang="en-US" altLang="en-US" dirty="0">
              <a:solidFill>
                <a:schemeClr val="tx1"/>
              </a:solidFill>
              <a:latin typeface="Algerian" panose="04020705040A02060702" pitchFamily="82" charset="0"/>
            </a:endParaRPr>
          </a:p>
          <a:p>
            <a:pPr algn="ctr"/>
            <a:endParaRPr lang="en-US" altLang="en-US" dirty="0">
              <a:solidFill>
                <a:schemeClr val="tx1"/>
              </a:solidFill>
              <a:latin typeface="Algerian" panose="04020705040A02060702" pitchFamily="82" charset="0"/>
            </a:endParaRPr>
          </a:p>
          <a:p>
            <a:pPr algn="ctr"/>
            <a:endParaRPr lang="en-US" altLang="en-US" dirty="0">
              <a:solidFill>
                <a:schemeClr val="tx1"/>
              </a:solidFill>
              <a:latin typeface="Algerian" panose="04020705040A02060702" pitchFamily="82" charset="0"/>
            </a:endParaRPr>
          </a:p>
          <a:p>
            <a:pPr algn="ctr"/>
            <a:endParaRPr lang="en-US" altLang="en-US" dirty="0">
              <a:solidFill>
                <a:schemeClr val="tx1"/>
              </a:solidFill>
              <a:latin typeface="Algerian" panose="04020705040A02060702" pitchFamily="82" charset="0"/>
            </a:endParaRPr>
          </a:p>
          <a:p>
            <a:pPr algn="ctr"/>
            <a:endParaRPr lang="en-US" altLang="en-US" dirty="0">
              <a:solidFill>
                <a:schemeClr val="tx1"/>
              </a:solidFill>
              <a:latin typeface="Algerian" panose="04020705040A02060702" pitchFamily="82" charset="0"/>
            </a:endParaRPr>
          </a:p>
          <a:p>
            <a:pPr algn="ctr"/>
            <a:endParaRPr lang="en-US" altLang="en-US" dirty="0">
              <a:solidFill>
                <a:schemeClr val="tx1"/>
              </a:solidFill>
              <a:latin typeface="Algerian" panose="04020705040A02060702" pitchFamily="82" charset="0"/>
            </a:endParaRPr>
          </a:p>
        </p:txBody>
      </p:sp>
      <p:sp>
        <p:nvSpPr>
          <p:cNvPr id="68613" name="Text Box 5"/>
          <p:cNvSpPr txBox="1">
            <a:spLocks noChangeArrowheads="1"/>
          </p:cNvSpPr>
          <p:nvPr/>
        </p:nvSpPr>
        <p:spPr bwMode="auto">
          <a:xfrm>
            <a:off x="268288" y="1282700"/>
            <a:ext cx="6761162" cy="13081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dirty="0">
                <a:latin typeface="Algerian" panose="04020705040A02060702" pitchFamily="82" charset="0"/>
              </a:rPr>
              <a:t>R  E  S  T  O  R  A  T  I  O  N</a:t>
            </a:r>
            <a:endParaRPr lang="en-US" altLang="en-US" sz="1800" b="0" dirty="0">
              <a:latin typeface="Arial Black" panose="020B0A04020102020204" pitchFamily="34" charset="0"/>
            </a:endParaRPr>
          </a:p>
          <a:p>
            <a:pPr algn="ctr"/>
            <a:r>
              <a:rPr lang="en-US" altLang="en-US" sz="1800" b="0" dirty="0">
                <a:latin typeface="Arial Black" panose="020B0A04020102020204" pitchFamily="34" charset="0"/>
              </a:rPr>
              <a:t>To the Apostolic Ministry of the Book of Acts with</a:t>
            </a:r>
          </a:p>
          <a:p>
            <a:pPr algn="ctr"/>
            <a:r>
              <a:rPr lang="en-US" altLang="en-US" sz="1800" b="0" dirty="0">
                <a:latin typeface="Arial Black" panose="020B0A04020102020204" pitchFamily="34" charset="0"/>
              </a:rPr>
              <a:t>Divine Direction, Divine Power &amp; Apostolic Actions</a:t>
            </a:r>
          </a:p>
        </p:txBody>
      </p:sp>
      <p:sp>
        <p:nvSpPr>
          <p:cNvPr id="68614" name="Text Box 7"/>
          <p:cNvSpPr txBox="1">
            <a:spLocks noChangeArrowheads="1"/>
          </p:cNvSpPr>
          <p:nvPr/>
        </p:nvSpPr>
        <p:spPr bwMode="auto">
          <a:xfrm>
            <a:off x="381000" y="2674938"/>
            <a:ext cx="6553200"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3600" dirty="0">
                <a:solidFill>
                  <a:srgbClr val="FF0000"/>
                </a:solidFill>
                <a:latin typeface="Vinque" panose="020E0503000000020003" pitchFamily="34" charset="0"/>
              </a:rPr>
              <a:t>R </a:t>
            </a:r>
            <a:r>
              <a:rPr lang="en-US" altLang="en-US" sz="3200" dirty="0">
                <a:solidFill>
                  <a:srgbClr val="FF0000"/>
                </a:solidFill>
                <a:latin typeface="Vinque" panose="020E0503000000020003" pitchFamily="34" charset="0"/>
              </a:rPr>
              <a:t>elationship</a:t>
            </a:r>
            <a:r>
              <a:rPr lang="en-US" altLang="en-US" sz="1800" dirty="0">
                <a:solidFill>
                  <a:srgbClr val="FF0000"/>
                </a:solidFill>
                <a:latin typeface="Vinque" panose="020E0503000000020003" pitchFamily="34" charset="0"/>
              </a:rPr>
              <a:t> </a:t>
            </a:r>
            <a:r>
              <a:rPr lang="en-US" altLang="en-US" sz="2400" dirty="0">
                <a:solidFill>
                  <a:srgbClr val="FF0000"/>
                </a:solidFill>
                <a:latin typeface="Vinque" panose="020E0503000000020003" pitchFamily="34" charset="0"/>
              </a:rPr>
              <a:t>-</a:t>
            </a:r>
            <a:r>
              <a:rPr lang="en-US" altLang="en-US" sz="1800" dirty="0">
                <a:solidFill>
                  <a:srgbClr val="FF0000"/>
                </a:solidFill>
                <a:latin typeface="Vinque" panose="020E0503000000020003" pitchFamily="34" charset="0"/>
              </a:rPr>
              <a:t> </a:t>
            </a:r>
            <a:r>
              <a:rPr lang="en-US" altLang="en-US" sz="2200" dirty="0">
                <a:solidFill>
                  <a:srgbClr val="FF0000"/>
                </a:solidFill>
                <a:latin typeface="Vinque" panose="020E0503000000020003" pitchFamily="34" charset="0"/>
              </a:rPr>
              <a:t>Deeper relationship with God</a:t>
            </a:r>
          </a:p>
          <a:p>
            <a:r>
              <a:rPr lang="en-US" altLang="en-US" sz="3600" dirty="0">
                <a:solidFill>
                  <a:srgbClr val="003399"/>
                </a:solidFill>
                <a:latin typeface="Vinque" panose="020E0503000000020003" pitchFamily="34" charset="0"/>
              </a:rPr>
              <a:t>E </a:t>
            </a:r>
            <a:r>
              <a:rPr lang="en-US" altLang="en-US" sz="3200" dirty="0">
                <a:solidFill>
                  <a:srgbClr val="003399"/>
                </a:solidFill>
                <a:latin typeface="Vinque" panose="020E0503000000020003" pitchFamily="34" charset="0"/>
              </a:rPr>
              <a:t>ffectual </a:t>
            </a:r>
            <a:r>
              <a:rPr lang="en-US" altLang="en-US" sz="2200" dirty="0">
                <a:solidFill>
                  <a:srgbClr val="003399"/>
                </a:solidFill>
                <a:latin typeface="Vinque" panose="020E0503000000020003" pitchFamily="34" charset="0"/>
              </a:rPr>
              <a:t>and fervent prayer</a:t>
            </a:r>
          </a:p>
          <a:p>
            <a:r>
              <a:rPr lang="en-US" altLang="en-US" sz="3600" dirty="0">
                <a:solidFill>
                  <a:srgbClr val="FF0000"/>
                </a:solidFill>
                <a:latin typeface="Vinque" panose="020E0503000000020003" pitchFamily="34" charset="0"/>
              </a:rPr>
              <a:t>S acrifice </a:t>
            </a:r>
            <a:r>
              <a:rPr lang="en-US" altLang="en-US" sz="2200" dirty="0">
                <a:solidFill>
                  <a:srgbClr val="FF0000"/>
                </a:solidFill>
                <a:latin typeface="Vinque" panose="020E0503000000020003" pitchFamily="34" charset="0"/>
              </a:rPr>
              <a:t>and service</a:t>
            </a:r>
          </a:p>
          <a:p>
            <a:r>
              <a:rPr lang="en-US" altLang="en-US" sz="3600" dirty="0">
                <a:solidFill>
                  <a:srgbClr val="003399"/>
                </a:solidFill>
                <a:latin typeface="Vinque" panose="020E0503000000020003" pitchFamily="34" charset="0"/>
              </a:rPr>
              <a:t>T ruth </a:t>
            </a:r>
            <a:r>
              <a:rPr lang="en-US" altLang="en-US" sz="2200" dirty="0">
                <a:solidFill>
                  <a:srgbClr val="003399"/>
                </a:solidFill>
                <a:latin typeface="Vinque" panose="020E0503000000020003" pitchFamily="34" charset="0"/>
              </a:rPr>
              <a:t>loving and living</a:t>
            </a:r>
          </a:p>
          <a:p>
            <a:r>
              <a:rPr lang="en-US" altLang="en-US" sz="3600" dirty="0">
                <a:solidFill>
                  <a:srgbClr val="FF0000"/>
                </a:solidFill>
                <a:latin typeface="Vinque" panose="020E0503000000020003" pitchFamily="34" charset="0"/>
              </a:rPr>
              <a:t>O bedient </a:t>
            </a:r>
            <a:r>
              <a:rPr lang="en-US" altLang="en-US" sz="2200" dirty="0">
                <a:solidFill>
                  <a:srgbClr val="FF0000"/>
                </a:solidFill>
                <a:latin typeface="Vinque" panose="020E0503000000020003" pitchFamily="34" charset="0"/>
              </a:rPr>
              <a:t>to God’s Word and will</a:t>
            </a:r>
            <a:r>
              <a:rPr lang="en-US" altLang="en-US" sz="3600" dirty="0">
                <a:solidFill>
                  <a:srgbClr val="FF0000"/>
                </a:solidFill>
                <a:latin typeface="Vinque" panose="020E0503000000020003" pitchFamily="34" charset="0"/>
              </a:rPr>
              <a:t> </a:t>
            </a:r>
          </a:p>
          <a:p>
            <a:r>
              <a:rPr lang="en-US" altLang="en-US" sz="3600" dirty="0">
                <a:solidFill>
                  <a:srgbClr val="003399"/>
                </a:solidFill>
                <a:latin typeface="Vinque" panose="020E0503000000020003" pitchFamily="34" charset="0"/>
              </a:rPr>
              <a:t>R evelation </a:t>
            </a:r>
            <a:r>
              <a:rPr lang="en-US" altLang="en-US" sz="2200" dirty="0">
                <a:solidFill>
                  <a:srgbClr val="003399"/>
                </a:solidFill>
                <a:latin typeface="Vinque" panose="020E0503000000020003" pitchFamily="34" charset="0"/>
              </a:rPr>
              <a:t>– A greater revelation of God</a:t>
            </a:r>
            <a:r>
              <a:rPr lang="en-US" altLang="en-US" sz="3600" dirty="0">
                <a:solidFill>
                  <a:srgbClr val="003399"/>
                </a:solidFill>
                <a:latin typeface="Vinque" panose="020E0503000000020003" pitchFamily="34" charset="0"/>
              </a:rPr>
              <a:t> </a:t>
            </a:r>
          </a:p>
          <a:p>
            <a:r>
              <a:rPr lang="en-US" altLang="en-US" sz="3600" dirty="0">
                <a:solidFill>
                  <a:srgbClr val="FF0000"/>
                </a:solidFill>
                <a:latin typeface="Vinque" panose="020E0503000000020003" pitchFamily="34" charset="0"/>
              </a:rPr>
              <a:t>A nointed </a:t>
            </a:r>
            <a:r>
              <a:rPr lang="en-US" altLang="en-US" sz="2200" dirty="0">
                <a:solidFill>
                  <a:srgbClr val="FF0000"/>
                </a:solidFill>
                <a:latin typeface="Vinque" panose="020E0503000000020003" pitchFamily="34" charset="0"/>
              </a:rPr>
              <a:t>for His service</a:t>
            </a:r>
          </a:p>
          <a:p>
            <a:r>
              <a:rPr lang="en-US" altLang="en-US" sz="3600" dirty="0">
                <a:solidFill>
                  <a:srgbClr val="003399"/>
                </a:solidFill>
                <a:latin typeface="Vinque" panose="020E0503000000020003" pitchFamily="34" charset="0"/>
              </a:rPr>
              <a:t>T rained </a:t>
            </a:r>
            <a:r>
              <a:rPr lang="en-US" altLang="en-US" sz="2200" dirty="0">
                <a:solidFill>
                  <a:srgbClr val="003399"/>
                </a:solidFill>
                <a:latin typeface="Vinque" panose="020E0503000000020003" pitchFamily="34" charset="0"/>
              </a:rPr>
              <a:t>to work in the harvest</a:t>
            </a:r>
          </a:p>
          <a:p>
            <a:r>
              <a:rPr lang="en-US" altLang="en-US" sz="3600" dirty="0">
                <a:solidFill>
                  <a:srgbClr val="FF0000"/>
                </a:solidFill>
                <a:latin typeface="Vinque" panose="020E0503000000020003" pitchFamily="34" charset="0"/>
              </a:rPr>
              <a:t>I  ntercession </a:t>
            </a:r>
            <a:r>
              <a:rPr lang="en-US" altLang="en-US" sz="2200" dirty="0">
                <a:solidFill>
                  <a:srgbClr val="FF0000"/>
                </a:solidFill>
                <a:latin typeface="Vinque" panose="020E0503000000020003" pitchFamily="34" charset="0"/>
              </a:rPr>
              <a:t>for lost and dying souls</a:t>
            </a:r>
            <a:r>
              <a:rPr lang="en-US" altLang="en-US" sz="2000" dirty="0">
                <a:solidFill>
                  <a:srgbClr val="FF0000"/>
                </a:solidFill>
                <a:latin typeface="Vinque" panose="020E0503000000020003" pitchFamily="34" charset="0"/>
              </a:rPr>
              <a:t> </a:t>
            </a:r>
          </a:p>
          <a:p>
            <a:r>
              <a:rPr lang="en-US" altLang="en-US" sz="3600" dirty="0">
                <a:solidFill>
                  <a:srgbClr val="003399"/>
                </a:solidFill>
                <a:latin typeface="Vinque" panose="020E0503000000020003" pitchFamily="34" charset="0"/>
              </a:rPr>
              <a:t>O ne </a:t>
            </a:r>
            <a:r>
              <a:rPr lang="en-US" altLang="en-US" sz="2200" dirty="0">
                <a:solidFill>
                  <a:srgbClr val="003399"/>
                </a:solidFill>
                <a:latin typeface="Vinque" panose="020E0503000000020003" pitchFamily="34" charset="0"/>
              </a:rPr>
              <a:t>mind and one accord (unity)</a:t>
            </a:r>
          </a:p>
          <a:p>
            <a:r>
              <a:rPr lang="en-US" altLang="en-US" sz="3600" dirty="0">
                <a:solidFill>
                  <a:srgbClr val="FF0000"/>
                </a:solidFill>
                <a:latin typeface="Vinque" panose="020E0503000000020003" pitchFamily="34" charset="0"/>
              </a:rPr>
              <a:t>N urture </a:t>
            </a:r>
            <a:r>
              <a:rPr lang="en-US" altLang="en-US" sz="2200" dirty="0">
                <a:solidFill>
                  <a:srgbClr val="FF0000"/>
                </a:solidFill>
                <a:latin typeface="Vinque" panose="020E0503000000020003" pitchFamily="34" charset="0"/>
              </a:rPr>
              <a:t>and care for new converts</a:t>
            </a:r>
          </a:p>
        </p:txBody>
      </p:sp>
    </p:spTree>
  </p:cSld>
  <p:clrMapOvr>
    <a:masterClrMapping/>
  </p:clrMapOvr>
  <p:transition spd="slow">
    <p:checker/>
    <p:sndAc>
      <p:stSnd>
        <p:snd r:embed="rId3" name="projctor.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435038" y="2986881"/>
            <a:ext cx="6325065" cy="1415772"/>
          </a:xfrm>
          <a:prstGeom prst="rect">
            <a:avLst/>
          </a:prstGeom>
          <a:noFill/>
        </p:spPr>
        <p:txBody>
          <a:bodyPr wrap="none" rtlCol="0">
            <a:spAutoFit/>
          </a:bodyPr>
          <a:lstStyle/>
          <a:p>
            <a:pPr algn="ctr"/>
            <a:r>
              <a:rPr lang="en-US" dirty="0">
                <a:solidFill>
                  <a:schemeClr val="tx1"/>
                </a:solidFill>
              </a:rPr>
              <a:t>Section A</a:t>
            </a:r>
          </a:p>
          <a:p>
            <a:pPr algn="ctr"/>
            <a:endParaRPr lang="en-US" sz="1000" dirty="0">
              <a:solidFill>
                <a:schemeClr val="tx1"/>
              </a:solidFill>
            </a:endParaRPr>
          </a:p>
          <a:p>
            <a:pPr algn="ctr"/>
            <a:r>
              <a:rPr lang="en-US" sz="3600" dirty="0">
                <a:solidFill>
                  <a:schemeClr val="tx1"/>
                </a:solidFill>
              </a:rPr>
              <a:t>Relationship With God</a:t>
            </a:r>
          </a:p>
        </p:txBody>
      </p:sp>
    </p:spTree>
    <p:extLst>
      <p:ext uri="{BB962C8B-B14F-4D97-AF65-F5344CB8AC3E}">
        <p14:creationId xmlns:p14="http://schemas.microsoft.com/office/powerpoint/2010/main" val="2406017336"/>
      </p:ext>
    </p:extLst>
  </p:cSld>
  <p:clrMapOvr>
    <a:masterClrMapping/>
  </p:clrMapOvr>
  <p:transition spd="slow">
    <p:checker/>
    <p:sndAc>
      <p:stSnd>
        <p:snd r:embed="rId2" name="projctor.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42888" y="152400"/>
            <a:ext cx="6767512" cy="9067800"/>
          </a:xfrm>
          <a:prstGeom prst="rect">
            <a:avLst/>
          </a:prstGeom>
          <a:gradFill rotWithShape="0">
            <a:gsLst>
              <a:gs pos="0">
                <a:srgbClr val="FFFF00"/>
              </a:gs>
              <a:gs pos="50000">
                <a:srgbClr val="FFFFFF"/>
              </a:gs>
              <a:gs pos="100000">
                <a:srgbClr val="FFFF00"/>
              </a:gs>
            </a:gsLst>
            <a:lin ang="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5400" dirty="0">
                <a:solidFill>
                  <a:srgbClr val="FF0000"/>
                </a:solidFill>
                <a:latin typeface="Vinque" panose="020E0503000000020003" pitchFamily="34" charset="0"/>
              </a:rPr>
              <a:t>R e s t o r a t i o n</a:t>
            </a:r>
          </a:p>
          <a:p>
            <a:pPr algn="ctr"/>
            <a:r>
              <a:rPr lang="en-US" altLang="en-US" sz="5400" dirty="0">
                <a:solidFill>
                  <a:srgbClr val="FF0000"/>
                </a:solidFill>
                <a:latin typeface="Vinque" panose="020E0503000000020003" pitchFamily="34" charset="0"/>
              </a:rPr>
              <a:t>and   </a:t>
            </a:r>
          </a:p>
          <a:p>
            <a:pPr algn="ctr"/>
            <a:r>
              <a:rPr lang="en-US" altLang="en-US" sz="5400" dirty="0">
                <a:solidFill>
                  <a:srgbClr val="FF0000"/>
                </a:solidFill>
                <a:latin typeface="Vinque" panose="020E0503000000020003" pitchFamily="34" charset="0"/>
              </a:rPr>
              <a:t>R e v i v a l</a:t>
            </a:r>
          </a:p>
          <a:p>
            <a:pPr algn="ctr"/>
            <a:endParaRPr lang="en-US" altLang="en-US" sz="2000" dirty="0">
              <a:solidFill>
                <a:srgbClr val="FF0000"/>
              </a:solidFill>
              <a:latin typeface="Vinque" panose="020E0503000000020003" pitchFamily="34" charset="0"/>
            </a:endParaRPr>
          </a:p>
          <a:p>
            <a:pPr algn="ctr"/>
            <a:r>
              <a:rPr lang="en-US" altLang="en-US" sz="3600" dirty="0">
                <a:solidFill>
                  <a:srgbClr val="008000"/>
                </a:solidFill>
                <a:latin typeface="Algerian" panose="04020705040A02060702" pitchFamily="82" charset="0"/>
              </a:rPr>
              <a:t>IF IT IS GOING TO BE --</a:t>
            </a:r>
          </a:p>
          <a:p>
            <a:pPr algn="ctr"/>
            <a:endParaRPr lang="en-US" altLang="en-US" sz="1200" dirty="0">
              <a:solidFill>
                <a:srgbClr val="008000"/>
              </a:solidFill>
              <a:latin typeface="Algerian" panose="04020705040A02060702" pitchFamily="82" charset="0"/>
            </a:endParaRPr>
          </a:p>
          <a:p>
            <a:pPr algn="ctr"/>
            <a:r>
              <a:rPr lang="en-US" altLang="en-US" sz="3600" dirty="0">
                <a:solidFill>
                  <a:srgbClr val="0000FF"/>
                </a:solidFill>
                <a:latin typeface="Algerian" panose="04020705040A02060702" pitchFamily="82" charset="0"/>
              </a:rPr>
              <a:t>IT IS UP TO ME !</a:t>
            </a:r>
          </a:p>
          <a:p>
            <a:pPr algn="ctr"/>
            <a:endParaRPr lang="en-US" altLang="en-US" sz="2000" dirty="0">
              <a:solidFill>
                <a:srgbClr val="0000FF"/>
              </a:solidFill>
              <a:latin typeface="Algerian" panose="04020705040A02060702" pitchFamily="82" charset="0"/>
            </a:endParaRPr>
          </a:p>
          <a:p>
            <a:pPr algn="ctr"/>
            <a:r>
              <a:rPr lang="en-US" altLang="en-US" dirty="0">
                <a:solidFill>
                  <a:srgbClr val="0000FF"/>
                </a:solidFill>
                <a:latin typeface="Arial Black" panose="020B0A04020102020204" pitchFamily="34" charset="0"/>
              </a:rPr>
              <a:t>S</a:t>
            </a:r>
            <a:r>
              <a:rPr lang="en-US" altLang="en-US" sz="3200" dirty="0">
                <a:solidFill>
                  <a:srgbClr val="0000FF"/>
                </a:solidFill>
                <a:latin typeface="Arial Black" panose="020B0A04020102020204" pitchFamily="34" charset="0"/>
              </a:rPr>
              <a:t>ELF</a:t>
            </a:r>
            <a:r>
              <a:rPr lang="en-US" altLang="en-US" sz="2000" b="0" dirty="0">
                <a:solidFill>
                  <a:srgbClr val="0000FF"/>
                </a:solidFill>
                <a:latin typeface="Arial Black" panose="020B0A04020102020204" pitchFamily="34" charset="0"/>
              </a:rPr>
              <a:t>lessnes</a:t>
            </a:r>
            <a:r>
              <a:rPr lang="en-US" altLang="en-US" sz="2000" dirty="0">
                <a:solidFill>
                  <a:srgbClr val="0000FF"/>
                </a:solidFill>
                <a:latin typeface="Arial Black" panose="020B0A04020102020204" pitchFamily="34" charset="0"/>
              </a:rPr>
              <a:t>s</a:t>
            </a:r>
          </a:p>
          <a:p>
            <a:pPr algn="ctr"/>
            <a:r>
              <a:rPr lang="en-US" altLang="en-US" sz="3200" dirty="0">
                <a:solidFill>
                  <a:srgbClr val="006600"/>
                </a:solidFill>
                <a:latin typeface="Arial Black" panose="020B0A04020102020204" pitchFamily="34" charset="0"/>
              </a:rPr>
              <a:t>is the Key to Victory:</a:t>
            </a:r>
          </a:p>
          <a:p>
            <a:pPr algn="ctr"/>
            <a:endParaRPr lang="en-US" altLang="en-US" sz="800" b="0" i="1" dirty="0">
              <a:solidFill>
                <a:srgbClr val="0000FF"/>
              </a:solidFill>
              <a:latin typeface="Arial Black" panose="020B0A04020102020204" pitchFamily="34" charset="0"/>
            </a:endParaRPr>
          </a:p>
          <a:p>
            <a:pPr algn="ctr"/>
            <a:r>
              <a:rPr lang="en-US" altLang="en-US" sz="3200" dirty="0">
                <a:solidFill>
                  <a:schemeClr val="accent2"/>
                </a:solidFill>
                <a:latin typeface="Arial Black" panose="020B0A04020102020204" pitchFamily="34" charset="0"/>
              </a:rPr>
              <a:t>Less of Self</a:t>
            </a:r>
            <a:r>
              <a:rPr lang="en-US" altLang="en-US" sz="3200" dirty="0">
                <a:solidFill>
                  <a:srgbClr val="006600"/>
                </a:solidFill>
                <a:latin typeface="Arial Black" panose="020B0A04020102020204" pitchFamily="34" charset="0"/>
              </a:rPr>
              <a:t> </a:t>
            </a:r>
            <a:r>
              <a:rPr lang="en-US" altLang="en-US" sz="3200" dirty="0">
                <a:solidFill>
                  <a:srgbClr val="0000CC"/>
                </a:solidFill>
                <a:latin typeface="Arial Black" panose="020B0A04020102020204" pitchFamily="34" charset="0"/>
              </a:rPr>
              <a:t>-</a:t>
            </a:r>
            <a:r>
              <a:rPr lang="en-US" altLang="en-US" sz="3200" dirty="0">
                <a:solidFill>
                  <a:srgbClr val="006600"/>
                </a:solidFill>
                <a:latin typeface="Arial Black" panose="020B0A04020102020204" pitchFamily="34" charset="0"/>
              </a:rPr>
              <a:t> </a:t>
            </a:r>
            <a:r>
              <a:rPr lang="en-US" altLang="en-US" sz="3200" dirty="0">
                <a:solidFill>
                  <a:srgbClr val="FF0000"/>
                </a:solidFill>
                <a:latin typeface="Arial Black" panose="020B0A04020102020204" pitchFamily="34" charset="0"/>
              </a:rPr>
              <a:t>More of Him:</a:t>
            </a:r>
            <a:r>
              <a:rPr lang="en-US" altLang="en-US" sz="3200" dirty="0">
                <a:solidFill>
                  <a:srgbClr val="006600"/>
                </a:solidFill>
                <a:latin typeface="Arial Black" panose="020B0A04020102020204" pitchFamily="34" charset="0"/>
              </a:rPr>
              <a:t> </a:t>
            </a:r>
          </a:p>
          <a:p>
            <a:pPr algn="ctr"/>
            <a:endParaRPr lang="en-US" altLang="en-US" sz="800" b="0" i="1" dirty="0">
              <a:solidFill>
                <a:srgbClr val="006600"/>
              </a:solidFill>
              <a:latin typeface="Arial Black" panose="020B0A04020102020204" pitchFamily="34" charset="0"/>
            </a:endParaRPr>
          </a:p>
          <a:p>
            <a:pPr algn="ctr"/>
            <a:r>
              <a:rPr lang="en-US" altLang="en-US" sz="2800" dirty="0">
                <a:solidFill>
                  <a:srgbClr val="0000FF"/>
                </a:solidFill>
                <a:latin typeface="Arial Black" panose="020B0A04020102020204" pitchFamily="34" charset="0"/>
              </a:rPr>
              <a:t>- My Will</a:t>
            </a:r>
            <a:r>
              <a:rPr lang="en-US" altLang="en-US" sz="2800" dirty="0">
                <a:solidFill>
                  <a:srgbClr val="FF0000"/>
                </a:solidFill>
                <a:latin typeface="Arial Black" panose="020B0A04020102020204" pitchFamily="34" charset="0"/>
              </a:rPr>
              <a:t> </a:t>
            </a:r>
            <a:r>
              <a:rPr lang="en-US" altLang="en-US" sz="2800" dirty="0">
                <a:solidFill>
                  <a:srgbClr val="008000"/>
                </a:solidFill>
                <a:latin typeface="Arial Black" panose="020B0A04020102020204" pitchFamily="34" charset="0"/>
              </a:rPr>
              <a:t>Vs</a:t>
            </a:r>
            <a:r>
              <a:rPr lang="en-US" altLang="en-US" sz="2800" dirty="0">
                <a:solidFill>
                  <a:srgbClr val="FF0000"/>
                </a:solidFill>
                <a:latin typeface="Arial Black" panose="020B0A04020102020204" pitchFamily="34" charset="0"/>
              </a:rPr>
              <a:t> His Will</a:t>
            </a:r>
          </a:p>
          <a:p>
            <a:pPr algn="ctr">
              <a:buFontTx/>
              <a:buChar char="-"/>
            </a:pPr>
            <a:endParaRPr lang="en-US" altLang="en-US" sz="400" dirty="0">
              <a:solidFill>
                <a:srgbClr val="FF0000"/>
              </a:solidFill>
              <a:latin typeface="Arial Black" panose="020B0A04020102020204" pitchFamily="34" charset="0"/>
            </a:endParaRPr>
          </a:p>
          <a:p>
            <a:pPr algn="ctr"/>
            <a:r>
              <a:rPr lang="en-US" altLang="en-US" sz="2800" dirty="0">
                <a:solidFill>
                  <a:schemeClr val="tx1"/>
                </a:solidFill>
                <a:latin typeface="Arial Black" panose="020B0A04020102020204" pitchFamily="34" charset="0"/>
              </a:rPr>
              <a:t> </a:t>
            </a:r>
            <a:r>
              <a:rPr lang="en-US" altLang="en-US" sz="2800" dirty="0">
                <a:solidFill>
                  <a:srgbClr val="0000FF"/>
                </a:solidFill>
                <a:latin typeface="Arial Black" panose="020B0A04020102020204" pitchFamily="34" charset="0"/>
              </a:rPr>
              <a:t>- My Mind</a:t>
            </a:r>
            <a:r>
              <a:rPr lang="en-US" altLang="en-US" sz="2800" dirty="0">
                <a:solidFill>
                  <a:schemeClr val="accent2"/>
                </a:solidFill>
                <a:latin typeface="Arial Black" panose="020B0A04020102020204" pitchFamily="34" charset="0"/>
              </a:rPr>
              <a:t> </a:t>
            </a:r>
            <a:r>
              <a:rPr lang="en-US" altLang="en-US" sz="2800" dirty="0">
                <a:solidFill>
                  <a:srgbClr val="008000"/>
                </a:solidFill>
                <a:latin typeface="Arial Black" panose="020B0A04020102020204" pitchFamily="34" charset="0"/>
              </a:rPr>
              <a:t>Vs</a:t>
            </a:r>
            <a:r>
              <a:rPr lang="en-US" altLang="en-US" sz="2800" dirty="0">
                <a:solidFill>
                  <a:schemeClr val="accent2"/>
                </a:solidFill>
                <a:latin typeface="Arial Black" panose="020B0A04020102020204" pitchFamily="34" charset="0"/>
              </a:rPr>
              <a:t> </a:t>
            </a:r>
            <a:r>
              <a:rPr lang="en-US" altLang="en-US" sz="2800" dirty="0">
                <a:solidFill>
                  <a:srgbClr val="FF0000"/>
                </a:solidFill>
                <a:latin typeface="Arial Black" panose="020B0A04020102020204" pitchFamily="34" charset="0"/>
              </a:rPr>
              <a:t>His Mind</a:t>
            </a:r>
          </a:p>
          <a:p>
            <a:pPr algn="ctr">
              <a:buFontTx/>
              <a:buChar char="-"/>
            </a:pPr>
            <a:endParaRPr lang="en-US" altLang="en-US" sz="400" dirty="0">
              <a:solidFill>
                <a:srgbClr val="FF0000"/>
              </a:solidFill>
              <a:latin typeface="Arial Black" panose="020B0A04020102020204" pitchFamily="34" charset="0"/>
            </a:endParaRPr>
          </a:p>
          <a:p>
            <a:pPr algn="ctr"/>
            <a:r>
              <a:rPr lang="en-US" altLang="en-US" sz="2800" dirty="0">
                <a:solidFill>
                  <a:srgbClr val="0000FF"/>
                </a:solidFill>
                <a:latin typeface="Arial Black" panose="020B0A04020102020204" pitchFamily="34" charset="0"/>
              </a:rPr>
              <a:t> - My Emotions</a:t>
            </a:r>
            <a:r>
              <a:rPr lang="en-US" altLang="en-US" sz="2800" dirty="0">
                <a:solidFill>
                  <a:srgbClr val="006600"/>
                </a:solidFill>
                <a:latin typeface="Arial Black" panose="020B0A04020102020204" pitchFamily="34" charset="0"/>
              </a:rPr>
              <a:t> </a:t>
            </a:r>
            <a:r>
              <a:rPr lang="en-US" altLang="en-US" sz="2800" dirty="0">
                <a:solidFill>
                  <a:srgbClr val="008000"/>
                </a:solidFill>
                <a:latin typeface="Arial Black" panose="020B0A04020102020204" pitchFamily="34" charset="0"/>
              </a:rPr>
              <a:t>Vs</a:t>
            </a:r>
            <a:r>
              <a:rPr lang="en-US" altLang="en-US" sz="2800" dirty="0">
                <a:solidFill>
                  <a:srgbClr val="006600"/>
                </a:solidFill>
                <a:latin typeface="Arial Black" panose="020B0A04020102020204" pitchFamily="34" charset="0"/>
              </a:rPr>
              <a:t> </a:t>
            </a:r>
            <a:r>
              <a:rPr lang="en-US" altLang="en-US" sz="2800" dirty="0">
                <a:solidFill>
                  <a:srgbClr val="FF0000"/>
                </a:solidFill>
                <a:latin typeface="Arial Black" panose="020B0A04020102020204" pitchFamily="34" charset="0"/>
              </a:rPr>
              <a:t>His Emotions</a:t>
            </a:r>
          </a:p>
          <a:p>
            <a:pPr algn="ctr"/>
            <a:endParaRPr lang="en-US" altLang="en-US" sz="1200" b="0" i="1" dirty="0">
              <a:solidFill>
                <a:srgbClr val="006600"/>
              </a:solidFill>
              <a:latin typeface="Arial Black" panose="020B0A04020102020204" pitchFamily="34" charset="0"/>
            </a:endParaRPr>
          </a:p>
          <a:p>
            <a:r>
              <a:rPr lang="en-US" altLang="en-US" sz="2800" b="0" i="1" dirty="0">
                <a:solidFill>
                  <a:srgbClr val="FF0000"/>
                </a:solidFill>
                <a:latin typeface="Arial Black" panose="020B0A04020102020204" pitchFamily="34" charset="0"/>
              </a:rPr>
              <a:t>                 H</a:t>
            </a:r>
            <a:r>
              <a:rPr lang="en-US" altLang="en-US" sz="1800" b="0" i="1" dirty="0">
                <a:solidFill>
                  <a:srgbClr val="FF0000"/>
                </a:solidFill>
                <a:latin typeface="Arial Black" panose="020B0A04020102020204" pitchFamily="34" charset="0"/>
              </a:rPr>
              <a:t>e must increase,</a:t>
            </a:r>
          </a:p>
          <a:p>
            <a:r>
              <a:rPr lang="en-US" altLang="en-US" sz="1800" b="0" i="1" dirty="0">
                <a:solidFill>
                  <a:srgbClr val="FF0000"/>
                </a:solidFill>
                <a:latin typeface="Arial Black" panose="020B0A04020102020204" pitchFamily="34" charset="0"/>
              </a:rPr>
              <a:t>                         </a:t>
            </a:r>
            <a:r>
              <a:rPr lang="en-US" altLang="en-US" sz="1800" b="0" i="1" dirty="0">
                <a:solidFill>
                  <a:srgbClr val="0000FF"/>
                </a:solidFill>
                <a:latin typeface="Arial Black" panose="020B0A04020102020204" pitchFamily="34" charset="0"/>
              </a:rPr>
              <a:t>but I must decrease.</a:t>
            </a:r>
          </a:p>
          <a:p>
            <a:r>
              <a:rPr lang="en-US" altLang="en-US" sz="1800" b="0" i="1" dirty="0">
                <a:solidFill>
                  <a:srgbClr val="006600"/>
                </a:solidFill>
                <a:latin typeface="Arial Black" panose="020B0A04020102020204" pitchFamily="34" charset="0"/>
              </a:rPr>
              <a:t>                                  </a:t>
            </a:r>
            <a:r>
              <a:rPr lang="en-US" altLang="en-US" sz="1400" b="0" i="1" dirty="0">
                <a:solidFill>
                  <a:srgbClr val="006600"/>
                </a:solidFill>
                <a:latin typeface="Arial Black" panose="020B0A04020102020204" pitchFamily="34" charset="0"/>
              </a:rPr>
              <a:t>John 3:30</a:t>
            </a:r>
            <a:endParaRPr lang="en-US" altLang="en-US" sz="1400" dirty="0">
              <a:solidFill>
                <a:srgbClr val="FF0000"/>
              </a:solidFill>
              <a:latin typeface="Arial Black" panose="020B0A04020102020204" pitchFamily="34" charset="0"/>
            </a:endParaRPr>
          </a:p>
          <a:p>
            <a:pPr algn="ctr"/>
            <a:endParaRPr lang="en-US" altLang="en-US" sz="1000" dirty="0">
              <a:solidFill>
                <a:srgbClr val="006600"/>
              </a:solidFill>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25E4AA-212F-4ECC-86E9-09670EF74029}"/>
              </a:ext>
            </a:extLst>
          </p:cNvPr>
          <p:cNvSpPr txBox="1"/>
          <p:nvPr/>
        </p:nvSpPr>
        <p:spPr>
          <a:xfrm>
            <a:off x="190500" y="15081"/>
            <a:ext cx="6934200" cy="9325630"/>
          </a:xfrm>
          <a:prstGeom prst="rect">
            <a:avLst/>
          </a:prstGeom>
          <a:solidFill>
            <a:srgbClr val="006600"/>
          </a:solidFill>
          <a:ln w="76200">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3" name="Table 2">
            <a:extLst>
              <a:ext uri="{FF2B5EF4-FFF2-40B4-BE49-F238E27FC236}">
                <a16:creationId xmlns:a16="http://schemas.microsoft.com/office/drawing/2014/main" id="{04C0137E-1A34-4C78-A0A2-C5DC48B983BD}"/>
              </a:ext>
            </a:extLst>
          </p:cNvPr>
          <p:cNvGraphicFramePr>
            <a:graphicFrameLocks noGrp="1"/>
          </p:cNvGraphicFramePr>
          <p:nvPr>
            <p:extLst/>
          </p:nvPr>
        </p:nvGraphicFramePr>
        <p:xfrm>
          <a:off x="287809" y="167481"/>
          <a:ext cx="6739581" cy="8544828"/>
        </p:xfrm>
        <a:graphic>
          <a:graphicData uri="http://schemas.openxmlformats.org/drawingml/2006/table">
            <a:tbl>
              <a:tblPr>
                <a:tableStyleId>{5C22544A-7EE6-4342-B048-85BDC9FD1C3A}</a:tableStyleId>
              </a:tblPr>
              <a:tblGrid>
                <a:gridCol w="3019726">
                  <a:extLst>
                    <a:ext uri="{9D8B030D-6E8A-4147-A177-3AD203B41FA5}">
                      <a16:colId xmlns:a16="http://schemas.microsoft.com/office/drawing/2014/main" val="2177944014"/>
                    </a:ext>
                  </a:extLst>
                </a:gridCol>
                <a:gridCol w="3719855">
                  <a:extLst>
                    <a:ext uri="{9D8B030D-6E8A-4147-A177-3AD203B41FA5}">
                      <a16:colId xmlns:a16="http://schemas.microsoft.com/office/drawing/2014/main" val="2338841883"/>
                    </a:ext>
                  </a:extLst>
                </a:gridCol>
              </a:tblGrid>
              <a:tr h="838200">
                <a:tc>
                  <a:txBody>
                    <a:bodyPr/>
                    <a:lstStyle/>
                    <a:p>
                      <a:pPr marL="0" marR="0" algn="ctr">
                        <a:spcBef>
                          <a:spcPts val="0"/>
                        </a:spcBef>
                        <a:spcAft>
                          <a:spcPts val="0"/>
                        </a:spcAft>
                      </a:pPr>
                      <a:endParaRPr lang="en-US" sz="800" dirty="0">
                        <a:solidFill>
                          <a:srgbClr val="FFC000"/>
                        </a:solidFill>
                        <a:effectLst/>
                        <a:latin typeface="Arial Black" panose="020B0A04020102020204" pitchFamily="34" charset="0"/>
                      </a:endParaRPr>
                    </a:p>
                    <a:p>
                      <a:pPr marL="0" marR="0" algn="ctr">
                        <a:spcBef>
                          <a:spcPts val="0"/>
                        </a:spcBef>
                        <a:spcAft>
                          <a:spcPts val="0"/>
                        </a:spcAft>
                      </a:pPr>
                      <a:r>
                        <a:rPr lang="en-US" sz="1800" dirty="0">
                          <a:solidFill>
                            <a:srgbClr val="FFC000"/>
                          </a:solidFill>
                          <a:effectLst/>
                          <a:latin typeface="Arial Black" panose="020B0A04020102020204" pitchFamily="34" charset="0"/>
                        </a:rPr>
                        <a:t>Old Testament</a:t>
                      </a:r>
                    </a:p>
                    <a:p>
                      <a:pPr marL="0" marR="0" algn="ctr">
                        <a:spcBef>
                          <a:spcPts val="0"/>
                        </a:spcBef>
                        <a:spcAft>
                          <a:spcPts val="0"/>
                        </a:spcAft>
                      </a:pPr>
                      <a:r>
                        <a:rPr lang="en-US" sz="1800" dirty="0">
                          <a:solidFill>
                            <a:srgbClr val="FFC000"/>
                          </a:solidFill>
                          <a:effectLst/>
                          <a:latin typeface="Arial Black" panose="020B0A04020102020204" pitchFamily="34" charset="0"/>
                        </a:rPr>
                        <a:t>Physical Concepts</a:t>
                      </a:r>
                      <a:endParaRPr lang="en-US" sz="800" dirty="0">
                        <a:solidFill>
                          <a:srgbClr val="FFC000"/>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tc>
                  <a:txBody>
                    <a:bodyPr/>
                    <a:lstStyle/>
                    <a:p>
                      <a:pPr marL="0" marR="0" algn="ctr">
                        <a:spcBef>
                          <a:spcPts val="0"/>
                        </a:spcBef>
                        <a:spcAft>
                          <a:spcPts val="0"/>
                        </a:spcAft>
                      </a:pPr>
                      <a:endParaRPr lang="en-US" sz="800" dirty="0">
                        <a:solidFill>
                          <a:srgbClr val="FFC000"/>
                        </a:solidFill>
                        <a:effectLst/>
                        <a:latin typeface="Arial Black" panose="020B0A04020102020204" pitchFamily="34" charset="0"/>
                      </a:endParaRPr>
                    </a:p>
                    <a:p>
                      <a:pPr marL="0" marR="0" algn="ctr">
                        <a:spcBef>
                          <a:spcPts val="0"/>
                        </a:spcBef>
                        <a:spcAft>
                          <a:spcPts val="0"/>
                        </a:spcAft>
                      </a:pPr>
                      <a:r>
                        <a:rPr lang="en-US" sz="1800" dirty="0">
                          <a:solidFill>
                            <a:srgbClr val="FFC000"/>
                          </a:solidFill>
                          <a:effectLst/>
                          <a:latin typeface="Arial Black" panose="020B0A04020102020204" pitchFamily="34" charset="0"/>
                        </a:rPr>
                        <a:t>New Testament</a:t>
                      </a:r>
                    </a:p>
                    <a:p>
                      <a:pPr marL="0" marR="0" algn="ctr">
                        <a:spcBef>
                          <a:spcPts val="0"/>
                        </a:spcBef>
                        <a:spcAft>
                          <a:spcPts val="0"/>
                        </a:spcAft>
                      </a:pPr>
                      <a:r>
                        <a:rPr lang="en-US" sz="1800" dirty="0">
                          <a:solidFill>
                            <a:srgbClr val="FFC000"/>
                          </a:solidFill>
                          <a:effectLst/>
                          <a:latin typeface="Arial Black" panose="020B0A04020102020204" pitchFamily="34" charset="0"/>
                        </a:rPr>
                        <a:t>Spiritual Concepts</a:t>
                      </a:r>
                      <a:endParaRPr lang="en-US" sz="1800" dirty="0">
                        <a:solidFill>
                          <a:srgbClr val="FFC000"/>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1713780655"/>
                  </a:ext>
                </a:extLst>
              </a:tr>
              <a:tr h="456955">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a typeface="Times New Roman" panose="02020603050405020304" pitchFamily="18" charset="0"/>
                      </a:endParaRPr>
                    </a:p>
                    <a:p>
                      <a:pPr marL="0" marR="0" algn="ctr">
                        <a:spcBef>
                          <a:spcPts val="0"/>
                        </a:spcBef>
                        <a:spcAft>
                          <a:spcPts val="0"/>
                        </a:spcAft>
                      </a:pPr>
                      <a:r>
                        <a:rPr lang="en-US" sz="1800" dirty="0">
                          <a:solidFill>
                            <a:schemeClr val="bg1"/>
                          </a:solidFill>
                          <a:effectLst/>
                          <a:latin typeface="Arial Black" panose="020B0A04020102020204" pitchFamily="34" charset="0"/>
                          <a:ea typeface="Times New Roman" panose="02020603050405020304" pitchFamily="18" charset="0"/>
                        </a:rPr>
                        <a:t>Physical Dominion</a:t>
                      </a:r>
                    </a:p>
                    <a:p>
                      <a:pPr marL="0" marR="0" algn="ctr">
                        <a:spcBef>
                          <a:spcPts val="0"/>
                        </a:spcBef>
                        <a:spcAft>
                          <a:spcPts val="0"/>
                        </a:spcAft>
                      </a:pPr>
                      <a:endParaRPr lang="en-US" sz="10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a typeface="Times New Roman" panose="02020603050405020304" pitchFamily="18" charset="0"/>
                      </a:endParaRPr>
                    </a:p>
                    <a:p>
                      <a:pPr marL="0" marR="0" algn="ctr">
                        <a:spcBef>
                          <a:spcPts val="0"/>
                        </a:spcBef>
                        <a:spcAft>
                          <a:spcPts val="0"/>
                        </a:spcAft>
                      </a:pPr>
                      <a:r>
                        <a:rPr lang="en-US" sz="1800" dirty="0">
                          <a:solidFill>
                            <a:schemeClr val="bg1"/>
                          </a:solidFill>
                          <a:effectLst/>
                          <a:latin typeface="Arial Black" panose="020B0A04020102020204" pitchFamily="34" charset="0"/>
                          <a:ea typeface="Times New Roman" panose="02020603050405020304" pitchFamily="18" charset="0"/>
                        </a:rPr>
                        <a:t>Spiritual Dominion</a:t>
                      </a:r>
                    </a:p>
                  </a:txBody>
                  <a:tcPr marL="68580" marR="68580" marT="0" marB="0">
                    <a:solidFill>
                      <a:srgbClr val="006600"/>
                    </a:solidFill>
                  </a:tcPr>
                </a:tc>
                <a:extLst>
                  <a:ext uri="{0D108BD9-81ED-4DB2-BD59-A6C34878D82A}">
                    <a16:rowId xmlns:a16="http://schemas.microsoft.com/office/drawing/2014/main" val="3091851573"/>
                  </a:ext>
                </a:extLst>
              </a:tr>
              <a:tr h="137160">
                <a:tc>
                  <a:txBody>
                    <a:bodyPr/>
                    <a:lstStyle/>
                    <a:p>
                      <a:pPr marL="0" marR="0" algn="ctr">
                        <a:spcBef>
                          <a:spcPts val="0"/>
                        </a:spcBef>
                        <a:spcAft>
                          <a:spcPts val="0"/>
                        </a:spcAft>
                      </a:pPr>
                      <a:r>
                        <a:rPr lang="en-US" sz="800" dirty="0">
                          <a:solidFill>
                            <a:schemeClr val="bg1"/>
                          </a:solidFill>
                          <a:effectLst/>
                          <a:latin typeface="Arial Black" panose="020B0A04020102020204" pitchFamily="34" charset="0"/>
                        </a:rPr>
                        <a:t> </a:t>
                      </a:r>
                    </a:p>
                    <a:p>
                      <a:pPr marL="0" marR="0" algn="ctr">
                        <a:spcBef>
                          <a:spcPts val="0"/>
                        </a:spcBef>
                        <a:spcAft>
                          <a:spcPts val="0"/>
                        </a:spcAft>
                      </a:pPr>
                      <a:r>
                        <a:rPr lang="en-US" sz="1800" dirty="0">
                          <a:solidFill>
                            <a:schemeClr val="bg1"/>
                          </a:solidFill>
                          <a:effectLst/>
                          <a:latin typeface="Arial Black" panose="020B0A04020102020204" pitchFamily="34" charset="0"/>
                        </a:rPr>
                        <a:t>Physical nation (Israel) </a:t>
                      </a:r>
                    </a:p>
                    <a:p>
                      <a:pPr marL="0" marR="0" algn="ctr">
                        <a:spcBef>
                          <a:spcPts val="0"/>
                        </a:spcBef>
                        <a:spcAft>
                          <a:spcPts val="0"/>
                        </a:spcAft>
                      </a:pPr>
                      <a:endParaRPr lang="en-US" sz="10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tc>
                  <a:txBody>
                    <a:bodyPr/>
                    <a:lstStyle/>
                    <a:p>
                      <a:pPr marL="0" marR="0" algn="ctr">
                        <a:spcBef>
                          <a:spcPts val="0"/>
                        </a:spcBef>
                        <a:spcAft>
                          <a:spcPts val="0"/>
                        </a:spcAft>
                      </a:pPr>
                      <a:r>
                        <a:rPr lang="en-US" sz="800" dirty="0">
                          <a:solidFill>
                            <a:schemeClr val="bg1"/>
                          </a:solidFill>
                          <a:effectLst/>
                          <a:latin typeface="Arial Black" panose="020B0A04020102020204" pitchFamily="34" charset="0"/>
                        </a:rPr>
                        <a:t> </a:t>
                      </a:r>
                    </a:p>
                    <a:p>
                      <a:pPr marL="0" marR="0" algn="ctr">
                        <a:spcBef>
                          <a:spcPts val="0"/>
                        </a:spcBef>
                        <a:spcAft>
                          <a:spcPts val="0"/>
                        </a:spcAft>
                      </a:pPr>
                      <a:r>
                        <a:rPr lang="en-US" sz="1800" dirty="0">
                          <a:solidFill>
                            <a:schemeClr val="bg1"/>
                          </a:solidFill>
                          <a:effectLst/>
                          <a:latin typeface="Arial Black" panose="020B0A04020102020204" pitchFamily="34" charset="0"/>
                        </a:rPr>
                        <a:t>Spiritual nation </a:t>
                      </a:r>
                    </a:p>
                    <a:p>
                      <a:pPr marL="0" marR="0" algn="ctr">
                        <a:spcBef>
                          <a:spcPts val="0"/>
                        </a:spcBef>
                        <a:spcAft>
                          <a:spcPts val="0"/>
                        </a:spcAft>
                      </a:pPr>
                      <a:r>
                        <a:rPr lang="en-US" sz="1800" dirty="0">
                          <a:solidFill>
                            <a:schemeClr val="bg1"/>
                          </a:solidFill>
                          <a:effectLst/>
                          <a:latin typeface="Arial Black" panose="020B0A04020102020204" pitchFamily="34" charset="0"/>
                        </a:rPr>
                        <a:t>(the church)</a:t>
                      </a:r>
                      <a:endParaRPr lang="en-US" sz="1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3197847248"/>
                  </a:ext>
                </a:extLst>
              </a:tr>
              <a:tr h="259080">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Physical priesthood</a:t>
                      </a:r>
                    </a:p>
                    <a:p>
                      <a:pPr marL="0" marR="0" algn="ctr">
                        <a:spcBef>
                          <a:spcPts val="0"/>
                        </a:spcBef>
                        <a:spcAft>
                          <a:spcPts val="0"/>
                        </a:spcAft>
                      </a:pPr>
                      <a:r>
                        <a:rPr lang="en-US" sz="1800" dirty="0">
                          <a:solidFill>
                            <a:schemeClr val="bg1"/>
                          </a:solidFill>
                          <a:effectLst/>
                          <a:latin typeface="Arial Black" panose="020B0A04020102020204" pitchFamily="34" charset="0"/>
                        </a:rPr>
                        <a:t> </a:t>
                      </a:r>
                      <a:endParaRPr lang="en-US" sz="1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Spiritual priesthood</a:t>
                      </a:r>
                      <a:endParaRPr lang="en-US" sz="1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302871776"/>
                  </a:ext>
                </a:extLst>
              </a:tr>
              <a:tr h="365760">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Physical anointing</a:t>
                      </a:r>
                    </a:p>
                    <a:p>
                      <a:pPr marL="0" marR="0" algn="ctr">
                        <a:spcBef>
                          <a:spcPts val="0"/>
                        </a:spcBef>
                        <a:spcAft>
                          <a:spcPts val="0"/>
                        </a:spcAft>
                      </a:pPr>
                      <a:r>
                        <a:rPr lang="en-US" sz="1800" dirty="0">
                          <a:solidFill>
                            <a:schemeClr val="bg1"/>
                          </a:solidFill>
                          <a:effectLst/>
                          <a:latin typeface="Arial Black" panose="020B0A04020102020204" pitchFamily="34" charset="0"/>
                        </a:rPr>
                        <a:t> </a:t>
                      </a:r>
                      <a:endParaRPr lang="en-US" sz="1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Spiritual anointing</a:t>
                      </a:r>
                      <a:endParaRPr lang="en-US" sz="1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2075012039"/>
                  </a:ext>
                </a:extLst>
              </a:tr>
              <a:tr h="639835">
                <a:tc>
                  <a:txBody>
                    <a:bodyPr/>
                    <a:lstStyle/>
                    <a:p>
                      <a:pPr marL="0" marR="0" algn="ctr">
                        <a:spcBef>
                          <a:spcPts val="0"/>
                        </a:spcBef>
                        <a:spcAft>
                          <a:spcPts val="0"/>
                        </a:spcAft>
                      </a:pPr>
                      <a:endParaRPr lang="en-US" sz="10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Physical warfare</a:t>
                      </a:r>
                    </a:p>
                    <a:p>
                      <a:pPr marL="0" marR="0" algn="ctr">
                        <a:spcBef>
                          <a:spcPts val="0"/>
                        </a:spcBef>
                        <a:spcAft>
                          <a:spcPts val="0"/>
                        </a:spcAft>
                      </a:pPr>
                      <a:r>
                        <a:rPr lang="en-US" sz="800" dirty="0">
                          <a:solidFill>
                            <a:schemeClr val="bg1"/>
                          </a:solidFill>
                          <a:effectLst/>
                          <a:latin typeface="Arial Black" panose="020B0A04020102020204" pitchFamily="34" charset="0"/>
                        </a:rPr>
                        <a:t> </a:t>
                      </a:r>
                      <a:endParaRPr lang="en-US" sz="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tc>
                  <a:txBody>
                    <a:bodyPr/>
                    <a:lstStyle/>
                    <a:p>
                      <a:pPr marL="0" marR="0" algn="ctr">
                        <a:spcBef>
                          <a:spcPts val="0"/>
                        </a:spcBef>
                        <a:spcAft>
                          <a:spcPts val="0"/>
                        </a:spcAft>
                      </a:pPr>
                      <a:endParaRPr lang="en-US" sz="10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Spiritual warfare</a:t>
                      </a:r>
                      <a:endParaRPr lang="en-US" sz="1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668677874"/>
                  </a:ext>
                </a:extLst>
              </a:tr>
              <a:tr h="1524192">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Physical sacrifices of animals</a:t>
                      </a:r>
                    </a:p>
                    <a:p>
                      <a:pPr marL="0" marR="0" algn="ctr">
                        <a:spcBef>
                          <a:spcPts val="0"/>
                        </a:spcBef>
                        <a:spcAft>
                          <a:spcPts val="0"/>
                        </a:spcAft>
                      </a:pPr>
                      <a:r>
                        <a:rPr lang="en-US" sz="1800" dirty="0">
                          <a:solidFill>
                            <a:schemeClr val="bg1"/>
                          </a:solidFill>
                          <a:effectLst/>
                          <a:latin typeface="Arial Black" panose="020B0A04020102020204" pitchFamily="34" charset="0"/>
                        </a:rPr>
                        <a:t> </a:t>
                      </a:r>
                      <a:endParaRPr lang="en-US" sz="1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Spiritual sacrifices</a:t>
                      </a:r>
                    </a:p>
                    <a:p>
                      <a:pPr marL="0" marR="0" algn="ctr">
                        <a:spcBef>
                          <a:spcPts val="0"/>
                        </a:spcBef>
                        <a:spcAft>
                          <a:spcPts val="0"/>
                        </a:spcAft>
                      </a:pPr>
                      <a:endParaRPr lang="en-US" sz="400" dirty="0">
                        <a:solidFill>
                          <a:schemeClr val="bg1"/>
                        </a:solidFill>
                        <a:effectLst/>
                        <a:latin typeface="Arial Black" panose="020B0A04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kern="1200" dirty="0">
                          <a:solidFill>
                            <a:schemeClr val="bg1"/>
                          </a:solidFill>
                          <a:effectLst/>
                          <a:latin typeface="+mn-lt"/>
                          <a:ea typeface="+mn-ea"/>
                          <a:cs typeface="+mn-cs"/>
                        </a:rPr>
                        <a:t>Present your bodies a living sacrifice, holy and acceptable unto God, which is your reasonable service.  Rom. 12:1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1361429692"/>
                  </a:ext>
                </a:extLst>
              </a:tr>
              <a:tr h="547872">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Physical tabernacle</a:t>
                      </a:r>
                    </a:p>
                    <a:p>
                      <a:pPr marL="0" marR="0" algn="ctr">
                        <a:spcBef>
                          <a:spcPts val="0"/>
                        </a:spcBef>
                        <a:spcAft>
                          <a:spcPts val="0"/>
                        </a:spcAft>
                      </a:pPr>
                      <a:endParaRPr lang="en-US" sz="600" dirty="0">
                        <a:solidFill>
                          <a:schemeClr val="bg1"/>
                        </a:solidFill>
                        <a:effectLst/>
                        <a:latin typeface="Arial Black" panose="020B0A04020102020204" pitchFamily="34" charset="0"/>
                      </a:endParaRPr>
                    </a:p>
                    <a:p>
                      <a:pPr marL="0" marR="0" algn="ctr">
                        <a:spcBef>
                          <a:spcPts val="0"/>
                        </a:spcBef>
                        <a:spcAft>
                          <a:spcPts val="0"/>
                        </a:spcAft>
                      </a:pPr>
                      <a:r>
                        <a:rPr lang="en-US" sz="1800" b="1" dirty="0">
                          <a:solidFill>
                            <a:schemeClr val="bg1"/>
                          </a:solidFill>
                          <a:effectLst/>
                          <a:latin typeface="+mj-lt"/>
                        </a:rPr>
                        <a:t>3 Parts: Outer Court,</a:t>
                      </a:r>
                    </a:p>
                    <a:p>
                      <a:pPr marL="0" marR="0" algn="ctr">
                        <a:spcBef>
                          <a:spcPts val="0"/>
                        </a:spcBef>
                        <a:spcAft>
                          <a:spcPts val="0"/>
                        </a:spcAft>
                      </a:pPr>
                      <a:r>
                        <a:rPr lang="en-US" sz="1800" b="1" dirty="0">
                          <a:solidFill>
                            <a:schemeClr val="bg1"/>
                          </a:solidFill>
                          <a:effectLst/>
                          <a:latin typeface="+mj-lt"/>
                        </a:rPr>
                        <a:t>Holy Place, Most Holy Place</a:t>
                      </a:r>
                    </a:p>
                    <a:p>
                      <a:pPr marL="0" marR="0" algn="ctr">
                        <a:spcBef>
                          <a:spcPts val="0"/>
                        </a:spcBef>
                        <a:spcAft>
                          <a:spcPts val="0"/>
                        </a:spcAft>
                      </a:pPr>
                      <a:r>
                        <a:rPr lang="en-US" sz="1000" dirty="0">
                          <a:solidFill>
                            <a:schemeClr val="bg1"/>
                          </a:solidFill>
                          <a:effectLst/>
                          <a:latin typeface="Arial Black" panose="020B0A04020102020204" pitchFamily="34" charset="0"/>
                        </a:rPr>
                        <a:t> </a:t>
                      </a:r>
                      <a:endParaRPr lang="en-US" sz="10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Spiritual tabernacle</a:t>
                      </a:r>
                    </a:p>
                    <a:p>
                      <a:pPr marL="0" marR="0" algn="ctr">
                        <a:spcBef>
                          <a:spcPts val="0"/>
                        </a:spcBef>
                        <a:spcAft>
                          <a:spcPts val="0"/>
                        </a:spcAft>
                      </a:pPr>
                      <a:endParaRPr lang="en-US" sz="600" dirty="0">
                        <a:solidFill>
                          <a:schemeClr val="bg1"/>
                        </a:solidFill>
                        <a:effectLst/>
                        <a:latin typeface="Arial Black" panose="020B0A04020102020204" pitchFamily="34" charset="0"/>
                      </a:endParaRPr>
                    </a:p>
                    <a:p>
                      <a:pPr marL="0" marR="0" algn="ctr">
                        <a:spcBef>
                          <a:spcPts val="0"/>
                        </a:spcBef>
                        <a:spcAft>
                          <a:spcPts val="0"/>
                        </a:spcAft>
                      </a:pPr>
                      <a:r>
                        <a:rPr lang="en-US" sz="1800" b="1" dirty="0">
                          <a:solidFill>
                            <a:schemeClr val="bg1"/>
                          </a:solidFill>
                          <a:effectLst/>
                          <a:latin typeface="+mj-lt"/>
                        </a:rPr>
                        <a:t>3 Parts: Body, Soul, Spirit</a:t>
                      </a:r>
                    </a:p>
                    <a:p>
                      <a:pPr marL="0" marR="0" algn="ctr">
                        <a:spcBef>
                          <a:spcPts val="0"/>
                        </a:spcBef>
                        <a:spcAft>
                          <a:spcPts val="0"/>
                        </a:spcAft>
                      </a:pPr>
                      <a:endParaRPr lang="en-US" sz="400" b="1" dirty="0">
                        <a:solidFill>
                          <a:schemeClr val="bg1"/>
                        </a:solidFill>
                        <a:effectLst/>
                        <a:latin typeface="+mj-lt"/>
                      </a:endParaRPr>
                    </a:p>
                    <a:p>
                      <a:pPr marL="0" marR="0" algn="ctr">
                        <a:spcBef>
                          <a:spcPts val="0"/>
                        </a:spcBef>
                        <a:spcAft>
                          <a:spcPts val="0"/>
                        </a:spcAft>
                      </a:pPr>
                      <a:endParaRPr lang="en-US" sz="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201987904"/>
                  </a:ext>
                </a:extLst>
              </a:tr>
              <a:tr h="1397321">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God’s laws written on physical tables of stone</a:t>
                      </a:r>
                    </a:p>
                  </a:txBody>
                  <a:tcPr marL="68580" marR="68580" marT="0" marB="0">
                    <a:solidFill>
                      <a:srgbClr val="006600"/>
                    </a:solidFill>
                  </a:tcPr>
                </a:tc>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God’s laws written on  the heart</a:t>
                      </a:r>
                      <a:endParaRPr lang="en-US" sz="1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3775122457"/>
                  </a:ext>
                </a:extLst>
              </a:tr>
            </a:tbl>
          </a:graphicData>
        </a:graphic>
      </p:graphicFrame>
    </p:spTree>
    <p:extLst>
      <p:ext uri="{BB962C8B-B14F-4D97-AF65-F5344CB8AC3E}">
        <p14:creationId xmlns:p14="http://schemas.microsoft.com/office/powerpoint/2010/main" val="696085632"/>
      </p:ext>
    </p:extLst>
  </p:cSld>
  <p:clrMapOvr>
    <a:masterClrMapping/>
  </p:clrMapOvr>
  <p:transition spd="slow">
    <p:checker/>
    <p:sndAc>
      <p:stSnd>
        <p:snd r:embed="rId2" name="projctor.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1532552" y="2986881"/>
            <a:ext cx="4130041" cy="2339102"/>
          </a:xfrm>
          <a:prstGeom prst="rect">
            <a:avLst/>
          </a:prstGeom>
          <a:noFill/>
        </p:spPr>
        <p:txBody>
          <a:bodyPr wrap="none" rtlCol="0">
            <a:spAutoFit/>
          </a:bodyPr>
          <a:lstStyle/>
          <a:p>
            <a:pPr algn="ctr"/>
            <a:r>
              <a:rPr lang="en-US" dirty="0">
                <a:solidFill>
                  <a:schemeClr val="tx1"/>
                </a:solidFill>
              </a:rPr>
              <a:t>Section C</a:t>
            </a:r>
          </a:p>
          <a:p>
            <a:pPr algn="ctr"/>
            <a:endParaRPr lang="en-US" sz="800" dirty="0">
              <a:solidFill>
                <a:schemeClr val="tx1"/>
              </a:solidFill>
            </a:endParaRPr>
          </a:p>
          <a:p>
            <a:pPr algn="ctr"/>
            <a:r>
              <a:rPr lang="en-US" sz="3200" dirty="0">
                <a:solidFill>
                  <a:schemeClr val="tx1"/>
                </a:solidFill>
              </a:rPr>
              <a:t>Transformation</a:t>
            </a:r>
          </a:p>
          <a:p>
            <a:pPr algn="ctr"/>
            <a:endParaRPr lang="en-US" sz="1000" dirty="0">
              <a:solidFill>
                <a:schemeClr val="tx1"/>
              </a:solidFill>
            </a:endParaRPr>
          </a:p>
          <a:p>
            <a:pPr algn="ctr"/>
            <a:r>
              <a:rPr lang="en-US" sz="2400" dirty="0">
                <a:solidFill>
                  <a:schemeClr val="tx1"/>
                </a:solidFill>
              </a:rPr>
              <a:t>(Spiritual Growth)</a:t>
            </a:r>
          </a:p>
          <a:p>
            <a:pPr algn="ctr"/>
            <a:endParaRPr lang="en-US" sz="3200" dirty="0">
              <a:solidFill>
                <a:schemeClr val="tx1"/>
              </a:solidFill>
            </a:endParaRPr>
          </a:p>
        </p:txBody>
      </p:sp>
    </p:spTree>
    <p:extLst>
      <p:ext uri="{BB962C8B-B14F-4D97-AF65-F5344CB8AC3E}">
        <p14:creationId xmlns:p14="http://schemas.microsoft.com/office/powerpoint/2010/main" val="642153158"/>
      </p:ext>
    </p:extLst>
  </p:cSld>
  <p:clrMapOvr>
    <a:masterClrMapping/>
  </p:clrMapOvr>
  <p:transition spd="slow">
    <p:checker/>
    <p:sndAc>
      <p:stSnd>
        <p:snd r:embed="rId2" name="projctor.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a:extLst>
              <a:ext uri="{FF2B5EF4-FFF2-40B4-BE49-F238E27FC236}">
                <a16:creationId xmlns:a16="http://schemas.microsoft.com/office/drawing/2014/main" id="{4043C2C7-C4A8-45FB-BCC0-C46E90BF9B44}"/>
              </a:ext>
            </a:extLst>
          </p:cNvPr>
          <p:cNvSpPr txBox="1">
            <a:spLocks noChangeArrowheads="1"/>
          </p:cNvSpPr>
          <p:nvPr/>
        </p:nvSpPr>
        <p:spPr bwMode="auto">
          <a:xfrm>
            <a:off x="160338" y="285750"/>
            <a:ext cx="7072312" cy="8839200"/>
          </a:xfrm>
          <a:prstGeom prst="rect">
            <a:avLst/>
          </a:prstGeom>
          <a:gradFill rotWithShape="1">
            <a:gsLst>
              <a:gs pos="0">
                <a:schemeClr val="tx2"/>
              </a:gs>
              <a:gs pos="50000">
                <a:srgbClr val="660066"/>
              </a:gs>
              <a:gs pos="100000">
                <a:schemeClr val="tx2"/>
              </a:gs>
            </a:gsLst>
            <a:lin ang="5400000" scaled="1"/>
          </a:gradFill>
          <a:ln w="762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75" tIns="47538" rIns="95075" bIns="47538">
            <a:spAutoFit/>
          </a:bodyPr>
          <a:lstStyle>
            <a:lvl1pPr defTabSz="950913">
              <a:defRPr>
                <a:solidFill>
                  <a:schemeClr val="tx1"/>
                </a:solidFill>
                <a:latin typeface="Arial" panose="020B0604020202020204" pitchFamily="34" charset="0"/>
                <a:cs typeface="Arial" panose="020B0604020202020204" pitchFamily="34" charset="0"/>
              </a:defRPr>
            </a:lvl1pPr>
            <a:lvl2pPr marL="473075" defTabSz="950913">
              <a:defRPr>
                <a:solidFill>
                  <a:schemeClr val="tx1"/>
                </a:solidFill>
                <a:latin typeface="Arial" panose="020B0604020202020204" pitchFamily="34" charset="0"/>
                <a:cs typeface="Arial" panose="020B0604020202020204" pitchFamily="34" charset="0"/>
              </a:defRPr>
            </a:lvl2pPr>
            <a:lvl3pPr marL="950913" defTabSz="950913">
              <a:defRPr>
                <a:solidFill>
                  <a:schemeClr val="tx1"/>
                </a:solidFill>
                <a:latin typeface="Arial" panose="020B0604020202020204" pitchFamily="34" charset="0"/>
                <a:cs typeface="Arial" panose="020B0604020202020204" pitchFamily="34" charset="0"/>
              </a:defRPr>
            </a:lvl3pPr>
            <a:lvl4pPr marL="1423988" defTabSz="950913">
              <a:defRPr>
                <a:solidFill>
                  <a:schemeClr val="tx1"/>
                </a:solidFill>
                <a:latin typeface="Arial" panose="020B0604020202020204" pitchFamily="34" charset="0"/>
                <a:cs typeface="Arial" panose="020B0604020202020204" pitchFamily="34" charset="0"/>
              </a:defRPr>
            </a:lvl4pPr>
            <a:lvl5pPr marL="1901825" defTabSz="950913">
              <a:defRPr>
                <a:solidFill>
                  <a:schemeClr val="tx1"/>
                </a:solidFill>
                <a:latin typeface="Arial" panose="020B0604020202020204" pitchFamily="34" charset="0"/>
                <a:cs typeface="Arial" panose="020B0604020202020204" pitchFamily="34" charset="0"/>
              </a:defRPr>
            </a:lvl5pPr>
            <a:lvl6pPr marL="23590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8162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734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7306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solidFill>
                <a:schemeClr val="bg1"/>
              </a:solidFill>
            </a:endParaRPr>
          </a:p>
          <a:p>
            <a:endParaRPr lang="en-US" altLang="en-US" sz="1900">
              <a:solidFill>
                <a:schemeClr val="bg1"/>
              </a:solidFill>
            </a:endParaRPr>
          </a:p>
        </p:txBody>
      </p:sp>
      <p:sp>
        <p:nvSpPr>
          <p:cNvPr id="157699" name="Text Box 3">
            <a:extLst>
              <a:ext uri="{FF2B5EF4-FFF2-40B4-BE49-F238E27FC236}">
                <a16:creationId xmlns:a16="http://schemas.microsoft.com/office/drawing/2014/main" id="{B1108D23-0966-431C-94E2-D0C0ABC6DA60}"/>
              </a:ext>
            </a:extLst>
          </p:cNvPr>
          <p:cNvSpPr txBox="1">
            <a:spLocks noChangeArrowheads="1"/>
          </p:cNvSpPr>
          <p:nvPr/>
        </p:nvSpPr>
        <p:spPr bwMode="auto">
          <a:xfrm>
            <a:off x="298450" y="1270000"/>
            <a:ext cx="6581775"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75" tIns="47538" rIns="95075" bIns="47538">
            <a:spAutoFit/>
          </a:bodyPr>
          <a:lstStyle>
            <a:lvl1pPr defTabSz="950913">
              <a:defRPr>
                <a:solidFill>
                  <a:schemeClr val="tx1"/>
                </a:solidFill>
                <a:latin typeface="Arial" panose="020B0604020202020204" pitchFamily="34" charset="0"/>
                <a:cs typeface="Arial" panose="020B0604020202020204" pitchFamily="34" charset="0"/>
              </a:defRPr>
            </a:lvl1pPr>
            <a:lvl2pPr marL="473075" defTabSz="950913">
              <a:defRPr>
                <a:solidFill>
                  <a:schemeClr val="tx1"/>
                </a:solidFill>
                <a:latin typeface="Arial" panose="020B0604020202020204" pitchFamily="34" charset="0"/>
                <a:cs typeface="Arial" panose="020B0604020202020204" pitchFamily="34" charset="0"/>
              </a:defRPr>
            </a:lvl2pPr>
            <a:lvl3pPr marL="950913" defTabSz="950913">
              <a:defRPr>
                <a:solidFill>
                  <a:schemeClr val="tx1"/>
                </a:solidFill>
                <a:latin typeface="Arial" panose="020B0604020202020204" pitchFamily="34" charset="0"/>
                <a:cs typeface="Arial" panose="020B0604020202020204" pitchFamily="34" charset="0"/>
              </a:defRPr>
            </a:lvl3pPr>
            <a:lvl4pPr marL="1423988" defTabSz="950913">
              <a:defRPr>
                <a:solidFill>
                  <a:schemeClr val="tx1"/>
                </a:solidFill>
                <a:latin typeface="Arial" panose="020B0604020202020204" pitchFamily="34" charset="0"/>
                <a:cs typeface="Arial" panose="020B0604020202020204" pitchFamily="34" charset="0"/>
              </a:defRPr>
            </a:lvl4pPr>
            <a:lvl5pPr marL="1901825" defTabSz="950913">
              <a:defRPr>
                <a:solidFill>
                  <a:schemeClr val="tx1"/>
                </a:solidFill>
                <a:latin typeface="Arial" panose="020B0604020202020204" pitchFamily="34" charset="0"/>
                <a:cs typeface="Arial" panose="020B0604020202020204" pitchFamily="34" charset="0"/>
              </a:defRPr>
            </a:lvl5pPr>
            <a:lvl6pPr marL="23590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8162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734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7306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6000">
                <a:solidFill>
                  <a:schemeClr val="bg1"/>
                </a:solidFill>
                <a:latin typeface="Arial Black" panose="020B0A04020102020204" pitchFamily="34" charset="0"/>
              </a:rPr>
              <a:t>Transformation</a:t>
            </a:r>
          </a:p>
          <a:p>
            <a:pPr algn="ctr"/>
            <a:endParaRPr lang="en-US" altLang="en-US" sz="1200">
              <a:solidFill>
                <a:schemeClr val="bg1"/>
              </a:solidFill>
              <a:latin typeface="Arial Black" panose="020B0A04020102020204" pitchFamily="34" charset="0"/>
            </a:endParaRPr>
          </a:p>
          <a:p>
            <a:pPr algn="ctr"/>
            <a:r>
              <a:rPr lang="en-US" altLang="en-US" sz="6200">
                <a:solidFill>
                  <a:schemeClr val="bg1"/>
                </a:solidFill>
                <a:latin typeface="Arial Black" panose="020B0A04020102020204" pitchFamily="34" charset="0"/>
              </a:rPr>
              <a:t>Of Self</a:t>
            </a:r>
          </a:p>
        </p:txBody>
      </p:sp>
      <p:sp>
        <p:nvSpPr>
          <p:cNvPr id="157700" name="Text Box 4">
            <a:extLst>
              <a:ext uri="{FF2B5EF4-FFF2-40B4-BE49-F238E27FC236}">
                <a16:creationId xmlns:a16="http://schemas.microsoft.com/office/drawing/2014/main" id="{CD84777A-E6ED-4773-8DB6-9BC4D3B3D21D}"/>
              </a:ext>
            </a:extLst>
          </p:cNvPr>
          <p:cNvSpPr txBox="1">
            <a:spLocks noChangeArrowheads="1"/>
          </p:cNvSpPr>
          <p:nvPr/>
        </p:nvSpPr>
        <p:spPr bwMode="auto">
          <a:xfrm>
            <a:off x="325438" y="5284788"/>
            <a:ext cx="6664325" cy="3282950"/>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75" tIns="47538" rIns="95075" bIns="47538">
            <a:spAutoFit/>
          </a:bodyPr>
          <a:lstStyle>
            <a:lvl1pPr defTabSz="950913">
              <a:defRPr>
                <a:solidFill>
                  <a:schemeClr val="tx1"/>
                </a:solidFill>
                <a:latin typeface="Arial" panose="020B0604020202020204" pitchFamily="34" charset="0"/>
                <a:cs typeface="Arial" panose="020B0604020202020204" pitchFamily="34" charset="0"/>
              </a:defRPr>
            </a:lvl1pPr>
            <a:lvl2pPr marL="473075" defTabSz="950913">
              <a:defRPr>
                <a:solidFill>
                  <a:schemeClr val="tx1"/>
                </a:solidFill>
                <a:latin typeface="Arial" panose="020B0604020202020204" pitchFamily="34" charset="0"/>
                <a:cs typeface="Arial" panose="020B0604020202020204" pitchFamily="34" charset="0"/>
              </a:defRPr>
            </a:lvl2pPr>
            <a:lvl3pPr marL="950913" defTabSz="950913">
              <a:defRPr>
                <a:solidFill>
                  <a:schemeClr val="tx1"/>
                </a:solidFill>
                <a:latin typeface="Arial" panose="020B0604020202020204" pitchFamily="34" charset="0"/>
                <a:cs typeface="Arial" panose="020B0604020202020204" pitchFamily="34" charset="0"/>
              </a:defRPr>
            </a:lvl3pPr>
            <a:lvl4pPr marL="1423988" defTabSz="950913">
              <a:defRPr>
                <a:solidFill>
                  <a:schemeClr val="tx1"/>
                </a:solidFill>
                <a:latin typeface="Arial" panose="020B0604020202020204" pitchFamily="34" charset="0"/>
                <a:cs typeface="Arial" panose="020B0604020202020204" pitchFamily="34" charset="0"/>
              </a:defRPr>
            </a:lvl4pPr>
            <a:lvl5pPr marL="1901825" defTabSz="950913">
              <a:defRPr>
                <a:solidFill>
                  <a:schemeClr val="tx1"/>
                </a:solidFill>
                <a:latin typeface="Arial" panose="020B0604020202020204" pitchFamily="34" charset="0"/>
                <a:cs typeface="Arial" panose="020B0604020202020204" pitchFamily="34" charset="0"/>
              </a:defRPr>
            </a:lvl5pPr>
            <a:lvl6pPr marL="23590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8162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734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7306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200" b="1" u="sng">
              <a:latin typeface="Arial Black" panose="020B0A04020102020204" pitchFamily="34" charset="0"/>
            </a:endParaRPr>
          </a:p>
          <a:p>
            <a:pPr algn="ctr"/>
            <a:r>
              <a:rPr lang="en-US" altLang="en-US" sz="2300">
                <a:latin typeface="Arial Black" panose="020B0A04020102020204" pitchFamily="34" charset="0"/>
              </a:rPr>
              <a:t>Transformation involves continuous change of the will, mind and emotions:</a:t>
            </a:r>
          </a:p>
          <a:p>
            <a:r>
              <a:rPr lang="en-US" altLang="en-US" sz="2300">
                <a:latin typeface="Arial Black" panose="020B0A04020102020204" pitchFamily="34" charset="0"/>
              </a:rPr>
              <a:t>     - Less of my will </a:t>
            </a:r>
          </a:p>
          <a:p>
            <a:r>
              <a:rPr lang="en-US" altLang="en-US" sz="2300">
                <a:latin typeface="Arial Black" panose="020B0A04020102020204" pitchFamily="34" charset="0"/>
              </a:rPr>
              <a:t>     - Less of mind and ways</a:t>
            </a:r>
          </a:p>
          <a:p>
            <a:r>
              <a:rPr lang="en-US" altLang="en-US" sz="2300">
                <a:latin typeface="Arial Black" panose="020B0A04020102020204" pitchFamily="34" charset="0"/>
              </a:rPr>
              <a:t>     - Less of my limited human love</a:t>
            </a:r>
          </a:p>
          <a:p>
            <a:endParaRPr lang="en-US" altLang="en-US" sz="600">
              <a:latin typeface="Arial Black" panose="020B0A04020102020204" pitchFamily="34" charset="0"/>
            </a:endParaRPr>
          </a:p>
          <a:p>
            <a:r>
              <a:rPr lang="en-US" altLang="en-US" sz="2300">
                <a:latin typeface="Arial Black" panose="020B0A04020102020204" pitchFamily="34" charset="0"/>
              </a:rPr>
              <a:t>    More of God’s will, mind and love !</a:t>
            </a:r>
          </a:p>
          <a:p>
            <a:endParaRPr lang="en-US" altLang="en-US" sz="1500">
              <a:latin typeface="Arial Black" panose="020B0A04020102020204" pitchFamily="34" charset="0"/>
            </a:endParaRPr>
          </a:p>
          <a:p>
            <a:pPr algn="ctr"/>
            <a:r>
              <a:rPr lang="en-US" altLang="en-US" sz="2100">
                <a:latin typeface="Arial Black" panose="020B0A04020102020204" pitchFamily="34" charset="0"/>
              </a:rPr>
              <a:t>“He must increase and I must decrease”</a:t>
            </a:r>
          </a:p>
          <a:p>
            <a:endParaRPr lang="en-US" altLang="en-US" sz="1200">
              <a:latin typeface="Arial Black" panose="020B0A04020102020204" pitchFamily="34" charset="0"/>
            </a:endParaRPr>
          </a:p>
        </p:txBody>
      </p:sp>
      <p:sp>
        <p:nvSpPr>
          <p:cNvPr id="157702" name="Text Box 6">
            <a:extLst>
              <a:ext uri="{FF2B5EF4-FFF2-40B4-BE49-F238E27FC236}">
                <a16:creationId xmlns:a16="http://schemas.microsoft.com/office/drawing/2014/main" id="{9DB2036E-D95A-4178-8906-D60CDC023D36}"/>
              </a:ext>
            </a:extLst>
          </p:cNvPr>
          <p:cNvSpPr txBox="1">
            <a:spLocks noChangeArrowheads="1"/>
          </p:cNvSpPr>
          <p:nvPr/>
        </p:nvSpPr>
        <p:spPr bwMode="auto">
          <a:xfrm>
            <a:off x="6510338" y="8642350"/>
            <a:ext cx="347662" cy="365125"/>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950913">
              <a:defRPr>
                <a:solidFill>
                  <a:schemeClr val="tx1"/>
                </a:solidFill>
                <a:latin typeface="Arial" panose="020B0604020202020204" pitchFamily="34" charset="0"/>
                <a:cs typeface="Arial" panose="020B0604020202020204" pitchFamily="34" charset="0"/>
              </a:defRPr>
            </a:lvl1pPr>
            <a:lvl2pPr defTabSz="950913">
              <a:defRPr>
                <a:solidFill>
                  <a:schemeClr val="tx1"/>
                </a:solidFill>
                <a:latin typeface="Arial" panose="020B0604020202020204" pitchFamily="34" charset="0"/>
                <a:cs typeface="Arial" panose="020B0604020202020204" pitchFamily="34" charset="0"/>
              </a:defRPr>
            </a:lvl2pPr>
            <a:lvl3pPr defTabSz="950913">
              <a:defRPr>
                <a:solidFill>
                  <a:schemeClr val="tx1"/>
                </a:solidFill>
                <a:latin typeface="Arial" panose="020B0604020202020204" pitchFamily="34" charset="0"/>
                <a:cs typeface="Arial" panose="020B0604020202020204" pitchFamily="34" charset="0"/>
              </a:defRPr>
            </a:lvl3pPr>
            <a:lvl4pPr defTabSz="950913">
              <a:defRPr>
                <a:solidFill>
                  <a:schemeClr val="tx1"/>
                </a:solidFill>
                <a:latin typeface="Arial" panose="020B0604020202020204" pitchFamily="34" charset="0"/>
                <a:cs typeface="Arial" panose="020B0604020202020204" pitchFamily="34" charset="0"/>
              </a:defRPr>
            </a:lvl4pPr>
            <a:lvl5pPr defTabSz="950913">
              <a:defRPr>
                <a:solidFill>
                  <a:schemeClr val="tx1"/>
                </a:solidFill>
                <a:latin typeface="Arial" panose="020B0604020202020204" pitchFamily="34" charset="0"/>
                <a:cs typeface="Arial" panose="020B0604020202020204" pitchFamily="34" charset="0"/>
              </a:defRPr>
            </a:lvl5pPr>
            <a:lvl6pPr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solidFill>
                  <a:schemeClr val="bg1"/>
                </a:solidFill>
                <a:latin typeface="Arial Black" panose="020B0A04020102020204" pitchFamily="34" charset="0"/>
              </a:rPr>
              <a:t>8</a:t>
            </a:r>
          </a:p>
        </p:txBody>
      </p:sp>
    </p:spTree>
  </p:cSld>
  <p:clrMapOvr>
    <a:masterClrMapping/>
  </p:clrMapOvr>
  <p:transition spd="slow">
    <p:checker/>
    <p:sndAc>
      <p:stSnd>
        <p:snd r:embed="rId3" name="projctor.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228600" y="152400"/>
            <a:ext cx="6858000" cy="8918575"/>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800" dirty="0">
              <a:solidFill>
                <a:srgbClr val="FF0000"/>
              </a:solidFill>
              <a:latin typeface="Algerian" panose="04020705040A02060702" pitchFamily="82" charset="0"/>
            </a:endParaRPr>
          </a:p>
          <a:p>
            <a:pPr algn="ctr"/>
            <a:r>
              <a:rPr lang="en-US" altLang="en-US" sz="4800" dirty="0">
                <a:latin typeface="Vinque" panose="020E0503000000020003" pitchFamily="34" charset="0"/>
              </a:rPr>
              <a:t>B E C O M I N G</a:t>
            </a:r>
          </a:p>
          <a:p>
            <a:pPr algn="ctr"/>
            <a:endParaRPr lang="en-US" altLang="en-US" sz="800" dirty="0">
              <a:latin typeface="Vinque" panose="020E0503000000020003" pitchFamily="34" charset="0"/>
            </a:endParaRPr>
          </a:p>
          <a:p>
            <a:pPr algn="ctr"/>
            <a:r>
              <a:rPr lang="en-US" altLang="en-US" sz="4800" dirty="0">
                <a:latin typeface="Vinque" panose="020E0503000000020003" pitchFamily="34" charset="0"/>
              </a:rPr>
              <a:t>A</a:t>
            </a:r>
          </a:p>
          <a:p>
            <a:pPr algn="ctr"/>
            <a:endParaRPr lang="en-US" altLang="en-US" sz="800" dirty="0">
              <a:latin typeface="Vinque" panose="020E0503000000020003" pitchFamily="34" charset="0"/>
            </a:endParaRPr>
          </a:p>
          <a:p>
            <a:pPr algn="ctr"/>
            <a:r>
              <a:rPr lang="en-US" altLang="en-US" sz="4800" dirty="0">
                <a:latin typeface="Vinque" panose="020E0503000000020003" pitchFamily="34" charset="0"/>
              </a:rPr>
              <a:t>S P I R I T U A L</a:t>
            </a:r>
          </a:p>
          <a:p>
            <a:pPr algn="ctr"/>
            <a:endParaRPr lang="en-US" altLang="en-US" sz="800" dirty="0">
              <a:latin typeface="Vinque" panose="020E0503000000020003" pitchFamily="34" charset="0"/>
            </a:endParaRPr>
          </a:p>
          <a:p>
            <a:pPr algn="ctr"/>
            <a:r>
              <a:rPr lang="en-US" altLang="en-US" sz="4800" dirty="0">
                <a:latin typeface="Vinque" panose="020E0503000000020003" pitchFamily="34" charset="0"/>
              </a:rPr>
              <a:t>M A N</a:t>
            </a:r>
          </a:p>
          <a:p>
            <a:pPr algn="ctr"/>
            <a:endParaRPr lang="en-US" altLang="en-US" sz="4800" b="0" dirty="0">
              <a:solidFill>
                <a:schemeClr val="tx1"/>
              </a:solidFill>
              <a:latin typeface="Vinque" panose="020E0503000000020003" pitchFamily="34" charset="0"/>
            </a:endParaRPr>
          </a:p>
          <a:p>
            <a:pPr algn="ctr"/>
            <a:r>
              <a:rPr lang="en-US" altLang="en-US" dirty="0">
                <a:solidFill>
                  <a:srgbClr val="FFFF00"/>
                </a:solidFill>
                <a:latin typeface="Vinque" panose="020E0503000000020003" pitchFamily="34" charset="0"/>
              </a:rPr>
              <a:t>THREE LEVELS OF LIVING</a:t>
            </a:r>
            <a:r>
              <a:rPr lang="en-US" altLang="en-US" dirty="0">
                <a:solidFill>
                  <a:srgbClr val="FFFF00"/>
                </a:solidFill>
                <a:latin typeface="Algerian" panose="04020705040A02060702" pitchFamily="82" charset="0"/>
              </a:rPr>
              <a:t>:</a:t>
            </a:r>
          </a:p>
          <a:p>
            <a:pPr algn="ctr"/>
            <a:endParaRPr lang="en-US" altLang="en-US" dirty="0">
              <a:solidFill>
                <a:schemeClr val="tx1"/>
              </a:solidFill>
              <a:latin typeface="Algerian" panose="04020705040A02060702" pitchFamily="82" charset="0"/>
            </a:endParaRPr>
          </a:p>
          <a:p>
            <a:pPr algn="ctr"/>
            <a:endParaRPr lang="en-US" altLang="en-US" sz="3200" dirty="0">
              <a:solidFill>
                <a:schemeClr val="tx1"/>
              </a:solidFill>
              <a:latin typeface="Algerian" panose="04020705040A02060702" pitchFamily="82" charset="0"/>
            </a:endParaRPr>
          </a:p>
          <a:p>
            <a:pPr algn="ctr"/>
            <a:endParaRPr lang="en-US" altLang="en-US" sz="3200" dirty="0">
              <a:solidFill>
                <a:schemeClr val="tx1"/>
              </a:solidFill>
              <a:latin typeface="Algerian" panose="04020705040A02060702" pitchFamily="82" charset="0"/>
            </a:endParaRPr>
          </a:p>
          <a:p>
            <a:pPr algn="ctr"/>
            <a:endParaRPr lang="en-US" altLang="en-US" sz="3200" dirty="0">
              <a:solidFill>
                <a:schemeClr val="tx1"/>
              </a:solidFill>
              <a:latin typeface="Algerian" panose="04020705040A02060702" pitchFamily="82" charset="0"/>
            </a:endParaRPr>
          </a:p>
          <a:p>
            <a:pPr algn="ctr"/>
            <a:endParaRPr lang="en-US" altLang="en-US" sz="2800" dirty="0">
              <a:solidFill>
                <a:schemeClr val="tx1"/>
              </a:solidFill>
              <a:latin typeface="Algerian" panose="04020705040A02060702" pitchFamily="82" charset="0"/>
            </a:endParaRPr>
          </a:p>
          <a:p>
            <a:pPr algn="ctr"/>
            <a:endParaRPr lang="en-US" altLang="en-US" sz="1800" dirty="0">
              <a:solidFill>
                <a:schemeClr val="tx1"/>
              </a:solidFill>
              <a:latin typeface="Algerian" panose="04020705040A02060702" pitchFamily="82" charset="0"/>
            </a:endParaRPr>
          </a:p>
        </p:txBody>
      </p:sp>
      <p:sp>
        <p:nvSpPr>
          <p:cNvPr id="72707" name="Text Box 3"/>
          <p:cNvSpPr txBox="1">
            <a:spLocks noChangeArrowheads="1"/>
          </p:cNvSpPr>
          <p:nvPr/>
        </p:nvSpPr>
        <p:spPr bwMode="auto">
          <a:xfrm>
            <a:off x="3260725" y="64912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2000" dirty="0">
              <a:solidFill>
                <a:schemeClr val="tx1"/>
              </a:solidFill>
              <a:latin typeface="Times New Roman" panose="02020603050405020304" pitchFamily="18" charset="0"/>
            </a:endParaRPr>
          </a:p>
        </p:txBody>
      </p:sp>
      <p:sp>
        <p:nvSpPr>
          <p:cNvPr id="72708" name="Text Box 5"/>
          <p:cNvSpPr txBox="1">
            <a:spLocks noChangeArrowheads="1"/>
          </p:cNvSpPr>
          <p:nvPr/>
        </p:nvSpPr>
        <p:spPr bwMode="auto">
          <a:xfrm>
            <a:off x="1143000" y="7254875"/>
            <a:ext cx="4849813" cy="1674813"/>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rgbClr val="006600"/>
                </a:solidFill>
                <a:latin typeface="Algerian" panose="04020705040A02060702" pitchFamily="82" charset="0"/>
              </a:rPr>
              <a:t> </a:t>
            </a:r>
            <a:r>
              <a:rPr lang="en-US" altLang="en-US" sz="2800" dirty="0">
                <a:solidFill>
                  <a:srgbClr val="006600"/>
                </a:solidFill>
                <a:latin typeface="Saltino" panose="02000505080000020004" pitchFamily="2" charset="0"/>
              </a:rPr>
              <a:t>-</a:t>
            </a:r>
            <a:r>
              <a:rPr lang="en-US" altLang="en-US" sz="2800" dirty="0">
                <a:solidFill>
                  <a:srgbClr val="006600"/>
                </a:solidFill>
                <a:latin typeface="Algerian" panose="04020705040A02060702" pitchFamily="82" charset="0"/>
              </a:rPr>
              <a:t> </a:t>
            </a:r>
            <a:r>
              <a:rPr lang="en-US" altLang="en-US" sz="2800" dirty="0">
                <a:solidFill>
                  <a:srgbClr val="006600"/>
                </a:solidFill>
                <a:latin typeface="Saltino" panose="02000505080000020004" pitchFamily="2" charset="0"/>
              </a:rPr>
              <a:t>THE FLESH RULING</a:t>
            </a:r>
            <a:r>
              <a:rPr lang="en-US" altLang="en-US" sz="2800" dirty="0">
                <a:solidFill>
                  <a:schemeClr val="tx1"/>
                </a:solidFill>
                <a:latin typeface="Saltino" panose="02000505080000020004" pitchFamily="2" charset="0"/>
              </a:rPr>
              <a:t>  </a:t>
            </a:r>
          </a:p>
          <a:p>
            <a:endParaRPr lang="en-US" altLang="en-US" sz="800" dirty="0">
              <a:solidFill>
                <a:schemeClr val="tx1"/>
              </a:solidFill>
              <a:latin typeface="Saltino" panose="02000505080000020004" pitchFamily="2" charset="0"/>
            </a:endParaRPr>
          </a:p>
          <a:p>
            <a:r>
              <a:rPr lang="en-US" altLang="en-US" sz="2800" dirty="0">
                <a:solidFill>
                  <a:schemeClr val="tx1"/>
                </a:solidFill>
                <a:latin typeface="Saltino" panose="02000505080000020004" pitchFamily="2" charset="0"/>
              </a:rPr>
              <a:t> </a:t>
            </a:r>
            <a:r>
              <a:rPr lang="en-US" altLang="en-US" sz="2800" dirty="0">
                <a:solidFill>
                  <a:schemeClr val="accent2"/>
                </a:solidFill>
                <a:latin typeface="Saltino" panose="02000505080000020004" pitchFamily="2" charset="0"/>
              </a:rPr>
              <a:t>- THE SOUL RULING</a:t>
            </a:r>
            <a:r>
              <a:rPr lang="en-US" altLang="en-US" sz="2400" dirty="0">
                <a:solidFill>
                  <a:schemeClr val="tx1"/>
                </a:solidFill>
                <a:latin typeface="Saltino" panose="02000505080000020004" pitchFamily="2" charset="0"/>
              </a:rPr>
              <a:t> </a:t>
            </a:r>
          </a:p>
          <a:p>
            <a:r>
              <a:rPr lang="en-US" altLang="en-US" sz="800" dirty="0">
                <a:solidFill>
                  <a:schemeClr val="tx1"/>
                </a:solidFill>
                <a:latin typeface="Saltino" panose="02000505080000020004" pitchFamily="2" charset="0"/>
              </a:rPr>
              <a:t>   </a:t>
            </a:r>
          </a:p>
          <a:p>
            <a:r>
              <a:rPr lang="en-US" altLang="en-US" sz="2400" dirty="0">
                <a:solidFill>
                  <a:schemeClr val="tx1"/>
                </a:solidFill>
                <a:latin typeface="Saltino" panose="02000505080000020004" pitchFamily="2" charset="0"/>
              </a:rPr>
              <a:t> </a:t>
            </a:r>
            <a:r>
              <a:rPr lang="en-US" altLang="en-US" sz="2800" dirty="0">
                <a:solidFill>
                  <a:srgbClr val="FF0000"/>
                </a:solidFill>
                <a:latin typeface="Saltino" panose="02000505080000020004" pitchFamily="2" charset="0"/>
              </a:rPr>
              <a:t>- THE SPIRIT RULING</a:t>
            </a:r>
          </a:p>
        </p:txBody>
      </p:sp>
    </p:spTree>
  </p:cSld>
  <p:clrMapOvr>
    <a:masterClrMapping/>
  </p:clrMapOvr>
  <p:transition spd="slow">
    <p:checker/>
    <p:sndAc>
      <p:stSnd>
        <p:snd r:embed="rId3" name="projctor.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177800" y="76200"/>
            <a:ext cx="7048500" cy="9159875"/>
          </a:xfrm>
          <a:gradFill rotWithShape="1">
            <a:gsLst>
              <a:gs pos="0">
                <a:srgbClr val="FF0000"/>
              </a:gs>
              <a:gs pos="50000">
                <a:srgbClr val="FFFF00"/>
              </a:gs>
              <a:gs pos="100000">
                <a:srgbClr val="FF0000"/>
              </a:gs>
            </a:gsLst>
            <a:lin ang="5400000" scaled="1"/>
          </a:gradFill>
          <a:ln w="76200">
            <a:solidFill>
              <a:schemeClr val="tx1"/>
            </a:solidFill>
            <a:miter lim="800000"/>
            <a:headEnd/>
            <a:tailEnd/>
          </a:ln>
        </p:spPr>
        <p:txBody>
          <a:bodyPr/>
          <a:lstStyle/>
          <a:p>
            <a:pPr>
              <a:buFontTx/>
              <a:buNone/>
            </a:pPr>
            <a:r>
              <a:rPr lang="en-US" altLang="en-US" dirty="0"/>
              <a:t> </a:t>
            </a:r>
          </a:p>
        </p:txBody>
      </p:sp>
      <p:sp>
        <p:nvSpPr>
          <p:cNvPr id="74755" name="Text Box 3"/>
          <p:cNvSpPr txBox="1">
            <a:spLocks noChangeArrowheads="1"/>
          </p:cNvSpPr>
          <p:nvPr/>
        </p:nvSpPr>
        <p:spPr bwMode="auto">
          <a:xfrm>
            <a:off x="361950" y="1554163"/>
            <a:ext cx="238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rgbClr val="0000FF"/>
                </a:solidFill>
                <a:latin typeface="Arial Black" panose="020B0A04020102020204" pitchFamily="34" charset="0"/>
              </a:rPr>
              <a:t>1. </a:t>
            </a:r>
            <a:r>
              <a:rPr lang="en-US" altLang="en-US" sz="1800" b="0" u="sng" dirty="0">
                <a:solidFill>
                  <a:srgbClr val="0000FF"/>
                </a:solidFill>
                <a:latin typeface="Arial Black" panose="020B0A04020102020204" pitchFamily="34" charset="0"/>
              </a:rPr>
              <a:t>FLESH RULING</a:t>
            </a:r>
          </a:p>
        </p:txBody>
      </p:sp>
      <p:sp>
        <p:nvSpPr>
          <p:cNvPr id="74756" name="AutoShape 4"/>
          <p:cNvSpPr>
            <a:spLocks noChangeArrowheads="1"/>
          </p:cNvSpPr>
          <p:nvPr/>
        </p:nvSpPr>
        <p:spPr bwMode="auto">
          <a:xfrm rot="-3664185">
            <a:off x="38100" y="1425575"/>
            <a:ext cx="2895600" cy="2514600"/>
          </a:xfrm>
          <a:prstGeom prst="triangle">
            <a:avLst>
              <a:gd name="adj" fmla="val 50000"/>
            </a:avLst>
          </a:prstGeom>
          <a:gradFill rotWithShape="0">
            <a:gsLst>
              <a:gs pos="0">
                <a:srgbClr val="2F2F76"/>
              </a:gs>
              <a:gs pos="50000">
                <a:srgbClr val="6666FF"/>
              </a:gs>
              <a:gs pos="100000">
                <a:srgbClr val="2F2F7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chemeClr val="tx1"/>
              </a:solidFill>
              <a:latin typeface="Arial Black" panose="020B0A04020102020204" pitchFamily="34" charset="0"/>
            </a:endParaRPr>
          </a:p>
        </p:txBody>
      </p:sp>
      <p:grpSp>
        <p:nvGrpSpPr>
          <p:cNvPr id="74757" name="Group 5"/>
          <p:cNvGrpSpPr>
            <a:grpSpLocks/>
          </p:cNvGrpSpPr>
          <p:nvPr/>
        </p:nvGrpSpPr>
        <p:grpSpPr bwMode="auto">
          <a:xfrm>
            <a:off x="762000" y="2117725"/>
            <a:ext cx="2133600" cy="1708150"/>
            <a:chOff x="480" y="3388"/>
            <a:chExt cx="1344" cy="1076"/>
          </a:xfrm>
        </p:grpSpPr>
        <p:sp>
          <p:nvSpPr>
            <p:cNvPr id="74776" name="Line 6"/>
            <p:cNvSpPr>
              <a:spLocks noChangeShapeType="1"/>
            </p:cNvSpPr>
            <p:nvPr/>
          </p:nvSpPr>
          <p:spPr bwMode="auto">
            <a:xfrm>
              <a:off x="480" y="3696"/>
              <a:ext cx="1344"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4777" name="Line 7"/>
            <p:cNvSpPr>
              <a:spLocks noChangeShapeType="1"/>
            </p:cNvSpPr>
            <p:nvPr/>
          </p:nvSpPr>
          <p:spPr bwMode="auto">
            <a:xfrm>
              <a:off x="768" y="4128"/>
              <a:ext cx="816"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4778" name="Text Box 8"/>
            <p:cNvSpPr txBox="1">
              <a:spLocks noChangeArrowheads="1"/>
            </p:cNvSpPr>
            <p:nvPr/>
          </p:nvSpPr>
          <p:spPr bwMode="auto">
            <a:xfrm>
              <a:off x="854" y="3388"/>
              <a:ext cx="5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BODY</a:t>
              </a:r>
            </a:p>
          </p:txBody>
        </p:sp>
        <p:sp>
          <p:nvSpPr>
            <p:cNvPr id="74779" name="Text Box 9"/>
            <p:cNvSpPr txBox="1">
              <a:spLocks noChangeArrowheads="1"/>
            </p:cNvSpPr>
            <p:nvPr/>
          </p:nvSpPr>
          <p:spPr bwMode="auto">
            <a:xfrm>
              <a:off x="884" y="3801"/>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SOUL</a:t>
              </a:r>
            </a:p>
          </p:txBody>
        </p:sp>
        <p:sp>
          <p:nvSpPr>
            <p:cNvPr id="74780" name="Text Box 10"/>
            <p:cNvSpPr txBox="1">
              <a:spLocks noChangeArrowheads="1"/>
            </p:cNvSpPr>
            <p:nvPr/>
          </p:nvSpPr>
          <p:spPr bwMode="auto">
            <a:xfrm>
              <a:off x="864" y="4233"/>
              <a:ext cx="6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SPIRIT</a:t>
              </a:r>
            </a:p>
          </p:txBody>
        </p:sp>
      </p:grpSp>
      <p:sp>
        <p:nvSpPr>
          <p:cNvPr id="74758" name="Text Box 11"/>
          <p:cNvSpPr txBox="1">
            <a:spLocks noChangeArrowheads="1"/>
          </p:cNvSpPr>
          <p:nvPr/>
        </p:nvSpPr>
        <p:spPr bwMode="auto">
          <a:xfrm>
            <a:off x="4495800" y="1403350"/>
            <a:ext cx="22542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rgbClr val="008000"/>
                </a:solidFill>
                <a:latin typeface="Arial Black" panose="020B0A04020102020204" pitchFamily="34" charset="0"/>
              </a:rPr>
              <a:t>2. </a:t>
            </a:r>
            <a:r>
              <a:rPr lang="en-US" altLang="en-US" sz="1800" b="0" u="sng" dirty="0">
                <a:solidFill>
                  <a:srgbClr val="008000"/>
                </a:solidFill>
                <a:latin typeface="Arial Black" panose="020B0A04020102020204" pitchFamily="34" charset="0"/>
              </a:rPr>
              <a:t>SOUL RULING</a:t>
            </a:r>
          </a:p>
        </p:txBody>
      </p:sp>
      <p:sp>
        <p:nvSpPr>
          <p:cNvPr id="74759" name="AutoShape 12"/>
          <p:cNvSpPr>
            <a:spLocks noChangeArrowheads="1"/>
          </p:cNvSpPr>
          <p:nvPr/>
        </p:nvSpPr>
        <p:spPr bwMode="auto">
          <a:xfrm rot="-3664185">
            <a:off x="3924300" y="1273175"/>
            <a:ext cx="2895600" cy="2514600"/>
          </a:xfrm>
          <a:prstGeom prst="triangle">
            <a:avLst>
              <a:gd name="adj" fmla="val 50000"/>
            </a:avLst>
          </a:prstGeom>
          <a:gradFill rotWithShape="0">
            <a:gsLst>
              <a:gs pos="0">
                <a:srgbClr val="003B00"/>
              </a:gs>
              <a:gs pos="50000">
                <a:srgbClr val="008000"/>
              </a:gs>
              <a:gs pos="100000">
                <a:srgbClr val="003B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chemeClr val="tx1"/>
              </a:solidFill>
              <a:latin typeface="Arial Black" panose="020B0A04020102020204" pitchFamily="34" charset="0"/>
            </a:endParaRPr>
          </a:p>
        </p:txBody>
      </p:sp>
      <p:grpSp>
        <p:nvGrpSpPr>
          <p:cNvPr id="74760" name="Group 13"/>
          <p:cNvGrpSpPr>
            <a:grpSpLocks/>
          </p:cNvGrpSpPr>
          <p:nvPr/>
        </p:nvGrpSpPr>
        <p:grpSpPr bwMode="auto">
          <a:xfrm>
            <a:off x="4648200" y="1965325"/>
            <a:ext cx="2133600" cy="1708150"/>
            <a:chOff x="480" y="3388"/>
            <a:chExt cx="1344" cy="1076"/>
          </a:xfrm>
        </p:grpSpPr>
        <p:sp>
          <p:nvSpPr>
            <p:cNvPr id="74771" name="Line 14"/>
            <p:cNvSpPr>
              <a:spLocks noChangeShapeType="1"/>
            </p:cNvSpPr>
            <p:nvPr/>
          </p:nvSpPr>
          <p:spPr bwMode="auto">
            <a:xfrm>
              <a:off x="480" y="3696"/>
              <a:ext cx="1344"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4772" name="Line 15"/>
            <p:cNvSpPr>
              <a:spLocks noChangeShapeType="1"/>
            </p:cNvSpPr>
            <p:nvPr/>
          </p:nvSpPr>
          <p:spPr bwMode="auto">
            <a:xfrm>
              <a:off x="768" y="4128"/>
              <a:ext cx="816"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4773" name="Text Box 16"/>
            <p:cNvSpPr txBox="1">
              <a:spLocks noChangeArrowheads="1"/>
            </p:cNvSpPr>
            <p:nvPr/>
          </p:nvSpPr>
          <p:spPr bwMode="auto">
            <a:xfrm>
              <a:off x="854" y="3388"/>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SOUL</a:t>
              </a:r>
            </a:p>
          </p:txBody>
        </p:sp>
        <p:sp>
          <p:nvSpPr>
            <p:cNvPr id="74774" name="Text Box 17"/>
            <p:cNvSpPr txBox="1">
              <a:spLocks noChangeArrowheads="1"/>
            </p:cNvSpPr>
            <p:nvPr/>
          </p:nvSpPr>
          <p:spPr bwMode="auto">
            <a:xfrm>
              <a:off x="884" y="3801"/>
              <a:ext cx="5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BODY</a:t>
              </a:r>
            </a:p>
          </p:txBody>
        </p:sp>
        <p:sp>
          <p:nvSpPr>
            <p:cNvPr id="74775" name="Text Box 18"/>
            <p:cNvSpPr txBox="1">
              <a:spLocks noChangeArrowheads="1"/>
            </p:cNvSpPr>
            <p:nvPr/>
          </p:nvSpPr>
          <p:spPr bwMode="auto">
            <a:xfrm>
              <a:off x="864" y="4233"/>
              <a:ext cx="6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SPIRIT</a:t>
              </a:r>
            </a:p>
          </p:txBody>
        </p:sp>
      </p:grpSp>
      <p:sp>
        <p:nvSpPr>
          <p:cNvPr id="74761" name="Text Box 19"/>
          <p:cNvSpPr txBox="1">
            <a:spLocks noChangeArrowheads="1"/>
          </p:cNvSpPr>
          <p:nvPr/>
        </p:nvSpPr>
        <p:spPr bwMode="auto">
          <a:xfrm>
            <a:off x="2514600" y="4511675"/>
            <a:ext cx="24066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rgbClr val="FF0000"/>
                </a:solidFill>
                <a:latin typeface="Arial Black" panose="020B0A04020102020204" pitchFamily="34" charset="0"/>
              </a:rPr>
              <a:t>3. </a:t>
            </a:r>
            <a:r>
              <a:rPr lang="en-US" altLang="en-US" sz="1800" b="0" u="sng" dirty="0">
                <a:solidFill>
                  <a:srgbClr val="FF0000"/>
                </a:solidFill>
                <a:latin typeface="Arial Black" panose="020B0A04020102020204" pitchFamily="34" charset="0"/>
              </a:rPr>
              <a:t>SPIRIT RULING</a:t>
            </a:r>
          </a:p>
        </p:txBody>
      </p:sp>
      <p:sp>
        <p:nvSpPr>
          <p:cNvPr id="74762" name="AutoShape 20"/>
          <p:cNvSpPr>
            <a:spLocks noChangeArrowheads="1"/>
          </p:cNvSpPr>
          <p:nvPr/>
        </p:nvSpPr>
        <p:spPr bwMode="auto">
          <a:xfrm>
            <a:off x="2133600" y="5045075"/>
            <a:ext cx="2895600" cy="2514600"/>
          </a:xfrm>
          <a:prstGeom prst="triangle">
            <a:avLst>
              <a:gd name="adj" fmla="val 50000"/>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b="0" dirty="0">
              <a:latin typeface="Elephant" panose="02020904090505020303" pitchFamily="18" charset="0"/>
            </a:endParaRPr>
          </a:p>
        </p:txBody>
      </p:sp>
      <p:grpSp>
        <p:nvGrpSpPr>
          <p:cNvPr id="74763" name="Group 21"/>
          <p:cNvGrpSpPr>
            <a:grpSpLocks/>
          </p:cNvGrpSpPr>
          <p:nvPr/>
        </p:nvGrpSpPr>
        <p:grpSpPr bwMode="auto">
          <a:xfrm>
            <a:off x="2463800" y="5730875"/>
            <a:ext cx="2133600" cy="1738313"/>
            <a:chOff x="2736" y="3609"/>
            <a:chExt cx="1344" cy="1095"/>
          </a:xfrm>
        </p:grpSpPr>
        <p:sp>
          <p:nvSpPr>
            <p:cNvPr id="74766" name="Line 22"/>
            <p:cNvSpPr>
              <a:spLocks noChangeShapeType="1"/>
            </p:cNvSpPr>
            <p:nvPr/>
          </p:nvSpPr>
          <p:spPr bwMode="auto">
            <a:xfrm>
              <a:off x="3024" y="3936"/>
              <a:ext cx="816"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4767" name="Line 23"/>
            <p:cNvSpPr>
              <a:spLocks noChangeShapeType="1"/>
            </p:cNvSpPr>
            <p:nvPr/>
          </p:nvSpPr>
          <p:spPr bwMode="auto">
            <a:xfrm>
              <a:off x="2736" y="4368"/>
              <a:ext cx="1344"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4768" name="Text Box 24"/>
            <p:cNvSpPr txBox="1">
              <a:spLocks noChangeArrowheads="1"/>
            </p:cNvSpPr>
            <p:nvPr/>
          </p:nvSpPr>
          <p:spPr bwMode="auto">
            <a:xfrm>
              <a:off x="3124" y="4473"/>
              <a:ext cx="5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BODY</a:t>
              </a:r>
            </a:p>
          </p:txBody>
        </p:sp>
        <p:sp>
          <p:nvSpPr>
            <p:cNvPr id="74769" name="Text Box 25"/>
            <p:cNvSpPr txBox="1">
              <a:spLocks noChangeArrowheads="1"/>
            </p:cNvSpPr>
            <p:nvPr/>
          </p:nvSpPr>
          <p:spPr bwMode="auto">
            <a:xfrm>
              <a:off x="3140" y="4041"/>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SOUL</a:t>
              </a:r>
            </a:p>
          </p:txBody>
        </p:sp>
        <p:sp>
          <p:nvSpPr>
            <p:cNvPr id="74770" name="Text Box 26"/>
            <p:cNvSpPr txBox="1">
              <a:spLocks noChangeArrowheads="1"/>
            </p:cNvSpPr>
            <p:nvPr/>
          </p:nvSpPr>
          <p:spPr bwMode="auto">
            <a:xfrm>
              <a:off x="3092" y="3609"/>
              <a:ext cx="6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SPIRIT</a:t>
              </a:r>
            </a:p>
          </p:txBody>
        </p:sp>
      </p:grpSp>
      <p:sp>
        <p:nvSpPr>
          <p:cNvPr id="74764" name="Text Box 27"/>
          <p:cNvSpPr txBox="1">
            <a:spLocks noChangeArrowheads="1"/>
          </p:cNvSpPr>
          <p:nvPr/>
        </p:nvSpPr>
        <p:spPr bwMode="auto">
          <a:xfrm>
            <a:off x="188913" y="79375"/>
            <a:ext cx="7062787" cy="1022350"/>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dirty="0">
                <a:solidFill>
                  <a:schemeClr val="tx1"/>
                </a:solidFill>
                <a:latin typeface="Elephant" panose="02020904090505020303" pitchFamily="18" charset="0"/>
              </a:rPr>
              <a:t>Three Levels of Living:</a:t>
            </a:r>
          </a:p>
          <a:p>
            <a:pPr algn="ctr"/>
            <a:r>
              <a:rPr lang="en-US" altLang="en-US" sz="2000" dirty="0">
                <a:solidFill>
                  <a:srgbClr val="0033CC"/>
                </a:solidFill>
                <a:latin typeface="Elephant" panose="02020904090505020303" pitchFamily="18" charset="0"/>
              </a:rPr>
              <a:t>The Flesh Ruling,</a:t>
            </a:r>
            <a:r>
              <a:rPr lang="en-US" altLang="en-US" sz="2000" dirty="0">
                <a:solidFill>
                  <a:srgbClr val="FFFF66"/>
                </a:solidFill>
                <a:latin typeface="Elephant" panose="02020904090505020303" pitchFamily="18" charset="0"/>
              </a:rPr>
              <a:t> </a:t>
            </a:r>
            <a:r>
              <a:rPr lang="en-US" altLang="en-US" sz="2000" dirty="0">
                <a:solidFill>
                  <a:srgbClr val="006600"/>
                </a:solidFill>
                <a:latin typeface="Elephant" panose="02020904090505020303" pitchFamily="18" charset="0"/>
              </a:rPr>
              <a:t>The Soul Ruling,</a:t>
            </a:r>
            <a:r>
              <a:rPr lang="en-US" altLang="en-US" sz="2000" dirty="0">
                <a:solidFill>
                  <a:srgbClr val="FFFF66"/>
                </a:solidFill>
                <a:latin typeface="Elephant" panose="02020904090505020303" pitchFamily="18" charset="0"/>
              </a:rPr>
              <a:t> </a:t>
            </a:r>
            <a:r>
              <a:rPr lang="en-US" altLang="en-US" sz="2000" dirty="0">
                <a:solidFill>
                  <a:srgbClr val="FF0000"/>
                </a:solidFill>
                <a:latin typeface="Elephant" panose="02020904090505020303" pitchFamily="18" charset="0"/>
              </a:rPr>
              <a:t>the Spirit Ruling</a:t>
            </a:r>
            <a:r>
              <a:rPr lang="en-US" altLang="en-US" sz="2800" dirty="0">
                <a:solidFill>
                  <a:srgbClr val="FF0000"/>
                </a:solidFill>
                <a:latin typeface="Elephant" panose="02020904090505020303" pitchFamily="18" charset="0"/>
              </a:rPr>
              <a:t> </a:t>
            </a:r>
          </a:p>
        </p:txBody>
      </p:sp>
      <p:sp>
        <p:nvSpPr>
          <p:cNvPr id="74765" name="Text Box 28"/>
          <p:cNvSpPr txBox="1">
            <a:spLocks noChangeArrowheads="1"/>
          </p:cNvSpPr>
          <p:nvPr/>
        </p:nvSpPr>
        <p:spPr bwMode="auto">
          <a:xfrm>
            <a:off x="203200" y="8054975"/>
            <a:ext cx="6985000" cy="1023938"/>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800" i="1" dirty="0">
              <a:solidFill>
                <a:srgbClr val="FF0000"/>
              </a:solidFill>
              <a:latin typeface="Times New Roman" panose="02020603050405020304" pitchFamily="18" charset="0"/>
            </a:endParaRPr>
          </a:p>
          <a:p>
            <a:r>
              <a:rPr lang="en-US" altLang="en-US" sz="1600" dirty="0">
                <a:solidFill>
                  <a:srgbClr val="FF0000"/>
                </a:solidFill>
                <a:latin typeface="Arial Black" panose="020B0A04020102020204" pitchFamily="34" charset="0"/>
              </a:rPr>
              <a:t>But I keep under my body, and bring it into subjection: lest that by any means, when I have preached to others, I myself should be a castaway.   1 Cor. 9:27</a:t>
            </a:r>
          </a:p>
        </p:txBody>
      </p:sp>
    </p:spTree>
  </p:cSld>
  <p:clrMapOvr>
    <a:masterClrMapping/>
  </p:clrMapOvr>
  <p:transition spd="slow">
    <p:checker/>
    <p:sndAc>
      <p:stSnd>
        <p:snd r:embed="rId3" name="projctor.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4876800" y="3200400"/>
            <a:ext cx="1905000" cy="31242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chemeClr val="tx1"/>
              </a:solidFill>
              <a:latin typeface="Arial Black" panose="020B0A04020102020204" pitchFamily="34" charset="0"/>
            </a:endParaRPr>
          </a:p>
        </p:txBody>
      </p:sp>
      <p:sp>
        <p:nvSpPr>
          <p:cNvPr id="80899" name="Rectangle 3"/>
          <p:cNvSpPr>
            <a:spLocks noChangeArrowheads="1"/>
          </p:cNvSpPr>
          <p:nvPr/>
        </p:nvSpPr>
        <p:spPr bwMode="auto">
          <a:xfrm>
            <a:off x="1066800" y="3200400"/>
            <a:ext cx="1905000" cy="3124200"/>
          </a:xfrm>
          <a:prstGeom prst="rect">
            <a:avLst/>
          </a:prstGeom>
          <a:solidFill>
            <a:srgbClr val="006600"/>
          </a:solidFill>
          <a:ln w="9525">
            <a:solidFill>
              <a:srgbClr val="66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rgbClr val="66FF66"/>
              </a:solidFill>
              <a:latin typeface="Arial Black" panose="020B0A04020102020204" pitchFamily="34" charset="0"/>
            </a:endParaRPr>
          </a:p>
        </p:txBody>
      </p:sp>
      <p:sp>
        <p:nvSpPr>
          <p:cNvPr id="80900" name="Rectangle 4"/>
          <p:cNvSpPr>
            <a:spLocks noChangeArrowheads="1"/>
          </p:cNvSpPr>
          <p:nvPr/>
        </p:nvSpPr>
        <p:spPr bwMode="auto">
          <a:xfrm>
            <a:off x="2971800" y="3200400"/>
            <a:ext cx="1905000" cy="3124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chemeClr val="tx1"/>
              </a:solidFill>
              <a:latin typeface="Arial Black" panose="020B0A04020102020204" pitchFamily="34" charset="0"/>
            </a:endParaRPr>
          </a:p>
        </p:txBody>
      </p:sp>
      <p:sp>
        <p:nvSpPr>
          <p:cNvPr id="80901" name="Line 5"/>
          <p:cNvSpPr>
            <a:spLocks noChangeShapeType="1"/>
          </p:cNvSpPr>
          <p:nvPr/>
        </p:nvSpPr>
        <p:spPr bwMode="auto">
          <a:xfrm>
            <a:off x="1066800" y="3200400"/>
            <a:ext cx="5715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902" name="Line 6"/>
          <p:cNvSpPr>
            <a:spLocks noChangeShapeType="1"/>
          </p:cNvSpPr>
          <p:nvPr/>
        </p:nvSpPr>
        <p:spPr bwMode="auto">
          <a:xfrm>
            <a:off x="1066800" y="6324600"/>
            <a:ext cx="5715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903" name="Line 7"/>
          <p:cNvSpPr>
            <a:spLocks noChangeShapeType="1"/>
          </p:cNvSpPr>
          <p:nvPr/>
        </p:nvSpPr>
        <p:spPr bwMode="auto">
          <a:xfrm>
            <a:off x="1066800" y="3200400"/>
            <a:ext cx="0" cy="3124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904" name="Line 8"/>
          <p:cNvSpPr>
            <a:spLocks noChangeShapeType="1"/>
          </p:cNvSpPr>
          <p:nvPr/>
        </p:nvSpPr>
        <p:spPr bwMode="auto">
          <a:xfrm>
            <a:off x="6781800" y="3200400"/>
            <a:ext cx="0" cy="3124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905" name="Text Box 9"/>
          <p:cNvSpPr txBox="1">
            <a:spLocks noChangeArrowheads="1"/>
          </p:cNvSpPr>
          <p:nvPr/>
        </p:nvSpPr>
        <p:spPr bwMode="auto">
          <a:xfrm>
            <a:off x="1290638" y="3810000"/>
            <a:ext cx="11477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u="sng" dirty="0">
                <a:latin typeface="Arial Black" panose="020B0A04020102020204" pitchFamily="34" charset="0"/>
              </a:rPr>
              <a:t>BODY</a:t>
            </a:r>
          </a:p>
          <a:p>
            <a:endParaRPr lang="en-US" altLang="en-US" sz="2400" b="0" dirty="0">
              <a:solidFill>
                <a:schemeClr val="tx1"/>
              </a:solidFill>
              <a:latin typeface="Arial Black" panose="020B0A04020102020204" pitchFamily="34" charset="0"/>
            </a:endParaRPr>
          </a:p>
        </p:txBody>
      </p:sp>
      <p:sp>
        <p:nvSpPr>
          <p:cNvPr id="80906" name="Text Box 10"/>
          <p:cNvSpPr txBox="1">
            <a:spLocks noChangeArrowheads="1"/>
          </p:cNvSpPr>
          <p:nvPr/>
        </p:nvSpPr>
        <p:spPr bwMode="auto">
          <a:xfrm>
            <a:off x="4957763" y="3810000"/>
            <a:ext cx="1830851" cy="2154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chemeClr val="tx1"/>
                </a:solidFill>
                <a:latin typeface="Arial Black" panose="020B0A04020102020204" pitchFamily="34" charset="0"/>
              </a:rPr>
              <a:t> </a:t>
            </a:r>
            <a:r>
              <a:rPr lang="en-US" altLang="en-US" sz="2400" b="0" u="sng" dirty="0">
                <a:latin typeface="Arial Black" panose="020B0A04020102020204" pitchFamily="34" charset="0"/>
              </a:rPr>
              <a:t>SPIRIT</a:t>
            </a:r>
          </a:p>
          <a:p>
            <a:endParaRPr lang="en-US" altLang="en-US" sz="1500" b="0" u="sng" dirty="0">
              <a:latin typeface="Arial Black" panose="020B0A04020102020204" pitchFamily="34" charset="0"/>
            </a:endParaRPr>
          </a:p>
          <a:p>
            <a:r>
              <a:rPr lang="en-US" altLang="en-US" sz="1500" b="0" dirty="0">
                <a:latin typeface="Arial Black" panose="020B0A04020102020204" pitchFamily="34" charset="0"/>
              </a:rPr>
              <a:t>- </a:t>
            </a:r>
            <a:r>
              <a:rPr lang="en-US" altLang="en-US" sz="1600" b="0" dirty="0">
                <a:latin typeface="Arial Black" panose="020B0A04020102020204" pitchFamily="34" charset="0"/>
              </a:rPr>
              <a:t>CONSCIENCE</a:t>
            </a:r>
          </a:p>
          <a:p>
            <a:pPr>
              <a:buFontTx/>
              <a:buChar char="-"/>
            </a:pPr>
            <a:r>
              <a:rPr lang="en-US" altLang="en-US" sz="1600" b="0" dirty="0">
                <a:latin typeface="Arial Black" panose="020B0A04020102020204" pitchFamily="34" charset="0"/>
              </a:rPr>
              <a:t> COMMUNION</a:t>
            </a:r>
          </a:p>
          <a:p>
            <a:r>
              <a:rPr lang="en-US" altLang="en-US" sz="1600" b="0" dirty="0">
                <a:latin typeface="Arial Black" panose="020B0A04020102020204" pitchFamily="34" charset="0"/>
              </a:rPr>
              <a:t>     With God</a:t>
            </a:r>
          </a:p>
          <a:p>
            <a:r>
              <a:rPr lang="en-US" altLang="en-US" sz="1600" b="0" dirty="0">
                <a:latin typeface="Arial Black" panose="020B0A04020102020204" pitchFamily="34" charset="0"/>
              </a:rPr>
              <a:t>- INTUITION</a:t>
            </a:r>
          </a:p>
          <a:p>
            <a:endParaRPr lang="en-US" altLang="en-US" sz="1600" b="0" dirty="0">
              <a:solidFill>
                <a:schemeClr val="tx1"/>
              </a:solidFill>
              <a:latin typeface="Arial Black" panose="020B0A04020102020204" pitchFamily="34" charset="0"/>
            </a:endParaRPr>
          </a:p>
          <a:p>
            <a:endParaRPr lang="en-US" altLang="en-US" sz="1500" b="0" u="sng" dirty="0">
              <a:latin typeface="Arial Black" panose="020B0A04020102020204" pitchFamily="34" charset="0"/>
            </a:endParaRPr>
          </a:p>
        </p:txBody>
      </p:sp>
      <p:sp>
        <p:nvSpPr>
          <p:cNvPr id="80907" name="Text Box 11"/>
          <p:cNvSpPr txBox="1">
            <a:spLocks noChangeArrowheads="1"/>
          </p:cNvSpPr>
          <p:nvPr/>
        </p:nvSpPr>
        <p:spPr bwMode="auto">
          <a:xfrm>
            <a:off x="3303588" y="3810000"/>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u="sng" dirty="0">
                <a:latin typeface="Arial Black" panose="020B0A04020102020204" pitchFamily="34" charset="0"/>
              </a:rPr>
              <a:t>SOUL</a:t>
            </a:r>
          </a:p>
        </p:txBody>
      </p:sp>
      <p:sp>
        <p:nvSpPr>
          <p:cNvPr id="80908" name="Line 12"/>
          <p:cNvSpPr>
            <a:spLocks noChangeShapeType="1"/>
          </p:cNvSpPr>
          <p:nvPr/>
        </p:nvSpPr>
        <p:spPr bwMode="auto">
          <a:xfrm flipH="1">
            <a:off x="152400" y="2438400"/>
            <a:ext cx="2590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909" name="Line 13"/>
          <p:cNvSpPr>
            <a:spLocks noChangeShapeType="1"/>
          </p:cNvSpPr>
          <p:nvPr/>
        </p:nvSpPr>
        <p:spPr bwMode="auto">
          <a:xfrm>
            <a:off x="4495800" y="7391400"/>
            <a:ext cx="243840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910" name="Text Box 14"/>
          <p:cNvSpPr txBox="1">
            <a:spLocks noChangeArrowheads="1"/>
          </p:cNvSpPr>
          <p:nvPr/>
        </p:nvSpPr>
        <p:spPr bwMode="auto">
          <a:xfrm>
            <a:off x="274638" y="1722438"/>
            <a:ext cx="218122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u="sng" dirty="0">
                <a:solidFill>
                  <a:schemeClr val="tx1"/>
                </a:solidFill>
              </a:rPr>
              <a:t> CARNAL  MAN</a:t>
            </a:r>
          </a:p>
          <a:p>
            <a:endParaRPr lang="en-US" altLang="en-US" sz="400" b="0" dirty="0">
              <a:solidFill>
                <a:schemeClr val="tx1"/>
              </a:solidFill>
            </a:endParaRPr>
          </a:p>
          <a:p>
            <a:r>
              <a:rPr lang="en-US" altLang="en-US" sz="1400" b="0" dirty="0">
                <a:solidFill>
                  <a:schemeClr val="tx1"/>
                </a:solidFill>
                <a:latin typeface="Arial Black" panose="020B0A04020102020204" pitchFamily="34" charset="0"/>
              </a:rPr>
              <a:t> FLESHLY APPETITE</a:t>
            </a:r>
          </a:p>
        </p:txBody>
      </p:sp>
      <p:sp>
        <p:nvSpPr>
          <p:cNvPr id="80911" name="Text Box 15"/>
          <p:cNvSpPr txBox="1">
            <a:spLocks noChangeArrowheads="1"/>
          </p:cNvSpPr>
          <p:nvPr/>
        </p:nvSpPr>
        <p:spPr bwMode="auto">
          <a:xfrm>
            <a:off x="4572000" y="7483475"/>
            <a:ext cx="2327275"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u="sng" dirty="0">
                <a:solidFill>
                  <a:srgbClr val="FF3300"/>
                </a:solidFill>
              </a:rPr>
              <a:t>SPIRITUAL  MAN</a:t>
            </a:r>
          </a:p>
          <a:p>
            <a:endParaRPr lang="en-US" altLang="en-US" sz="400" b="0" u="sng" dirty="0">
              <a:solidFill>
                <a:srgbClr val="FF3300"/>
              </a:solidFill>
            </a:endParaRPr>
          </a:p>
          <a:p>
            <a:r>
              <a:rPr lang="en-US" altLang="en-US" sz="1400" b="0" dirty="0">
                <a:solidFill>
                  <a:srgbClr val="FF3300"/>
                </a:solidFill>
                <a:latin typeface="Arial Black" panose="020B0A04020102020204" pitchFamily="34" charset="0"/>
              </a:rPr>
              <a:t>SPIRITUAL APPETITE</a:t>
            </a:r>
          </a:p>
          <a:p>
            <a:r>
              <a:rPr lang="en-US" altLang="en-US" sz="1600" b="0" dirty="0">
                <a:solidFill>
                  <a:schemeClr val="tx1"/>
                </a:solidFill>
                <a:latin typeface="Arial Black" panose="020B0A04020102020204" pitchFamily="34" charset="0"/>
              </a:rPr>
              <a:t>  </a:t>
            </a:r>
          </a:p>
        </p:txBody>
      </p:sp>
      <p:sp>
        <p:nvSpPr>
          <p:cNvPr id="80912" name="AutoShape 16"/>
          <p:cNvSpPr>
            <a:spLocks noChangeArrowheads="1"/>
          </p:cNvSpPr>
          <p:nvPr/>
        </p:nvSpPr>
        <p:spPr bwMode="auto">
          <a:xfrm>
            <a:off x="4572000" y="228600"/>
            <a:ext cx="2514600" cy="1371600"/>
          </a:xfrm>
          <a:prstGeom prst="star16">
            <a:avLst>
              <a:gd name="adj" fmla="val 37500"/>
            </a:avLst>
          </a:prstGeom>
          <a:solidFill>
            <a:schemeClr val="bg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solidFill>
                  <a:srgbClr val="FF3300"/>
                </a:solidFill>
                <a:latin typeface="Arial Black" panose="020B0A04020102020204" pitchFamily="34" charset="0"/>
              </a:rPr>
              <a:t>GOD’S</a:t>
            </a:r>
          </a:p>
          <a:p>
            <a:pPr algn="ctr"/>
            <a:r>
              <a:rPr lang="en-US" altLang="en-US" sz="2400" b="0" dirty="0">
                <a:solidFill>
                  <a:srgbClr val="FF3300"/>
                </a:solidFill>
                <a:latin typeface="Arial Black" panose="020B0A04020102020204" pitchFamily="34" charset="0"/>
              </a:rPr>
              <a:t>SPIRIT</a:t>
            </a:r>
          </a:p>
        </p:txBody>
      </p:sp>
      <p:cxnSp>
        <p:nvCxnSpPr>
          <p:cNvPr id="80913" name="AutoShape 17"/>
          <p:cNvCxnSpPr>
            <a:cxnSpLocks noChangeShapeType="1"/>
            <a:stCxn id="80912" idx="3"/>
          </p:cNvCxnSpPr>
          <p:nvPr/>
        </p:nvCxnSpPr>
        <p:spPr bwMode="auto">
          <a:xfrm rot="16200000" flipH="1">
            <a:off x="5553075" y="1895475"/>
            <a:ext cx="1504950" cy="952500"/>
          </a:xfrm>
          <a:prstGeom prst="curvedConnector3">
            <a:avLst>
              <a:gd name="adj1" fmla="val 49366"/>
            </a:avLst>
          </a:prstGeom>
          <a:noFill/>
          <a:ln w="57150">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914" name="Line 18"/>
          <p:cNvSpPr>
            <a:spLocks noChangeShapeType="1"/>
          </p:cNvSpPr>
          <p:nvPr/>
        </p:nvSpPr>
        <p:spPr bwMode="auto">
          <a:xfrm flipH="1">
            <a:off x="1524000" y="2895600"/>
            <a:ext cx="4953000" cy="0"/>
          </a:xfrm>
          <a:prstGeom prst="line">
            <a:avLst/>
          </a:prstGeom>
          <a:noFill/>
          <a:ln w="38100">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915" name="Text Box 19"/>
          <p:cNvSpPr txBox="1">
            <a:spLocks noChangeArrowheads="1"/>
          </p:cNvSpPr>
          <p:nvPr/>
        </p:nvSpPr>
        <p:spPr bwMode="auto">
          <a:xfrm>
            <a:off x="1889125" y="2590800"/>
            <a:ext cx="3735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i="1" dirty="0">
                <a:solidFill>
                  <a:srgbClr val="FF3300"/>
                </a:solidFill>
                <a:latin typeface="Arial Black" panose="020B0A04020102020204" pitchFamily="34" charset="0"/>
              </a:rPr>
              <a:t>GOD WORKS FROM THE INSIDE OUT</a:t>
            </a:r>
          </a:p>
        </p:txBody>
      </p:sp>
      <p:sp>
        <p:nvSpPr>
          <p:cNvPr id="80916" name="AutoShape 20"/>
          <p:cNvSpPr>
            <a:spLocks noChangeArrowheads="1"/>
          </p:cNvSpPr>
          <p:nvPr/>
        </p:nvSpPr>
        <p:spPr bwMode="auto">
          <a:xfrm>
            <a:off x="76200" y="7666038"/>
            <a:ext cx="1752600" cy="1554162"/>
          </a:xfrm>
          <a:prstGeom prst="irregularSeal1">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latin typeface="Arial Black" panose="020B0A04020102020204" pitchFamily="34" charset="0"/>
              </a:rPr>
              <a:t>SATAN</a:t>
            </a:r>
          </a:p>
        </p:txBody>
      </p:sp>
      <p:sp>
        <p:nvSpPr>
          <p:cNvPr id="80917" name="Line 22"/>
          <p:cNvSpPr>
            <a:spLocks noChangeShapeType="1"/>
          </p:cNvSpPr>
          <p:nvPr/>
        </p:nvSpPr>
        <p:spPr bwMode="auto">
          <a:xfrm>
            <a:off x="1905000" y="6781800"/>
            <a:ext cx="4876800" cy="0"/>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918" name="Text Box 23"/>
          <p:cNvSpPr txBox="1">
            <a:spLocks noChangeArrowheads="1"/>
          </p:cNvSpPr>
          <p:nvPr/>
        </p:nvSpPr>
        <p:spPr bwMode="auto">
          <a:xfrm>
            <a:off x="1676400" y="6400800"/>
            <a:ext cx="5638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i="1" dirty="0">
                <a:solidFill>
                  <a:schemeClr val="tx1"/>
                </a:solidFill>
                <a:latin typeface="Arial Black" panose="020B0A04020102020204" pitchFamily="34" charset="0"/>
              </a:rPr>
              <a:t>  SATAN WORKS FROM THE OUTSIDE IN</a:t>
            </a:r>
          </a:p>
          <a:p>
            <a:endParaRPr lang="en-US" altLang="en-US" sz="1400" b="0" i="1" dirty="0">
              <a:solidFill>
                <a:schemeClr val="tx1"/>
              </a:solidFill>
              <a:latin typeface="Arial Black" panose="020B0A04020102020204" pitchFamily="34" charset="0"/>
            </a:endParaRPr>
          </a:p>
          <a:p>
            <a:r>
              <a:rPr lang="en-US" altLang="en-US" sz="1400" b="0" i="1" dirty="0">
                <a:solidFill>
                  <a:schemeClr val="tx1"/>
                </a:solidFill>
                <a:latin typeface="Arial Black" panose="020B0A04020102020204" pitchFamily="34" charset="0"/>
              </a:rPr>
              <a:t>  </a:t>
            </a:r>
            <a:r>
              <a:rPr lang="en-US" altLang="en-US" sz="1400" b="0" i="1" dirty="0">
                <a:solidFill>
                  <a:srgbClr val="0000CC"/>
                </a:solidFill>
                <a:latin typeface="Arial Black" panose="020B0A04020102020204" pitchFamily="34" charset="0"/>
              </a:rPr>
              <a:t>YOU WORK ON YOURSELF FROM THE OUTSIDE IN</a:t>
            </a:r>
          </a:p>
        </p:txBody>
      </p:sp>
      <p:sp>
        <p:nvSpPr>
          <p:cNvPr id="80919" name="Text Box 24"/>
          <p:cNvSpPr txBox="1">
            <a:spLocks noChangeArrowheads="1"/>
          </p:cNvSpPr>
          <p:nvPr/>
        </p:nvSpPr>
        <p:spPr bwMode="auto">
          <a:xfrm>
            <a:off x="277813" y="2971800"/>
            <a:ext cx="341312" cy="3505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latin typeface="Arial Black" panose="020B0A04020102020204" pitchFamily="34" charset="0"/>
              </a:rPr>
              <a:t>F</a:t>
            </a:r>
          </a:p>
          <a:p>
            <a:r>
              <a:rPr lang="en-US" altLang="en-US" sz="1400" b="0" dirty="0">
                <a:latin typeface="Arial Black" panose="020B0A04020102020204" pitchFamily="34" charset="0"/>
              </a:rPr>
              <a:t>A</a:t>
            </a:r>
          </a:p>
          <a:p>
            <a:r>
              <a:rPr lang="en-US" altLang="en-US" sz="1400" b="0" dirty="0">
                <a:latin typeface="Arial Black" panose="020B0A04020102020204" pitchFamily="34" charset="0"/>
              </a:rPr>
              <a:t>T</a:t>
            </a:r>
          </a:p>
          <a:p>
            <a:r>
              <a:rPr lang="en-US" altLang="en-US" sz="1400" b="0" dirty="0">
                <a:latin typeface="Arial Black" panose="020B0A04020102020204" pitchFamily="34" charset="0"/>
              </a:rPr>
              <a:t>A</a:t>
            </a:r>
          </a:p>
          <a:p>
            <a:r>
              <a:rPr lang="en-US" altLang="en-US" sz="1400" b="0" dirty="0">
                <a:latin typeface="Arial Black" panose="020B0A04020102020204" pitchFamily="34" charset="0"/>
              </a:rPr>
              <a:t>L</a:t>
            </a:r>
          </a:p>
          <a:p>
            <a:endParaRPr lang="en-US" altLang="en-US" sz="1400" b="0" dirty="0">
              <a:latin typeface="Arial Black" panose="020B0A04020102020204" pitchFamily="34" charset="0"/>
            </a:endParaRPr>
          </a:p>
          <a:p>
            <a:r>
              <a:rPr lang="en-US" altLang="en-US" sz="1400" b="0" dirty="0">
                <a:latin typeface="Arial Black" panose="020B0A04020102020204" pitchFamily="34" charset="0"/>
              </a:rPr>
              <a:t>A</a:t>
            </a:r>
          </a:p>
          <a:p>
            <a:r>
              <a:rPr lang="en-US" altLang="en-US" sz="1400" b="0" dirty="0">
                <a:latin typeface="Arial Black" panose="020B0A04020102020204" pitchFamily="34" charset="0"/>
              </a:rPr>
              <a:t>T</a:t>
            </a:r>
          </a:p>
          <a:p>
            <a:r>
              <a:rPr lang="en-US" altLang="en-US" sz="1400" b="0" dirty="0">
                <a:latin typeface="Arial Black" panose="020B0A04020102020204" pitchFamily="34" charset="0"/>
              </a:rPr>
              <a:t>T</a:t>
            </a:r>
          </a:p>
          <a:p>
            <a:r>
              <a:rPr lang="en-US" altLang="en-US" sz="1400" b="0" dirty="0">
                <a:latin typeface="Arial Black" panose="020B0A04020102020204" pitchFamily="34" charset="0"/>
              </a:rPr>
              <a:t>R</a:t>
            </a:r>
          </a:p>
          <a:p>
            <a:r>
              <a:rPr lang="en-US" altLang="en-US" sz="1400" b="0" dirty="0">
                <a:latin typeface="Arial Black" panose="020B0A04020102020204" pitchFamily="34" charset="0"/>
              </a:rPr>
              <a:t>A</a:t>
            </a:r>
          </a:p>
          <a:p>
            <a:r>
              <a:rPr lang="en-US" altLang="en-US" sz="1400" b="0" dirty="0">
                <a:latin typeface="Arial Black" panose="020B0A04020102020204" pitchFamily="34" charset="0"/>
              </a:rPr>
              <a:t>C</a:t>
            </a:r>
          </a:p>
          <a:p>
            <a:r>
              <a:rPr lang="en-US" altLang="en-US" sz="1400" b="0" dirty="0">
                <a:latin typeface="Arial Black" panose="020B0A04020102020204" pitchFamily="34" charset="0"/>
              </a:rPr>
              <a:t>T</a:t>
            </a:r>
          </a:p>
          <a:p>
            <a:r>
              <a:rPr lang="en-US" altLang="en-US" sz="1400" b="0" dirty="0">
                <a:latin typeface="Arial Black" panose="020B0A04020102020204" pitchFamily="34" charset="0"/>
              </a:rPr>
              <a:t>I</a:t>
            </a:r>
          </a:p>
          <a:p>
            <a:r>
              <a:rPr lang="en-US" altLang="en-US" sz="1400" b="0" dirty="0">
                <a:latin typeface="Arial Black" panose="020B0A04020102020204" pitchFamily="34" charset="0"/>
              </a:rPr>
              <a:t>O</a:t>
            </a:r>
          </a:p>
          <a:p>
            <a:r>
              <a:rPr lang="en-US" altLang="en-US" sz="1400" b="0" dirty="0">
                <a:latin typeface="Arial Black" panose="020B0A04020102020204" pitchFamily="34" charset="0"/>
              </a:rPr>
              <a:t>N</a:t>
            </a:r>
          </a:p>
        </p:txBody>
      </p:sp>
      <p:sp>
        <p:nvSpPr>
          <p:cNvPr id="80920" name="Text Box 25"/>
          <p:cNvSpPr txBox="1">
            <a:spLocks noChangeArrowheads="1"/>
          </p:cNvSpPr>
          <p:nvPr/>
        </p:nvSpPr>
        <p:spPr bwMode="auto">
          <a:xfrm>
            <a:off x="4572000" y="8169275"/>
            <a:ext cx="2163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b="0" i="1" dirty="0">
                <a:solidFill>
                  <a:srgbClr val="FF3300"/>
                </a:solidFill>
                <a:latin typeface="Arial Black" panose="020B0A04020102020204" pitchFamily="34" charset="0"/>
              </a:rPr>
              <a:t>WE ARE PARTAKERS</a:t>
            </a:r>
          </a:p>
          <a:p>
            <a:pPr algn="ctr"/>
            <a:r>
              <a:rPr lang="en-US" altLang="en-US" sz="1200" b="0" i="1" dirty="0">
                <a:solidFill>
                  <a:srgbClr val="FF3300"/>
                </a:solidFill>
                <a:latin typeface="Arial Black" panose="020B0A04020102020204" pitchFamily="34" charset="0"/>
              </a:rPr>
              <a:t>OF HIS DIVINE NATURE</a:t>
            </a:r>
          </a:p>
        </p:txBody>
      </p:sp>
      <p:sp>
        <p:nvSpPr>
          <p:cNvPr id="80921" name="Text Box 26"/>
          <p:cNvSpPr txBox="1">
            <a:spLocks noChangeArrowheads="1"/>
          </p:cNvSpPr>
          <p:nvPr/>
        </p:nvSpPr>
        <p:spPr bwMode="auto">
          <a:xfrm>
            <a:off x="3124200" y="4343400"/>
            <a:ext cx="160813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chemeClr val="tx1"/>
                </a:solidFill>
                <a:latin typeface="Arial Black" panose="020B0A04020102020204" pitchFamily="34" charset="0"/>
              </a:rPr>
              <a:t> </a:t>
            </a:r>
            <a:r>
              <a:rPr lang="en-US" altLang="en-US" sz="1600" b="0" dirty="0">
                <a:latin typeface="Arial Black" panose="020B0A04020102020204" pitchFamily="34" charset="0"/>
              </a:rPr>
              <a:t>- WILL</a:t>
            </a:r>
          </a:p>
          <a:p>
            <a:r>
              <a:rPr lang="en-US" altLang="en-US" sz="1600" b="0" dirty="0">
                <a:latin typeface="Arial Black" panose="020B0A04020102020204" pitchFamily="34" charset="0"/>
              </a:rPr>
              <a:t> - MIND</a:t>
            </a:r>
          </a:p>
          <a:p>
            <a:r>
              <a:rPr lang="en-US" altLang="en-US" sz="1600" b="0" dirty="0">
                <a:latin typeface="Arial Black" panose="020B0A04020102020204" pitchFamily="34" charset="0"/>
              </a:rPr>
              <a:t> - EMOTIONS</a:t>
            </a:r>
          </a:p>
        </p:txBody>
      </p:sp>
      <p:sp>
        <p:nvSpPr>
          <p:cNvPr id="80922" name="Text Box 27"/>
          <p:cNvSpPr txBox="1">
            <a:spLocks noChangeArrowheads="1"/>
          </p:cNvSpPr>
          <p:nvPr/>
        </p:nvSpPr>
        <p:spPr bwMode="auto">
          <a:xfrm>
            <a:off x="1295400" y="4322763"/>
            <a:ext cx="1428750"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700" b="0" dirty="0">
                <a:latin typeface="Arial Black" panose="020B0A04020102020204" pitchFamily="34" charset="0"/>
              </a:rPr>
              <a:t>5 SENSES:</a:t>
            </a:r>
          </a:p>
          <a:p>
            <a:endParaRPr lang="en-US" altLang="en-US" sz="400" b="0" dirty="0">
              <a:latin typeface="Arial Black" panose="020B0A04020102020204" pitchFamily="34" charset="0"/>
            </a:endParaRPr>
          </a:p>
          <a:p>
            <a:pPr>
              <a:buFontTx/>
              <a:buChar char="-"/>
            </a:pPr>
            <a:r>
              <a:rPr lang="en-US" altLang="en-US" sz="1600" b="0" dirty="0">
                <a:latin typeface="Arial Black" panose="020B0A04020102020204" pitchFamily="34" charset="0"/>
              </a:rPr>
              <a:t> SIGHT</a:t>
            </a:r>
          </a:p>
          <a:p>
            <a:pPr>
              <a:buFontTx/>
              <a:buChar char="-"/>
            </a:pPr>
            <a:r>
              <a:rPr lang="en-US" altLang="en-US" sz="1600" b="0" dirty="0">
                <a:latin typeface="Arial Black" panose="020B0A04020102020204" pitchFamily="34" charset="0"/>
              </a:rPr>
              <a:t> HEARING</a:t>
            </a:r>
          </a:p>
          <a:p>
            <a:pPr>
              <a:buFontTx/>
              <a:buChar char="-"/>
            </a:pPr>
            <a:r>
              <a:rPr lang="en-US" altLang="en-US" sz="1600" b="0" dirty="0">
                <a:latin typeface="Arial Black" panose="020B0A04020102020204" pitchFamily="34" charset="0"/>
              </a:rPr>
              <a:t> TASTE</a:t>
            </a:r>
          </a:p>
          <a:p>
            <a:pPr>
              <a:buFontTx/>
              <a:buChar char="-"/>
            </a:pPr>
            <a:r>
              <a:rPr lang="en-US" altLang="en-US" sz="1600" b="0" dirty="0">
                <a:latin typeface="Arial Black" panose="020B0A04020102020204" pitchFamily="34" charset="0"/>
              </a:rPr>
              <a:t> FEELING</a:t>
            </a:r>
          </a:p>
          <a:p>
            <a:r>
              <a:rPr lang="en-US" altLang="en-US" sz="1600" b="0" dirty="0">
                <a:latin typeface="Arial Black" panose="020B0A04020102020204" pitchFamily="34" charset="0"/>
              </a:rPr>
              <a:t>- SMELL</a:t>
            </a:r>
          </a:p>
          <a:p>
            <a:endParaRPr lang="en-US" altLang="en-US" sz="1600" b="0" dirty="0">
              <a:latin typeface="Arial Black" panose="020B0A04020102020204" pitchFamily="34" charset="0"/>
            </a:endParaRPr>
          </a:p>
        </p:txBody>
      </p:sp>
      <p:sp>
        <p:nvSpPr>
          <p:cNvPr id="80923" name="Line 28"/>
          <p:cNvSpPr>
            <a:spLocks noChangeShapeType="1"/>
          </p:cNvSpPr>
          <p:nvPr/>
        </p:nvSpPr>
        <p:spPr bwMode="auto">
          <a:xfrm>
            <a:off x="4876800" y="3276600"/>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924" name="Line 29"/>
          <p:cNvSpPr>
            <a:spLocks noChangeShapeType="1"/>
          </p:cNvSpPr>
          <p:nvPr/>
        </p:nvSpPr>
        <p:spPr bwMode="auto">
          <a:xfrm>
            <a:off x="2971800" y="32004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925" name="AutoShape 30"/>
          <p:cNvSpPr>
            <a:spLocks noChangeArrowheads="1"/>
          </p:cNvSpPr>
          <p:nvPr/>
        </p:nvSpPr>
        <p:spPr bwMode="auto">
          <a:xfrm>
            <a:off x="1981200" y="7742238"/>
            <a:ext cx="1600200" cy="1477962"/>
          </a:xfrm>
          <a:prstGeom prst="irregularSeal1">
            <a:avLst/>
          </a:prstGeom>
          <a:solidFill>
            <a:schemeClr val="bg1"/>
          </a:solidFill>
          <a:ln w="381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solidFill>
                  <a:schemeClr val="accent2"/>
                </a:solidFill>
                <a:latin typeface="Arial Black" panose="020B0A04020102020204" pitchFamily="34" charset="0"/>
              </a:rPr>
              <a:t>SELF</a:t>
            </a:r>
          </a:p>
        </p:txBody>
      </p:sp>
      <p:sp>
        <p:nvSpPr>
          <p:cNvPr id="80926" name="Text Box 33"/>
          <p:cNvSpPr txBox="1">
            <a:spLocks noChangeArrowheads="1"/>
          </p:cNvSpPr>
          <p:nvPr/>
        </p:nvSpPr>
        <p:spPr bwMode="auto">
          <a:xfrm>
            <a:off x="152400" y="200025"/>
            <a:ext cx="4606925"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b="0" u="sng" dirty="0">
                <a:solidFill>
                  <a:srgbClr val="FF0000"/>
                </a:solidFill>
                <a:latin typeface="Arial Black" panose="020B0A04020102020204" pitchFamily="34" charset="0"/>
              </a:rPr>
              <a:t>BECOMING  A  SPIRITUAL  MAN</a:t>
            </a:r>
          </a:p>
          <a:p>
            <a:endParaRPr lang="en-US" altLang="en-US" sz="800" b="0" dirty="0">
              <a:solidFill>
                <a:srgbClr val="FF0000"/>
              </a:solidFill>
              <a:latin typeface="Arial Black" panose="020B0A04020102020204" pitchFamily="34" charset="0"/>
            </a:endParaRPr>
          </a:p>
          <a:p>
            <a:r>
              <a:rPr lang="en-US" altLang="en-US" sz="400" b="0" dirty="0">
                <a:solidFill>
                  <a:srgbClr val="FF0000"/>
                </a:solidFill>
                <a:latin typeface="Elephant" panose="02020904090505020303" pitchFamily="18" charset="0"/>
              </a:rPr>
              <a:t>  </a:t>
            </a:r>
          </a:p>
          <a:p>
            <a:r>
              <a:rPr lang="en-US" altLang="en-US" sz="1200" b="0" dirty="0">
                <a:solidFill>
                  <a:schemeClr val="tx1"/>
                </a:solidFill>
                <a:latin typeface="Elephant" panose="02020904090505020303" pitchFamily="18" charset="0"/>
              </a:rPr>
              <a:t>                  </a:t>
            </a:r>
            <a:r>
              <a:rPr lang="en-US" altLang="en-US" sz="1200" b="0" dirty="0">
                <a:solidFill>
                  <a:srgbClr val="FF0000"/>
                </a:solidFill>
                <a:latin typeface="Elephant" panose="02020904090505020303" pitchFamily="18" charset="0"/>
              </a:rPr>
              <a:t> </a:t>
            </a:r>
            <a:r>
              <a:rPr lang="en-US" altLang="en-US" sz="2000" b="0" dirty="0">
                <a:solidFill>
                  <a:srgbClr val="FF0000"/>
                </a:solidFill>
                <a:latin typeface="Arial Black" panose="020B0A04020102020204" pitchFamily="34" charset="0"/>
              </a:rPr>
              <a:t>Spiritual  </a:t>
            </a:r>
            <a:r>
              <a:rPr lang="en-US" altLang="en-US" sz="2000" b="0" dirty="0">
                <a:solidFill>
                  <a:srgbClr val="006600"/>
                </a:solidFill>
                <a:latin typeface="Arial Black" panose="020B0A04020102020204" pitchFamily="34" charset="0"/>
              </a:rPr>
              <a:t>Vs.</a:t>
            </a:r>
            <a:r>
              <a:rPr lang="en-US" altLang="en-US" sz="2000" b="0" dirty="0">
                <a:solidFill>
                  <a:schemeClr val="tx1"/>
                </a:solidFill>
                <a:latin typeface="Arial Black" panose="020B0A04020102020204" pitchFamily="34" charset="0"/>
              </a:rPr>
              <a:t>  Carnal</a:t>
            </a:r>
          </a:p>
        </p:txBody>
      </p:sp>
      <p:sp>
        <p:nvSpPr>
          <p:cNvPr id="80927" name="Line 35"/>
          <p:cNvSpPr>
            <a:spLocks noChangeShapeType="1"/>
          </p:cNvSpPr>
          <p:nvPr/>
        </p:nvSpPr>
        <p:spPr bwMode="auto">
          <a:xfrm flipH="1" flipV="1">
            <a:off x="1524000" y="6400800"/>
            <a:ext cx="838200" cy="1600200"/>
          </a:xfrm>
          <a:prstGeom prst="line">
            <a:avLst/>
          </a:prstGeom>
          <a:noFill/>
          <a:ln w="57150">
            <a:solidFill>
              <a:srgbClr val="00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928" name="Line 36"/>
          <p:cNvSpPr>
            <a:spLocks noChangeShapeType="1"/>
          </p:cNvSpPr>
          <p:nvPr/>
        </p:nvSpPr>
        <p:spPr bwMode="auto">
          <a:xfrm flipV="1">
            <a:off x="457200" y="6553200"/>
            <a:ext cx="0" cy="1371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projctor.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Text Box 2"/>
          <p:cNvSpPr txBox="1">
            <a:spLocks noChangeArrowheads="1"/>
          </p:cNvSpPr>
          <p:nvPr/>
        </p:nvSpPr>
        <p:spPr bwMode="auto">
          <a:xfrm>
            <a:off x="152400" y="192088"/>
            <a:ext cx="624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lvl1pPr defTabSz="950913">
              <a:spcBef>
                <a:spcPct val="20000"/>
              </a:spcBef>
              <a:buChar char="•"/>
              <a:defRPr sz="3200">
                <a:solidFill>
                  <a:schemeClr val="tx1"/>
                </a:solidFill>
                <a:latin typeface="Times New Roman" panose="02020603050405020304" pitchFamily="18" charset="0"/>
              </a:defRPr>
            </a:lvl1pPr>
            <a:lvl2pPr marL="747713" indent="-287338" defTabSz="950913">
              <a:spcBef>
                <a:spcPct val="20000"/>
              </a:spcBef>
              <a:buChar char="–"/>
              <a:defRPr sz="2800">
                <a:solidFill>
                  <a:schemeClr val="tx1"/>
                </a:solidFill>
                <a:latin typeface="Times New Roman" panose="02020603050405020304" pitchFamily="18" charset="0"/>
              </a:defRPr>
            </a:lvl2pPr>
            <a:lvl3pPr marL="1150938" indent="-230188" defTabSz="950913">
              <a:spcBef>
                <a:spcPct val="20000"/>
              </a:spcBef>
              <a:buChar char="•"/>
              <a:defRPr sz="2400">
                <a:solidFill>
                  <a:schemeClr val="tx1"/>
                </a:solidFill>
                <a:latin typeface="Times New Roman" panose="02020603050405020304" pitchFamily="18" charset="0"/>
              </a:defRPr>
            </a:lvl3pPr>
            <a:lvl4pPr marL="1609725" indent="-228600" defTabSz="950913">
              <a:spcBef>
                <a:spcPct val="20000"/>
              </a:spcBef>
              <a:buChar char="–"/>
              <a:defRPr sz="2000">
                <a:solidFill>
                  <a:schemeClr val="tx1"/>
                </a:solidFill>
                <a:latin typeface="Times New Roman" panose="02020603050405020304" pitchFamily="18" charset="0"/>
              </a:defRPr>
            </a:lvl4pPr>
            <a:lvl5pPr marL="2071688" indent="-234950" defTabSz="950913">
              <a:spcBef>
                <a:spcPct val="20000"/>
              </a:spcBef>
              <a:buChar char="»"/>
              <a:defRPr sz="2000">
                <a:solidFill>
                  <a:schemeClr val="tx1"/>
                </a:solidFill>
                <a:latin typeface="Times New Roman" panose="02020603050405020304" pitchFamily="18" charset="0"/>
              </a:defRPr>
            </a:lvl5pPr>
            <a:lvl6pPr marL="25288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p:txBody>
      </p:sp>
      <p:sp>
        <p:nvSpPr>
          <p:cNvPr id="424963" name="Text Box 3"/>
          <p:cNvSpPr txBox="1">
            <a:spLocks noChangeArrowheads="1"/>
          </p:cNvSpPr>
          <p:nvPr/>
        </p:nvSpPr>
        <p:spPr bwMode="auto">
          <a:xfrm>
            <a:off x="152400" y="211138"/>
            <a:ext cx="7010400" cy="8836025"/>
          </a:xfrm>
          <a:prstGeom prst="rect">
            <a:avLst/>
          </a:prstGeom>
          <a:solidFill>
            <a:schemeClr val="tx1"/>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lvl1pPr defTabSz="950913">
              <a:spcBef>
                <a:spcPct val="20000"/>
              </a:spcBef>
              <a:buChar char="•"/>
              <a:defRPr sz="3200">
                <a:solidFill>
                  <a:schemeClr val="tx1"/>
                </a:solidFill>
                <a:latin typeface="Times New Roman" panose="02020603050405020304" pitchFamily="18" charset="0"/>
              </a:defRPr>
            </a:lvl1pPr>
            <a:lvl2pPr marL="747713" indent="-287338" defTabSz="950913">
              <a:spcBef>
                <a:spcPct val="20000"/>
              </a:spcBef>
              <a:buChar char="–"/>
              <a:defRPr sz="2800">
                <a:solidFill>
                  <a:schemeClr val="tx1"/>
                </a:solidFill>
                <a:latin typeface="Times New Roman" panose="02020603050405020304" pitchFamily="18" charset="0"/>
              </a:defRPr>
            </a:lvl2pPr>
            <a:lvl3pPr marL="1150938" indent="-230188" defTabSz="950913">
              <a:spcBef>
                <a:spcPct val="20000"/>
              </a:spcBef>
              <a:buChar char="•"/>
              <a:defRPr sz="2400">
                <a:solidFill>
                  <a:schemeClr val="tx1"/>
                </a:solidFill>
                <a:latin typeface="Times New Roman" panose="02020603050405020304" pitchFamily="18" charset="0"/>
              </a:defRPr>
            </a:lvl3pPr>
            <a:lvl4pPr marL="1609725" indent="-228600" defTabSz="950913">
              <a:spcBef>
                <a:spcPct val="20000"/>
              </a:spcBef>
              <a:buChar char="–"/>
              <a:defRPr sz="2000">
                <a:solidFill>
                  <a:schemeClr val="tx1"/>
                </a:solidFill>
                <a:latin typeface="Times New Roman" panose="02020603050405020304" pitchFamily="18" charset="0"/>
              </a:defRPr>
            </a:lvl4pPr>
            <a:lvl5pPr marL="2071688" indent="-234950" defTabSz="950913">
              <a:spcBef>
                <a:spcPct val="20000"/>
              </a:spcBef>
              <a:buChar char="»"/>
              <a:defRPr sz="2000">
                <a:solidFill>
                  <a:schemeClr val="tx1"/>
                </a:solidFill>
                <a:latin typeface="Times New Roman" panose="02020603050405020304" pitchFamily="18" charset="0"/>
              </a:defRPr>
            </a:lvl5pPr>
            <a:lvl6pPr marL="25288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a:p>
            <a:pPr algn="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p:txBody>
      </p:sp>
      <p:sp>
        <p:nvSpPr>
          <p:cNvPr id="422916" name="Text Box 4"/>
          <p:cNvSpPr txBox="1">
            <a:spLocks noChangeArrowheads="1"/>
          </p:cNvSpPr>
          <p:nvPr/>
        </p:nvSpPr>
        <p:spPr bwMode="auto">
          <a:xfrm>
            <a:off x="320675" y="862013"/>
            <a:ext cx="3048000" cy="2892425"/>
          </a:xfrm>
          <a:prstGeom prst="rect">
            <a:avLst/>
          </a:prstGeom>
          <a:solidFill>
            <a:schemeClr val="bg2">
              <a:lumMod val="75000"/>
            </a:schemeClr>
          </a:solidFill>
          <a:ln w="57150">
            <a:solidFill>
              <a:schemeClr val="tx1"/>
            </a:solidFill>
            <a:miter lim="800000"/>
            <a:headEnd/>
            <a:tailEnd/>
          </a:ln>
          <a:effectLst/>
        </p:spPr>
        <p:txBody>
          <a:bodyPr lIns="91428" tIns="45714" rIns="91428" bIns="45714">
            <a:spAutoFit/>
          </a:bodyPr>
          <a:lstStyle>
            <a:lvl1pPr defTabSz="950913">
              <a:spcBef>
                <a:spcPct val="20000"/>
              </a:spcBef>
              <a:buChar char="•"/>
              <a:defRPr sz="3200">
                <a:solidFill>
                  <a:schemeClr val="tx1"/>
                </a:solidFill>
                <a:latin typeface="Times New Roman" panose="02020603050405020304" pitchFamily="18" charset="0"/>
              </a:defRPr>
            </a:lvl1pPr>
            <a:lvl2pPr marL="747713" indent="-287338" defTabSz="950913">
              <a:spcBef>
                <a:spcPct val="20000"/>
              </a:spcBef>
              <a:buChar char="–"/>
              <a:defRPr sz="2800">
                <a:solidFill>
                  <a:schemeClr val="tx1"/>
                </a:solidFill>
                <a:latin typeface="Times New Roman" panose="02020603050405020304" pitchFamily="18" charset="0"/>
              </a:defRPr>
            </a:lvl2pPr>
            <a:lvl3pPr marL="1150938" indent="-230188" defTabSz="950913">
              <a:spcBef>
                <a:spcPct val="20000"/>
              </a:spcBef>
              <a:buChar char="•"/>
              <a:defRPr sz="2400">
                <a:solidFill>
                  <a:schemeClr val="tx1"/>
                </a:solidFill>
                <a:latin typeface="Times New Roman" panose="02020603050405020304" pitchFamily="18" charset="0"/>
              </a:defRPr>
            </a:lvl3pPr>
            <a:lvl4pPr marL="1609725" indent="-228600" defTabSz="950913">
              <a:spcBef>
                <a:spcPct val="20000"/>
              </a:spcBef>
              <a:buChar char="–"/>
              <a:defRPr sz="2000">
                <a:solidFill>
                  <a:schemeClr val="tx1"/>
                </a:solidFill>
                <a:latin typeface="Times New Roman" panose="02020603050405020304" pitchFamily="18" charset="0"/>
              </a:defRPr>
            </a:lvl4pPr>
            <a:lvl5pPr marL="2071688" indent="-234950" defTabSz="950913">
              <a:spcBef>
                <a:spcPct val="20000"/>
              </a:spcBef>
              <a:buChar char="»"/>
              <a:defRPr sz="2000">
                <a:solidFill>
                  <a:schemeClr val="tx1"/>
                </a:solidFill>
                <a:latin typeface="Times New Roman" panose="02020603050405020304" pitchFamily="18" charset="0"/>
              </a:defRPr>
            </a:lvl5pPr>
            <a:lvl6pPr marL="25288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defRPr/>
            </a:pPr>
            <a:r>
              <a:rPr lang="en-US" altLang="en-US" sz="2000" b="0" dirty="0">
                <a:solidFill>
                  <a:schemeClr val="bg1"/>
                </a:solidFill>
                <a:latin typeface="Arial Black" panose="020B0A04020102020204" pitchFamily="34" charset="0"/>
                <a:cs typeface="Arial" panose="020B0604020202020204" pitchFamily="34" charset="0"/>
              </a:rPr>
              <a:t>Every  living  thing </a:t>
            </a:r>
          </a:p>
          <a:p>
            <a:pPr algn="just" eaLnBrk="1" hangingPunct="1">
              <a:spcBef>
                <a:spcPct val="0"/>
              </a:spcBef>
              <a:buFontTx/>
              <a:buNone/>
              <a:defRPr/>
            </a:pPr>
            <a:r>
              <a:rPr lang="en-US" altLang="en-US" sz="2000" b="0" dirty="0">
                <a:solidFill>
                  <a:schemeClr val="bg1"/>
                </a:solidFill>
                <a:latin typeface="Arial Black" panose="020B0A04020102020204" pitchFamily="34" charset="0"/>
                <a:cs typeface="Arial" panose="020B0604020202020204" pitchFamily="34" charset="0"/>
              </a:rPr>
              <a:t>is  involved  in and </a:t>
            </a:r>
          </a:p>
          <a:p>
            <a:pPr algn="just" eaLnBrk="1" hangingPunct="1">
              <a:spcBef>
                <a:spcPct val="0"/>
              </a:spcBef>
              <a:buFontTx/>
              <a:buNone/>
              <a:defRPr/>
            </a:pPr>
            <a:r>
              <a:rPr lang="en-US" altLang="en-US" sz="2000" b="0" dirty="0">
                <a:solidFill>
                  <a:schemeClr val="bg1"/>
                </a:solidFill>
                <a:latin typeface="Arial Black" panose="020B0A04020102020204" pitchFamily="34" charset="0"/>
                <a:cs typeface="Arial" panose="020B0604020202020204" pitchFamily="34" charset="0"/>
              </a:rPr>
              <a:t>sustained by three</a:t>
            </a:r>
          </a:p>
          <a:p>
            <a:pPr algn="just" eaLnBrk="1" hangingPunct="1">
              <a:spcBef>
                <a:spcPct val="0"/>
              </a:spcBef>
              <a:buFontTx/>
              <a:buNone/>
              <a:defRPr/>
            </a:pPr>
            <a:r>
              <a:rPr lang="en-US" altLang="en-US" sz="2000" b="0" dirty="0">
                <a:solidFill>
                  <a:schemeClr val="bg1"/>
                </a:solidFill>
                <a:latin typeface="Arial Black" panose="020B0A04020102020204" pitchFamily="34" charset="0"/>
                <a:cs typeface="Arial" panose="020B0604020202020204" pitchFamily="34" charset="0"/>
              </a:rPr>
              <a:t>functions:  </a:t>
            </a:r>
            <a:r>
              <a:rPr lang="en-US" altLang="en-US" sz="2000" dirty="0">
                <a:solidFill>
                  <a:schemeClr val="bg1"/>
                </a:solidFill>
                <a:latin typeface="Arial Black" panose="020B0A04020102020204" pitchFamily="34" charset="0"/>
                <a:cs typeface="Arial" panose="020B0604020202020204" pitchFamily="34" charset="0"/>
              </a:rPr>
              <a:t>input, </a:t>
            </a:r>
          </a:p>
          <a:p>
            <a:pPr algn="just" eaLnBrk="1" hangingPunct="1">
              <a:spcBef>
                <a:spcPct val="0"/>
              </a:spcBef>
              <a:buFontTx/>
              <a:buNone/>
              <a:defRPr/>
            </a:pPr>
            <a:r>
              <a:rPr lang="en-US" altLang="en-US" sz="2000" dirty="0">
                <a:solidFill>
                  <a:schemeClr val="bg1"/>
                </a:solidFill>
                <a:latin typeface="Arial Black" panose="020B0A04020102020204" pitchFamily="34" charset="0"/>
                <a:cs typeface="Arial" panose="020B0604020202020204" pitchFamily="34" charset="0"/>
              </a:rPr>
              <a:t>process and output</a:t>
            </a:r>
            <a:r>
              <a:rPr lang="en-US" altLang="en-US" sz="2000" b="0" dirty="0">
                <a:solidFill>
                  <a:schemeClr val="bg1"/>
                </a:solidFill>
                <a:latin typeface="Arial Black" panose="020B0A04020102020204" pitchFamily="34" charset="0"/>
                <a:cs typeface="Arial" panose="020B0604020202020204" pitchFamily="34" charset="0"/>
              </a:rPr>
              <a:t>. </a:t>
            </a:r>
          </a:p>
          <a:p>
            <a:pPr algn="just" eaLnBrk="1" hangingPunct="1">
              <a:spcBef>
                <a:spcPct val="0"/>
              </a:spcBef>
              <a:buFontTx/>
              <a:buNone/>
              <a:defRPr/>
            </a:pPr>
            <a:r>
              <a:rPr lang="en-US" altLang="en-US" sz="2000" b="0" dirty="0">
                <a:solidFill>
                  <a:schemeClr val="bg1"/>
                </a:solidFill>
                <a:latin typeface="Arial Black" panose="020B0A04020102020204" pitchFamily="34" charset="0"/>
                <a:cs typeface="Arial" panose="020B0604020202020204" pitchFamily="34" charset="0"/>
              </a:rPr>
              <a:t>Even  a  computer </a:t>
            </a:r>
          </a:p>
          <a:p>
            <a:pPr algn="just" eaLnBrk="1" hangingPunct="1">
              <a:spcBef>
                <a:spcPct val="0"/>
              </a:spcBef>
              <a:buFontTx/>
              <a:buNone/>
              <a:defRPr/>
            </a:pPr>
            <a:r>
              <a:rPr lang="en-US" altLang="en-US" sz="2000" b="0" dirty="0">
                <a:solidFill>
                  <a:schemeClr val="bg1"/>
                </a:solidFill>
                <a:latin typeface="Arial Black" panose="020B0A04020102020204" pitchFamily="34" charset="0"/>
                <a:cs typeface="Arial" panose="020B0604020202020204" pitchFamily="34" charset="0"/>
              </a:rPr>
              <a:t>program is defined </a:t>
            </a:r>
          </a:p>
          <a:p>
            <a:pPr algn="just" eaLnBrk="1" hangingPunct="1">
              <a:spcBef>
                <a:spcPct val="0"/>
              </a:spcBef>
              <a:buFontTx/>
              <a:buNone/>
              <a:defRPr/>
            </a:pPr>
            <a:r>
              <a:rPr lang="en-US" altLang="en-US" sz="2000" b="0" dirty="0">
                <a:solidFill>
                  <a:schemeClr val="bg1"/>
                </a:solidFill>
                <a:latin typeface="Arial Black" panose="020B0A04020102020204" pitchFamily="34" charset="0"/>
                <a:cs typeface="Arial" panose="020B0604020202020204" pitchFamily="34" charset="0"/>
              </a:rPr>
              <a:t>by these three basic processes.</a:t>
            </a:r>
            <a:r>
              <a:rPr lang="en-US" altLang="en-US" sz="1900" b="0" dirty="0">
                <a:solidFill>
                  <a:schemeClr val="bg1"/>
                </a:solidFill>
                <a:latin typeface="Arial" panose="020B0604020202020204" pitchFamily="34" charset="0"/>
                <a:cs typeface="Arial" panose="020B0604020202020204" pitchFamily="34" charset="0"/>
              </a:rPr>
              <a:t> </a:t>
            </a:r>
            <a:endParaRPr lang="en-US" altLang="en-US" sz="1900" dirty="0">
              <a:solidFill>
                <a:schemeClr val="bg1"/>
              </a:solidFill>
              <a:latin typeface="Arial" panose="020B0604020202020204" pitchFamily="34" charset="0"/>
              <a:cs typeface="Arial" panose="020B0604020202020204" pitchFamily="34" charset="0"/>
            </a:endParaRPr>
          </a:p>
        </p:txBody>
      </p:sp>
      <p:sp>
        <p:nvSpPr>
          <p:cNvPr id="424965" name="Text Box 5"/>
          <p:cNvSpPr txBox="1">
            <a:spLocks noChangeArrowheads="1"/>
          </p:cNvSpPr>
          <p:nvPr/>
        </p:nvSpPr>
        <p:spPr bwMode="auto">
          <a:xfrm>
            <a:off x="3886200" y="906463"/>
            <a:ext cx="3124200" cy="2738437"/>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lvl1pPr defTabSz="950913">
              <a:spcBef>
                <a:spcPct val="20000"/>
              </a:spcBef>
              <a:buChar char="•"/>
              <a:defRPr sz="3200">
                <a:solidFill>
                  <a:schemeClr val="tx1"/>
                </a:solidFill>
                <a:latin typeface="Times New Roman" panose="02020603050405020304" pitchFamily="18" charset="0"/>
              </a:defRPr>
            </a:lvl1pPr>
            <a:lvl2pPr marL="747713" indent="-287338" defTabSz="950913">
              <a:spcBef>
                <a:spcPct val="20000"/>
              </a:spcBef>
              <a:buChar char="–"/>
              <a:defRPr sz="2800">
                <a:solidFill>
                  <a:schemeClr val="tx1"/>
                </a:solidFill>
                <a:latin typeface="Times New Roman" panose="02020603050405020304" pitchFamily="18" charset="0"/>
              </a:defRPr>
            </a:lvl2pPr>
            <a:lvl3pPr marL="1150938" indent="-230188" defTabSz="950913">
              <a:spcBef>
                <a:spcPct val="20000"/>
              </a:spcBef>
              <a:buChar char="•"/>
              <a:defRPr sz="2400">
                <a:solidFill>
                  <a:schemeClr val="tx1"/>
                </a:solidFill>
                <a:latin typeface="Times New Roman" panose="02020603050405020304" pitchFamily="18" charset="0"/>
              </a:defRPr>
            </a:lvl3pPr>
            <a:lvl4pPr marL="1609725" indent="-228600" defTabSz="950913">
              <a:spcBef>
                <a:spcPct val="20000"/>
              </a:spcBef>
              <a:buChar char="–"/>
              <a:defRPr sz="2000">
                <a:solidFill>
                  <a:schemeClr val="tx1"/>
                </a:solidFill>
                <a:latin typeface="Times New Roman" panose="02020603050405020304" pitchFamily="18" charset="0"/>
              </a:defRPr>
            </a:lvl4pPr>
            <a:lvl5pPr marL="2071688" indent="-234950" defTabSz="950913">
              <a:spcBef>
                <a:spcPct val="20000"/>
              </a:spcBef>
              <a:buChar char="»"/>
              <a:defRPr sz="2000">
                <a:solidFill>
                  <a:schemeClr val="tx1"/>
                </a:solidFill>
                <a:latin typeface="Times New Roman" panose="02020603050405020304" pitchFamily="18" charset="0"/>
              </a:defRPr>
            </a:lvl5pPr>
            <a:lvl6pPr marL="25288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800" b="0" dirty="0">
              <a:solidFill>
                <a:schemeClr val="tx2"/>
              </a:solidFill>
              <a:latin typeface="Arial Black" panose="020B0A04020102020204" pitchFamily="34" charset="0"/>
              <a:cs typeface="Arial" panose="020B0604020202020204" pitchFamily="34" charset="0"/>
            </a:endParaRPr>
          </a:p>
          <a:p>
            <a:pPr eaLnBrk="1" hangingPunct="1">
              <a:spcBef>
                <a:spcPct val="0"/>
              </a:spcBef>
              <a:buFontTx/>
              <a:buNone/>
            </a:pPr>
            <a:r>
              <a:rPr lang="en-US" altLang="en-US" sz="2000" b="0" dirty="0">
                <a:solidFill>
                  <a:srgbClr val="FFFF00"/>
                </a:solidFill>
                <a:latin typeface="Arial Black" panose="020B0A04020102020204" pitchFamily="34" charset="0"/>
                <a:cs typeface="Arial" panose="020B0604020202020204" pitchFamily="34" charset="0"/>
              </a:rPr>
              <a:t>Likewise the  life  of  a  Christian  revolves</a:t>
            </a:r>
          </a:p>
          <a:p>
            <a:pPr eaLnBrk="1" hangingPunct="1">
              <a:spcBef>
                <a:spcPct val="0"/>
              </a:spcBef>
              <a:buFontTx/>
              <a:buNone/>
            </a:pPr>
            <a:r>
              <a:rPr lang="en-US" altLang="en-US" sz="2000" b="0" dirty="0">
                <a:solidFill>
                  <a:srgbClr val="FFFF00"/>
                </a:solidFill>
                <a:latin typeface="Arial Black" panose="020B0A04020102020204" pitchFamily="34" charset="0"/>
                <a:cs typeface="Arial" panose="020B0604020202020204" pitchFamily="34" charset="0"/>
              </a:rPr>
              <a:t>around these three </a:t>
            </a:r>
          </a:p>
          <a:p>
            <a:pPr eaLnBrk="1" hangingPunct="1">
              <a:spcBef>
                <a:spcPct val="0"/>
              </a:spcBef>
              <a:buFontTx/>
              <a:buNone/>
            </a:pPr>
            <a:r>
              <a:rPr lang="en-US" altLang="en-US" sz="2000" b="0" dirty="0">
                <a:solidFill>
                  <a:srgbClr val="FFFF00"/>
                </a:solidFill>
                <a:latin typeface="Arial Black" panose="020B0A04020102020204" pitchFamily="34" charset="0"/>
                <a:cs typeface="Arial" panose="020B0604020202020204" pitchFamily="34" charset="0"/>
              </a:rPr>
              <a:t>processes redefined </a:t>
            </a:r>
          </a:p>
          <a:p>
            <a:pPr eaLnBrk="1" hangingPunct="1">
              <a:spcBef>
                <a:spcPct val="0"/>
              </a:spcBef>
              <a:buFontTx/>
              <a:buNone/>
            </a:pPr>
            <a:r>
              <a:rPr lang="en-US" altLang="en-US" sz="2000" b="0" dirty="0">
                <a:solidFill>
                  <a:srgbClr val="FFFF00"/>
                </a:solidFill>
                <a:latin typeface="Arial Black" panose="020B0A04020102020204" pitchFamily="34" charset="0"/>
                <a:cs typeface="Arial" panose="020B0604020202020204" pitchFamily="34" charset="0"/>
              </a:rPr>
              <a:t>as:  </a:t>
            </a:r>
          </a:p>
          <a:p>
            <a:pPr eaLnBrk="1" hangingPunct="1">
              <a:spcBef>
                <a:spcPct val="0"/>
              </a:spcBef>
              <a:buFontTx/>
              <a:buNone/>
            </a:pPr>
            <a:r>
              <a:rPr lang="en-US" altLang="en-US" sz="2000" b="0" dirty="0">
                <a:solidFill>
                  <a:srgbClr val="0000CC"/>
                </a:solidFill>
                <a:latin typeface="Arial Black" panose="020B0A04020102020204" pitchFamily="34" charset="0"/>
                <a:cs typeface="Arial" panose="020B0604020202020204" pitchFamily="34" charset="0"/>
              </a:rPr>
              <a:t>   - </a:t>
            </a:r>
            <a:r>
              <a:rPr lang="en-US" altLang="en-US" sz="2000" dirty="0">
                <a:solidFill>
                  <a:srgbClr val="0000CC"/>
                </a:solidFill>
                <a:latin typeface="Arial Black" panose="020B0A04020102020204" pitchFamily="34" charset="0"/>
                <a:cs typeface="Arial" panose="020B0604020202020204" pitchFamily="34" charset="0"/>
              </a:rPr>
              <a:t>Relationship  </a:t>
            </a:r>
          </a:p>
          <a:p>
            <a:pPr eaLnBrk="1" hangingPunct="1">
              <a:spcBef>
                <a:spcPct val="0"/>
              </a:spcBef>
              <a:buFontTx/>
              <a:buNone/>
            </a:pPr>
            <a:r>
              <a:rPr lang="en-US" altLang="en-US" sz="2000" dirty="0">
                <a:solidFill>
                  <a:srgbClr val="006600"/>
                </a:solidFill>
                <a:latin typeface="Arial Black" panose="020B0A04020102020204" pitchFamily="34" charset="0"/>
                <a:cs typeface="Arial" panose="020B0604020202020204" pitchFamily="34" charset="0"/>
              </a:rPr>
              <a:t>   - Transformation  </a:t>
            </a:r>
          </a:p>
          <a:p>
            <a:pPr eaLnBrk="1" hangingPunct="1">
              <a:spcBef>
                <a:spcPct val="0"/>
              </a:spcBef>
              <a:buFontTx/>
              <a:buNone/>
            </a:pPr>
            <a:r>
              <a:rPr lang="en-US" altLang="en-US" sz="2000" dirty="0">
                <a:solidFill>
                  <a:srgbClr val="660066"/>
                </a:solidFill>
                <a:latin typeface="Arial Black" panose="020B0A04020102020204" pitchFamily="34" charset="0"/>
                <a:cs typeface="Arial" panose="020B0604020202020204" pitchFamily="34" charset="0"/>
              </a:rPr>
              <a:t>   - Dominion</a:t>
            </a:r>
          </a:p>
          <a:p>
            <a:pPr eaLnBrk="1" hangingPunct="1">
              <a:spcBef>
                <a:spcPct val="0"/>
              </a:spcBef>
              <a:buFontTx/>
              <a:buNone/>
            </a:pPr>
            <a:endParaRPr lang="en-US" altLang="en-US" sz="400" b="0" dirty="0">
              <a:solidFill>
                <a:srgbClr val="FFFF00"/>
              </a:solidFill>
              <a:latin typeface="Arial Black" panose="020B0A04020102020204" pitchFamily="34" charset="0"/>
              <a:cs typeface="Arial" panose="020B0604020202020204" pitchFamily="34" charset="0"/>
            </a:endParaRPr>
          </a:p>
        </p:txBody>
      </p:sp>
      <p:sp>
        <p:nvSpPr>
          <p:cNvPr id="424966" name="Rectangle 6"/>
          <p:cNvSpPr>
            <a:spLocks noChangeArrowheads="1"/>
          </p:cNvSpPr>
          <p:nvPr/>
        </p:nvSpPr>
        <p:spPr bwMode="auto">
          <a:xfrm>
            <a:off x="762000" y="4206875"/>
            <a:ext cx="1905000" cy="1066800"/>
          </a:xfrm>
          <a:prstGeom prst="rect">
            <a:avLst/>
          </a:prstGeom>
          <a:solidFill>
            <a:srgbClr val="000099"/>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lvl1pPr defTabSz="950913">
              <a:spcBef>
                <a:spcPct val="20000"/>
              </a:spcBef>
              <a:buChar char="•"/>
              <a:defRPr sz="3200">
                <a:solidFill>
                  <a:schemeClr val="tx1"/>
                </a:solidFill>
                <a:latin typeface="Times New Roman" panose="02020603050405020304" pitchFamily="18" charset="0"/>
              </a:defRPr>
            </a:lvl1pPr>
            <a:lvl2pPr marL="747713" indent="-287338" defTabSz="950913">
              <a:spcBef>
                <a:spcPct val="20000"/>
              </a:spcBef>
              <a:buChar char="–"/>
              <a:defRPr sz="2800">
                <a:solidFill>
                  <a:schemeClr val="tx1"/>
                </a:solidFill>
                <a:latin typeface="Times New Roman" panose="02020603050405020304" pitchFamily="18" charset="0"/>
              </a:defRPr>
            </a:lvl2pPr>
            <a:lvl3pPr marL="1150938" indent="-230188" defTabSz="950913">
              <a:spcBef>
                <a:spcPct val="20000"/>
              </a:spcBef>
              <a:buChar char="•"/>
              <a:defRPr sz="2400">
                <a:solidFill>
                  <a:schemeClr val="tx1"/>
                </a:solidFill>
                <a:latin typeface="Times New Roman" panose="02020603050405020304" pitchFamily="18" charset="0"/>
              </a:defRPr>
            </a:lvl3pPr>
            <a:lvl4pPr marL="1609725" indent="-228600" defTabSz="950913">
              <a:spcBef>
                <a:spcPct val="20000"/>
              </a:spcBef>
              <a:buChar char="–"/>
              <a:defRPr sz="2000">
                <a:solidFill>
                  <a:schemeClr val="tx1"/>
                </a:solidFill>
                <a:latin typeface="Times New Roman" panose="02020603050405020304" pitchFamily="18" charset="0"/>
              </a:defRPr>
            </a:lvl4pPr>
            <a:lvl5pPr marL="2071688" indent="-234950" defTabSz="950913">
              <a:spcBef>
                <a:spcPct val="20000"/>
              </a:spcBef>
              <a:buChar char="»"/>
              <a:defRPr sz="2000">
                <a:solidFill>
                  <a:schemeClr val="tx1"/>
                </a:solidFill>
                <a:latin typeface="Times New Roman" panose="02020603050405020304" pitchFamily="18" charset="0"/>
              </a:defRPr>
            </a:lvl5pPr>
            <a:lvl6pPr marL="25288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dirty="0">
                <a:solidFill>
                  <a:schemeClr val="bg1"/>
                </a:solidFill>
                <a:latin typeface="Arial Black" panose="020B0A04020102020204" pitchFamily="34" charset="0"/>
                <a:cs typeface="Arial" panose="020B0604020202020204" pitchFamily="34" charset="0"/>
              </a:rPr>
              <a:t>INPUT</a:t>
            </a:r>
          </a:p>
        </p:txBody>
      </p:sp>
      <p:sp>
        <p:nvSpPr>
          <p:cNvPr id="424967" name="Rectangle 7"/>
          <p:cNvSpPr>
            <a:spLocks noChangeArrowheads="1"/>
          </p:cNvSpPr>
          <p:nvPr/>
        </p:nvSpPr>
        <p:spPr bwMode="auto">
          <a:xfrm>
            <a:off x="685800" y="5959475"/>
            <a:ext cx="1905000" cy="1066800"/>
          </a:xfrm>
          <a:prstGeom prst="rect">
            <a:avLst/>
          </a:prstGeom>
          <a:solidFill>
            <a:srgbClr val="006600"/>
          </a:solidFill>
          <a:ln w="38100">
            <a:solidFill>
              <a:srgbClr val="FF0000"/>
            </a:solidFill>
            <a:miter lim="800000"/>
            <a:headEnd/>
            <a:tailEnd/>
          </a:ln>
        </p:spPr>
        <p:txBody>
          <a:bodyPr wrap="none" lIns="91428" tIns="45714" rIns="91428" bIns="45714" anchor="ctr"/>
          <a:lstStyle>
            <a:lvl1pPr defTabSz="950913">
              <a:spcBef>
                <a:spcPct val="20000"/>
              </a:spcBef>
              <a:buChar char="•"/>
              <a:defRPr sz="3200">
                <a:solidFill>
                  <a:schemeClr val="tx1"/>
                </a:solidFill>
                <a:latin typeface="Times New Roman" panose="02020603050405020304" pitchFamily="18" charset="0"/>
              </a:defRPr>
            </a:lvl1pPr>
            <a:lvl2pPr marL="747713" indent="-287338" defTabSz="950913">
              <a:spcBef>
                <a:spcPct val="20000"/>
              </a:spcBef>
              <a:buChar char="–"/>
              <a:defRPr sz="2800">
                <a:solidFill>
                  <a:schemeClr val="tx1"/>
                </a:solidFill>
                <a:latin typeface="Times New Roman" panose="02020603050405020304" pitchFamily="18" charset="0"/>
              </a:defRPr>
            </a:lvl2pPr>
            <a:lvl3pPr marL="1150938" indent="-230188" defTabSz="950913">
              <a:spcBef>
                <a:spcPct val="20000"/>
              </a:spcBef>
              <a:buChar char="•"/>
              <a:defRPr sz="2400">
                <a:solidFill>
                  <a:schemeClr val="tx1"/>
                </a:solidFill>
                <a:latin typeface="Times New Roman" panose="02020603050405020304" pitchFamily="18" charset="0"/>
              </a:defRPr>
            </a:lvl3pPr>
            <a:lvl4pPr marL="1609725" indent="-228600" defTabSz="950913">
              <a:spcBef>
                <a:spcPct val="20000"/>
              </a:spcBef>
              <a:buChar char="–"/>
              <a:defRPr sz="2000">
                <a:solidFill>
                  <a:schemeClr val="tx1"/>
                </a:solidFill>
                <a:latin typeface="Times New Roman" panose="02020603050405020304" pitchFamily="18" charset="0"/>
              </a:defRPr>
            </a:lvl4pPr>
            <a:lvl5pPr marL="2071688" indent="-234950" defTabSz="950913">
              <a:spcBef>
                <a:spcPct val="20000"/>
              </a:spcBef>
              <a:buChar char="»"/>
              <a:defRPr sz="2000">
                <a:solidFill>
                  <a:schemeClr val="tx1"/>
                </a:solidFill>
                <a:latin typeface="Times New Roman" panose="02020603050405020304" pitchFamily="18" charset="0"/>
              </a:defRPr>
            </a:lvl5pPr>
            <a:lvl6pPr marL="25288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dirty="0">
                <a:solidFill>
                  <a:schemeClr val="bg1"/>
                </a:solidFill>
                <a:latin typeface="Arial Black" panose="020B0A04020102020204" pitchFamily="34" charset="0"/>
                <a:cs typeface="Arial" panose="020B0604020202020204" pitchFamily="34" charset="0"/>
              </a:rPr>
              <a:t>PROCESS</a:t>
            </a:r>
          </a:p>
        </p:txBody>
      </p:sp>
      <p:sp>
        <p:nvSpPr>
          <p:cNvPr id="424968" name="Rectangle 8"/>
          <p:cNvSpPr>
            <a:spLocks noChangeArrowheads="1"/>
          </p:cNvSpPr>
          <p:nvPr/>
        </p:nvSpPr>
        <p:spPr bwMode="auto">
          <a:xfrm>
            <a:off x="762000" y="7691438"/>
            <a:ext cx="1905000" cy="1066800"/>
          </a:xfrm>
          <a:prstGeom prst="rect">
            <a:avLst/>
          </a:prstGeom>
          <a:solidFill>
            <a:srgbClr val="660066"/>
          </a:solidFill>
          <a:ln w="38100">
            <a:solidFill>
              <a:srgbClr val="FF0000"/>
            </a:solidFill>
            <a:miter lim="800000"/>
            <a:headEnd/>
            <a:tailEnd/>
          </a:ln>
        </p:spPr>
        <p:txBody>
          <a:bodyPr wrap="none" lIns="91428" tIns="45714" rIns="91428" bIns="45714" anchor="ctr"/>
          <a:lstStyle>
            <a:lvl1pPr defTabSz="950913">
              <a:spcBef>
                <a:spcPct val="20000"/>
              </a:spcBef>
              <a:buChar char="•"/>
              <a:defRPr sz="3200">
                <a:solidFill>
                  <a:schemeClr val="tx1"/>
                </a:solidFill>
                <a:latin typeface="Times New Roman" panose="02020603050405020304" pitchFamily="18" charset="0"/>
              </a:defRPr>
            </a:lvl1pPr>
            <a:lvl2pPr marL="747713" indent="-287338" defTabSz="950913">
              <a:spcBef>
                <a:spcPct val="20000"/>
              </a:spcBef>
              <a:buChar char="–"/>
              <a:defRPr sz="2800">
                <a:solidFill>
                  <a:schemeClr val="tx1"/>
                </a:solidFill>
                <a:latin typeface="Times New Roman" panose="02020603050405020304" pitchFamily="18" charset="0"/>
              </a:defRPr>
            </a:lvl2pPr>
            <a:lvl3pPr marL="1150938" indent="-230188" defTabSz="950913">
              <a:spcBef>
                <a:spcPct val="20000"/>
              </a:spcBef>
              <a:buChar char="•"/>
              <a:defRPr sz="2400">
                <a:solidFill>
                  <a:schemeClr val="tx1"/>
                </a:solidFill>
                <a:latin typeface="Times New Roman" panose="02020603050405020304" pitchFamily="18" charset="0"/>
              </a:defRPr>
            </a:lvl3pPr>
            <a:lvl4pPr marL="1609725" indent="-228600" defTabSz="950913">
              <a:spcBef>
                <a:spcPct val="20000"/>
              </a:spcBef>
              <a:buChar char="–"/>
              <a:defRPr sz="2000">
                <a:solidFill>
                  <a:schemeClr val="tx1"/>
                </a:solidFill>
                <a:latin typeface="Times New Roman" panose="02020603050405020304" pitchFamily="18" charset="0"/>
              </a:defRPr>
            </a:lvl4pPr>
            <a:lvl5pPr marL="2071688" indent="-234950" defTabSz="950913">
              <a:spcBef>
                <a:spcPct val="20000"/>
              </a:spcBef>
              <a:buChar char="»"/>
              <a:defRPr sz="2000">
                <a:solidFill>
                  <a:schemeClr val="tx1"/>
                </a:solidFill>
                <a:latin typeface="Times New Roman" panose="02020603050405020304" pitchFamily="18" charset="0"/>
              </a:defRPr>
            </a:lvl5pPr>
            <a:lvl6pPr marL="25288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dirty="0">
                <a:solidFill>
                  <a:schemeClr val="bg1"/>
                </a:solidFill>
                <a:latin typeface="Arial Black" panose="020B0A04020102020204" pitchFamily="34" charset="0"/>
                <a:cs typeface="Arial" panose="020B0604020202020204" pitchFamily="34" charset="0"/>
              </a:rPr>
              <a:t>OUTPU</a:t>
            </a:r>
            <a:r>
              <a:rPr lang="en-US" altLang="en-US" sz="1900" b="0" dirty="0">
                <a:solidFill>
                  <a:schemeClr val="bg1"/>
                </a:solidFill>
                <a:latin typeface="Arial Black" panose="020B0A04020102020204" pitchFamily="34" charset="0"/>
                <a:cs typeface="Arial" panose="020B0604020202020204" pitchFamily="34" charset="0"/>
              </a:rPr>
              <a:t>T</a:t>
            </a:r>
          </a:p>
        </p:txBody>
      </p:sp>
      <p:sp>
        <p:nvSpPr>
          <p:cNvPr id="424969" name="Rectangle 9"/>
          <p:cNvSpPr>
            <a:spLocks noChangeArrowheads="1"/>
          </p:cNvSpPr>
          <p:nvPr/>
        </p:nvSpPr>
        <p:spPr bwMode="auto">
          <a:xfrm>
            <a:off x="4605338" y="4132263"/>
            <a:ext cx="1905000" cy="1066800"/>
          </a:xfrm>
          <a:prstGeom prst="rect">
            <a:avLst/>
          </a:prstGeom>
          <a:solidFill>
            <a:srgbClr val="0000CC"/>
          </a:solidFill>
          <a:ln w="38100">
            <a:solidFill>
              <a:srgbClr val="FF0000"/>
            </a:solidFill>
            <a:miter lim="800000"/>
            <a:headEnd/>
            <a:tailEnd/>
          </a:ln>
        </p:spPr>
        <p:txBody>
          <a:bodyPr wrap="none" lIns="91428" tIns="45714" rIns="91428" bIns="45714" anchor="ctr"/>
          <a:lstStyle>
            <a:lvl1pPr defTabSz="950913">
              <a:spcBef>
                <a:spcPct val="20000"/>
              </a:spcBef>
              <a:buChar char="•"/>
              <a:defRPr sz="3200">
                <a:solidFill>
                  <a:schemeClr val="tx1"/>
                </a:solidFill>
                <a:latin typeface="Times New Roman" panose="02020603050405020304" pitchFamily="18" charset="0"/>
              </a:defRPr>
            </a:lvl1pPr>
            <a:lvl2pPr marL="747713" indent="-287338" defTabSz="950913">
              <a:spcBef>
                <a:spcPct val="20000"/>
              </a:spcBef>
              <a:buChar char="–"/>
              <a:defRPr sz="2800">
                <a:solidFill>
                  <a:schemeClr val="tx1"/>
                </a:solidFill>
                <a:latin typeface="Times New Roman" panose="02020603050405020304" pitchFamily="18" charset="0"/>
              </a:defRPr>
            </a:lvl2pPr>
            <a:lvl3pPr marL="1150938" indent="-230188" defTabSz="950913">
              <a:spcBef>
                <a:spcPct val="20000"/>
              </a:spcBef>
              <a:buChar char="•"/>
              <a:defRPr sz="2400">
                <a:solidFill>
                  <a:schemeClr val="tx1"/>
                </a:solidFill>
                <a:latin typeface="Times New Roman" panose="02020603050405020304" pitchFamily="18" charset="0"/>
              </a:defRPr>
            </a:lvl3pPr>
            <a:lvl4pPr marL="1609725" indent="-228600" defTabSz="950913">
              <a:spcBef>
                <a:spcPct val="20000"/>
              </a:spcBef>
              <a:buChar char="–"/>
              <a:defRPr sz="2000">
                <a:solidFill>
                  <a:schemeClr val="tx1"/>
                </a:solidFill>
                <a:latin typeface="Times New Roman" panose="02020603050405020304" pitchFamily="18" charset="0"/>
              </a:defRPr>
            </a:lvl4pPr>
            <a:lvl5pPr marL="2071688" indent="-234950" defTabSz="950913">
              <a:spcBef>
                <a:spcPct val="20000"/>
              </a:spcBef>
              <a:buChar char="»"/>
              <a:defRPr sz="2000">
                <a:solidFill>
                  <a:schemeClr val="tx1"/>
                </a:solidFill>
                <a:latin typeface="Times New Roman" panose="02020603050405020304" pitchFamily="18" charset="0"/>
              </a:defRPr>
            </a:lvl5pPr>
            <a:lvl6pPr marL="25288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dirty="0">
                <a:solidFill>
                  <a:srgbClr val="FFFF00"/>
                </a:solidFill>
                <a:latin typeface="Arial Black" panose="020B0A04020102020204" pitchFamily="34" charset="0"/>
                <a:cs typeface="Arial" panose="020B0604020202020204" pitchFamily="34" charset="0"/>
              </a:rPr>
              <a:t>RELATION-</a:t>
            </a:r>
          </a:p>
          <a:p>
            <a:pPr algn="ctr" eaLnBrk="1" hangingPunct="1">
              <a:spcBef>
                <a:spcPct val="0"/>
              </a:spcBef>
              <a:buFontTx/>
              <a:buNone/>
            </a:pPr>
            <a:r>
              <a:rPr lang="en-US" altLang="en-US" sz="2000" b="0" dirty="0">
                <a:solidFill>
                  <a:srgbClr val="FFFF00"/>
                </a:solidFill>
                <a:latin typeface="Arial Black" panose="020B0A04020102020204" pitchFamily="34" charset="0"/>
                <a:cs typeface="Arial" panose="020B0604020202020204" pitchFamily="34" charset="0"/>
              </a:rPr>
              <a:t>SHIP</a:t>
            </a:r>
          </a:p>
        </p:txBody>
      </p:sp>
      <p:sp>
        <p:nvSpPr>
          <p:cNvPr id="424970" name="Rectangle 10"/>
          <p:cNvSpPr>
            <a:spLocks noChangeArrowheads="1"/>
          </p:cNvSpPr>
          <p:nvPr/>
        </p:nvSpPr>
        <p:spPr bwMode="auto">
          <a:xfrm>
            <a:off x="4594225" y="5883275"/>
            <a:ext cx="1905000" cy="1066800"/>
          </a:xfrm>
          <a:prstGeom prst="rect">
            <a:avLst/>
          </a:prstGeom>
          <a:solidFill>
            <a:srgbClr val="006600"/>
          </a:solidFill>
          <a:ln w="38100">
            <a:solidFill>
              <a:srgbClr val="FF0000"/>
            </a:solidFill>
            <a:miter lim="800000"/>
            <a:headEnd/>
            <a:tailEnd/>
          </a:ln>
        </p:spPr>
        <p:txBody>
          <a:bodyPr wrap="none" lIns="91428" tIns="45714" rIns="91428" bIns="45714" anchor="ctr"/>
          <a:lstStyle>
            <a:lvl1pPr defTabSz="950913">
              <a:spcBef>
                <a:spcPct val="20000"/>
              </a:spcBef>
              <a:buChar char="•"/>
              <a:defRPr sz="3200">
                <a:solidFill>
                  <a:schemeClr val="tx1"/>
                </a:solidFill>
                <a:latin typeface="Times New Roman" panose="02020603050405020304" pitchFamily="18" charset="0"/>
              </a:defRPr>
            </a:lvl1pPr>
            <a:lvl2pPr marL="747713" indent="-287338" defTabSz="950913">
              <a:spcBef>
                <a:spcPct val="20000"/>
              </a:spcBef>
              <a:buChar char="–"/>
              <a:defRPr sz="2800">
                <a:solidFill>
                  <a:schemeClr val="tx1"/>
                </a:solidFill>
                <a:latin typeface="Times New Roman" panose="02020603050405020304" pitchFamily="18" charset="0"/>
              </a:defRPr>
            </a:lvl2pPr>
            <a:lvl3pPr marL="1150938" indent="-230188" defTabSz="950913">
              <a:spcBef>
                <a:spcPct val="20000"/>
              </a:spcBef>
              <a:buChar char="•"/>
              <a:defRPr sz="2400">
                <a:solidFill>
                  <a:schemeClr val="tx1"/>
                </a:solidFill>
                <a:latin typeface="Times New Roman" panose="02020603050405020304" pitchFamily="18" charset="0"/>
              </a:defRPr>
            </a:lvl3pPr>
            <a:lvl4pPr marL="1609725" indent="-228600" defTabSz="950913">
              <a:spcBef>
                <a:spcPct val="20000"/>
              </a:spcBef>
              <a:buChar char="–"/>
              <a:defRPr sz="2000">
                <a:solidFill>
                  <a:schemeClr val="tx1"/>
                </a:solidFill>
                <a:latin typeface="Times New Roman" panose="02020603050405020304" pitchFamily="18" charset="0"/>
              </a:defRPr>
            </a:lvl4pPr>
            <a:lvl5pPr marL="2071688" indent="-234950" defTabSz="950913">
              <a:spcBef>
                <a:spcPct val="20000"/>
              </a:spcBef>
              <a:buChar char="»"/>
              <a:defRPr sz="2000">
                <a:solidFill>
                  <a:schemeClr val="tx1"/>
                </a:solidFill>
                <a:latin typeface="Times New Roman" panose="02020603050405020304" pitchFamily="18" charset="0"/>
              </a:defRPr>
            </a:lvl5pPr>
            <a:lvl6pPr marL="25288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dirty="0">
                <a:solidFill>
                  <a:srgbClr val="FFFF00"/>
                </a:solidFill>
                <a:latin typeface="Arial Black" panose="020B0A04020102020204" pitchFamily="34" charset="0"/>
                <a:cs typeface="Arial" panose="020B0604020202020204" pitchFamily="34" charset="0"/>
              </a:rPr>
              <a:t>TRANSFOR-</a:t>
            </a:r>
          </a:p>
          <a:p>
            <a:pPr algn="ctr" eaLnBrk="1" hangingPunct="1">
              <a:spcBef>
                <a:spcPct val="0"/>
              </a:spcBef>
              <a:buFontTx/>
              <a:buNone/>
            </a:pPr>
            <a:r>
              <a:rPr lang="en-US" altLang="en-US" sz="2000" b="0" dirty="0">
                <a:solidFill>
                  <a:srgbClr val="FFFF00"/>
                </a:solidFill>
                <a:latin typeface="Arial Black" panose="020B0A04020102020204" pitchFamily="34" charset="0"/>
                <a:cs typeface="Arial" panose="020B0604020202020204" pitchFamily="34" charset="0"/>
              </a:rPr>
              <a:t>MATION</a:t>
            </a:r>
          </a:p>
        </p:txBody>
      </p:sp>
      <p:sp>
        <p:nvSpPr>
          <p:cNvPr id="424971" name="Rectangle 11"/>
          <p:cNvSpPr>
            <a:spLocks noChangeArrowheads="1"/>
          </p:cNvSpPr>
          <p:nvPr/>
        </p:nvSpPr>
        <p:spPr bwMode="auto">
          <a:xfrm>
            <a:off x="4659313" y="7635875"/>
            <a:ext cx="1905000" cy="1066800"/>
          </a:xfrm>
          <a:prstGeom prst="rect">
            <a:avLst/>
          </a:prstGeom>
          <a:solidFill>
            <a:srgbClr val="660066"/>
          </a:solidFill>
          <a:ln w="38100">
            <a:solidFill>
              <a:srgbClr val="FF0000"/>
            </a:solidFill>
            <a:miter lim="800000"/>
            <a:headEnd/>
            <a:tailEnd/>
          </a:ln>
        </p:spPr>
        <p:txBody>
          <a:bodyPr wrap="none" lIns="91428" tIns="45714" rIns="91428" bIns="45714" anchor="ctr"/>
          <a:lstStyle>
            <a:lvl1pPr defTabSz="950913">
              <a:spcBef>
                <a:spcPct val="20000"/>
              </a:spcBef>
              <a:buChar char="•"/>
              <a:defRPr sz="3200">
                <a:solidFill>
                  <a:schemeClr val="tx1"/>
                </a:solidFill>
                <a:latin typeface="Times New Roman" panose="02020603050405020304" pitchFamily="18" charset="0"/>
              </a:defRPr>
            </a:lvl1pPr>
            <a:lvl2pPr marL="747713" indent="-287338" defTabSz="950913">
              <a:spcBef>
                <a:spcPct val="20000"/>
              </a:spcBef>
              <a:buChar char="–"/>
              <a:defRPr sz="2800">
                <a:solidFill>
                  <a:schemeClr val="tx1"/>
                </a:solidFill>
                <a:latin typeface="Times New Roman" panose="02020603050405020304" pitchFamily="18" charset="0"/>
              </a:defRPr>
            </a:lvl2pPr>
            <a:lvl3pPr marL="1150938" indent="-230188" defTabSz="950913">
              <a:spcBef>
                <a:spcPct val="20000"/>
              </a:spcBef>
              <a:buChar char="•"/>
              <a:defRPr sz="2400">
                <a:solidFill>
                  <a:schemeClr val="tx1"/>
                </a:solidFill>
                <a:latin typeface="Times New Roman" panose="02020603050405020304" pitchFamily="18" charset="0"/>
              </a:defRPr>
            </a:lvl3pPr>
            <a:lvl4pPr marL="1609725" indent="-228600" defTabSz="950913">
              <a:spcBef>
                <a:spcPct val="20000"/>
              </a:spcBef>
              <a:buChar char="–"/>
              <a:defRPr sz="2000">
                <a:solidFill>
                  <a:schemeClr val="tx1"/>
                </a:solidFill>
                <a:latin typeface="Times New Roman" panose="02020603050405020304" pitchFamily="18" charset="0"/>
              </a:defRPr>
            </a:lvl4pPr>
            <a:lvl5pPr marL="2071688" indent="-234950" defTabSz="950913">
              <a:spcBef>
                <a:spcPct val="20000"/>
              </a:spcBef>
              <a:buChar char="»"/>
              <a:defRPr sz="2000">
                <a:solidFill>
                  <a:schemeClr val="tx1"/>
                </a:solidFill>
                <a:latin typeface="Times New Roman" panose="02020603050405020304" pitchFamily="18" charset="0"/>
              </a:defRPr>
            </a:lvl5pPr>
            <a:lvl6pPr marL="25288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dirty="0">
                <a:solidFill>
                  <a:srgbClr val="FFFF00"/>
                </a:solidFill>
                <a:latin typeface="Arial Black" panose="020B0A04020102020204" pitchFamily="34" charset="0"/>
                <a:cs typeface="Arial" panose="020B0604020202020204" pitchFamily="34" charset="0"/>
              </a:rPr>
              <a:t>DOMINION</a:t>
            </a:r>
          </a:p>
        </p:txBody>
      </p:sp>
      <p:sp>
        <p:nvSpPr>
          <p:cNvPr id="424972" name="Line 12"/>
          <p:cNvSpPr>
            <a:spLocks noChangeShapeType="1"/>
          </p:cNvSpPr>
          <p:nvPr/>
        </p:nvSpPr>
        <p:spPr bwMode="auto">
          <a:xfrm>
            <a:off x="1676400" y="5426075"/>
            <a:ext cx="0" cy="457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4973" name="Line 13"/>
          <p:cNvSpPr>
            <a:spLocks noChangeShapeType="1"/>
          </p:cNvSpPr>
          <p:nvPr/>
        </p:nvSpPr>
        <p:spPr bwMode="auto">
          <a:xfrm>
            <a:off x="1676400" y="7178675"/>
            <a:ext cx="0" cy="457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4974" name="Line 14"/>
          <p:cNvSpPr>
            <a:spLocks noChangeShapeType="1"/>
          </p:cNvSpPr>
          <p:nvPr/>
        </p:nvSpPr>
        <p:spPr bwMode="auto">
          <a:xfrm>
            <a:off x="5583238" y="5340350"/>
            <a:ext cx="0" cy="4572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4975" name="Line 15"/>
          <p:cNvSpPr>
            <a:spLocks noChangeShapeType="1"/>
          </p:cNvSpPr>
          <p:nvPr/>
        </p:nvSpPr>
        <p:spPr bwMode="auto">
          <a:xfrm>
            <a:off x="5573713" y="7102475"/>
            <a:ext cx="0" cy="4572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4976" name="Oval 16"/>
          <p:cNvSpPr>
            <a:spLocks noChangeArrowheads="1"/>
          </p:cNvSpPr>
          <p:nvPr/>
        </p:nvSpPr>
        <p:spPr bwMode="auto">
          <a:xfrm>
            <a:off x="4344988" y="3825875"/>
            <a:ext cx="2493962" cy="5029200"/>
          </a:xfrm>
          <a:prstGeom prst="ellipse">
            <a:avLst/>
          </a:prstGeom>
          <a:noFill/>
          <a:ln w="38100">
            <a:solidFill>
              <a:srgbClr val="FFFF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424977" name="Line 17"/>
          <p:cNvSpPr>
            <a:spLocks noChangeShapeType="1"/>
          </p:cNvSpPr>
          <p:nvPr/>
        </p:nvSpPr>
        <p:spPr bwMode="auto">
          <a:xfrm>
            <a:off x="3579813" y="168275"/>
            <a:ext cx="79375" cy="88392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2930" name="Text Box 18"/>
          <p:cNvSpPr txBox="1">
            <a:spLocks noChangeArrowheads="1"/>
          </p:cNvSpPr>
          <p:nvPr/>
        </p:nvSpPr>
        <p:spPr bwMode="auto">
          <a:xfrm>
            <a:off x="638175" y="317500"/>
            <a:ext cx="2320925" cy="460375"/>
          </a:xfrm>
          <a:prstGeom prst="rect">
            <a:avLst/>
          </a:prstGeom>
          <a:solidFill>
            <a:schemeClr val="bg2">
              <a:lumMod val="75000"/>
            </a:schemeClr>
          </a:solidFill>
          <a:ln w="3175">
            <a:solidFill>
              <a:schemeClr val="tx1"/>
            </a:solidFill>
            <a:miter lim="800000"/>
            <a:headEnd/>
            <a:tailEnd/>
          </a:ln>
          <a:effectLst/>
        </p:spPr>
        <p:txBody>
          <a:bodyPr wrap="none" lIns="91428" tIns="45714" rIns="91428" bIns="45714">
            <a:spAutoFit/>
          </a:bodyPr>
          <a:lstStyle>
            <a:lvl1pPr defTabSz="950913">
              <a:spcBef>
                <a:spcPct val="20000"/>
              </a:spcBef>
              <a:buChar char="•"/>
              <a:defRPr sz="3200">
                <a:solidFill>
                  <a:schemeClr val="tx1"/>
                </a:solidFill>
                <a:latin typeface="Times New Roman" panose="02020603050405020304" pitchFamily="18" charset="0"/>
              </a:defRPr>
            </a:lvl1pPr>
            <a:lvl2pPr marL="747713" indent="-287338" defTabSz="950913">
              <a:spcBef>
                <a:spcPct val="20000"/>
              </a:spcBef>
              <a:buChar char="–"/>
              <a:defRPr sz="2800">
                <a:solidFill>
                  <a:schemeClr val="tx1"/>
                </a:solidFill>
                <a:latin typeface="Times New Roman" panose="02020603050405020304" pitchFamily="18" charset="0"/>
              </a:defRPr>
            </a:lvl2pPr>
            <a:lvl3pPr marL="1150938" indent="-230188" defTabSz="950913">
              <a:spcBef>
                <a:spcPct val="20000"/>
              </a:spcBef>
              <a:buChar char="•"/>
              <a:defRPr sz="2400">
                <a:solidFill>
                  <a:schemeClr val="tx1"/>
                </a:solidFill>
                <a:latin typeface="Times New Roman" panose="02020603050405020304" pitchFamily="18" charset="0"/>
              </a:defRPr>
            </a:lvl3pPr>
            <a:lvl4pPr marL="1609725" indent="-228600" defTabSz="950913">
              <a:spcBef>
                <a:spcPct val="20000"/>
              </a:spcBef>
              <a:buChar char="–"/>
              <a:defRPr sz="2000">
                <a:solidFill>
                  <a:schemeClr val="tx1"/>
                </a:solidFill>
                <a:latin typeface="Times New Roman" panose="02020603050405020304" pitchFamily="18" charset="0"/>
              </a:defRPr>
            </a:lvl4pPr>
            <a:lvl5pPr marL="2071688" indent="-234950" defTabSz="950913">
              <a:spcBef>
                <a:spcPct val="20000"/>
              </a:spcBef>
              <a:buChar char="»"/>
              <a:defRPr sz="2000">
                <a:solidFill>
                  <a:schemeClr val="tx1"/>
                </a:solidFill>
                <a:latin typeface="Times New Roman" panose="02020603050405020304" pitchFamily="18" charset="0"/>
              </a:defRPr>
            </a:lvl5pPr>
            <a:lvl6pPr marL="25288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defRPr/>
            </a:pPr>
            <a:r>
              <a:rPr lang="en-US" altLang="en-US" sz="2400" b="0" dirty="0">
                <a:solidFill>
                  <a:schemeClr val="bg1"/>
                </a:solidFill>
                <a:latin typeface="Arial Black" panose="020B0A04020102020204" pitchFamily="34" charset="0"/>
                <a:cs typeface="Arial" panose="020B0604020202020204" pitchFamily="34" charset="0"/>
              </a:rPr>
              <a:t>Physical Life</a:t>
            </a:r>
          </a:p>
        </p:txBody>
      </p:sp>
      <p:sp>
        <p:nvSpPr>
          <p:cNvPr id="424979" name="Text Box 19"/>
          <p:cNvSpPr txBox="1">
            <a:spLocks noChangeArrowheads="1"/>
          </p:cNvSpPr>
          <p:nvPr/>
        </p:nvSpPr>
        <p:spPr bwMode="auto">
          <a:xfrm>
            <a:off x="4232275" y="315913"/>
            <a:ext cx="2320925" cy="460375"/>
          </a:xfrm>
          <a:prstGeom prst="rect">
            <a:avLst/>
          </a:prstGeom>
          <a:solidFill>
            <a:srgbClr val="FF000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spAutoFit/>
          </a:bodyPr>
          <a:lstStyle>
            <a:lvl1pPr defTabSz="950913">
              <a:spcBef>
                <a:spcPct val="20000"/>
              </a:spcBef>
              <a:buChar char="•"/>
              <a:defRPr sz="3200">
                <a:solidFill>
                  <a:schemeClr val="tx1"/>
                </a:solidFill>
                <a:latin typeface="Times New Roman" panose="02020603050405020304" pitchFamily="18" charset="0"/>
              </a:defRPr>
            </a:lvl1pPr>
            <a:lvl2pPr marL="747713" indent="-287338" defTabSz="950913">
              <a:spcBef>
                <a:spcPct val="20000"/>
              </a:spcBef>
              <a:buChar char="–"/>
              <a:defRPr sz="2800">
                <a:solidFill>
                  <a:schemeClr val="tx1"/>
                </a:solidFill>
                <a:latin typeface="Times New Roman" panose="02020603050405020304" pitchFamily="18" charset="0"/>
              </a:defRPr>
            </a:lvl2pPr>
            <a:lvl3pPr marL="1150938" indent="-230188" defTabSz="950913">
              <a:spcBef>
                <a:spcPct val="20000"/>
              </a:spcBef>
              <a:buChar char="•"/>
              <a:defRPr sz="2400">
                <a:solidFill>
                  <a:schemeClr val="tx1"/>
                </a:solidFill>
                <a:latin typeface="Times New Roman" panose="02020603050405020304" pitchFamily="18" charset="0"/>
              </a:defRPr>
            </a:lvl3pPr>
            <a:lvl4pPr marL="1609725" indent="-228600" defTabSz="950913">
              <a:spcBef>
                <a:spcPct val="20000"/>
              </a:spcBef>
              <a:buChar char="–"/>
              <a:defRPr sz="2000">
                <a:solidFill>
                  <a:schemeClr val="tx1"/>
                </a:solidFill>
                <a:latin typeface="Times New Roman" panose="02020603050405020304" pitchFamily="18" charset="0"/>
              </a:defRPr>
            </a:lvl4pPr>
            <a:lvl5pPr marL="2071688" indent="-234950" defTabSz="950913">
              <a:spcBef>
                <a:spcPct val="20000"/>
              </a:spcBef>
              <a:buChar char="»"/>
              <a:defRPr sz="2000">
                <a:solidFill>
                  <a:schemeClr val="tx1"/>
                </a:solidFill>
                <a:latin typeface="Times New Roman" panose="02020603050405020304" pitchFamily="18" charset="0"/>
              </a:defRPr>
            </a:lvl5pPr>
            <a:lvl6pPr marL="25288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400" b="0" dirty="0">
                <a:solidFill>
                  <a:srgbClr val="FFFF00"/>
                </a:solidFill>
                <a:latin typeface="Arial Black" panose="020B0A04020102020204" pitchFamily="34" charset="0"/>
                <a:cs typeface="Arial" panose="020B0604020202020204" pitchFamily="34" charset="0"/>
              </a:rPr>
              <a:t>Spiritual Life</a:t>
            </a:r>
          </a:p>
        </p:txBody>
      </p:sp>
      <p:sp>
        <p:nvSpPr>
          <p:cNvPr id="424980" name="Line 20"/>
          <p:cNvSpPr>
            <a:spLocks noChangeShapeType="1"/>
          </p:cNvSpPr>
          <p:nvPr/>
        </p:nvSpPr>
        <p:spPr bwMode="auto">
          <a:xfrm flipH="1">
            <a:off x="6746875" y="7072313"/>
            <a:ext cx="20638" cy="31115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4981" name="Line 21"/>
          <p:cNvSpPr>
            <a:spLocks noChangeShapeType="1"/>
          </p:cNvSpPr>
          <p:nvPr/>
        </p:nvSpPr>
        <p:spPr bwMode="auto">
          <a:xfrm>
            <a:off x="6705600" y="5207000"/>
            <a:ext cx="65088" cy="31115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4982" name="Line 22"/>
          <p:cNvSpPr>
            <a:spLocks noChangeShapeType="1"/>
          </p:cNvSpPr>
          <p:nvPr/>
        </p:nvSpPr>
        <p:spPr bwMode="auto">
          <a:xfrm flipV="1">
            <a:off x="4402138" y="5362575"/>
            <a:ext cx="0" cy="31115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4983" name="Line 23"/>
          <p:cNvSpPr>
            <a:spLocks noChangeShapeType="1"/>
          </p:cNvSpPr>
          <p:nvPr/>
        </p:nvSpPr>
        <p:spPr bwMode="auto">
          <a:xfrm flipH="1" flipV="1">
            <a:off x="4435475" y="7227888"/>
            <a:ext cx="80963" cy="31115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4984" name="Oval 24"/>
          <p:cNvSpPr>
            <a:spLocks noChangeArrowheads="1"/>
          </p:cNvSpPr>
          <p:nvPr/>
        </p:nvSpPr>
        <p:spPr bwMode="auto">
          <a:xfrm>
            <a:off x="457200" y="3876675"/>
            <a:ext cx="2493963" cy="5029200"/>
          </a:xfrm>
          <a:prstGeom prst="ellipse">
            <a:avLst/>
          </a:prstGeom>
          <a:noFill/>
          <a:ln w="38100">
            <a:solidFill>
              <a:srgbClr val="FFFF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424985" name="Line 25"/>
          <p:cNvSpPr>
            <a:spLocks noChangeShapeType="1"/>
          </p:cNvSpPr>
          <p:nvPr/>
        </p:nvSpPr>
        <p:spPr bwMode="auto">
          <a:xfrm flipV="1">
            <a:off x="533400" y="5527675"/>
            <a:ext cx="0" cy="31115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4986" name="Line 26"/>
          <p:cNvSpPr>
            <a:spLocks noChangeShapeType="1"/>
          </p:cNvSpPr>
          <p:nvPr/>
        </p:nvSpPr>
        <p:spPr bwMode="auto">
          <a:xfrm flipH="1" flipV="1">
            <a:off x="546100" y="7380288"/>
            <a:ext cx="80963" cy="31115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4987" name="Line 27"/>
          <p:cNvSpPr>
            <a:spLocks noChangeShapeType="1"/>
          </p:cNvSpPr>
          <p:nvPr/>
        </p:nvSpPr>
        <p:spPr bwMode="auto">
          <a:xfrm>
            <a:off x="2832100" y="5334000"/>
            <a:ext cx="65088" cy="31115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4988" name="Line 29"/>
          <p:cNvSpPr>
            <a:spLocks noChangeShapeType="1"/>
          </p:cNvSpPr>
          <p:nvPr/>
        </p:nvSpPr>
        <p:spPr bwMode="auto">
          <a:xfrm flipH="1">
            <a:off x="2819400" y="7148513"/>
            <a:ext cx="71438" cy="309562"/>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553946783"/>
      </p:ext>
    </p:extLst>
  </p:cSld>
  <p:clrMapOvr>
    <a:masterClrMapping/>
  </p:clrMapOvr>
  <p:transition spd="slow">
    <p:checker/>
    <p:sndAc>
      <p:stSnd>
        <p:snd r:embed="rId3" name="projctor.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3"/>
          <p:cNvSpPr>
            <a:spLocks noGrp="1" noChangeArrowheads="1"/>
          </p:cNvSpPr>
          <p:nvPr>
            <p:ph type="body" idx="1"/>
          </p:nvPr>
        </p:nvSpPr>
        <p:spPr>
          <a:xfrm>
            <a:off x="152400" y="92075"/>
            <a:ext cx="6996113" cy="9144000"/>
          </a:xfrm>
          <a:solidFill>
            <a:srgbClr val="000000"/>
          </a:solidFill>
          <a:ln w="76200">
            <a:solidFill>
              <a:srgbClr val="FF0000"/>
            </a:solidFill>
            <a:miter lim="800000"/>
            <a:headEnd/>
            <a:tailEnd/>
          </a:ln>
        </p:spPr>
        <p:txBody>
          <a:bodyPr/>
          <a:lstStyle/>
          <a:p>
            <a:pPr>
              <a:buFontTx/>
              <a:buNone/>
            </a:pPr>
            <a:endParaRPr lang="en-US" altLang="en-US" sz="1200" dirty="0"/>
          </a:p>
        </p:txBody>
      </p:sp>
      <p:sp>
        <p:nvSpPr>
          <p:cNvPr id="519171" name="Text Box 5"/>
          <p:cNvSpPr txBox="1">
            <a:spLocks noChangeArrowheads="1"/>
          </p:cNvSpPr>
          <p:nvPr/>
        </p:nvSpPr>
        <p:spPr bwMode="auto">
          <a:xfrm>
            <a:off x="1050925" y="357188"/>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dirty="0">
              <a:solidFill>
                <a:schemeClr val="tx1"/>
              </a:solidFill>
              <a:latin typeface="Times New Roman" panose="02020603050405020304" pitchFamily="18" charset="0"/>
            </a:endParaRPr>
          </a:p>
        </p:txBody>
      </p:sp>
      <p:sp>
        <p:nvSpPr>
          <p:cNvPr id="519172" name="Text Box 6"/>
          <p:cNvSpPr txBox="1">
            <a:spLocks noChangeArrowheads="1"/>
          </p:cNvSpPr>
          <p:nvPr/>
        </p:nvSpPr>
        <p:spPr bwMode="auto">
          <a:xfrm>
            <a:off x="288925" y="93577"/>
            <a:ext cx="6645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200" dirty="0">
              <a:solidFill>
                <a:schemeClr val="tx1"/>
              </a:solidFill>
              <a:latin typeface="Times New Roman" panose="02020603050405020304" pitchFamily="18" charset="0"/>
            </a:endParaRPr>
          </a:p>
        </p:txBody>
      </p:sp>
      <p:sp>
        <p:nvSpPr>
          <p:cNvPr id="513029" name="Text Box 8"/>
          <p:cNvSpPr txBox="1">
            <a:spLocks noChangeArrowheads="1"/>
          </p:cNvSpPr>
          <p:nvPr/>
        </p:nvSpPr>
        <p:spPr bwMode="auto">
          <a:xfrm>
            <a:off x="392113" y="179838"/>
            <a:ext cx="6530975" cy="1966436"/>
          </a:xfrm>
          <a:prstGeom prst="rect">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dirty="0">
                <a:solidFill>
                  <a:schemeClr val="tx1"/>
                </a:solidFill>
              </a:rPr>
              <a:t>Spiritual Growth Cycle</a:t>
            </a:r>
          </a:p>
          <a:p>
            <a:pPr algn="ctr"/>
            <a:r>
              <a:rPr lang="en-US" altLang="en-US" sz="1600" dirty="0">
                <a:solidFill>
                  <a:schemeClr val="tx1"/>
                </a:solidFill>
              </a:rPr>
              <a:t>Becoming a Book of Acts Christian</a:t>
            </a:r>
          </a:p>
          <a:p>
            <a:endParaRPr lang="en-US" altLang="en-US" sz="100" dirty="0">
              <a:solidFill>
                <a:schemeClr val="tx1"/>
              </a:solidFill>
            </a:endParaRPr>
          </a:p>
          <a:p>
            <a:pPr marL="0" marR="0" algn="just">
              <a:spcBef>
                <a:spcPts val="0"/>
              </a:spcBef>
              <a:spcAft>
                <a:spcPts val="0"/>
              </a:spcAft>
            </a:pPr>
            <a:r>
              <a:rPr lang="en-US" altLang="en-US" sz="1200" b="0" dirty="0">
                <a:solidFill>
                  <a:schemeClr val="tx1"/>
                </a:solidFill>
                <a:latin typeface="Arial Black" panose="020B0A04020102020204" pitchFamily="34" charset="0"/>
              </a:rPr>
              <a:t>Just as oxygen is the key element in our  natural  ecosystem  for us to live,  </a:t>
            </a:r>
            <a:r>
              <a:rPr lang="en-US" altLang="en-US" sz="1200" b="0" dirty="0">
                <a:solidFill>
                  <a:srgbClr val="FF0000"/>
                </a:solidFill>
                <a:latin typeface="Arial Black" panose="020B0A04020102020204" pitchFamily="34" charset="0"/>
              </a:rPr>
              <a:t>perfect love  </a:t>
            </a:r>
            <a:r>
              <a:rPr lang="en-US" altLang="en-US" sz="1200" b="0" dirty="0">
                <a:solidFill>
                  <a:schemeClr val="tx1"/>
                </a:solidFill>
                <a:latin typeface="Arial Black" panose="020B0A04020102020204" pitchFamily="34" charset="0"/>
              </a:rPr>
              <a:t>is  the key element in  God’s  ecosystem  for  the  spiritual   man  to  grow  and  be  productive.    It  is  the   key  element and driving force in a </a:t>
            </a:r>
            <a:r>
              <a:rPr lang="en-US" altLang="en-US" sz="1200" b="0" dirty="0">
                <a:solidFill>
                  <a:schemeClr val="accent6"/>
                </a:solidFill>
                <a:latin typeface="Arial Black" panose="020B0A04020102020204" pitchFamily="34" charset="0"/>
              </a:rPr>
              <a:t>growing relationship with God</a:t>
            </a:r>
            <a:r>
              <a:rPr lang="en-US" altLang="en-US" sz="1200" b="0" dirty="0">
                <a:solidFill>
                  <a:srgbClr val="006600"/>
                </a:solidFill>
                <a:latin typeface="Arial Black" panose="020B0A04020102020204" pitchFamily="34" charset="0"/>
              </a:rPr>
              <a:t>, transformation of the inner man </a:t>
            </a:r>
            <a:r>
              <a:rPr lang="en-US" altLang="en-US" sz="1200" b="0" dirty="0">
                <a:solidFill>
                  <a:schemeClr val="tx1"/>
                </a:solidFill>
                <a:latin typeface="Arial Black" panose="020B0A04020102020204" pitchFamily="34" charset="0"/>
              </a:rPr>
              <a:t>and </a:t>
            </a:r>
            <a:r>
              <a:rPr lang="en-US" altLang="en-US" sz="1200" b="0" dirty="0">
                <a:solidFill>
                  <a:srgbClr val="660066"/>
                </a:solidFill>
                <a:latin typeface="Arial Black" panose="020B0A04020102020204" pitchFamily="34" charset="0"/>
              </a:rPr>
              <a:t>dominion in the harvest field and battlefield (doing God’s will and work) </a:t>
            </a:r>
            <a:endParaRPr lang="en-US" altLang="en-US" sz="1200" b="0" dirty="0">
              <a:solidFill>
                <a:schemeClr val="tx1"/>
              </a:solidFill>
              <a:latin typeface="+mj-lt"/>
            </a:endParaRPr>
          </a:p>
          <a:p>
            <a:pPr marL="0" marR="0" algn="just">
              <a:lnSpc>
                <a:spcPct val="115000"/>
              </a:lnSpc>
              <a:spcBef>
                <a:spcPts val="0"/>
              </a:spcBef>
              <a:spcAft>
                <a:spcPts val="0"/>
              </a:spcAft>
            </a:pPr>
            <a:r>
              <a:rPr lang="en-US" sz="1200" i="1" dirty="0">
                <a:solidFill>
                  <a:srgbClr val="FF0000"/>
                </a:solidFill>
                <a:latin typeface="Arial Black" panose="020B0A04020102020204" pitchFamily="34" charset="0"/>
                <a:ea typeface="Times New Roman" panose="02020603050405020304" pitchFamily="18" charset="0"/>
                <a:cs typeface="Times New Roman" panose="02020603050405020304" pitchFamily="18" charset="0"/>
              </a:rPr>
              <a:t>“Though I have all spiritual gifts . . .  give all my goods to the poor  . . .  give my body to be burned, and have not love, it is nothing” (1 Cor. 13:1-3).</a:t>
            </a:r>
            <a:endParaRPr lang="en-US" sz="1200" dirty="0">
              <a:solidFill>
                <a:schemeClr val="tx1"/>
              </a:solidFill>
              <a:latin typeface="Arial Black" panose="020B0A04020102020204" pitchFamily="34" charset="0"/>
            </a:endParaRPr>
          </a:p>
        </p:txBody>
      </p:sp>
      <p:sp>
        <p:nvSpPr>
          <p:cNvPr id="519174" name="Text Box 9"/>
          <p:cNvSpPr txBox="1">
            <a:spLocks noChangeArrowheads="1"/>
          </p:cNvSpPr>
          <p:nvPr/>
        </p:nvSpPr>
        <p:spPr bwMode="auto">
          <a:xfrm>
            <a:off x="3336925" y="3417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800" dirty="0">
              <a:solidFill>
                <a:schemeClr val="tx1"/>
              </a:solidFill>
              <a:latin typeface="Elephant" panose="02020904090505020303" pitchFamily="18" charset="0"/>
            </a:endParaRPr>
          </a:p>
        </p:txBody>
      </p:sp>
      <p:sp>
        <p:nvSpPr>
          <p:cNvPr id="519175" name="Text Box 12"/>
          <p:cNvSpPr txBox="1">
            <a:spLocks noChangeArrowheads="1"/>
          </p:cNvSpPr>
          <p:nvPr/>
        </p:nvSpPr>
        <p:spPr bwMode="auto">
          <a:xfrm>
            <a:off x="3413125" y="3848100"/>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dirty="0">
              <a:solidFill>
                <a:schemeClr val="tx1"/>
              </a:solidFill>
              <a:latin typeface="Elephant" panose="02020904090505020303" pitchFamily="18" charset="0"/>
            </a:endParaRPr>
          </a:p>
        </p:txBody>
      </p:sp>
      <p:grpSp>
        <p:nvGrpSpPr>
          <p:cNvPr id="519176" name="Group 13"/>
          <p:cNvGrpSpPr>
            <a:grpSpLocks/>
          </p:cNvGrpSpPr>
          <p:nvPr/>
        </p:nvGrpSpPr>
        <p:grpSpPr bwMode="auto">
          <a:xfrm>
            <a:off x="325438" y="2097088"/>
            <a:ext cx="6705600" cy="7073900"/>
            <a:chOff x="192" y="1226"/>
            <a:chExt cx="4224" cy="4456"/>
          </a:xfrm>
        </p:grpSpPr>
        <p:sp>
          <p:nvSpPr>
            <p:cNvPr id="519185" name="Oval 14"/>
            <p:cNvSpPr>
              <a:spLocks noChangeArrowheads="1"/>
            </p:cNvSpPr>
            <p:nvPr/>
          </p:nvSpPr>
          <p:spPr bwMode="auto">
            <a:xfrm>
              <a:off x="192" y="1226"/>
              <a:ext cx="4224" cy="4456"/>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solidFill>
                  <a:schemeClr val="tx1"/>
                </a:solidFill>
              </a:endParaRPr>
            </a:p>
          </p:txBody>
        </p:sp>
        <p:sp>
          <p:nvSpPr>
            <p:cNvPr id="519186" name="Oval 15"/>
            <p:cNvSpPr>
              <a:spLocks noChangeArrowheads="1"/>
            </p:cNvSpPr>
            <p:nvPr/>
          </p:nvSpPr>
          <p:spPr bwMode="auto">
            <a:xfrm>
              <a:off x="1043" y="3370"/>
              <a:ext cx="1680" cy="2064"/>
            </a:xfrm>
            <a:prstGeom prst="ellipse">
              <a:avLst/>
            </a:prstGeom>
            <a:solidFill>
              <a:srgbClr val="660066"/>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solidFill>
                  <a:schemeClr val="tx1"/>
                </a:solidFill>
              </a:endParaRPr>
            </a:p>
          </p:txBody>
        </p:sp>
        <p:sp>
          <p:nvSpPr>
            <p:cNvPr id="519187" name="Text Box 16"/>
            <p:cNvSpPr txBox="1">
              <a:spLocks noChangeArrowheads="1"/>
            </p:cNvSpPr>
            <p:nvPr/>
          </p:nvSpPr>
          <p:spPr bwMode="auto">
            <a:xfrm>
              <a:off x="1132" y="3802"/>
              <a:ext cx="1501" cy="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000" dirty="0"/>
                <a:t>  </a:t>
              </a:r>
            </a:p>
            <a:p>
              <a:pPr algn="ctr"/>
              <a:r>
                <a:rPr lang="en-US" altLang="en-US" sz="2200" dirty="0"/>
                <a:t>Dominion</a:t>
              </a:r>
            </a:p>
            <a:p>
              <a:pPr algn="ctr"/>
              <a:endParaRPr lang="en-US" altLang="en-US" sz="600" dirty="0"/>
            </a:p>
            <a:p>
              <a:pPr algn="ctr"/>
              <a:r>
                <a:rPr lang="en-US" altLang="en-US" sz="1700" dirty="0"/>
                <a:t>(Engagement in</a:t>
              </a:r>
            </a:p>
            <a:p>
              <a:pPr algn="ctr"/>
              <a:r>
                <a:rPr lang="en-US" altLang="en-US" sz="1700" dirty="0"/>
                <a:t>the Harvest Field</a:t>
              </a:r>
            </a:p>
            <a:p>
              <a:pPr algn="ctr"/>
              <a:r>
                <a:rPr lang="en-US" altLang="en-US" sz="1700" dirty="0"/>
                <a:t>and Battlefield)</a:t>
              </a:r>
            </a:p>
            <a:p>
              <a:pPr algn="ctr"/>
              <a:endParaRPr lang="en-US" altLang="en-US" sz="1400" dirty="0"/>
            </a:p>
            <a:p>
              <a:pPr algn="ctr"/>
              <a:r>
                <a:rPr lang="en-US" altLang="en-US" sz="1600" dirty="0">
                  <a:latin typeface="Lucida Calligraphy" panose="03010101010101010101" pitchFamily="66" charset="0"/>
                </a:rPr>
                <a:t>   Outward Focus</a:t>
              </a:r>
            </a:p>
            <a:p>
              <a:pPr algn="ctr"/>
              <a:endParaRPr lang="en-US" altLang="en-US" dirty="0"/>
            </a:p>
          </p:txBody>
        </p:sp>
        <p:sp>
          <p:nvSpPr>
            <p:cNvPr id="519188" name="Oval 17"/>
            <p:cNvSpPr>
              <a:spLocks noChangeArrowheads="1"/>
            </p:cNvSpPr>
            <p:nvPr/>
          </p:nvSpPr>
          <p:spPr bwMode="auto">
            <a:xfrm>
              <a:off x="2483" y="2306"/>
              <a:ext cx="1680" cy="2064"/>
            </a:xfrm>
            <a:prstGeom prst="ellipse">
              <a:avLst/>
            </a:prstGeom>
            <a:solidFill>
              <a:srgbClr val="0066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dirty="0">
                <a:solidFill>
                  <a:schemeClr val="tx1"/>
                </a:solidFill>
                <a:latin typeface="Times New Roman" panose="02020603050405020304" pitchFamily="18" charset="0"/>
              </a:endParaRPr>
            </a:p>
          </p:txBody>
        </p:sp>
        <p:sp>
          <p:nvSpPr>
            <p:cNvPr id="519189" name="Text Box 18"/>
            <p:cNvSpPr txBox="1">
              <a:spLocks noChangeArrowheads="1"/>
            </p:cNvSpPr>
            <p:nvPr/>
          </p:nvSpPr>
          <p:spPr bwMode="auto">
            <a:xfrm>
              <a:off x="2517" y="2986"/>
              <a:ext cx="1679" cy="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000" dirty="0"/>
                <a:t> </a:t>
              </a:r>
            </a:p>
            <a:p>
              <a:pPr algn="ctr"/>
              <a:r>
                <a:rPr lang="en-US" altLang="en-US" sz="2000" dirty="0"/>
                <a:t>Transformation</a:t>
              </a:r>
            </a:p>
            <a:p>
              <a:pPr algn="ctr"/>
              <a:r>
                <a:rPr lang="en-US" altLang="en-US" sz="1700" dirty="0"/>
                <a:t>of the Inner Man</a:t>
              </a:r>
            </a:p>
            <a:p>
              <a:pPr algn="ctr"/>
              <a:endParaRPr lang="en-US" altLang="en-US" sz="800" dirty="0"/>
            </a:p>
            <a:p>
              <a:pPr algn="ctr"/>
              <a:r>
                <a:rPr lang="en-US" altLang="en-US" sz="1700" dirty="0"/>
                <a:t>(Spiritual Growth)</a:t>
              </a:r>
            </a:p>
            <a:p>
              <a:pPr algn="ctr"/>
              <a:endParaRPr lang="en-US" altLang="en-US" sz="1400" dirty="0"/>
            </a:p>
            <a:p>
              <a:pPr algn="ctr"/>
              <a:r>
                <a:rPr lang="en-US" altLang="en-US" sz="1600" dirty="0">
                  <a:latin typeface="Lucida Calligraphy" panose="03010101010101010101" pitchFamily="66" charset="0"/>
                </a:rPr>
                <a:t>Inward Focus</a:t>
              </a:r>
            </a:p>
            <a:p>
              <a:pPr algn="ctr"/>
              <a:endParaRPr lang="en-US" altLang="en-US" dirty="0"/>
            </a:p>
          </p:txBody>
        </p:sp>
        <p:sp>
          <p:nvSpPr>
            <p:cNvPr id="519190" name="Oval 19"/>
            <p:cNvSpPr>
              <a:spLocks noChangeArrowheads="1"/>
            </p:cNvSpPr>
            <p:nvPr/>
          </p:nvSpPr>
          <p:spPr bwMode="auto">
            <a:xfrm>
              <a:off x="960" y="1586"/>
              <a:ext cx="1680" cy="2016"/>
            </a:xfrm>
            <a:prstGeom prst="ellipse">
              <a:avLst/>
            </a:prstGeom>
            <a:solidFill>
              <a:srgbClr val="0000CC"/>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solidFill>
                  <a:schemeClr val="tx1"/>
                </a:solidFill>
              </a:endParaRPr>
            </a:p>
          </p:txBody>
        </p:sp>
        <p:sp>
          <p:nvSpPr>
            <p:cNvPr id="519191" name="Text Box 20"/>
            <p:cNvSpPr txBox="1">
              <a:spLocks noChangeArrowheads="1"/>
            </p:cNvSpPr>
            <p:nvPr/>
          </p:nvSpPr>
          <p:spPr bwMode="auto">
            <a:xfrm>
              <a:off x="1062" y="2122"/>
              <a:ext cx="1471" cy="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solidFill>
                    <a:schemeClr val="bg1"/>
                  </a:solidFill>
                  <a:latin typeface="Rockwell Extra Bold" panose="02060903040505020403" pitchFamily="18" charset="0"/>
                </a:rPr>
                <a:t> </a:t>
              </a:r>
              <a:r>
                <a:rPr lang="en-US" altLang="en-US" sz="2400" dirty="0">
                  <a:solidFill>
                    <a:schemeClr val="bg1"/>
                  </a:solidFill>
                  <a:latin typeface="Rockwell Extra Bold" panose="02060903040505020403" pitchFamily="18" charset="0"/>
                </a:rPr>
                <a:t> </a:t>
              </a:r>
              <a:r>
                <a:rPr lang="en-US" altLang="en-US" sz="2000" dirty="0">
                  <a:solidFill>
                    <a:schemeClr val="bg1"/>
                  </a:solidFill>
                  <a:latin typeface="Rockwell Extra Bold" panose="02060903040505020403" pitchFamily="18" charset="0"/>
                </a:rPr>
                <a:t>Relationship</a:t>
              </a:r>
            </a:p>
            <a:p>
              <a:pPr algn="ctr">
                <a:spcBef>
                  <a:spcPct val="0"/>
                </a:spcBef>
                <a:buFontTx/>
                <a:buNone/>
              </a:pPr>
              <a:r>
                <a:rPr lang="en-US" altLang="en-US" sz="2000" dirty="0">
                  <a:solidFill>
                    <a:schemeClr val="bg1"/>
                  </a:solidFill>
                  <a:latin typeface="Rockwell Extra Bold" panose="02060903040505020403" pitchFamily="18" charset="0"/>
                </a:rPr>
                <a:t>     With God</a:t>
              </a:r>
              <a:r>
                <a:rPr lang="en-US" altLang="en-US" sz="2000" dirty="0">
                  <a:latin typeface="Rockwell Extra Bold" panose="02060903040505020403" pitchFamily="18" charset="0"/>
                </a:rPr>
                <a:t> </a:t>
              </a:r>
            </a:p>
            <a:p>
              <a:pPr algn="ctr">
                <a:spcBef>
                  <a:spcPct val="0"/>
                </a:spcBef>
                <a:buFontTx/>
                <a:buNone/>
              </a:pPr>
              <a:endParaRPr lang="en-US" altLang="en-US" sz="600" dirty="0">
                <a:latin typeface="Arial Black" panose="020B0A04020102020204" pitchFamily="34" charset="0"/>
              </a:endParaRPr>
            </a:p>
            <a:p>
              <a:pPr algn="ctr">
                <a:spcBef>
                  <a:spcPct val="0"/>
                </a:spcBef>
                <a:buFontTx/>
                <a:buNone/>
              </a:pPr>
              <a:r>
                <a:rPr lang="en-US" altLang="en-US" sz="1700" dirty="0">
                  <a:solidFill>
                    <a:schemeClr val="bg1"/>
                  </a:solidFill>
                  <a:latin typeface="Rockwell Extra Bold" panose="02060903040505020403" pitchFamily="18" charset="0"/>
                </a:rPr>
                <a:t>  (Impartation)</a:t>
              </a:r>
            </a:p>
            <a:p>
              <a:pPr algn="ctr">
                <a:spcBef>
                  <a:spcPct val="0"/>
                </a:spcBef>
                <a:buFontTx/>
                <a:buNone/>
              </a:pPr>
              <a:endParaRPr lang="en-US" altLang="en-US" sz="1700" dirty="0">
                <a:solidFill>
                  <a:schemeClr val="bg1"/>
                </a:solidFill>
                <a:latin typeface="Rockwell Extra Bold" panose="02060903040505020403" pitchFamily="18" charset="0"/>
              </a:endParaRPr>
            </a:p>
            <a:p>
              <a:pPr algn="ctr">
                <a:spcBef>
                  <a:spcPct val="0"/>
                </a:spcBef>
                <a:buFontTx/>
                <a:buNone/>
              </a:pPr>
              <a:r>
                <a:rPr lang="en-US" altLang="en-US" sz="1600" dirty="0">
                  <a:solidFill>
                    <a:schemeClr val="bg1"/>
                  </a:solidFill>
                  <a:latin typeface="Lucida Calligraphy" panose="03010101010101010101" pitchFamily="66" charset="0"/>
                </a:rPr>
                <a:t>Upward Focus</a:t>
              </a:r>
            </a:p>
          </p:txBody>
        </p:sp>
        <p:sp>
          <p:nvSpPr>
            <p:cNvPr id="519192" name="Oval 21"/>
            <p:cNvSpPr>
              <a:spLocks noChangeArrowheads="1"/>
            </p:cNvSpPr>
            <p:nvPr/>
          </p:nvSpPr>
          <p:spPr bwMode="auto">
            <a:xfrm>
              <a:off x="816" y="1586"/>
              <a:ext cx="2976" cy="3744"/>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sp>
        <p:nvSpPr>
          <p:cNvPr id="519177" name="Line 31"/>
          <p:cNvSpPr>
            <a:spLocks noChangeShapeType="1"/>
          </p:cNvSpPr>
          <p:nvPr/>
        </p:nvSpPr>
        <p:spPr bwMode="auto">
          <a:xfrm flipH="1">
            <a:off x="5067300" y="7875588"/>
            <a:ext cx="165100" cy="2032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9178" name="Line 32"/>
          <p:cNvSpPr>
            <a:spLocks noChangeShapeType="1"/>
          </p:cNvSpPr>
          <p:nvPr/>
        </p:nvSpPr>
        <p:spPr bwMode="auto">
          <a:xfrm>
            <a:off x="4701274" y="2975661"/>
            <a:ext cx="150812" cy="77788"/>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9179" name="Line 42"/>
          <p:cNvSpPr>
            <a:spLocks noChangeShapeType="1"/>
          </p:cNvSpPr>
          <p:nvPr/>
        </p:nvSpPr>
        <p:spPr bwMode="auto">
          <a:xfrm flipV="1">
            <a:off x="1319771" y="5714059"/>
            <a:ext cx="12700" cy="228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9180" name="TextBox 2"/>
          <p:cNvSpPr txBox="1">
            <a:spLocks noChangeArrowheads="1"/>
          </p:cNvSpPr>
          <p:nvPr/>
        </p:nvSpPr>
        <p:spPr bwMode="auto">
          <a:xfrm>
            <a:off x="381000" y="2224088"/>
            <a:ext cx="1063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dirty="0">
                <a:solidFill>
                  <a:srgbClr val="FF0000"/>
                </a:solidFill>
                <a:latin typeface="Arial Black" panose="020B0A04020102020204" pitchFamily="34" charset="0"/>
              </a:rPr>
              <a:t>God’s</a:t>
            </a:r>
          </a:p>
          <a:p>
            <a:pPr algn="ctr"/>
            <a:r>
              <a:rPr lang="en-US" altLang="en-US" sz="1600" dirty="0">
                <a:solidFill>
                  <a:srgbClr val="FF0000"/>
                </a:solidFill>
                <a:latin typeface="Arial Black" panose="020B0A04020102020204" pitchFamily="34" charset="0"/>
              </a:rPr>
              <a:t>Perfect </a:t>
            </a:r>
          </a:p>
          <a:p>
            <a:pPr algn="ctr"/>
            <a:r>
              <a:rPr lang="en-US" altLang="en-US" sz="1600" dirty="0">
                <a:solidFill>
                  <a:srgbClr val="FF0000"/>
                </a:solidFill>
                <a:latin typeface="Arial Black" panose="020B0A04020102020204" pitchFamily="34" charset="0"/>
              </a:rPr>
              <a:t>Love</a:t>
            </a:r>
          </a:p>
        </p:txBody>
      </p:sp>
      <p:sp>
        <p:nvSpPr>
          <p:cNvPr id="519181" name="Line 19"/>
          <p:cNvSpPr>
            <a:spLocks noChangeShapeType="1"/>
          </p:cNvSpPr>
          <p:nvPr/>
        </p:nvSpPr>
        <p:spPr bwMode="auto">
          <a:xfrm>
            <a:off x="1038225" y="2833688"/>
            <a:ext cx="333375" cy="223837"/>
          </a:xfrm>
          <a:prstGeom prst="line">
            <a:avLst/>
          </a:prstGeom>
          <a:noFill/>
          <a:ln w="5715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9182" name="Rectangle 3"/>
          <p:cNvSpPr>
            <a:spLocks noChangeArrowheads="1"/>
          </p:cNvSpPr>
          <p:nvPr/>
        </p:nvSpPr>
        <p:spPr bwMode="auto">
          <a:xfrm>
            <a:off x="6083300" y="8243888"/>
            <a:ext cx="10302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dirty="0">
                <a:solidFill>
                  <a:srgbClr val="FF0000"/>
                </a:solidFill>
                <a:latin typeface="Arial Black" panose="020B0A04020102020204" pitchFamily="34" charset="0"/>
              </a:rPr>
              <a:t>Agape </a:t>
            </a:r>
          </a:p>
          <a:p>
            <a:pPr algn="ctr"/>
            <a:r>
              <a:rPr lang="en-US" altLang="en-US" sz="1600" dirty="0">
                <a:solidFill>
                  <a:srgbClr val="FF0000"/>
                </a:solidFill>
                <a:latin typeface="Arial Black" panose="020B0A04020102020204" pitchFamily="34" charset="0"/>
              </a:rPr>
              <a:t>Love</a:t>
            </a:r>
          </a:p>
        </p:txBody>
      </p:sp>
      <p:cxnSp>
        <p:nvCxnSpPr>
          <p:cNvPr id="519183" name="Straight Arrow Connector 5"/>
          <p:cNvCxnSpPr>
            <a:cxnSpLocks noChangeShapeType="1"/>
          </p:cNvCxnSpPr>
          <p:nvPr/>
        </p:nvCxnSpPr>
        <p:spPr bwMode="auto">
          <a:xfrm>
            <a:off x="1235075" y="3000375"/>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9184" name="Line 19"/>
          <p:cNvSpPr>
            <a:spLocks noChangeShapeType="1"/>
          </p:cNvSpPr>
          <p:nvPr/>
        </p:nvSpPr>
        <p:spPr bwMode="auto">
          <a:xfrm flipH="1" flipV="1">
            <a:off x="5791200" y="8370888"/>
            <a:ext cx="249238" cy="241300"/>
          </a:xfrm>
          <a:prstGeom prst="line">
            <a:avLst/>
          </a:prstGeom>
          <a:noFill/>
          <a:ln w="5715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134895408"/>
      </p:ext>
    </p:extLst>
  </p:cSld>
  <p:clrMapOvr>
    <a:masterClrMapping/>
  </p:clrMapOvr>
  <p:transition spd="slow">
    <p:checker/>
    <p:sndAc>
      <p:stSnd>
        <p:snd r:embed="rId3" name="projctor.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Text Box 2"/>
          <p:cNvSpPr txBox="1">
            <a:spLocks noChangeArrowheads="1"/>
          </p:cNvSpPr>
          <p:nvPr/>
        </p:nvSpPr>
        <p:spPr bwMode="auto">
          <a:xfrm>
            <a:off x="3233738" y="1825625"/>
            <a:ext cx="1905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900" b="0" dirty="0">
              <a:latin typeface="Arial" panose="020B0604020202020204" pitchFamily="34" charset="0"/>
              <a:cs typeface="Arial" panose="020B0604020202020204" pitchFamily="34" charset="0"/>
            </a:endParaRPr>
          </a:p>
        </p:txBody>
      </p:sp>
      <p:sp>
        <p:nvSpPr>
          <p:cNvPr id="431107" name="Text Box 4"/>
          <p:cNvSpPr txBox="1">
            <a:spLocks noChangeArrowheads="1"/>
          </p:cNvSpPr>
          <p:nvPr/>
        </p:nvSpPr>
        <p:spPr bwMode="auto">
          <a:xfrm>
            <a:off x="228600" y="92075"/>
            <a:ext cx="6781800" cy="4860925"/>
          </a:xfrm>
          <a:prstGeom prst="rect">
            <a:avLst/>
          </a:prstGeom>
          <a:solidFill>
            <a:srgbClr val="008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defTabSz="950913">
              <a:spcBef>
                <a:spcPct val="20000"/>
              </a:spcBef>
              <a:buChar char="•"/>
              <a:defRPr sz="3200">
                <a:solidFill>
                  <a:schemeClr val="tx1"/>
                </a:solidFill>
                <a:latin typeface="Times New Roman" panose="02020603050405020304" pitchFamily="18" charset="0"/>
              </a:defRPr>
            </a:lvl1pPr>
            <a:lvl2pPr marL="747713" indent="-287338" defTabSz="950913">
              <a:spcBef>
                <a:spcPct val="20000"/>
              </a:spcBef>
              <a:buChar char="–"/>
              <a:defRPr sz="2800">
                <a:solidFill>
                  <a:schemeClr val="tx1"/>
                </a:solidFill>
                <a:latin typeface="Times New Roman" panose="02020603050405020304" pitchFamily="18" charset="0"/>
              </a:defRPr>
            </a:lvl2pPr>
            <a:lvl3pPr marL="1150938" indent="-230188" defTabSz="950913">
              <a:spcBef>
                <a:spcPct val="20000"/>
              </a:spcBef>
              <a:buChar char="•"/>
              <a:defRPr sz="2400">
                <a:solidFill>
                  <a:schemeClr val="tx1"/>
                </a:solidFill>
                <a:latin typeface="Times New Roman" panose="02020603050405020304" pitchFamily="18" charset="0"/>
              </a:defRPr>
            </a:lvl3pPr>
            <a:lvl4pPr marL="1609725" indent="-228600" defTabSz="950913">
              <a:spcBef>
                <a:spcPct val="20000"/>
              </a:spcBef>
              <a:buChar char="–"/>
              <a:defRPr sz="2000">
                <a:solidFill>
                  <a:schemeClr val="tx1"/>
                </a:solidFill>
                <a:latin typeface="Times New Roman" panose="02020603050405020304" pitchFamily="18" charset="0"/>
              </a:defRPr>
            </a:lvl4pPr>
            <a:lvl5pPr marL="2071688" indent="-234950" defTabSz="950913">
              <a:spcBef>
                <a:spcPct val="20000"/>
              </a:spcBef>
              <a:buChar char="»"/>
              <a:defRPr sz="2000">
                <a:solidFill>
                  <a:schemeClr val="tx1"/>
                </a:solidFill>
                <a:latin typeface="Times New Roman" panose="02020603050405020304" pitchFamily="18" charset="0"/>
              </a:defRPr>
            </a:lvl5pPr>
            <a:lvl6pPr marL="25288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solidFill>
                  <a:srgbClr val="FFFF00"/>
                </a:solidFill>
                <a:latin typeface="Arial Black" panose="020B0A04020102020204" pitchFamily="34" charset="0"/>
                <a:cs typeface="Arial" panose="020B0604020202020204" pitchFamily="34" charset="0"/>
              </a:rPr>
              <a:t>Natural Ecosystem</a:t>
            </a:r>
          </a:p>
          <a:p>
            <a:pPr algn="ctr" eaLnBrk="1" hangingPunct="1">
              <a:spcBef>
                <a:spcPct val="0"/>
              </a:spcBef>
              <a:buFontTx/>
              <a:buNone/>
            </a:pPr>
            <a:r>
              <a:rPr lang="en-US" altLang="en-US" sz="600" dirty="0">
                <a:solidFill>
                  <a:srgbClr val="FFFF00"/>
                </a:solidFill>
                <a:latin typeface="Arial Black" panose="020B0A04020102020204" pitchFamily="34" charset="0"/>
                <a:cs typeface="Arial" panose="020B0604020202020204" pitchFamily="34" charset="0"/>
              </a:rPr>
              <a:t>  </a:t>
            </a:r>
          </a:p>
          <a:p>
            <a:pPr algn="ctr" eaLnBrk="1" hangingPunct="1">
              <a:spcBef>
                <a:spcPct val="0"/>
              </a:spcBef>
              <a:buFontTx/>
              <a:buNone/>
            </a:pPr>
            <a:r>
              <a:rPr lang="en-US" altLang="en-US" sz="1800" dirty="0">
                <a:solidFill>
                  <a:schemeClr val="bg1"/>
                </a:solidFill>
                <a:latin typeface="Arial Black" panose="020B0A04020102020204" pitchFamily="34" charset="0"/>
                <a:cs typeface="Arial" panose="020B0604020202020204" pitchFamily="34" charset="0"/>
              </a:rPr>
              <a:t>The  </a:t>
            </a:r>
            <a:r>
              <a:rPr lang="en-US" altLang="en-US" sz="1800" dirty="0">
                <a:solidFill>
                  <a:srgbClr val="FFFF00"/>
                </a:solidFill>
                <a:latin typeface="Arial Black" panose="020B0A04020102020204" pitchFamily="34" charset="0"/>
                <a:cs typeface="Arial" panose="020B0604020202020204" pitchFamily="34" charset="0"/>
              </a:rPr>
              <a:t>environment  </a:t>
            </a:r>
            <a:r>
              <a:rPr lang="en-US" altLang="en-US" sz="1800" dirty="0">
                <a:solidFill>
                  <a:schemeClr val="bg1"/>
                </a:solidFill>
                <a:latin typeface="Arial Black" panose="020B0A04020102020204" pitchFamily="34" charset="0"/>
                <a:cs typeface="Arial" panose="020B0604020202020204" pitchFamily="34" charset="0"/>
              </a:rPr>
              <a:t>(natural conditions, forces  and influences) that affect the growth, health, ability    to reproduce and  actions of  a living thing.</a:t>
            </a:r>
            <a:endParaRPr lang="en-US" altLang="en-US" sz="1800" dirty="0">
              <a:solidFill>
                <a:srgbClr val="FFFF00"/>
              </a:solidFill>
              <a:latin typeface="Arial Black" panose="020B0A04020102020204" pitchFamily="34" charset="0"/>
              <a:cs typeface="Arial" panose="020B0604020202020204" pitchFamily="34" charset="0"/>
            </a:endParaRPr>
          </a:p>
          <a:p>
            <a:pPr algn="ctr" eaLnBrk="1" hangingPunct="1">
              <a:spcBef>
                <a:spcPct val="0"/>
              </a:spcBef>
              <a:buFontTx/>
              <a:buNone/>
            </a:pPr>
            <a:endParaRPr lang="en-US" altLang="en-US" sz="1800" dirty="0">
              <a:solidFill>
                <a:srgbClr val="FFFF00"/>
              </a:solidFill>
              <a:latin typeface="Arial Black" panose="020B0A04020102020204" pitchFamily="34" charset="0"/>
              <a:cs typeface="Arial" panose="020B0604020202020204" pitchFamily="34" charset="0"/>
            </a:endParaRPr>
          </a:p>
          <a:p>
            <a:pPr algn="ctr" eaLnBrk="1" hangingPunct="1">
              <a:spcBef>
                <a:spcPct val="0"/>
              </a:spcBef>
              <a:buFontTx/>
              <a:buNone/>
            </a:pPr>
            <a:r>
              <a:rPr lang="en-US" altLang="en-US" sz="2400" dirty="0">
                <a:solidFill>
                  <a:srgbClr val="FFFF00"/>
                </a:solidFill>
                <a:latin typeface="Arial Black" panose="020B0A04020102020204" pitchFamily="34" charset="0"/>
                <a:cs typeface="Arial" panose="020B0604020202020204" pitchFamily="34" charset="0"/>
              </a:rPr>
              <a:t>Aquatic Ecosystem</a:t>
            </a:r>
          </a:p>
          <a:p>
            <a:pPr eaLnBrk="1" hangingPunct="1">
              <a:spcBef>
                <a:spcPct val="0"/>
              </a:spcBef>
              <a:buFontTx/>
              <a:buNone/>
            </a:pPr>
            <a:endParaRPr lang="en-US" altLang="en-US" sz="400" dirty="0">
              <a:solidFill>
                <a:srgbClr val="FFFF00"/>
              </a:solidFill>
              <a:latin typeface="Arial" panose="020B0604020202020204" pitchFamily="34" charset="0"/>
              <a:cs typeface="Arial" panose="020B0604020202020204" pitchFamily="34" charset="0"/>
            </a:endParaRPr>
          </a:p>
          <a:p>
            <a:pPr marL="342900" eaLnBrk="1" hangingPunct="1">
              <a:spcBef>
                <a:spcPct val="0"/>
              </a:spcBef>
              <a:buFontTx/>
              <a:buNone/>
            </a:pPr>
            <a:r>
              <a:rPr lang="en-US" altLang="en-US" sz="1800" dirty="0">
                <a:solidFill>
                  <a:srgbClr val="FFFF00"/>
                </a:solidFill>
                <a:latin typeface="Arial Black" panose="020B0A04020102020204" pitchFamily="34" charset="0"/>
                <a:cs typeface="Arial" panose="020B0604020202020204" pitchFamily="34" charset="0"/>
              </a:rPr>
              <a:t>A</a:t>
            </a:r>
            <a:r>
              <a:rPr lang="en-US" altLang="en-US" sz="2400" dirty="0">
                <a:solidFill>
                  <a:srgbClr val="FFFF00"/>
                </a:solidFill>
                <a:latin typeface="Arial Black" panose="020B0A04020102020204" pitchFamily="34" charset="0"/>
                <a:cs typeface="Arial" panose="020B0604020202020204" pitchFamily="34" charset="0"/>
              </a:rPr>
              <a:t> </a:t>
            </a:r>
            <a:r>
              <a:rPr lang="en-US" altLang="en-US" sz="1800" u="sng" dirty="0">
                <a:solidFill>
                  <a:srgbClr val="FFFF00"/>
                </a:solidFill>
                <a:latin typeface="Arial Black" panose="020B0A04020102020204" pitchFamily="34" charset="0"/>
                <a:cs typeface="Arial" panose="020B0604020202020204" pitchFamily="34" charset="0"/>
              </a:rPr>
              <a:t>balanced</a:t>
            </a:r>
            <a:r>
              <a:rPr lang="en-US" altLang="en-US" sz="1800" dirty="0">
                <a:solidFill>
                  <a:srgbClr val="FFFF00"/>
                </a:solidFill>
                <a:latin typeface="Arial Black" panose="020B0A04020102020204" pitchFamily="34" charset="0"/>
                <a:cs typeface="Arial" panose="020B0604020202020204" pitchFamily="34" charset="0"/>
              </a:rPr>
              <a:t> aquatic ecosystem provides an    environment where fish can survive, thrive </a:t>
            </a:r>
          </a:p>
          <a:p>
            <a:pPr marL="342900" eaLnBrk="1" hangingPunct="1">
              <a:spcBef>
                <a:spcPct val="0"/>
              </a:spcBef>
              <a:buFontTx/>
              <a:buNone/>
            </a:pPr>
            <a:r>
              <a:rPr lang="en-US" altLang="en-US" sz="1800" dirty="0">
                <a:solidFill>
                  <a:srgbClr val="FFFF00"/>
                </a:solidFill>
                <a:latin typeface="Arial Black" panose="020B0A04020102020204" pitchFamily="34" charset="0"/>
                <a:cs typeface="Arial" panose="020B0604020202020204" pitchFamily="34" charset="0"/>
              </a:rPr>
              <a:t>and reproduce:</a:t>
            </a:r>
          </a:p>
          <a:p>
            <a:pPr eaLnBrk="1" hangingPunct="1">
              <a:spcBef>
                <a:spcPct val="0"/>
              </a:spcBef>
              <a:buFontTx/>
              <a:buNone/>
            </a:pPr>
            <a:endParaRPr lang="en-US" altLang="en-US" sz="400" dirty="0">
              <a:solidFill>
                <a:srgbClr val="FFFF00"/>
              </a:solidFill>
              <a:latin typeface="Arial Black" panose="020B0A04020102020204" pitchFamily="34" charset="0"/>
              <a:cs typeface="Arial" panose="020B0604020202020204" pitchFamily="34" charset="0"/>
            </a:endParaRPr>
          </a:p>
          <a:p>
            <a:pPr marL="685800" eaLnBrk="1" hangingPunct="1">
              <a:spcBef>
                <a:spcPct val="0"/>
              </a:spcBef>
              <a:buFontTx/>
              <a:buNone/>
            </a:pPr>
            <a:r>
              <a:rPr lang="en-US" altLang="en-US" sz="1800" dirty="0">
                <a:solidFill>
                  <a:srgbClr val="FFFF00"/>
                </a:solidFill>
                <a:latin typeface="Arial Black" panose="020B0A04020102020204" pitchFamily="34" charset="0"/>
                <a:cs typeface="Arial" panose="020B0604020202020204" pitchFamily="34" charset="0"/>
              </a:rPr>
              <a:t>  - Clean water, free from toxic chemicals</a:t>
            </a:r>
          </a:p>
          <a:p>
            <a:pPr marL="685800" eaLnBrk="1" hangingPunct="1">
              <a:spcBef>
                <a:spcPct val="0"/>
              </a:spcBef>
              <a:buFontTx/>
              <a:buNone/>
            </a:pPr>
            <a:endParaRPr lang="en-US" altLang="en-US" sz="400" dirty="0">
              <a:solidFill>
                <a:srgbClr val="FFFF00"/>
              </a:solidFill>
              <a:latin typeface="Arial Black" panose="020B0A04020102020204" pitchFamily="34" charset="0"/>
              <a:cs typeface="Arial" panose="020B0604020202020204" pitchFamily="34" charset="0"/>
            </a:endParaRPr>
          </a:p>
          <a:p>
            <a:pPr marL="685800" eaLnBrk="1" hangingPunct="1">
              <a:spcBef>
                <a:spcPct val="0"/>
              </a:spcBef>
              <a:buFontTx/>
              <a:buNone/>
            </a:pPr>
            <a:r>
              <a:rPr lang="en-US" altLang="en-US" sz="1800" dirty="0">
                <a:solidFill>
                  <a:srgbClr val="FFFF00"/>
                </a:solidFill>
                <a:latin typeface="Arial Black" panose="020B0A04020102020204" pitchFamily="34" charset="0"/>
                <a:cs typeface="Arial" panose="020B0604020202020204" pitchFamily="34" charset="0"/>
              </a:rPr>
              <a:t>  - Proper amounts of oxygen</a:t>
            </a:r>
          </a:p>
          <a:p>
            <a:pPr marL="685800" eaLnBrk="1" hangingPunct="1">
              <a:spcBef>
                <a:spcPct val="0"/>
              </a:spcBef>
              <a:buFontTx/>
              <a:buNone/>
            </a:pPr>
            <a:endParaRPr lang="en-US" altLang="en-US" sz="400" dirty="0">
              <a:solidFill>
                <a:srgbClr val="FFFF00"/>
              </a:solidFill>
              <a:latin typeface="Arial Black" panose="020B0A04020102020204" pitchFamily="34" charset="0"/>
              <a:cs typeface="Arial" panose="020B0604020202020204" pitchFamily="34" charset="0"/>
            </a:endParaRPr>
          </a:p>
          <a:p>
            <a:pPr marL="685800" eaLnBrk="1" hangingPunct="1">
              <a:spcBef>
                <a:spcPct val="0"/>
              </a:spcBef>
              <a:buFontTx/>
              <a:buNone/>
            </a:pPr>
            <a:r>
              <a:rPr lang="en-US" altLang="en-US" sz="1800" dirty="0">
                <a:solidFill>
                  <a:srgbClr val="FFFF00"/>
                </a:solidFill>
                <a:latin typeface="Arial Black" panose="020B0A04020102020204" pitchFamily="34" charset="0"/>
                <a:cs typeface="Arial" panose="020B0604020202020204" pitchFamily="34" charset="0"/>
              </a:rPr>
              <a:t>  - Adequate supply of nutrition</a:t>
            </a:r>
          </a:p>
          <a:p>
            <a:pPr marL="685800" eaLnBrk="1" hangingPunct="1">
              <a:spcBef>
                <a:spcPct val="0"/>
              </a:spcBef>
              <a:buFontTx/>
              <a:buNone/>
            </a:pPr>
            <a:endParaRPr lang="en-US" altLang="en-US" sz="400" dirty="0">
              <a:solidFill>
                <a:srgbClr val="FFFF00"/>
              </a:solidFill>
              <a:latin typeface="Arial Black" panose="020B0A04020102020204" pitchFamily="34" charset="0"/>
              <a:cs typeface="Arial" panose="020B0604020202020204" pitchFamily="34" charset="0"/>
            </a:endParaRPr>
          </a:p>
          <a:p>
            <a:pPr marL="685800" eaLnBrk="1" hangingPunct="1">
              <a:spcBef>
                <a:spcPct val="0"/>
              </a:spcBef>
              <a:buFontTx/>
              <a:buNone/>
            </a:pPr>
            <a:r>
              <a:rPr lang="en-US" altLang="en-US" sz="1800" dirty="0">
                <a:solidFill>
                  <a:srgbClr val="FFFF00"/>
                </a:solidFill>
                <a:latin typeface="Arial Black" panose="020B0A04020102020204" pitchFamily="34" charset="0"/>
                <a:cs typeface="Arial" panose="020B0604020202020204" pitchFamily="34" charset="0"/>
              </a:rPr>
              <a:t>  - Protection from predators</a:t>
            </a:r>
          </a:p>
          <a:p>
            <a:pPr marL="685800" eaLnBrk="1" hangingPunct="1">
              <a:spcBef>
                <a:spcPct val="0"/>
              </a:spcBef>
              <a:buFontTx/>
              <a:buNone/>
            </a:pPr>
            <a:endParaRPr lang="en-US" altLang="en-US" sz="400" dirty="0">
              <a:solidFill>
                <a:srgbClr val="FFFF00"/>
              </a:solidFill>
              <a:latin typeface="Arial Black" panose="020B0A04020102020204" pitchFamily="34" charset="0"/>
              <a:cs typeface="Arial" panose="020B0604020202020204" pitchFamily="34" charset="0"/>
            </a:endParaRPr>
          </a:p>
          <a:p>
            <a:pPr marL="685800" eaLnBrk="1" hangingPunct="1">
              <a:spcBef>
                <a:spcPct val="0"/>
              </a:spcBef>
              <a:buFontTx/>
              <a:buNone/>
            </a:pPr>
            <a:r>
              <a:rPr lang="en-US" altLang="en-US" sz="1800" dirty="0">
                <a:solidFill>
                  <a:srgbClr val="FFFF00"/>
                </a:solidFill>
                <a:latin typeface="Arial Black" panose="020B0A04020102020204" pitchFamily="34" charset="0"/>
                <a:cs typeface="Arial" panose="020B0604020202020204" pitchFamily="34" charset="0"/>
              </a:rPr>
              <a:t>  - Adequate sunlight</a:t>
            </a:r>
          </a:p>
          <a:p>
            <a:pPr eaLnBrk="1" hangingPunct="1">
              <a:spcBef>
                <a:spcPct val="0"/>
              </a:spcBef>
              <a:buFontTx/>
              <a:buNone/>
            </a:pPr>
            <a:endParaRPr lang="en-US" altLang="en-US" sz="800" dirty="0">
              <a:solidFill>
                <a:srgbClr val="FFFF00"/>
              </a:solidFill>
              <a:latin typeface="Arial Black" panose="020B0A040201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254000" y="4983163"/>
            <a:ext cx="6743700" cy="4271962"/>
          </a:xfrm>
          <a:prstGeom prst="rect">
            <a:avLst/>
          </a:prstGeom>
          <a:ln w="76200">
            <a:solidFill>
              <a:schemeClr val="tx1">
                <a:lumMod val="95000"/>
                <a:lumOff val="5000"/>
              </a:schemeClr>
            </a:solidFill>
          </a:ln>
        </p:spPr>
      </p:pic>
    </p:spTree>
  </p:cSld>
  <p:clrMapOvr>
    <a:masterClrMapping/>
  </p:clrMapOvr>
  <p:transition spd="slow">
    <p:checker/>
    <p:sndAc>
      <p:stSnd>
        <p:snd r:embed="rId3" name="projctor.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a:extLst>
              <a:ext uri="{FF2B5EF4-FFF2-40B4-BE49-F238E27FC236}">
                <a16:creationId xmlns:a16="http://schemas.microsoft.com/office/drawing/2014/main" id="{DC5C7798-AB1C-42FF-BBA2-44AA51615898}"/>
              </a:ext>
            </a:extLst>
          </p:cNvPr>
          <p:cNvSpPr txBox="1">
            <a:spLocks noChangeArrowheads="1"/>
          </p:cNvSpPr>
          <p:nvPr/>
        </p:nvSpPr>
        <p:spPr bwMode="auto">
          <a:xfrm>
            <a:off x="160338" y="285750"/>
            <a:ext cx="7072312" cy="8839200"/>
          </a:xfrm>
          <a:prstGeom prst="rect">
            <a:avLst/>
          </a:prstGeom>
          <a:gradFill rotWithShape="1">
            <a:gsLst>
              <a:gs pos="0">
                <a:srgbClr val="000066"/>
              </a:gs>
              <a:gs pos="50000">
                <a:srgbClr val="FF0000"/>
              </a:gs>
              <a:gs pos="100000">
                <a:srgbClr val="000066"/>
              </a:gs>
            </a:gsLst>
            <a:lin ang="5400000" scaled="1"/>
          </a:gradFill>
          <a:ln w="762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62" tIns="47532" rIns="95062" bIns="47532">
            <a:spAutoFit/>
          </a:bodyPr>
          <a:lstStyle>
            <a:lvl1pPr defTabSz="950913">
              <a:defRPr>
                <a:solidFill>
                  <a:schemeClr val="tx1"/>
                </a:solidFill>
                <a:latin typeface="Arial" panose="020B0604020202020204" pitchFamily="34" charset="0"/>
                <a:cs typeface="Arial" panose="020B0604020202020204" pitchFamily="34" charset="0"/>
              </a:defRPr>
            </a:lvl1pPr>
            <a:lvl2pPr marL="473075" defTabSz="950913">
              <a:defRPr>
                <a:solidFill>
                  <a:schemeClr val="tx1"/>
                </a:solidFill>
                <a:latin typeface="Arial" panose="020B0604020202020204" pitchFamily="34" charset="0"/>
                <a:cs typeface="Arial" panose="020B0604020202020204" pitchFamily="34" charset="0"/>
              </a:defRPr>
            </a:lvl2pPr>
            <a:lvl3pPr marL="950913" defTabSz="950913">
              <a:defRPr>
                <a:solidFill>
                  <a:schemeClr val="tx1"/>
                </a:solidFill>
                <a:latin typeface="Arial" panose="020B0604020202020204" pitchFamily="34" charset="0"/>
                <a:cs typeface="Arial" panose="020B0604020202020204" pitchFamily="34" charset="0"/>
              </a:defRPr>
            </a:lvl3pPr>
            <a:lvl4pPr marL="1422400" defTabSz="950913">
              <a:defRPr>
                <a:solidFill>
                  <a:schemeClr val="tx1"/>
                </a:solidFill>
                <a:latin typeface="Arial" panose="020B0604020202020204" pitchFamily="34" charset="0"/>
                <a:cs typeface="Arial" panose="020B0604020202020204" pitchFamily="34" charset="0"/>
              </a:defRPr>
            </a:lvl4pPr>
            <a:lvl5pPr marL="1901825" defTabSz="950913">
              <a:defRPr>
                <a:solidFill>
                  <a:schemeClr val="tx1"/>
                </a:solidFill>
                <a:latin typeface="Arial" panose="020B0604020202020204" pitchFamily="34" charset="0"/>
                <a:cs typeface="Arial" panose="020B0604020202020204" pitchFamily="34" charset="0"/>
              </a:defRPr>
            </a:lvl5pPr>
            <a:lvl6pPr marL="23590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8162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734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7306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a:p>
            <a:endParaRPr lang="en-US" altLang="en-US" sz="1900"/>
          </a:p>
        </p:txBody>
      </p:sp>
      <p:sp>
        <p:nvSpPr>
          <p:cNvPr id="155651" name="Text Box 3">
            <a:extLst>
              <a:ext uri="{FF2B5EF4-FFF2-40B4-BE49-F238E27FC236}">
                <a16:creationId xmlns:a16="http://schemas.microsoft.com/office/drawing/2014/main" id="{885BBF9C-46E2-4B36-A95D-26E329D9AA8B}"/>
              </a:ext>
            </a:extLst>
          </p:cNvPr>
          <p:cNvSpPr txBox="1">
            <a:spLocks noChangeArrowheads="1"/>
          </p:cNvSpPr>
          <p:nvPr/>
        </p:nvSpPr>
        <p:spPr bwMode="auto">
          <a:xfrm>
            <a:off x="798513" y="1246188"/>
            <a:ext cx="5572125" cy="329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62" tIns="47532" rIns="95062" bIns="47532">
            <a:spAutoFit/>
          </a:bodyPr>
          <a:lstStyle>
            <a:lvl1pPr defTabSz="950913">
              <a:defRPr>
                <a:solidFill>
                  <a:schemeClr val="tx1"/>
                </a:solidFill>
                <a:latin typeface="Arial" panose="020B0604020202020204" pitchFamily="34" charset="0"/>
                <a:cs typeface="Arial" panose="020B0604020202020204" pitchFamily="34" charset="0"/>
              </a:defRPr>
            </a:lvl1pPr>
            <a:lvl2pPr marL="473075" defTabSz="950913">
              <a:defRPr>
                <a:solidFill>
                  <a:schemeClr val="tx1"/>
                </a:solidFill>
                <a:latin typeface="Arial" panose="020B0604020202020204" pitchFamily="34" charset="0"/>
                <a:cs typeface="Arial" panose="020B0604020202020204" pitchFamily="34" charset="0"/>
              </a:defRPr>
            </a:lvl2pPr>
            <a:lvl3pPr marL="950913" defTabSz="950913">
              <a:defRPr>
                <a:solidFill>
                  <a:schemeClr val="tx1"/>
                </a:solidFill>
                <a:latin typeface="Arial" panose="020B0604020202020204" pitchFamily="34" charset="0"/>
                <a:cs typeface="Arial" panose="020B0604020202020204" pitchFamily="34" charset="0"/>
              </a:defRPr>
            </a:lvl3pPr>
            <a:lvl4pPr marL="1422400" defTabSz="950913">
              <a:defRPr>
                <a:solidFill>
                  <a:schemeClr val="tx1"/>
                </a:solidFill>
                <a:latin typeface="Arial" panose="020B0604020202020204" pitchFamily="34" charset="0"/>
                <a:cs typeface="Arial" panose="020B0604020202020204" pitchFamily="34" charset="0"/>
              </a:defRPr>
            </a:lvl4pPr>
            <a:lvl5pPr marL="1901825" defTabSz="950913">
              <a:defRPr>
                <a:solidFill>
                  <a:schemeClr val="tx1"/>
                </a:solidFill>
                <a:latin typeface="Arial" panose="020B0604020202020204" pitchFamily="34" charset="0"/>
                <a:cs typeface="Arial" panose="020B0604020202020204" pitchFamily="34" charset="0"/>
              </a:defRPr>
            </a:lvl5pPr>
            <a:lvl6pPr marL="23590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8162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734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7306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6200">
                <a:solidFill>
                  <a:schemeClr val="bg1"/>
                </a:solidFill>
                <a:latin typeface="Arial Black" panose="020B0A04020102020204" pitchFamily="34" charset="0"/>
              </a:rPr>
              <a:t>Relationship</a:t>
            </a:r>
          </a:p>
          <a:p>
            <a:pPr algn="ctr"/>
            <a:endParaRPr lang="en-US" altLang="en-US" sz="1200">
              <a:solidFill>
                <a:schemeClr val="bg1"/>
              </a:solidFill>
              <a:latin typeface="Arial Black" panose="020B0A04020102020204" pitchFamily="34" charset="0"/>
            </a:endParaRPr>
          </a:p>
          <a:p>
            <a:pPr algn="ctr"/>
            <a:r>
              <a:rPr lang="en-US" altLang="en-US" sz="6200">
                <a:solidFill>
                  <a:schemeClr val="bg1"/>
                </a:solidFill>
                <a:latin typeface="Arial Black" panose="020B0A04020102020204" pitchFamily="34" charset="0"/>
              </a:rPr>
              <a:t>with</a:t>
            </a:r>
          </a:p>
          <a:p>
            <a:pPr algn="ctr"/>
            <a:endParaRPr lang="en-US" altLang="en-US" sz="1200">
              <a:solidFill>
                <a:schemeClr val="bg1"/>
              </a:solidFill>
              <a:latin typeface="Arial Black" panose="020B0A04020102020204" pitchFamily="34" charset="0"/>
            </a:endParaRPr>
          </a:p>
          <a:p>
            <a:pPr algn="ctr"/>
            <a:r>
              <a:rPr lang="en-US" altLang="en-US" sz="6200">
                <a:solidFill>
                  <a:schemeClr val="bg1"/>
                </a:solidFill>
                <a:latin typeface="Arial Black" panose="020B0A04020102020204" pitchFamily="34" charset="0"/>
              </a:rPr>
              <a:t>God</a:t>
            </a:r>
          </a:p>
        </p:txBody>
      </p:sp>
      <p:sp>
        <p:nvSpPr>
          <p:cNvPr id="155652" name="Text Box 4">
            <a:extLst>
              <a:ext uri="{FF2B5EF4-FFF2-40B4-BE49-F238E27FC236}">
                <a16:creationId xmlns:a16="http://schemas.microsoft.com/office/drawing/2014/main" id="{06626BAE-A4D1-41AD-8FA8-26F564A325AE}"/>
              </a:ext>
            </a:extLst>
          </p:cNvPr>
          <p:cNvSpPr txBox="1">
            <a:spLocks noChangeArrowheads="1"/>
          </p:cNvSpPr>
          <p:nvPr/>
        </p:nvSpPr>
        <p:spPr bwMode="auto">
          <a:xfrm>
            <a:off x="650875" y="5578475"/>
            <a:ext cx="6013450" cy="2835275"/>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62" tIns="47532" rIns="95062" bIns="47532">
            <a:spAutoFit/>
          </a:bodyPr>
          <a:lstStyle>
            <a:lvl1pPr defTabSz="950913">
              <a:defRPr>
                <a:solidFill>
                  <a:schemeClr val="tx1"/>
                </a:solidFill>
                <a:latin typeface="Arial" panose="020B0604020202020204" pitchFamily="34" charset="0"/>
                <a:cs typeface="Arial" panose="020B0604020202020204" pitchFamily="34" charset="0"/>
              </a:defRPr>
            </a:lvl1pPr>
            <a:lvl2pPr marL="473075" defTabSz="950913">
              <a:defRPr>
                <a:solidFill>
                  <a:schemeClr val="tx1"/>
                </a:solidFill>
                <a:latin typeface="Arial" panose="020B0604020202020204" pitchFamily="34" charset="0"/>
                <a:cs typeface="Arial" panose="020B0604020202020204" pitchFamily="34" charset="0"/>
              </a:defRPr>
            </a:lvl2pPr>
            <a:lvl3pPr marL="950913" defTabSz="950913">
              <a:defRPr>
                <a:solidFill>
                  <a:schemeClr val="tx1"/>
                </a:solidFill>
                <a:latin typeface="Arial" panose="020B0604020202020204" pitchFamily="34" charset="0"/>
                <a:cs typeface="Arial" panose="020B0604020202020204" pitchFamily="34" charset="0"/>
              </a:defRPr>
            </a:lvl3pPr>
            <a:lvl4pPr marL="1422400" defTabSz="950913">
              <a:defRPr>
                <a:solidFill>
                  <a:schemeClr val="tx1"/>
                </a:solidFill>
                <a:latin typeface="Arial" panose="020B0604020202020204" pitchFamily="34" charset="0"/>
                <a:cs typeface="Arial" panose="020B0604020202020204" pitchFamily="34" charset="0"/>
              </a:defRPr>
            </a:lvl4pPr>
            <a:lvl5pPr marL="1901825" defTabSz="950913">
              <a:defRPr>
                <a:solidFill>
                  <a:schemeClr val="tx1"/>
                </a:solidFill>
                <a:latin typeface="Arial" panose="020B0604020202020204" pitchFamily="34" charset="0"/>
                <a:cs typeface="Arial" panose="020B0604020202020204" pitchFamily="34" charset="0"/>
              </a:defRPr>
            </a:lvl5pPr>
            <a:lvl6pPr marL="23590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8162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734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730625"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500" b="1" u="sng">
              <a:latin typeface="Arial Black" panose="020B0A04020102020204" pitchFamily="34" charset="0"/>
            </a:endParaRPr>
          </a:p>
          <a:p>
            <a:pPr algn="ctr"/>
            <a:r>
              <a:rPr lang="en-US" altLang="en-US" sz="2900" b="1" u="sng">
                <a:latin typeface="Arial Black" panose="020B0A04020102020204" pitchFamily="34" charset="0"/>
              </a:rPr>
              <a:t>Relationship</a:t>
            </a:r>
            <a:r>
              <a:rPr lang="en-US" altLang="en-US" sz="2900">
                <a:latin typeface="Arial Black" panose="020B0A04020102020204" pitchFamily="34" charset="0"/>
              </a:rPr>
              <a:t> involves God</a:t>
            </a:r>
          </a:p>
          <a:p>
            <a:pPr algn="ctr"/>
            <a:r>
              <a:rPr lang="en-US" altLang="en-US" sz="2900">
                <a:latin typeface="Arial Black" panose="020B0A04020102020204" pitchFamily="34" charset="0"/>
              </a:rPr>
              <a:t> and man sharing a </a:t>
            </a:r>
            <a:r>
              <a:rPr lang="en-US" altLang="en-US" sz="2900" b="1">
                <a:latin typeface="Arial Black" panose="020B0A04020102020204" pitchFamily="34" charset="0"/>
              </a:rPr>
              <a:t>mutual</a:t>
            </a:r>
          </a:p>
          <a:p>
            <a:pPr algn="ctr"/>
            <a:r>
              <a:rPr lang="en-US" altLang="en-US" sz="2900" b="1">
                <a:latin typeface="Arial Black" panose="020B0A04020102020204" pitchFamily="34" charset="0"/>
              </a:rPr>
              <a:t> interaction of: Love</a:t>
            </a:r>
            <a:r>
              <a:rPr lang="en-US" altLang="en-US" sz="2900">
                <a:latin typeface="Arial Black" panose="020B0A04020102020204" pitchFamily="34" charset="0"/>
              </a:rPr>
              <a:t>, </a:t>
            </a:r>
          </a:p>
          <a:p>
            <a:pPr algn="ctr"/>
            <a:r>
              <a:rPr lang="en-US" altLang="en-US" sz="2900">
                <a:latin typeface="Arial Black" panose="020B0A04020102020204" pitchFamily="34" charset="0"/>
              </a:rPr>
              <a:t>Communication, </a:t>
            </a:r>
          </a:p>
          <a:p>
            <a:pPr algn="ctr"/>
            <a:r>
              <a:rPr lang="en-US" altLang="en-US" sz="2900">
                <a:latin typeface="Arial Black" panose="020B0A04020102020204" pitchFamily="34" charset="0"/>
              </a:rPr>
              <a:t>and Trust.</a:t>
            </a:r>
            <a:r>
              <a:rPr lang="en-US" altLang="en-US" sz="1900"/>
              <a:t> </a:t>
            </a:r>
          </a:p>
          <a:p>
            <a:pPr algn="ctr"/>
            <a:endParaRPr lang="en-US" altLang="en-US" sz="1500"/>
          </a:p>
        </p:txBody>
      </p:sp>
      <p:sp>
        <p:nvSpPr>
          <p:cNvPr id="155654" name="Text Box 6">
            <a:extLst>
              <a:ext uri="{FF2B5EF4-FFF2-40B4-BE49-F238E27FC236}">
                <a16:creationId xmlns:a16="http://schemas.microsoft.com/office/drawing/2014/main" id="{25C5EE88-A3D6-45C8-8E13-EA6E7D546FE1}"/>
              </a:ext>
            </a:extLst>
          </p:cNvPr>
          <p:cNvSpPr txBox="1">
            <a:spLocks noChangeArrowheads="1"/>
          </p:cNvSpPr>
          <p:nvPr/>
        </p:nvSpPr>
        <p:spPr bwMode="auto">
          <a:xfrm>
            <a:off x="6705600" y="8550275"/>
            <a:ext cx="347663" cy="365125"/>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950913">
              <a:defRPr>
                <a:solidFill>
                  <a:schemeClr val="tx1"/>
                </a:solidFill>
                <a:latin typeface="Arial" panose="020B0604020202020204" pitchFamily="34" charset="0"/>
                <a:cs typeface="Arial" panose="020B0604020202020204" pitchFamily="34" charset="0"/>
              </a:defRPr>
            </a:lvl1pPr>
            <a:lvl2pPr defTabSz="950913">
              <a:defRPr>
                <a:solidFill>
                  <a:schemeClr val="tx1"/>
                </a:solidFill>
                <a:latin typeface="Arial" panose="020B0604020202020204" pitchFamily="34" charset="0"/>
                <a:cs typeface="Arial" panose="020B0604020202020204" pitchFamily="34" charset="0"/>
              </a:defRPr>
            </a:lvl2pPr>
            <a:lvl3pPr defTabSz="950913">
              <a:defRPr>
                <a:solidFill>
                  <a:schemeClr val="tx1"/>
                </a:solidFill>
                <a:latin typeface="Arial" panose="020B0604020202020204" pitchFamily="34" charset="0"/>
                <a:cs typeface="Arial" panose="020B0604020202020204" pitchFamily="34" charset="0"/>
              </a:defRPr>
            </a:lvl3pPr>
            <a:lvl4pPr defTabSz="950913">
              <a:defRPr>
                <a:solidFill>
                  <a:schemeClr val="tx1"/>
                </a:solidFill>
                <a:latin typeface="Arial" panose="020B0604020202020204" pitchFamily="34" charset="0"/>
                <a:cs typeface="Arial" panose="020B0604020202020204" pitchFamily="34" charset="0"/>
              </a:defRPr>
            </a:lvl4pPr>
            <a:lvl5pPr defTabSz="950913">
              <a:defRPr>
                <a:solidFill>
                  <a:schemeClr val="tx1"/>
                </a:solidFill>
                <a:latin typeface="Arial" panose="020B0604020202020204" pitchFamily="34" charset="0"/>
                <a:cs typeface="Arial" panose="020B0604020202020204" pitchFamily="34" charset="0"/>
              </a:defRPr>
            </a:lvl5pPr>
            <a:lvl6pPr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509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solidFill>
                  <a:schemeClr val="bg1"/>
                </a:solidFill>
                <a:latin typeface="Arial Black" panose="020B0A04020102020204" pitchFamily="34" charset="0"/>
              </a:rPr>
              <a:t>6</a:t>
            </a:r>
          </a:p>
        </p:txBody>
      </p:sp>
    </p:spTree>
  </p:cSld>
  <p:clrMapOvr>
    <a:masterClrMapping/>
  </p:clrMapOvr>
  <p:transition spd="slow">
    <p:checker/>
    <p:sndAc>
      <p:stSnd>
        <p:snd r:embed="rId3" name="projctor.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body" idx="1"/>
          </p:nvPr>
        </p:nvSpPr>
        <p:spPr>
          <a:xfrm>
            <a:off x="122238" y="77788"/>
            <a:ext cx="7086600" cy="9159875"/>
          </a:xfrm>
          <a:solidFill>
            <a:srgbClr val="008000"/>
          </a:solidFill>
          <a:ln w="76200">
            <a:solidFill>
              <a:schemeClr val="tx1"/>
            </a:solidFill>
            <a:miter lim="800000"/>
            <a:headEnd/>
            <a:tailEnd/>
          </a:ln>
        </p:spPr>
        <p:txBody>
          <a:bodyPr/>
          <a:lstStyle/>
          <a:p>
            <a:pPr algn="ctr">
              <a:buFontTx/>
              <a:buNone/>
            </a:pPr>
            <a:endParaRPr lang="en-US" altLang="en-US" sz="4300" dirty="0">
              <a:solidFill>
                <a:schemeClr val="bg1"/>
              </a:solidFill>
              <a:latin typeface="Elephant" panose="02020904090505020303" pitchFamily="18" charset="0"/>
            </a:endParaRPr>
          </a:p>
          <a:p>
            <a:pPr algn="ctr">
              <a:buFontTx/>
              <a:buNone/>
            </a:pPr>
            <a:r>
              <a:rPr lang="en-US" altLang="en-US" sz="4300" dirty="0">
                <a:solidFill>
                  <a:schemeClr val="bg1"/>
                </a:solidFill>
                <a:latin typeface="Elephant" panose="02020904090505020303" pitchFamily="18" charset="0"/>
              </a:rPr>
              <a:t>The  Ecosystem  </a:t>
            </a:r>
          </a:p>
          <a:p>
            <a:pPr algn="ctr">
              <a:buFontTx/>
              <a:buNone/>
            </a:pPr>
            <a:r>
              <a:rPr lang="en-US" altLang="en-US" sz="4300" dirty="0">
                <a:solidFill>
                  <a:schemeClr val="bg1"/>
                </a:solidFill>
                <a:latin typeface="Elephant" panose="02020904090505020303" pitchFamily="18" charset="0"/>
              </a:rPr>
              <a:t>of  God’s  Kingdom</a:t>
            </a:r>
            <a:r>
              <a:rPr lang="en-US" altLang="en-US" sz="5300" dirty="0">
                <a:latin typeface="Elephant" panose="02020904090505020303" pitchFamily="18" charset="0"/>
              </a:rPr>
              <a:t> </a:t>
            </a:r>
          </a:p>
          <a:p>
            <a:pPr algn="ctr">
              <a:buFontTx/>
              <a:buNone/>
            </a:pPr>
            <a:endParaRPr lang="en-US" altLang="en-US" sz="1600" dirty="0">
              <a:latin typeface="Elephant" panose="02020904090505020303" pitchFamily="18" charset="0"/>
            </a:endParaRPr>
          </a:p>
          <a:p>
            <a:pPr algn="ctr">
              <a:buFontTx/>
              <a:buNone/>
            </a:pPr>
            <a:endParaRPr lang="en-US" altLang="en-US" sz="2300" b="1" dirty="0">
              <a:solidFill>
                <a:schemeClr val="bg1"/>
              </a:solidFill>
            </a:endParaRPr>
          </a:p>
          <a:p>
            <a:pPr algn="ctr">
              <a:buFontTx/>
              <a:buNone/>
            </a:pPr>
            <a:r>
              <a:rPr lang="en-US" altLang="en-US" sz="3500" b="1" dirty="0">
                <a:solidFill>
                  <a:srgbClr val="FFFF00"/>
                </a:solidFill>
                <a:latin typeface="Elephant" panose="02020904090505020303" pitchFamily="18" charset="0"/>
              </a:rPr>
              <a:t>Spiritual Ecosystem</a:t>
            </a:r>
          </a:p>
          <a:p>
            <a:pPr algn="ctr">
              <a:buFontTx/>
              <a:buNone/>
            </a:pPr>
            <a:endParaRPr lang="en-US" altLang="en-US" sz="800" b="1" dirty="0">
              <a:solidFill>
                <a:srgbClr val="FFFF00"/>
              </a:solidFill>
            </a:endParaRPr>
          </a:p>
          <a:p>
            <a:pPr algn="ctr">
              <a:buFontTx/>
              <a:buNone/>
            </a:pPr>
            <a:r>
              <a:rPr lang="en-US" altLang="en-US" sz="2900" b="1" dirty="0">
                <a:solidFill>
                  <a:schemeClr val="bg1"/>
                </a:solidFill>
              </a:rPr>
              <a:t>The  </a:t>
            </a:r>
            <a:r>
              <a:rPr lang="en-US" altLang="en-US" sz="2900" b="1" dirty="0">
                <a:solidFill>
                  <a:srgbClr val="FFFF00"/>
                </a:solidFill>
              </a:rPr>
              <a:t>environment  </a:t>
            </a:r>
            <a:r>
              <a:rPr lang="en-US" altLang="en-US" sz="2900" b="1" dirty="0">
                <a:solidFill>
                  <a:schemeClr val="bg1"/>
                </a:solidFill>
              </a:rPr>
              <a:t>(spiritual principles,  forces  and influences)  that  affect  the growth,  health, power, ability to reproduce and actions of  a                 born-again Christian.</a:t>
            </a:r>
            <a:endParaRPr lang="en-US" altLang="en-US" sz="2900" b="1" dirty="0">
              <a:solidFill>
                <a:srgbClr val="FFFF00"/>
              </a:solidFill>
            </a:endParaRPr>
          </a:p>
          <a:p>
            <a:pPr algn="ctr">
              <a:buFontTx/>
              <a:buNone/>
            </a:pPr>
            <a:endParaRPr lang="en-US" altLang="en-US" sz="2300" b="1" dirty="0">
              <a:solidFill>
                <a:schemeClr val="bg1"/>
              </a:solidFill>
            </a:endParaRPr>
          </a:p>
        </p:txBody>
      </p:sp>
    </p:spTree>
  </p:cSld>
  <p:clrMapOvr>
    <a:masterClrMapping/>
  </p:clrMapOvr>
  <p:transition spd="slow">
    <p:checker/>
    <p:sndAc>
      <p:stSnd>
        <p:snd r:embed="rId3" name="projctor.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ChangeArrowheads="1"/>
          </p:cNvSpPr>
          <p:nvPr/>
        </p:nvSpPr>
        <p:spPr bwMode="auto">
          <a:xfrm>
            <a:off x="0" y="3267075"/>
            <a:ext cx="7315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435203" name="Text Box 3"/>
          <p:cNvSpPr txBox="1">
            <a:spLocks noChangeArrowheads="1"/>
          </p:cNvSpPr>
          <p:nvPr/>
        </p:nvSpPr>
        <p:spPr bwMode="auto">
          <a:xfrm>
            <a:off x="152400" y="739775"/>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800" dirty="0">
              <a:solidFill>
                <a:schemeClr val="tx1"/>
              </a:solidFill>
              <a:latin typeface="Times New Roman" panose="02020603050405020304" pitchFamily="18" charset="0"/>
            </a:endParaRPr>
          </a:p>
        </p:txBody>
      </p:sp>
      <p:sp>
        <p:nvSpPr>
          <p:cNvPr id="435204" name="Rectangle 4"/>
          <p:cNvSpPr>
            <a:spLocks noChangeArrowheads="1"/>
          </p:cNvSpPr>
          <p:nvPr/>
        </p:nvSpPr>
        <p:spPr bwMode="auto">
          <a:xfrm>
            <a:off x="38100" y="92075"/>
            <a:ext cx="7239000" cy="3048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dirty="0">
                <a:solidFill>
                  <a:srgbClr val="FFFF00"/>
                </a:solidFill>
                <a:latin typeface="Arial Black" panose="020B0A04020102020204" pitchFamily="34" charset="0"/>
              </a:rPr>
              <a:t>Spiritual Growth Cycles</a:t>
            </a:r>
          </a:p>
        </p:txBody>
      </p:sp>
      <p:sp>
        <p:nvSpPr>
          <p:cNvPr id="435205" name="Rectangle 5"/>
          <p:cNvSpPr>
            <a:spLocks noChangeArrowheads="1"/>
          </p:cNvSpPr>
          <p:nvPr/>
        </p:nvSpPr>
        <p:spPr bwMode="auto">
          <a:xfrm>
            <a:off x="63500" y="409575"/>
            <a:ext cx="6870700" cy="85217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800" dirty="0">
              <a:solidFill>
                <a:schemeClr val="tx1"/>
              </a:solidFill>
              <a:latin typeface="Times New Roman" panose="02020603050405020304" pitchFamily="18" charset="0"/>
            </a:endParaRPr>
          </a:p>
        </p:txBody>
      </p:sp>
      <p:sp>
        <p:nvSpPr>
          <p:cNvPr id="435206" name="Rectangle 6"/>
          <p:cNvSpPr>
            <a:spLocks noChangeArrowheads="1"/>
          </p:cNvSpPr>
          <p:nvPr/>
        </p:nvSpPr>
        <p:spPr bwMode="auto">
          <a:xfrm>
            <a:off x="6934200" y="396875"/>
            <a:ext cx="317500" cy="8534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800" dirty="0">
              <a:solidFill>
                <a:schemeClr val="tx1"/>
              </a:solidFill>
              <a:latin typeface="Times New Roman" panose="02020603050405020304" pitchFamily="18" charset="0"/>
            </a:endParaRPr>
          </a:p>
        </p:txBody>
      </p:sp>
      <p:sp>
        <p:nvSpPr>
          <p:cNvPr id="435207" name="Rectangle 7"/>
          <p:cNvSpPr>
            <a:spLocks noChangeArrowheads="1"/>
          </p:cNvSpPr>
          <p:nvPr/>
        </p:nvSpPr>
        <p:spPr bwMode="auto">
          <a:xfrm>
            <a:off x="63500" y="8931275"/>
            <a:ext cx="7239000" cy="3048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solidFill>
                  <a:srgbClr val="FFFF00"/>
                </a:solidFill>
                <a:latin typeface="Arial Black" panose="020B0A04020102020204" pitchFamily="34" charset="0"/>
              </a:rPr>
              <a:t>God’s</a:t>
            </a:r>
            <a:r>
              <a:rPr lang="en-US" altLang="en-US" sz="1800" b="0" dirty="0">
                <a:solidFill>
                  <a:schemeClr val="tx1"/>
                </a:solidFill>
                <a:latin typeface="Arial Black" panose="020B0A04020102020204" pitchFamily="34" charset="0"/>
              </a:rPr>
              <a:t> </a:t>
            </a:r>
            <a:r>
              <a:rPr lang="en-US" altLang="en-US" sz="1800" b="0" dirty="0">
                <a:solidFill>
                  <a:srgbClr val="FFFF00"/>
                </a:solidFill>
                <a:latin typeface="Arial Black" panose="020B0A04020102020204" pitchFamily="34" charset="0"/>
              </a:rPr>
              <a:t>Perfect Love</a:t>
            </a:r>
          </a:p>
        </p:txBody>
      </p:sp>
      <p:sp>
        <p:nvSpPr>
          <p:cNvPr id="435208" name="Rectangle 8"/>
          <p:cNvSpPr>
            <a:spLocks noChangeArrowheads="1"/>
          </p:cNvSpPr>
          <p:nvPr/>
        </p:nvSpPr>
        <p:spPr bwMode="auto">
          <a:xfrm>
            <a:off x="0" y="3290888"/>
            <a:ext cx="7315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aphicFrame>
        <p:nvGraphicFramePr>
          <p:cNvPr id="435209" name="Object 9"/>
          <p:cNvGraphicFramePr>
            <a:graphicFrameLocks noChangeAspect="1"/>
          </p:cNvGraphicFramePr>
          <p:nvPr/>
        </p:nvGraphicFramePr>
        <p:xfrm>
          <a:off x="3930650" y="3559175"/>
          <a:ext cx="2152650" cy="2743200"/>
        </p:xfrm>
        <a:graphic>
          <a:graphicData uri="http://schemas.openxmlformats.org/presentationml/2006/ole">
            <mc:AlternateContent xmlns:mc="http://schemas.openxmlformats.org/markup-compatibility/2006">
              <mc:Choice xmlns:v="urn:schemas-microsoft-com:vml" Requires="v">
                <p:oleObj spid="_x0000_s436704" name="Slide" r:id="rId5" imgW="3657733" imgH="4663553" progId="PowerPoint.Slide.8">
                  <p:embed/>
                </p:oleObj>
              </mc:Choice>
              <mc:Fallback>
                <p:oleObj name="Slide" r:id="rId5" imgW="3657733" imgH="4663553" progId="PowerPoint.Slide.8">
                  <p:embed/>
                  <p:pic>
                    <p:nvPicPr>
                      <p:cNvPr id="435209"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0650" y="3559175"/>
                        <a:ext cx="21526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5210" name="Rectangle 10"/>
          <p:cNvSpPr>
            <a:spLocks noChangeArrowheads="1"/>
          </p:cNvSpPr>
          <p:nvPr/>
        </p:nvSpPr>
        <p:spPr bwMode="auto">
          <a:xfrm>
            <a:off x="0" y="3286125"/>
            <a:ext cx="7315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435211" name="Rectangle 11"/>
          <p:cNvSpPr>
            <a:spLocks noChangeArrowheads="1"/>
          </p:cNvSpPr>
          <p:nvPr/>
        </p:nvSpPr>
        <p:spPr bwMode="auto">
          <a:xfrm>
            <a:off x="0" y="3471863"/>
            <a:ext cx="7315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aphicFrame>
        <p:nvGraphicFramePr>
          <p:cNvPr id="435212" name="Object 12"/>
          <p:cNvGraphicFramePr>
            <a:graphicFrameLocks/>
          </p:cNvGraphicFramePr>
          <p:nvPr/>
        </p:nvGraphicFramePr>
        <p:xfrm>
          <a:off x="3857625" y="6473825"/>
          <a:ext cx="2162175" cy="2381250"/>
        </p:xfrm>
        <a:graphic>
          <a:graphicData uri="http://schemas.openxmlformats.org/presentationml/2006/ole">
            <mc:AlternateContent xmlns:mc="http://schemas.openxmlformats.org/markup-compatibility/2006">
              <mc:Choice xmlns:v="urn:schemas-microsoft-com:vml" Requires="v">
                <p:oleObj spid="_x0000_s436705" name="Slide" r:id="rId7" imgW="3657733" imgH="4663553" progId="PowerPoint.Slide.8">
                  <p:embed/>
                </p:oleObj>
              </mc:Choice>
              <mc:Fallback>
                <p:oleObj name="Slide" r:id="rId7" imgW="3657733" imgH="4663553" progId="PowerPoint.Slide.8">
                  <p:embed/>
                  <p:pic>
                    <p:nvPicPr>
                      <p:cNvPr id="435212" name="Object 1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7625" y="6473825"/>
                        <a:ext cx="21621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5213" name="Rectangle 13"/>
          <p:cNvSpPr>
            <a:spLocks noChangeArrowheads="1"/>
          </p:cNvSpPr>
          <p:nvPr/>
        </p:nvSpPr>
        <p:spPr bwMode="auto">
          <a:xfrm>
            <a:off x="0" y="3195638"/>
            <a:ext cx="7315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pic>
        <p:nvPicPr>
          <p:cNvPr id="435214" name="Object 1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9475" y="473075"/>
            <a:ext cx="33623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5215" name="Line 15"/>
          <p:cNvSpPr>
            <a:spLocks noChangeShapeType="1"/>
          </p:cNvSpPr>
          <p:nvPr/>
        </p:nvSpPr>
        <p:spPr bwMode="auto">
          <a:xfrm>
            <a:off x="457200" y="3482975"/>
            <a:ext cx="6400800" cy="0"/>
          </a:xfrm>
          <a:prstGeom prst="line">
            <a:avLst/>
          </a:prstGeom>
          <a:noFill/>
          <a:ln w="5715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35216" name="Line 16"/>
          <p:cNvSpPr>
            <a:spLocks noChangeShapeType="1"/>
          </p:cNvSpPr>
          <p:nvPr/>
        </p:nvSpPr>
        <p:spPr bwMode="auto">
          <a:xfrm>
            <a:off x="495300" y="6403975"/>
            <a:ext cx="6400800" cy="0"/>
          </a:xfrm>
          <a:prstGeom prst="line">
            <a:avLst/>
          </a:prstGeom>
          <a:noFill/>
          <a:ln w="5715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35217" name="Text Box 17"/>
          <p:cNvSpPr txBox="1">
            <a:spLocks noChangeArrowheads="1"/>
          </p:cNvSpPr>
          <p:nvPr/>
        </p:nvSpPr>
        <p:spPr bwMode="auto">
          <a:xfrm>
            <a:off x="274638" y="473075"/>
            <a:ext cx="2722562"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AutoNum type="arabicPeriod"/>
            </a:pPr>
            <a:r>
              <a:rPr lang="en-US" altLang="en-US" sz="2400" dirty="0">
                <a:solidFill>
                  <a:srgbClr val="FFFF00"/>
                </a:solidFill>
                <a:latin typeface="Arial Black" panose="020B0A04020102020204" pitchFamily="34" charset="0"/>
              </a:rPr>
              <a:t>Relationship</a:t>
            </a:r>
          </a:p>
          <a:p>
            <a:pPr algn="ctr">
              <a:spcBef>
                <a:spcPct val="0"/>
              </a:spcBef>
              <a:buFontTx/>
              <a:buNone/>
            </a:pPr>
            <a:r>
              <a:rPr lang="en-US" altLang="en-US" sz="2400" dirty="0">
                <a:solidFill>
                  <a:srgbClr val="FFFF00"/>
                </a:solidFill>
                <a:latin typeface="Arial Black" panose="020B0A04020102020204" pitchFamily="34" charset="0"/>
              </a:rPr>
              <a:t>With God</a:t>
            </a:r>
          </a:p>
          <a:p>
            <a:pPr algn="ctr">
              <a:spcBef>
                <a:spcPct val="0"/>
              </a:spcBef>
              <a:buFontTx/>
              <a:buNone/>
            </a:pPr>
            <a:r>
              <a:rPr lang="en-US" altLang="en-US" sz="1600" dirty="0">
                <a:solidFill>
                  <a:srgbClr val="FFFF00"/>
                </a:solidFill>
              </a:rPr>
              <a:t>Man and God sharing a </a:t>
            </a:r>
          </a:p>
          <a:p>
            <a:pPr algn="ctr">
              <a:spcBef>
                <a:spcPct val="0"/>
              </a:spcBef>
              <a:buFontTx/>
              <a:buNone/>
            </a:pPr>
            <a:r>
              <a:rPr lang="en-US" altLang="en-US" sz="1600" dirty="0">
                <a:solidFill>
                  <a:srgbClr val="FFFF00"/>
                </a:solidFill>
              </a:rPr>
              <a:t>mutual relationship </a:t>
            </a:r>
          </a:p>
          <a:p>
            <a:pPr algn="ctr">
              <a:spcBef>
                <a:spcPct val="0"/>
              </a:spcBef>
              <a:buFontTx/>
              <a:buNone/>
            </a:pPr>
            <a:r>
              <a:rPr lang="en-US" altLang="en-US" sz="1600" dirty="0">
                <a:solidFill>
                  <a:srgbClr val="FFFF00"/>
                </a:solidFill>
              </a:rPr>
              <a:t>of love, communication, </a:t>
            </a:r>
          </a:p>
          <a:p>
            <a:pPr algn="ctr">
              <a:spcBef>
                <a:spcPct val="0"/>
              </a:spcBef>
              <a:buFontTx/>
              <a:buNone/>
            </a:pPr>
            <a:r>
              <a:rPr lang="en-US" altLang="en-US" sz="1600" dirty="0">
                <a:solidFill>
                  <a:srgbClr val="FFFF00"/>
                </a:solidFill>
              </a:rPr>
              <a:t>and trust</a:t>
            </a:r>
            <a:r>
              <a:rPr lang="en-US" altLang="en-US" sz="1800" dirty="0">
                <a:solidFill>
                  <a:srgbClr val="FFFF00"/>
                </a:solidFill>
              </a:rPr>
              <a:t>.</a:t>
            </a:r>
          </a:p>
          <a:p>
            <a:pPr algn="ctr">
              <a:spcBef>
                <a:spcPct val="0"/>
              </a:spcBef>
              <a:buFontTx/>
              <a:buNone/>
            </a:pPr>
            <a:endParaRPr lang="en-US" altLang="en-US" sz="1800" dirty="0">
              <a:solidFill>
                <a:srgbClr val="FFFF00"/>
              </a:solidFill>
            </a:endParaRPr>
          </a:p>
        </p:txBody>
      </p:sp>
      <p:sp>
        <p:nvSpPr>
          <p:cNvPr id="435218" name="Text Box 18"/>
          <p:cNvSpPr txBox="1">
            <a:spLocks noChangeArrowheads="1"/>
          </p:cNvSpPr>
          <p:nvPr/>
        </p:nvSpPr>
        <p:spPr bwMode="auto">
          <a:xfrm>
            <a:off x="345624" y="3521075"/>
            <a:ext cx="317272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rgbClr val="FFFF00"/>
                </a:solidFill>
                <a:latin typeface="Arial Black" panose="020B0A04020102020204" pitchFamily="34" charset="0"/>
              </a:rPr>
              <a:t>2. Transformation</a:t>
            </a:r>
          </a:p>
          <a:p>
            <a:pPr algn="ctr"/>
            <a:r>
              <a:rPr lang="en-US" altLang="en-US" sz="2400" dirty="0">
                <a:solidFill>
                  <a:srgbClr val="FFFF00"/>
                </a:solidFill>
                <a:latin typeface="Arial Black" panose="020B0A04020102020204" pitchFamily="34" charset="0"/>
              </a:rPr>
              <a:t>of the </a:t>
            </a:r>
          </a:p>
          <a:p>
            <a:pPr algn="ctr"/>
            <a:r>
              <a:rPr lang="en-US" altLang="en-US" sz="2400" dirty="0">
                <a:solidFill>
                  <a:srgbClr val="FFFF00"/>
                </a:solidFill>
                <a:latin typeface="Arial Black" panose="020B0A04020102020204" pitchFamily="34" charset="0"/>
              </a:rPr>
              <a:t>Inner Man</a:t>
            </a:r>
          </a:p>
          <a:p>
            <a:pPr algn="ctr"/>
            <a:endParaRPr lang="en-US" altLang="en-US" sz="1600" dirty="0">
              <a:solidFill>
                <a:srgbClr val="FFFF00"/>
              </a:solidFill>
              <a:latin typeface="Times New Roman" panose="02020603050405020304" pitchFamily="18" charset="0"/>
            </a:endParaRPr>
          </a:p>
          <a:p>
            <a:pPr algn="ctr"/>
            <a:r>
              <a:rPr lang="en-US" altLang="en-US" sz="1600" dirty="0">
                <a:solidFill>
                  <a:srgbClr val="FFFF00"/>
                </a:solidFill>
                <a:latin typeface="Times New Roman" panose="02020603050405020304" pitchFamily="18" charset="0"/>
              </a:rPr>
              <a:t>Continuous change:</a:t>
            </a:r>
          </a:p>
          <a:p>
            <a:pPr algn="ctr"/>
            <a:r>
              <a:rPr lang="en-US" altLang="en-US" sz="1600" dirty="0">
                <a:solidFill>
                  <a:srgbClr val="FFFF00"/>
                </a:solidFill>
                <a:latin typeface="Times New Roman" panose="02020603050405020304" pitchFamily="18" charset="0"/>
              </a:rPr>
              <a:t>Less of my will, mind &amp; love</a:t>
            </a:r>
          </a:p>
          <a:p>
            <a:pPr algn="ctr"/>
            <a:r>
              <a:rPr lang="en-US" altLang="en-US" sz="1600" dirty="0">
                <a:solidFill>
                  <a:srgbClr val="FFFF00"/>
                </a:solidFill>
                <a:latin typeface="Times New Roman" panose="02020603050405020304" pitchFamily="18" charset="0"/>
              </a:rPr>
              <a:t>More of His will, mind &amp; love</a:t>
            </a:r>
          </a:p>
        </p:txBody>
      </p:sp>
      <p:sp>
        <p:nvSpPr>
          <p:cNvPr id="435219" name="Text Box 19"/>
          <p:cNvSpPr txBox="1">
            <a:spLocks noChangeArrowheads="1"/>
          </p:cNvSpPr>
          <p:nvPr/>
        </p:nvSpPr>
        <p:spPr bwMode="auto">
          <a:xfrm>
            <a:off x="431800" y="6569075"/>
            <a:ext cx="26924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rgbClr val="FFFF00"/>
                </a:solidFill>
                <a:latin typeface="Arial Black" panose="020B0A04020102020204" pitchFamily="34" charset="0"/>
              </a:rPr>
              <a:t>3. Dominion</a:t>
            </a:r>
          </a:p>
          <a:p>
            <a:pPr algn="ctr"/>
            <a:endParaRPr lang="en-US" altLang="en-US" sz="600" dirty="0">
              <a:solidFill>
                <a:srgbClr val="FFFF00"/>
              </a:solidFill>
              <a:latin typeface="Arial Black" panose="020B0A04020102020204" pitchFamily="34" charset="0"/>
            </a:endParaRPr>
          </a:p>
          <a:p>
            <a:pPr algn="ctr"/>
            <a:r>
              <a:rPr lang="en-US" altLang="en-US" sz="2000" b="0" dirty="0">
                <a:solidFill>
                  <a:srgbClr val="FFFF00"/>
                </a:solidFill>
                <a:latin typeface="Arial Black" panose="020B0A04020102020204" pitchFamily="34" charset="0"/>
              </a:rPr>
              <a:t>Doing God’s </a:t>
            </a:r>
          </a:p>
          <a:p>
            <a:pPr algn="ctr"/>
            <a:r>
              <a:rPr lang="en-US" altLang="en-US" sz="2000" b="0" dirty="0">
                <a:solidFill>
                  <a:srgbClr val="FFFF00"/>
                </a:solidFill>
                <a:latin typeface="Arial Black" panose="020B0A04020102020204" pitchFamily="34" charset="0"/>
              </a:rPr>
              <a:t>Will and Work</a:t>
            </a:r>
          </a:p>
          <a:p>
            <a:pPr algn="ctr"/>
            <a:endParaRPr lang="en-US" altLang="en-US" sz="1000" b="0" dirty="0">
              <a:solidFill>
                <a:srgbClr val="FFFF00"/>
              </a:solidFill>
              <a:latin typeface="Arial Black" panose="020B0A04020102020204" pitchFamily="34" charset="0"/>
            </a:endParaRPr>
          </a:p>
          <a:p>
            <a:pPr algn="ctr"/>
            <a:r>
              <a:rPr lang="en-US" altLang="en-US" sz="1600" dirty="0">
                <a:solidFill>
                  <a:srgbClr val="FFFF00"/>
                </a:solidFill>
                <a:latin typeface="Times New Roman" panose="02020603050405020304" pitchFamily="18" charset="0"/>
              </a:rPr>
              <a:t>God sharing His authority</a:t>
            </a:r>
          </a:p>
          <a:p>
            <a:pPr algn="ctr"/>
            <a:r>
              <a:rPr lang="en-US" altLang="en-US" sz="1600" dirty="0">
                <a:solidFill>
                  <a:srgbClr val="FFFF00"/>
                </a:solidFill>
                <a:latin typeface="Times New Roman" panose="02020603050405020304" pitchFamily="18" charset="0"/>
              </a:rPr>
              <a:t>and power with man to</a:t>
            </a:r>
          </a:p>
          <a:p>
            <a:pPr algn="ctr"/>
            <a:r>
              <a:rPr lang="en-US" altLang="en-US" sz="1600" dirty="0">
                <a:solidFill>
                  <a:srgbClr val="FFFF00"/>
                </a:solidFill>
                <a:latin typeface="Times New Roman" panose="02020603050405020304" pitchFamily="18" charset="0"/>
              </a:rPr>
              <a:t>fulfill His purpose and</a:t>
            </a:r>
          </a:p>
          <a:p>
            <a:pPr algn="ctr"/>
            <a:r>
              <a:rPr lang="en-US" altLang="en-US" sz="1600" dirty="0">
                <a:solidFill>
                  <a:srgbClr val="FFFF00"/>
                </a:solidFill>
                <a:latin typeface="Times New Roman" panose="02020603050405020304" pitchFamily="18" charset="0"/>
              </a:rPr>
              <a:t>work on earth.</a:t>
            </a:r>
          </a:p>
          <a:p>
            <a:pPr algn="ctr"/>
            <a:endParaRPr lang="en-US" altLang="en-US" sz="1600" dirty="0">
              <a:solidFill>
                <a:srgbClr val="FFFF00"/>
              </a:solidFill>
              <a:latin typeface="Times New Roman" panose="02020603050405020304" pitchFamily="18" charset="0"/>
            </a:endParaRPr>
          </a:p>
        </p:txBody>
      </p:sp>
      <p:sp>
        <p:nvSpPr>
          <p:cNvPr id="435220" name="Rectangle 20"/>
          <p:cNvSpPr>
            <a:spLocks noChangeArrowheads="1"/>
          </p:cNvSpPr>
          <p:nvPr/>
        </p:nvSpPr>
        <p:spPr bwMode="auto">
          <a:xfrm rot="-5400000">
            <a:off x="-1043781" y="4480719"/>
            <a:ext cx="2546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solidFill>
                  <a:srgbClr val="FFFF00"/>
                </a:solidFill>
                <a:latin typeface="Arial Black" panose="020B0A04020102020204" pitchFamily="34" charset="0"/>
              </a:rPr>
              <a:t>God’s Perfect Love</a:t>
            </a:r>
          </a:p>
        </p:txBody>
      </p:sp>
      <p:sp>
        <p:nvSpPr>
          <p:cNvPr id="435221" name="Rectangle 21"/>
          <p:cNvSpPr>
            <a:spLocks noChangeArrowheads="1"/>
          </p:cNvSpPr>
          <p:nvPr/>
        </p:nvSpPr>
        <p:spPr bwMode="auto">
          <a:xfrm rot="5400000">
            <a:off x="5796756" y="4642645"/>
            <a:ext cx="2568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solidFill>
                  <a:srgbClr val="FFFF00"/>
                </a:solidFill>
                <a:latin typeface="Arial Black" panose="020B0A04020102020204" pitchFamily="34" charset="0"/>
              </a:rPr>
              <a:t>God’s Perfect</a:t>
            </a:r>
            <a:r>
              <a:rPr lang="en-US" altLang="en-US" sz="1800" b="0" dirty="0">
                <a:solidFill>
                  <a:schemeClr val="tx1"/>
                </a:solidFill>
                <a:latin typeface="Arial Black" panose="020B0A04020102020204" pitchFamily="34" charset="0"/>
              </a:rPr>
              <a:t> </a:t>
            </a:r>
            <a:r>
              <a:rPr lang="en-US" altLang="en-US" sz="1800" b="0" dirty="0">
                <a:solidFill>
                  <a:srgbClr val="FFFF00"/>
                </a:solidFill>
                <a:latin typeface="Arial Black" panose="020B0A04020102020204" pitchFamily="34" charset="0"/>
              </a:rPr>
              <a:t>Love</a:t>
            </a:r>
          </a:p>
        </p:txBody>
      </p:sp>
      <p:sp>
        <p:nvSpPr>
          <p:cNvPr id="435222" name="Oval 22"/>
          <p:cNvSpPr>
            <a:spLocks noChangeArrowheads="1"/>
          </p:cNvSpPr>
          <p:nvPr/>
        </p:nvSpPr>
        <p:spPr bwMode="auto">
          <a:xfrm>
            <a:off x="3200400" y="473075"/>
            <a:ext cx="3657600" cy="8458200"/>
          </a:xfrm>
          <a:prstGeom prst="ellipse">
            <a:avLst/>
          </a:prstGeom>
          <a:noFill/>
          <a:ln w="381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435223" name="Line 23"/>
          <p:cNvSpPr>
            <a:spLocks noChangeShapeType="1"/>
          </p:cNvSpPr>
          <p:nvPr/>
        </p:nvSpPr>
        <p:spPr bwMode="auto">
          <a:xfrm>
            <a:off x="3517900" y="7038975"/>
            <a:ext cx="88900" cy="3683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5224" name="Line 24"/>
          <p:cNvSpPr>
            <a:spLocks noChangeShapeType="1"/>
          </p:cNvSpPr>
          <p:nvPr/>
        </p:nvSpPr>
        <p:spPr bwMode="auto">
          <a:xfrm flipH="1">
            <a:off x="3251200" y="3063875"/>
            <a:ext cx="7620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5225" name="Line 25"/>
          <p:cNvSpPr>
            <a:spLocks noChangeShapeType="1"/>
          </p:cNvSpPr>
          <p:nvPr/>
        </p:nvSpPr>
        <p:spPr bwMode="auto">
          <a:xfrm flipV="1">
            <a:off x="6477000" y="6950075"/>
            <a:ext cx="101600" cy="304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5226" name="Line 26"/>
          <p:cNvSpPr>
            <a:spLocks noChangeShapeType="1"/>
          </p:cNvSpPr>
          <p:nvPr/>
        </p:nvSpPr>
        <p:spPr bwMode="auto">
          <a:xfrm flipH="1" flipV="1">
            <a:off x="6794500" y="3482975"/>
            <a:ext cx="25400" cy="304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5227" name="Line 27"/>
          <p:cNvSpPr>
            <a:spLocks noChangeShapeType="1"/>
          </p:cNvSpPr>
          <p:nvPr/>
        </p:nvSpPr>
        <p:spPr bwMode="auto">
          <a:xfrm flipV="1">
            <a:off x="381000" y="396875"/>
            <a:ext cx="0" cy="8534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990566999"/>
      </p:ext>
    </p:extLst>
  </p:cSld>
  <p:clrMapOvr>
    <a:masterClrMapping/>
  </p:clrMapOvr>
  <p:transition spd="slow">
    <p:checker/>
    <p:sndAc>
      <p:stSnd>
        <p:snd r:embed="rId4" name="projctor.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2819400" y="7696200"/>
            <a:ext cx="1676400" cy="1295400"/>
          </a:xfrm>
          <a:prstGeom prst="rect">
            <a:avLst/>
          </a:prstGeom>
          <a:solidFill>
            <a:schemeClr val="accent2"/>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u="sng" dirty="0">
                <a:latin typeface="Arial Black" panose="020B0A04020102020204" pitchFamily="34" charset="0"/>
              </a:rPr>
              <a:t>REALITY</a:t>
            </a:r>
          </a:p>
          <a:p>
            <a:pPr algn="ctr"/>
            <a:endParaRPr lang="en-US" altLang="en-US" sz="400" b="0" u="sng" dirty="0">
              <a:latin typeface="Arial Black" panose="020B0A04020102020204" pitchFamily="34" charset="0"/>
            </a:endParaRPr>
          </a:p>
          <a:p>
            <a:pPr algn="ctr"/>
            <a:r>
              <a:rPr lang="en-US" altLang="en-US" sz="1600" b="0" dirty="0">
                <a:latin typeface="Arial Black" panose="020B0A04020102020204" pitchFamily="34" charset="0"/>
              </a:rPr>
              <a:t>WHERE YOU </a:t>
            </a:r>
          </a:p>
          <a:p>
            <a:pPr algn="ctr"/>
            <a:r>
              <a:rPr lang="en-US" altLang="en-US" sz="1600" b="0" dirty="0">
                <a:latin typeface="Arial Black" panose="020B0A04020102020204" pitchFamily="34" charset="0"/>
              </a:rPr>
              <a:t>ARE TODAY</a:t>
            </a:r>
          </a:p>
          <a:p>
            <a:pPr algn="ctr"/>
            <a:endParaRPr lang="en-US" altLang="en-US" sz="600" b="0" dirty="0">
              <a:latin typeface="Arial Black" panose="020B0A04020102020204" pitchFamily="34" charset="0"/>
            </a:endParaRPr>
          </a:p>
          <a:p>
            <a:pPr algn="ctr"/>
            <a:r>
              <a:rPr lang="en-US" altLang="en-US" sz="1600" dirty="0">
                <a:latin typeface="Times New Roman" panose="02020603050405020304" pitchFamily="18" charset="0"/>
              </a:rPr>
              <a:t>Honesty with Self</a:t>
            </a:r>
          </a:p>
        </p:txBody>
      </p:sp>
      <p:sp>
        <p:nvSpPr>
          <p:cNvPr id="76803" name="Rectangle 3"/>
          <p:cNvSpPr>
            <a:spLocks noChangeArrowheads="1"/>
          </p:cNvSpPr>
          <p:nvPr/>
        </p:nvSpPr>
        <p:spPr bwMode="auto">
          <a:xfrm>
            <a:off x="3352800" y="1676400"/>
            <a:ext cx="3733800" cy="2057400"/>
          </a:xfrm>
          <a:prstGeom prst="rect">
            <a:avLst/>
          </a:prstGeom>
          <a:solidFill>
            <a:srgbClr val="FF33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6000" dirty="0">
                <a:latin typeface="Algerian" panose="04020705040A02060702" pitchFamily="82" charset="0"/>
              </a:rPr>
              <a:t>YOUR</a:t>
            </a:r>
          </a:p>
          <a:p>
            <a:pPr algn="ctr"/>
            <a:r>
              <a:rPr lang="en-US" altLang="en-US" sz="6000" dirty="0">
                <a:latin typeface="Algerian" panose="04020705040A02060702" pitchFamily="82" charset="0"/>
              </a:rPr>
              <a:t>VISION</a:t>
            </a:r>
          </a:p>
        </p:txBody>
      </p:sp>
      <p:sp>
        <p:nvSpPr>
          <p:cNvPr id="76804" name="Text Box 4"/>
          <p:cNvSpPr txBox="1">
            <a:spLocks noChangeArrowheads="1"/>
          </p:cNvSpPr>
          <p:nvPr/>
        </p:nvSpPr>
        <p:spPr bwMode="auto">
          <a:xfrm rot="-63439">
            <a:off x="3055938" y="4803775"/>
            <a:ext cx="465137"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b="0" dirty="0">
                <a:solidFill>
                  <a:srgbClr val="008000"/>
                </a:solidFill>
              </a:rPr>
              <a:t>F</a:t>
            </a:r>
          </a:p>
          <a:p>
            <a:pPr algn="ctr"/>
            <a:r>
              <a:rPr lang="en-US" altLang="en-US" sz="2800" b="0" dirty="0">
                <a:solidFill>
                  <a:srgbClr val="008000"/>
                </a:solidFill>
              </a:rPr>
              <a:t>a</a:t>
            </a:r>
          </a:p>
          <a:p>
            <a:pPr algn="ctr"/>
            <a:r>
              <a:rPr lang="en-US" altLang="en-US" sz="2800" b="0" dirty="0">
                <a:solidFill>
                  <a:srgbClr val="008000"/>
                </a:solidFill>
              </a:rPr>
              <a:t>i</a:t>
            </a:r>
          </a:p>
          <a:p>
            <a:pPr algn="ctr"/>
            <a:r>
              <a:rPr lang="en-US" altLang="en-US" sz="2800" b="0" dirty="0">
                <a:solidFill>
                  <a:srgbClr val="008000"/>
                </a:solidFill>
              </a:rPr>
              <a:t>t</a:t>
            </a:r>
          </a:p>
          <a:p>
            <a:pPr algn="ctr"/>
            <a:r>
              <a:rPr lang="en-US" altLang="en-US" sz="2800" b="0" dirty="0">
                <a:solidFill>
                  <a:srgbClr val="008000"/>
                </a:solidFill>
              </a:rPr>
              <a:t>h</a:t>
            </a:r>
          </a:p>
        </p:txBody>
      </p:sp>
      <p:sp>
        <p:nvSpPr>
          <p:cNvPr id="76805" name="Rectangle 5"/>
          <p:cNvSpPr>
            <a:spLocks noChangeArrowheads="1"/>
          </p:cNvSpPr>
          <p:nvPr/>
        </p:nvSpPr>
        <p:spPr bwMode="auto">
          <a:xfrm>
            <a:off x="4191000" y="6477000"/>
            <a:ext cx="1066800" cy="914400"/>
          </a:xfrm>
          <a:prstGeom prst="rect">
            <a:avLst/>
          </a:prstGeom>
          <a:solidFill>
            <a:srgbClr val="FF33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latin typeface="Arial Black" panose="020B0A04020102020204" pitchFamily="34" charset="0"/>
              </a:rPr>
              <a:t>YOUR</a:t>
            </a:r>
          </a:p>
          <a:p>
            <a:pPr algn="ctr"/>
            <a:r>
              <a:rPr lang="en-US" altLang="en-US" sz="2000" b="0" dirty="0">
                <a:latin typeface="Arial Black" panose="020B0A04020102020204" pitchFamily="34" charset="0"/>
              </a:rPr>
              <a:t>VISION</a:t>
            </a:r>
          </a:p>
        </p:txBody>
      </p:sp>
      <p:sp>
        <p:nvSpPr>
          <p:cNvPr id="76806" name="Rectangle 6"/>
          <p:cNvSpPr>
            <a:spLocks noChangeArrowheads="1"/>
          </p:cNvSpPr>
          <p:nvPr/>
        </p:nvSpPr>
        <p:spPr bwMode="auto">
          <a:xfrm>
            <a:off x="4114800" y="4572000"/>
            <a:ext cx="2362200" cy="1447800"/>
          </a:xfrm>
          <a:prstGeom prst="rect">
            <a:avLst/>
          </a:prstGeom>
          <a:solidFill>
            <a:srgbClr val="FF33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latin typeface="Arial Black" panose="020B0A04020102020204" pitchFamily="34" charset="0"/>
              </a:rPr>
              <a:t>YOUR</a:t>
            </a:r>
          </a:p>
          <a:p>
            <a:pPr algn="ctr"/>
            <a:r>
              <a:rPr lang="en-US" altLang="en-US" sz="2000" b="0" dirty="0">
                <a:latin typeface="Arial Black" panose="020B0A04020102020204" pitchFamily="34" charset="0"/>
              </a:rPr>
              <a:t>VISION</a:t>
            </a:r>
          </a:p>
        </p:txBody>
      </p:sp>
      <p:sp>
        <p:nvSpPr>
          <p:cNvPr id="76807" name="Line 7"/>
          <p:cNvSpPr>
            <a:spLocks noChangeShapeType="1"/>
          </p:cNvSpPr>
          <p:nvPr/>
        </p:nvSpPr>
        <p:spPr bwMode="auto">
          <a:xfrm flipH="1" flipV="1">
            <a:off x="3657600" y="3810000"/>
            <a:ext cx="76200" cy="3733800"/>
          </a:xfrm>
          <a:prstGeom prst="line">
            <a:avLst/>
          </a:prstGeom>
          <a:noFill/>
          <a:ln w="76200">
            <a:solidFill>
              <a:srgbClr val="008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808" name="Text Box 8"/>
          <p:cNvSpPr txBox="1">
            <a:spLocks noChangeArrowheads="1"/>
          </p:cNvSpPr>
          <p:nvPr/>
        </p:nvSpPr>
        <p:spPr bwMode="auto">
          <a:xfrm>
            <a:off x="152400" y="1600200"/>
            <a:ext cx="3048000"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u="sng" dirty="0">
                <a:solidFill>
                  <a:schemeClr val="accent2"/>
                </a:solidFill>
                <a:latin typeface="Arial Black" panose="020B0A04020102020204" pitchFamily="34" charset="0"/>
              </a:rPr>
              <a:t>GOD’S VISION</a:t>
            </a:r>
            <a:r>
              <a:rPr lang="en-US" altLang="en-US" sz="2000" b="0" u="sng" dirty="0">
                <a:solidFill>
                  <a:schemeClr val="accent2"/>
                </a:solidFill>
                <a:latin typeface="Arial Black" panose="020B0A04020102020204" pitchFamily="34" charset="0"/>
              </a:rPr>
              <a:t>:</a:t>
            </a:r>
          </a:p>
          <a:p>
            <a:endParaRPr lang="en-US" altLang="en-US" sz="200" b="0" u="sng" dirty="0">
              <a:solidFill>
                <a:schemeClr val="accent2"/>
              </a:solidFill>
              <a:latin typeface="Arial Black" panose="020B0A04020102020204" pitchFamily="34" charset="0"/>
            </a:endParaRPr>
          </a:p>
          <a:p>
            <a:pPr algn="ctr"/>
            <a:r>
              <a:rPr lang="en-US" altLang="en-US" sz="1600" b="0" dirty="0">
                <a:solidFill>
                  <a:schemeClr val="accent2"/>
                </a:solidFill>
                <a:latin typeface="Arial Black" panose="020B0A04020102020204" pitchFamily="34" charset="0"/>
              </a:rPr>
              <a:t>GOD’S ETERNAL WILL AND PURPOSE FOR</a:t>
            </a:r>
          </a:p>
          <a:p>
            <a:pPr algn="ctr"/>
            <a:r>
              <a:rPr lang="en-US" altLang="en-US" sz="1600" b="0" dirty="0">
                <a:solidFill>
                  <a:schemeClr val="accent2"/>
                </a:solidFill>
                <a:latin typeface="Arial Black" panose="020B0A04020102020204" pitchFamily="34" charset="0"/>
              </a:rPr>
              <a:t>YOUR LIFE.</a:t>
            </a:r>
          </a:p>
          <a:p>
            <a:endParaRPr lang="en-US" altLang="en-US" sz="400" b="0" dirty="0">
              <a:solidFill>
                <a:schemeClr val="accent2"/>
              </a:solidFill>
              <a:latin typeface="Arial Black" panose="020B0A04020102020204" pitchFamily="34" charset="0"/>
            </a:endParaRPr>
          </a:p>
          <a:p>
            <a:pPr algn="ctr"/>
            <a:r>
              <a:rPr lang="en-US" altLang="en-US" sz="1800" b="0" dirty="0">
                <a:solidFill>
                  <a:srgbClr val="FF3300"/>
                </a:solidFill>
                <a:latin typeface="Arial Black" panose="020B0A04020102020204" pitchFamily="34" charset="0"/>
              </a:rPr>
              <a:t>Vs </a:t>
            </a:r>
          </a:p>
          <a:p>
            <a:pPr algn="ctr"/>
            <a:endParaRPr lang="en-US" altLang="en-US" sz="400" b="0" dirty="0">
              <a:solidFill>
                <a:srgbClr val="FF3300"/>
              </a:solidFill>
              <a:latin typeface="Arial Black" panose="020B0A04020102020204" pitchFamily="34" charset="0"/>
            </a:endParaRPr>
          </a:p>
          <a:p>
            <a:pPr algn="ctr"/>
            <a:r>
              <a:rPr lang="en-US" altLang="en-US" sz="2000" u="sng" dirty="0">
                <a:solidFill>
                  <a:srgbClr val="FF3300"/>
                </a:solidFill>
                <a:latin typeface="Arial Black" panose="020B0A04020102020204" pitchFamily="34" charset="0"/>
              </a:rPr>
              <a:t>YOUR VISION</a:t>
            </a:r>
            <a:r>
              <a:rPr lang="en-US" altLang="en-US" sz="2000" b="0" dirty="0">
                <a:solidFill>
                  <a:srgbClr val="FF3300"/>
                </a:solidFill>
                <a:latin typeface="Arial Black" panose="020B0A04020102020204" pitchFamily="34" charset="0"/>
              </a:rPr>
              <a:t>:</a:t>
            </a:r>
          </a:p>
          <a:p>
            <a:pPr algn="ctr"/>
            <a:endParaRPr lang="en-US" altLang="en-US" sz="200" b="0" dirty="0">
              <a:solidFill>
                <a:srgbClr val="FF3300"/>
              </a:solidFill>
              <a:latin typeface="Arial Black" panose="020B0A04020102020204" pitchFamily="34" charset="0"/>
            </a:endParaRPr>
          </a:p>
          <a:p>
            <a:pPr algn="ctr"/>
            <a:r>
              <a:rPr lang="en-US" altLang="en-US" sz="1600" b="0" dirty="0">
                <a:solidFill>
                  <a:srgbClr val="FF3300"/>
                </a:solidFill>
                <a:latin typeface="Arial Black" panose="020B0A04020102020204" pitchFamily="34" charset="0"/>
              </a:rPr>
              <a:t>A PICTURE OF WHAT YOU  ARE  GOING TO </a:t>
            </a:r>
          </a:p>
          <a:p>
            <a:pPr algn="ctr"/>
            <a:r>
              <a:rPr lang="en-US" altLang="en-US" sz="1600" b="0" dirty="0">
                <a:solidFill>
                  <a:srgbClr val="FF3300"/>
                </a:solidFill>
                <a:latin typeface="Arial Black" panose="020B0A04020102020204" pitchFamily="34" charset="0"/>
              </a:rPr>
              <a:t>BE AND DO IN GOD’S KINGDOM.</a:t>
            </a:r>
          </a:p>
        </p:txBody>
      </p:sp>
      <p:sp>
        <p:nvSpPr>
          <p:cNvPr id="76809" name="Text Box 9"/>
          <p:cNvSpPr txBox="1">
            <a:spLocks noChangeArrowheads="1"/>
          </p:cNvSpPr>
          <p:nvPr/>
        </p:nvSpPr>
        <p:spPr bwMode="auto">
          <a:xfrm>
            <a:off x="152400" y="76200"/>
            <a:ext cx="6934200" cy="134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solidFill>
                  <a:srgbClr val="FF0000"/>
                </a:solidFill>
                <a:latin typeface="Arial Black" panose="020B0A04020102020204" pitchFamily="34" charset="0"/>
              </a:rPr>
              <a:t>SPIRITUAL  GROWTH  IS DRIVEN BY  VISION !</a:t>
            </a:r>
          </a:p>
          <a:p>
            <a:pPr algn="ctr"/>
            <a:endParaRPr lang="en-US" altLang="en-US" sz="800" b="0" dirty="0">
              <a:solidFill>
                <a:srgbClr val="FF0000"/>
              </a:solidFill>
              <a:latin typeface="Arial Black" panose="020B0A04020102020204" pitchFamily="34" charset="0"/>
            </a:endParaRPr>
          </a:p>
          <a:p>
            <a:pPr algn="ctr"/>
            <a:r>
              <a:rPr lang="en-US" altLang="en-US" sz="1800" b="0" dirty="0">
                <a:solidFill>
                  <a:schemeClr val="tx1"/>
                </a:solidFill>
                <a:latin typeface="Arial Black" panose="020B0A04020102020204" pitchFamily="34" charset="0"/>
              </a:rPr>
              <a:t>GOD’S VISION  Vs  YOUR VISION</a:t>
            </a:r>
          </a:p>
          <a:p>
            <a:pPr algn="ctr"/>
            <a:r>
              <a:rPr lang="en-US" altLang="en-US" sz="1800" b="0" dirty="0">
                <a:solidFill>
                  <a:schemeClr val="tx1"/>
                </a:solidFill>
                <a:latin typeface="Arial Black" panose="020B0A04020102020204" pitchFamily="34" charset="0"/>
              </a:rPr>
              <a:t>GOD’S MIND  Vs  YOUR MIND</a:t>
            </a:r>
          </a:p>
          <a:p>
            <a:pPr algn="ctr"/>
            <a:r>
              <a:rPr lang="en-US" altLang="en-US" sz="1800" b="0" dirty="0">
                <a:solidFill>
                  <a:schemeClr val="tx1"/>
                </a:solidFill>
                <a:latin typeface="Arial Black" panose="020B0A04020102020204" pitchFamily="34" charset="0"/>
              </a:rPr>
              <a:t>GOD’S WILL  Vs  YOUR WILL</a:t>
            </a:r>
          </a:p>
        </p:txBody>
      </p:sp>
      <p:sp>
        <p:nvSpPr>
          <p:cNvPr id="76810" name="Text Box 10"/>
          <p:cNvSpPr txBox="1">
            <a:spLocks noChangeArrowheads="1"/>
          </p:cNvSpPr>
          <p:nvPr/>
        </p:nvSpPr>
        <p:spPr bwMode="auto">
          <a:xfrm>
            <a:off x="228600" y="4648200"/>
            <a:ext cx="2590800" cy="27146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r>
              <a:rPr lang="en-US" altLang="en-US" sz="1600" dirty="0">
                <a:solidFill>
                  <a:schemeClr val="tx1"/>
                </a:solidFill>
                <a:latin typeface="Times New Roman" panose="02020603050405020304" pitchFamily="18" charset="0"/>
                <a:cs typeface="Times New Roman" panose="02020603050405020304" pitchFamily="18" charset="0"/>
              </a:rPr>
              <a:t>And   it   shall    come   to pass in the last days, saith God, I will </a:t>
            </a:r>
            <a:r>
              <a:rPr lang="en-US" altLang="en-US" sz="1600" dirty="0">
                <a:solidFill>
                  <a:srgbClr val="FF0000"/>
                </a:solidFill>
                <a:latin typeface="Times New Roman" panose="02020603050405020304" pitchFamily="18" charset="0"/>
                <a:cs typeface="Times New Roman" panose="02020603050405020304" pitchFamily="18" charset="0"/>
              </a:rPr>
              <a:t>pour out of my Spirit</a:t>
            </a:r>
            <a:r>
              <a:rPr lang="en-US" altLang="en-US" sz="1600" dirty="0">
                <a:solidFill>
                  <a:schemeClr val="tx1"/>
                </a:solidFill>
                <a:latin typeface="Times New Roman" panose="02020603050405020304" pitchFamily="18" charset="0"/>
                <a:cs typeface="Times New Roman" panose="02020603050405020304" pitchFamily="18" charset="0"/>
              </a:rPr>
              <a:t>  upon all flesh: and your     sons    and     your daughters shall prophesy, and    your   young   men shall   see  </a:t>
            </a:r>
            <a:r>
              <a:rPr lang="en-US" altLang="en-US" sz="2000" u="sng" dirty="0">
                <a:solidFill>
                  <a:srgbClr val="FF0000"/>
                </a:solidFill>
                <a:latin typeface="Times New Roman" panose="02020603050405020304" pitchFamily="18" charset="0"/>
                <a:cs typeface="Times New Roman" panose="02020603050405020304" pitchFamily="18" charset="0"/>
              </a:rPr>
              <a:t>visions</a:t>
            </a:r>
            <a:r>
              <a:rPr lang="en-US" altLang="en-US" sz="1600" u="sng" dirty="0">
                <a:solidFill>
                  <a:srgbClr val="FF0000"/>
                </a:solidFill>
                <a:latin typeface="Times New Roman" panose="02020603050405020304" pitchFamily="18" charset="0"/>
                <a:cs typeface="Times New Roman" panose="02020603050405020304" pitchFamily="18" charset="0"/>
              </a:rPr>
              <a:t>,</a:t>
            </a:r>
            <a:r>
              <a:rPr lang="en-US" altLang="en-US" sz="1600" u="sng" dirty="0">
                <a:solidFill>
                  <a:srgbClr val="CC0000"/>
                </a:solidFill>
                <a:latin typeface="Times New Roman" panose="02020603050405020304" pitchFamily="18" charset="0"/>
                <a:cs typeface="Times New Roman" panose="02020603050405020304" pitchFamily="18" charset="0"/>
              </a:rPr>
              <a:t> </a:t>
            </a:r>
            <a:r>
              <a:rPr lang="en-US" altLang="en-US" sz="1600" dirty="0">
                <a:solidFill>
                  <a:schemeClr val="tx1"/>
                </a:solidFill>
                <a:latin typeface="Times New Roman" panose="02020603050405020304" pitchFamily="18" charset="0"/>
                <a:cs typeface="Times New Roman" panose="02020603050405020304" pitchFamily="18" charset="0"/>
              </a:rPr>
              <a:t>   and your old men shall dream  </a:t>
            </a:r>
            <a:r>
              <a:rPr lang="en-US" altLang="en-US" sz="2000" u="sng" dirty="0">
                <a:solidFill>
                  <a:srgbClr val="FF0000"/>
                </a:solidFill>
                <a:latin typeface="Times New Roman" panose="02020603050405020304" pitchFamily="18" charset="0"/>
                <a:cs typeface="Times New Roman" panose="02020603050405020304" pitchFamily="18" charset="0"/>
              </a:rPr>
              <a:t>dreams</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a:solidFill>
                  <a:schemeClr val="tx1"/>
                </a:solidFill>
                <a:latin typeface="Times New Roman" panose="02020603050405020304" pitchFamily="18" charset="0"/>
                <a:cs typeface="Times New Roman" panose="02020603050405020304" pitchFamily="18" charset="0"/>
              </a:rPr>
              <a:t>(</a:t>
            </a:r>
            <a:r>
              <a:rPr lang="en-US" altLang="en-US" sz="1600" dirty="0">
                <a:solidFill>
                  <a:schemeClr val="tx1"/>
                </a:solidFill>
                <a:latin typeface="Times New Roman" panose="02020603050405020304" pitchFamily="18" charset="0"/>
              </a:rPr>
              <a:t>Acts 2:17)</a:t>
            </a:r>
            <a:endParaRPr lang="en-US" altLang="en-US" sz="2000" dirty="0">
              <a:solidFill>
                <a:schemeClr val="tx1"/>
              </a:solidFill>
              <a:latin typeface="Times New Roman" panose="02020603050405020304" pitchFamily="18" charset="0"/>
            </a:endParaRPr>
          </a:p>
        </p:txBody>
      </p:sp>
      <p:sp>
        <p:nvSpPr>
          <p:cNvPr id="76811" name="Text Box 11"/>
          <p:cNvSpPr txBox="1">
            <a:spLocks noChangeArrowheads="1"/>
          </p:cNvSpPr>
          <p:nvPr/>
        </p:nvSpPr>
        <p:spPr bwMode="auto">
          <a:xfrm>
            <a:off x="152400" y="7848600"/>
            <a:ext cx="2362200" cy="160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r>
              <a:rPr lang="en-US" altLang="en-US" sz="1400" b="0" dirty="0">
                <a:solidFill>
                  <a:schemeClr val="tx1"/>
                </a:solidFill>
                <a:latin typeface="Arial Black" panose="020B0A04020102020204" pitchFamily="34" charset="0"/>
                <a:cs typeface="Times New Roman" panose="02020603050405020304" pitchFamily="18" charset="0"/>
              </a:rPr>
              <a:t>Apostle Paul’s                 Testimony</a:t>
            </a:r>
          </a:p>
          <a:p>
            <a:pPr algn="ctr">
              <a:spcBef>
                <a:spcPct val="50000"/>
              </a:spcBef>
            </a:pPr>
            <a:endParaRPr lang="en-US" altLang="en-US" sz="200" b="0" dirty="0">
              <a:solidFill>
                <a:schemeClr val="tx1"/>
              </a:solidFill>
              <a:latin typeface="Arial Black" panose="020B0A04020102020204" pitchFamily="34" charset="0"/>
              <a:cs typeface="Times New Roman" panose="02020603050405020304" pitchFamily="18" charset="0"/>
            </a:endParaRPr>
          </a:p>
          <a:p>
            <a:pPr algn="ctr"/>
            <a:r>
              <a:rPr lang="en-US" altLang="en-US" sz="1600" dirty="0">
                <a:solidFill>
                  <a:schemeClr val="tx1"/>
                </a:solidFill>
                <a:latin typeface="Times New Roman" panose="02020603050405020304" pitchFamily="18" charset="0"/>
                <a:cs typeface="Times New Roman" panose="02020603050405020304" pitchFamily="18" charset="0"/>
              </a:rPr>
              <a:t>I  was not disobedient unto the heavenly </a:t>
            </a:r>
            <a:r>
              <a:rPr lang="en-US" altLang="en-US" sz="1600" dirty="0">
                <a:solidFill>
                  <a:srgbClr val="CC0000"/>
                </a:solidFill>
                <a:latin typeface="Times New Roman" panose="02020603050405020304" pitchFamily="18" charset="0"/>
                <a:cs typeface="Times New Roman" panose="02020603050405020304" pitchFamily="18" charset="0"/>
              </a:rPr>
              <a:t>vision.</a:t>
            </a:r>
          </a:p>
          <a:p>
            <a:pPr algn="ctr"/>
            <a:r>
              <a:rPr lang="en-US" altLang="en-US" sz="1400" dirty="0">
                <a:solidFill>
                  <a:schemeClr val="tx1"/>
                </a:solidFill>
                <a:latin typeface="Times New Roman" panose="02020603050405020304" pitchFamily="18" charset="0"/>
              </a:rPr>
              <a:t>(Acts  26:19)</a:t>
            </a:r>
            <a:endParaRPr lang="en-US" altLang="en-US" sz="1400" dirty="0">
              <a:solidFill>
                <a:srgbClr val="CC0000"/>
              </a:solidFill>
              <a:latin typeface="Times New Roman" panose="02020603050405020304" pitchFamily="18" charset="0"/>
              <a:cs typeface="Times New Roman" panose="02020603050405020304" pitchFamily="18" charset="0"/>
            </a:endParaRPr>
          </a:p>
          <a:p>
            <a:pPr>
              <a:spcBef>
                <a:spcPct val="50000"/>
              </a:spcBef>
            </a:pPr>
            <a:endParaRPr lang="en-US" altLang="en-US" sz="1400" dirty="0">
              <a:solidFill>
                <a:schemeClr val="tx1"/>
              </a:solidFill>
              <a:latin typeface="Times New Roman" panose="02020603050405020304" pitchFamily="18" charset="0"/>
            </a:endParaRPr>
          </a:p>
        </p:txBody>
      </p:sp>
      <p:sp>
        <p:nvSpPr>
          <p:cNvPr id="76812" name="Text Box 12"/>
          <p:cNvSpPr txBox="1">
            <a:spLocks noChangeArrowheads="1"/>
          </p:cNvSpPr>
          <p:nvPr/>
        </p:nvSpPr>
        <p:spPr bwMode="auto">
          <a:xfrm>
            <a:off x="4840288" y="7807325"/>
            <a:ext cx="233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solidFill>
                  <a:srgbClr val="008000"/>
                </a:solidFill>
              </a:rPr>
              <a:t>VERBAL FAITH</a:t>
            </a:r>
          </a:p>
          <a:p>
            <a:pPr algn="ctr"/>
            <a:r>
              <a:rPr lang="en-US" altLang="en-US" sz="2000" b="0" dirty="0">
                <a:solidFill>
                  <a:srgbClr val="008000"/>
                </a:solidFill>
              </a:rPr>
              <a:t>  AND</a:t>
            </a:r>
          </a:p>
          <a:p>
            <a:pPr algn="ctr"/>
            <a:r>
              <a:rPr lang="en-US" altLang="en-US" sz="2000" b="0" dirty="0">
                <a:solidFill>
                  <a:srgbClr val="008000"/>
                </a:solidFill>
              </a:rPr>
              <a:t>ACTIVE FAITH</a:t>
            </a:r>
          </a:p>
        </p:txBody>
      </p:sp>
    </p:spTree>
  </p:cSld>
  <p:clrMapOvr>
    <a:masterClrMapping/>
  </p:clrMapOvr>
  <p:transition spd="slow">
    <p:checker/>
    <p:sndAc>
      <p:stSnd>
        <p:snd r:embed="rId3" name="projctor.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fathch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00088"/>
            <a:ext cx="7315200" cy="1010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sndAc>
      <p:stSnd>
        <p:snd r:embed="rId3" name="projctor.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692150" y="76200"/>
            <a:ext cx="61245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dirty="0">
                <a:solidFill>
                  <a:schemeClr val="accent2"/>
                </a:solidFill>
                <a:latin typeface="Arial Black" panose="020B0A04020102020204" pitchFamily="34" charset="0"/>
              </a:rPr>
              <a:t>SPIRITUAL  GROWTH  OF  THE  SAINT</a:t>
            </a:r>
          </a:p>
          <a:p>
            <a:pPr algn="ctr"/>
            <a:r>
              <a:rPr lang="en-US" altLang="en-US" sz="2000" dirty="0">
                <a:solidFill>
                  <a:schemeClr val="accent2"/>
                </a:solidFill>
                <a:latin typeface="Arial Black" panose="020B0A04020102020204" pitchFamily="34" charset="0"/>
              </a:rPr>
              <a:t>AND  WORKING  IN  GOD’S  KINGDOM  TO </a:t>
            </a:r>
          </a:p>
          <a:p>
            <a:pPr algn="ctr"/>
            <a:r>
              <a:rPr lang="en-US" altLang="en-US" sz="2000" dirty="0">
                <a:solidFill>
                  <a:schemeClr val="accent2"/>
                </a:solidFill>
                <a:latin typeface="Arial Black" panose="020B0A04020102020204" pitchFamily="34" charset="0"/>
              </a:rPr>
              <a:t>REACH  THE  LOST  -  GO  HAND  IN  HAND</a:t>
            </a:r>
          </a:p>
        </p:txBody>
      </p:sp>
      <p:sp>
        <p:nvSpPr>
          <p:cNvPr id="82947" name="Text Box 3"/>
          <p:cNvSpPr txBox="1">
            <a:spLocks noChangeArrowheads="1"/>
          </p:cNvSpPr>
          <p:nvPr/>
        </p:nvSpPr>
        <p:spPr bwMode="auto">
          <a:xfrm>
            <a:off x="228600" y="5137150"/>
            <a:ext cx="1089025" cy="42545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latin typeface="Arial Black" panose="020B0A04020102020204" pitchFamily="34" charset="0"/>
              </a:rPr>
              <a:t>SAINT</a:t>
            </a:r>
          </a:p>
        </p:txBody>
      </p:sp>
      <p:sp>
        <p:nvSpPr>
          <p:cNvPr id="82948" name="Text Box 4"/>
          <p:cNvSpPr txBox="1">
            <a:spLocks noChangeArrowheads="1"/>
          </p:cNvSpPr>
          <p:nvPr/>
        </p:nvSpPr>
        <p:spPr bwMode="auto">
          <a:xfrm>
            <a:off x="5434013" y="5165725"/>
            <a:ext cx="1300162" cy="425450"/>
          </a:xfrm>
          <a:prstGeom prst="rect">
            <a:avLst/>
          </a:prstGeom>
          <a:solidFill>
            <a:srgbClr val="0066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latin typeface="Arial Black" panose="020B0A04020102020204" pitchFamily="34" charset="0"/>
              </a:rPr>
              <a:t>SINNER</a:t>
            </a:r>
          </a:p>
        </p:txBody>
      </p:sp>
      <p:sp>
        <p:nvSpPr>
          <p:cNvPr id="82949" name="Text Box 5"/>
          <p:cNvSpPr txBox="1">
            <a:spLocks noChangeArrowheads="1"/>
          </p:cNvSpPr>
          <p:nvPr/>
        </p:nvSpPr>
        <p:spPr bwMode="auto">
          <a:xfrm>
            <a:off x="3167063" y="1066800"/>
            <a:ext cx="835025" cy="425450"/>
          </a:xfrm>
          <a:prstGeom prst="rect">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dirty="0">
                <a:latin typeface="Arial Black" panose="020B0A04020102020204" pitchFamily="34" charset="0"/>
              </a:rPr>
              <a:t>GOD</a:t>
            </a:r>
          </a:p>
        </p:txBody>
      </p:sp>
      <p:sp>
        <p:nvSpPr>
          <p:cNvPr id="82950" name="Text Box 6"/>
          <p:cNvSpPr txBox="1">
            <a:spLocks noChangeArrowheads="1"/>
          </p:cNvSpPr>
          <p:nvPr/>
        </p:nvSpPr>
        <p:spPr bwMode="auto">
          <a:xfrm rot="-3478564">
            <a:off x="248444" y="2951956"/>
            <a:ext cx="3557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solidFill>
                  <a:srgbClr val="FF0000"/>
                </a:solidFill>
                <a:latin typeface="Times New Roman" panose="02020603050405020304" pitchFamily="18" charset="0"/>
              </a:rPr>
              <a:t>RELATIONSHIP WITH GOD</a:t>
            </a:r>
          </a:p>
        </p:txBody>
      </p:sp>
      <p:sp>
        <p:nvSpPr>
          <p:cNvPr id="82951" name="Text Box 7"/>
          <p:cNvSpPr txBox="1">
            <a:spLocks noChangeArrowheads="1"/>
          </p:cNvSpPr>
          <p:nvPr/>
        </p:nvSpPr>
        <p:spPr bwMode="auto">
          <a:xfrm>
            <a:off x="228600" y="7300913"/>
            <a:ext cx="6705600" cy="209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700" dirty="0">
                <a:solidFill>
                  <a:srgbClr val="FF0000"/>
                </a:solidFill>
                <a:latin typeface="Times New Roman" panose="02020603050405020304" pitchFamily="18" charset="0"/>
              </a:rPr>
              <a:t>    -  Our heavenly Father will give us more of His power and         </a:t>
            </a:r>
          </a:p>
          <a:p>
            <a:r>
              <a:rPr lang="en-US" altLang="en-US" sz="1700" dirty="0">
                <a:solidFill>
                  <a:srgbClr val="FF0000"/>
                </a:solidFill>
                <a:latin typeface="Times New Roman" panose="02020603050405020304" pitchFamily="18" charset="0"/>
              </a:rPr>
              <a:t>        authority when we use what  He has already given to us.</a:t>
            </a:r>
          </a:p>
          <a:p>
            <a:r>
              <a:rPr lang="en-US" altLang="en-US" sz="1700" dirty="0">
                <a:solidFill>
                  <a:schemeClr val="accent2"/>
                </a:solidFill>
                <a:latin typeface="Times New Roman" panose="02020603050405020304" pitchFamily="18" charset="0"/>
              </a:rPr>
              <a:t>     - When there is growth and expansion in our</a:t>
            </a:r>
            <a:r>
              <a:rPr lang="en-US" altLang="en-US" sz="1700" dirty="0">
                <a:solidFill>
                  <a:schemeClr val="tx1"/>
                </a:solidFill>
                <a:latin typeface="Times New Roman" panose="02020603050405020304" pitchFamily="18" charset="0"/>
              </a:rPr>
              <a:t> </a:t>
            </a:r>
            <a:r>
              <a:rPr lang="en-US" altLang="en-US" sz="1700" dirty="0">
                <a:solidFill>
                  <a:schemeClr val="accent2"/>
                </a:solidFill>
                <a:latin typeface="Times New Roman" panose="02020603050405020304" pitchFamily="18" charset="0"/>
              </a:rPr>
              <a:t>relationship with</a:t>
            </a:r>
          </a:p>
          <a:p>
            <a:r>
              <a:rPr lang="en-US" altLang="en-US" sz="1700" dirty="0">
                <a:solidFill>
                  <a:schemeClr val="accent2"/>
                </a:solidFill>
                <a:latin typeface="Times New Roman" panose="02020603050405020304" pitchFamily="18" charset="0"/>
              </a:rPr>
              <a:t>        our heavenly Father,  there will be </a:t>
            </a:r>
            <a:r>
              <a:rPr lang="en-US" altLang="en-US" sz="1500" b="0" dirty="0">
                <a:solidFill>
                  <a:schemeClr val="accent2"/>
                </a:solidFill>
                <a:latin typeface="Arial Black" panose="020B0A04020102020204" pitchFamily="34" charset="0"/>
              </a:rPr>
              <a:t>growth and expansion</a:t>
            </a:r>
            <a:r>
              <a:rPr lang="en-US" altLang="en-US" sz="1700" dirty="0">
                <a:solidFill>
                  <a:schemeClr val="accent2"/>
                </a:solidFill>
                <a:latin typeface="Times New Roman" panose="02020603050405020304" pitchFamily="18" charset="0"/>
              </a:rPr>
              <a:t> </a:t>
            </a:r>
          </a:p>
          <a:p>
            <a:r>
              <a:rPr lang="en-US" altLang="en-US" sz="1700" dirty="0">
                <a:solidFill>
                  <a:schemeClr val="accent2"/>
                </a:solidFill>
                <a:latin typeface="Times New Roman" panose="02020603050405020304" pitchFamily="18" charset="0"/>
              </a:rPr>
              <a:t>        in  our role as His son to carry on His mission to reach the lost. </a:t>
            </a:r>
          </a:p>
          <a:p>
            <a:r>
              <a:rPr lang="en-US" altLang="en-US" sz="1700" dirty="0">
                <a:solidFill>
                  <a:schemeClr val="accent2"/>
                </a:solidFill>
                <a:latin typeface="Times New Roman" panose="02020603050405020304" pitchFamily="18" charset="0"/>
              </a:rPr>
              <a:t>     - As we reach out to the needs of others, </a:t>
            </a:r>
            <a:r>
              <a:rPr lang="en-US" altLang="en-US" sz="1700" dirty="0">
                <a:solidFill>
                  <a:srgbClr val="FF0000"/>
                </a:solidFill>
                <a:latin typeface="Times New Roman" panose="02020603050405020304" pitchFamily="18" charset="0"/>
              </a:rPr>
              <a:t>a greater hunger and</a:t>
            </a:r>
          </a:p>
          <a:p>
            <a:r>
              <a:rPr lang="en-US" altLang="en-US" sz="1700" dirty="0">
                <a:solidFill>
                  <a:srgbClr val="FF0000"/>
                </a:solidFill>
                <a:latin typeface="Times New Roman" panose="02020603050405020304" pitchFamily="18" charset="0"/>
              </a:rPr>
              <a:t>        desire for more of God in our lives is created to meet the need.</a:t>
            </a:r>
            <a:r>
              <a:rPr lang="en-US" altLang="en-US" sz="1700" dirty="0">
                <a:solidFill>
                  <a:schemeClr val="accent2"/>
                </a:solidFill>
                <a:latin typeface="Times New Roman" panose="02020603050405020304" pitchFamily="18" charset="0"/>
              </a:rPr>
              <a:t> </a:t>
            </a:r>
          </a:p>
          <a:p>
            <a:pPr algn="ctr"/>
            <a:endParaRPr lang="en-US" altLang="en-US" sz="1100" dirty="0">
              <a:solidFill>
                <a:srgbClr val="FF0000"/>
              </a:solidFill>
              <a:latin typeface="Times New Roman" panose="02020603050405020304" pitchFamily="18" charset="0"/>
            </a:endParaRPr>
          </a:p>
        </p:txBody>
      </p:sp>
      <p:sp>
        <p:nvSpPr>
          <p:cNvPr id="82952" name="Line 8"/>
          <p:cNvSpPr>
            <a:spLocks noChangeShapeType="1"/>
          </p:cNvSpPr>
          <p:nvPr/>
        </p:nvSpPr>
        <p:spPr bwMode="auto">
          <a:xfrm flipV="1">
            <a:off x="1371600" y="1524000"/>
            <a:ext cx="2025650" cy="3505200"/>
          </a:xfrm>
          <a:prstGeom prst="line">
            <a:avLst/>
          </a:prstGeom>
          <a:noFill/>
          <a:ln w="762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953" name="Line 9"/>
          <p:cNvSpPr>
            <a:spLocks noChangeShapeType="1"/>
          </p:cNvSpPr>
          <p:nvPr/>
        </p:nvSpPr>
        <p:spPr bwMode="auto">
          <a:xfrm flipV="1">
            <a:off x="1447800" y="5334000"/>
            <a:ext cx="3886200" cy="0"/>
          </a:xfrm>
          <a:prstGeom prst="line">
            <a:avLst/>
          </a:prstGeom>
          <a:noFill/>
          <a:ln w="7620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954" name="Line 10"/>
          <p:cNvSpPr>
            <a:spLocks noChangeShapeType="1"/>
          </p:cNvSpPr>
          <p:nvPr/>
        </p:nvSpPr>
        <p:spPr bwMode="auto">
          <a:xfrm flipH="1" flipV="1">
            <a:off x="3886200" y="1600200"/>
            <a:ext cx="1658938" cy="3505200"/>
          </a:xfrm>
          <a:prstGeom prst="line">
            <a:avLst/>
          </a:prstGeom>
          <a:noFill/>
          <a:ln w="76200">
            <a:solidFill>
              <a:srgbClr val="0066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955" name="Text Box 11"/>
          <p:cNvSpPr txBox="1">
            <a:spLocks noChangeArrowheads="1"/>
          </p:cNvSpPr>
          <p:nvPr/>
        </p:nvSpPr>
        <p:spPr bwMode="auto">
          <a:xfrm rot="3895187">
            <a:off x="3249613" y="3059112"/>
            <a:ext cx="346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dirty="0">
                <a:solidFill>
                  <a:srgbClr val="006600"/>
                </a:solidFill>
                <a:latin typeface="Times New Roman" panose="02020603050405020304" pitchFamily="18" charset="0"/>
              </a:rPr>
              <a:t>GOD DEALING WITH MAN</a:t>
            </a:r>
          </a:p>
        </p:txBody>
      </p:sp>
      <p:sp>
        <p:nvSpPr>
          <p:cNvPr id="82956" name="Text Box 12"/>
          <p:cNvSpPr txBox="1">
            <a:spLocks noChangeArrowheads="1"/>
          </p:cNvSpPr>
          <p:nvPr/>
        </p:nvSpPr>
        <p:spPr bwMode="auto">
          <a:xfrm>
            <a:off x="1828800" y="5394325"/>
            <a:ext cx="335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dirty="0">
                <a:solidFill>
                  <a:schemeClr val="accent2"/>
                </a:solidFill>
                <a:latin typeface="Times New Roman" panose="02020603050405020304" pitchFamily="18" charset="0"/>
              </a:rPr>
              <a:t>  </a:t>
            </a:r>
            <a:r>
              <a:rPr lang="en-US" altLang="en-US" sz="2000" dirty="0">
                <a:solidFill>
                  <a:schemeClr val="accent2"/>
                </a:solidFill>
                <a:latin typeface="Times New Roman" panose="02020603050405020304" pitchFamily="18" charset="0"/>
              </a:rPr>
              <a:t>REACHING  THE LOST </a:t>
            </a:r>
          </a:p>
        </p:txBody>
      </p:sp>
      <p:sp>
        <p:nvSpPr>
          <p:cNvPr id="82957" name="Line 13"/>
          <p:cNvSpPr>
            <a:spLocks noChangeShapeType="1"/>
          </p:cNvSpPr>
          <p:nvPr/>
        </p:nvSpPr>
        <p:spPr bwMode="auto">
          <a:xfrm flipV="1">
            <a:off x="2014538" y="2133600"/>
            <a:ext cx="1490662" cy="2667000"/>
          </a:xfrm>
          <a:prstGeom prst="line">
            <a:avLst/>
          </a:prstGeom>
          <a:noFill/>
          <a:ln w="571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958" name="Line 14"/>
          <p:cNvSpPr>
            <a:spLocks noChangeShapeType="1"/>
          </p:cNvSpPr>
          <p:nvPr/>
        </p:nvSpPr>
        <p:spPr bwMode="auto">
          <a:xfrm flipV="1">
            <a:off x="2133600" y="4953000"/>
            <a:ext cx="2590800" cy="0"/>
          </a:xfrm>
          <a:prstGeom prst="line">
            <a:avLst/>
          </a:prstGeom>
          <a:noFill/>
          <a:ln w="571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959" name="Line 15"/>
          <p:cNvSpPr>
            <a:spLocks noChangeShapeType="1"/>
          </p:cNvSpPr>
          <p:nvPr/>
        </p:nvSpPr>
        <p:spPr bwMode="auto">
          <a:xfrm flipH="1" flipV="1">
            <a:off x="3621088" y="2286000"/>
            <a:ext cx="1179512" cy="2514600"/>
          </a:xfrm>
          <a:prstGeom prst="line">
            <a:avLst/>
          </a:prstGeom>
          <a:noFill/>
          <a:ln w="57150">
            <a:solidFill>
              <a:srgbClr val="0066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960" name="Line 16"/>
          <p:cNvSpPr>
            <a:spLocks noChangeShapeType="1"/>
          </p:cNvSpPr>
          <p:nvPr/>
        </p:nvSpPr>
        <p:spPr bwMode="auto">
          <a:xfrm flipV="1">
            <a:off x="2667000" y="3048000"/>
            <a:ext cx="838200" cy="152400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961" name="Line 17"/>
          <p:cNvSpPr>
            <a:spLocks noChangeShapeType="1"/>
          </p:cNvSpPr>
          <p:nvPr/>
        </p:nvSpPr>
        <p:spPr bwMode="auto">
          <a:xfrm flipH="1" flipV="1">
            <a:off x="3505200" y="3048000"/>
            <a:ext cx="627063" cy="1524000"/>
          </a:xfrm>
          <a:prstGeom prst="line">
            <a:avLst/>
          </a:prstGeom>
          <a:noFill/>
          <a:ln w="38100">
            <a:solidFill>
              <a:srgbClr val="0066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962" name="Line 18"/>
          <p:cNvSpPr>
            <a:spLocks noChangeShapeType="1"/>
          </p:cNvSpPr>
          <p:nvPr/>
        </p:nvSpPr>
        <p:spPr bwMode="auto">
          <a:xfrm flipV="1">
            <a:off x="2687638" y="4572000"/>
            <a:ext cx="1427162" cy="0"/>
          </a:xfrm>
          <a:prstGeom prst="line">
            <a:avLst/>
          </a:prstGeom>
          <a:noFill/>
          <a:ln w="3810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963" name="Line 19"/>
          <p:cNvSpPr>
            <a:spLocks noChangeShapeType="1"/>
          </p:cNvSpPr>
          <p:nvPr/>
        </p:nvSpPr>
        <p:spPr bwMode="auto">
          <a:xfrm flipH="1">
            <a:off x="152400" y="3429000"/>
            <a:ext cx="2971800" cy="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964" name="Line 20"/>
          <p:cNvSpPr>
            <a:spLocks noChangeShapeType="1"/>
          </p:cNvSpPr>
          <p:nvPr/>
        </p:nvSpPr>
        <p:spPr bwMode="auto">
          <a:xfrm>
            <a:off x="3886200" y="3429000"/>
            <a:ext cx="2971800" cy="0"/>
          </a:xfrm>
          <a:prstGeom prst="line">
            <a:avLst/>
          </a:prstGeom>
          <a:noFill/>
          <a:ln w="57150">
            <a:solidFill>
              <a:srgbClr val="006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965" name="Text Box 22"/>
          <p:cNvSpPr txBox="1">
            <a:spLocks noChangeArrowheads="1"/>
          </p:cNvSpPr>
          <p:nvPr/>
        </p:nvSpPr>
        <p:spPr bwMode="auto">
          <a:xfrm rot="-3460644">
            <a:off x="1756569" y="3280569"/>
            <a:ext cx="160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dirty="0">
                <a:solidFill>
                  <a:srgbClr val="FF0000"/>
                </a:solidFill>
                <a:latin typeface="Arial Black" panose="020B0A04020102020204" pitchFamily="34" charset="0"/>
              </a:rPr>
              <a:t>P R A Y E R</a:t>
            </a:r>
          </a:p>
        </p:txBody>
      </p:sp>
      <p:sp>
        <p:nvSpPr>
          <p:cNvPr id="82966" name="Text Box 23"/>
          <p:cNvSpPr txBox="1">
            <a:spLocks noChangeArrowheads="1"/>
          </p:cNvSpPr>
          <p:nvPr/>
        </p:nvSpPr>
        <p:spPr bwMode="auto">
          <a:xfrm>
            <a:off x="2927350" y="4967288"/>
            <a:ext cx="111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dirty="0">
                <a:solidFill>
                  <a:schemeClr val="accent2"/>
                </a:solidFill>
                <a:latin typeface="Arial Black" panose="020B0A04020102020204" pitchFamily="34" charset="0"/>
              </a:rPr>
              <a:t>C A R E</a:t>
            </a:r>
          </a:p>
        </p:txBody>
      </p:sp>
      <p:sp>
        <p:nvSpPr>
          <p:cNvPr id="82967" name="Text Box 24"/>
          <p:cNvSpPr txBox="1">
            <a:spLocks noChangeArrowheads="1"/>
          </p:cNvSpPr>
          <p:nvPr/>
        </p:nvSpPr>
        <p:spPr bwMode="auto">
          <a:xfrm>
            <a:off x="762000" y="6464300"/>
            <a:ext cx="5486400" cy="758825"/>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 dirty="0">
                <a:solidFill>
                  <a:schemeClr val="accent2"/>
                </a:solidFill>
                <a:latin typeface="Times New Roman" panose="02020603050405020304" pitchFamily="18" charset="0"/>
              </a:rPr>
              <a:t> </a:t>
            </a:r>
          </a:p>
          <a:p>
            <a:pPr algn="ctr"/>
            <a:r>
              <a:rPr lang="en-US" altLang="en-US" sz="1600" dirty="0">
                <a:latin typeface="Times New Roman" panose="02020603050405020304" pitchFamily="18" charset="0"/>
              </a:rPr>
              <a:t>GOD WORKING THROUGH  MAN TO DO HIS WORK</a:t>
            </a:r>
          </a:p>
          <a:p>
            <a:pPr algn="ctr"/>
            <a:endParaRPr lang="en-US" altLang="en-US" sz="400" dirty="0">
              <a:latin typeface="Times New Roman" panose="02020603050405020304" pitchFamily="18" charset="0"/>
            </a:endParaRPr>
          </a:p>
          <a:p>
            <a:pPr algn="ctr"/>
            <a:r>
              <a:rPr lang="en-US" altLang="en-US" sz="1600" dirty="0">
                <a:latin typeface="Times New Roman" panose="02020603050405020304" pitchFamily="18" charset="0"/>
              </a:rPr>
              <a:t> GOD HAS NO OTHER PLAN THAN TO USE MAN</a:t>
            </a:r>
          </a:p>
          <a:p>
            <a:pPr algn="ctr"/>
            <a:endParaRPr lang="en-US" altLang="en-US" sz="200" dirty="0">
              <a:latin typeface="Times New Roman" panose="02020603050405020304" pitchFamily="18" charset="0"/>
            </a:endParaRPr>
          </a:p>
        </p:txBody>
      </p:sp>
      <p:sp>
        <p:nvSpPr>
          <p:cNvPr id="82968" name="Text Box 25"/>
          <p:cNvSpPr txBox="1">
            <a:spLocks noChangeArrowheads="1"/>
          </p:cNvSpPr>
          <p:nvPr/>
        </p:nvSpPr>
        <p:spPr bwMode="auto">
          <a:xfrm>
            <a:off x="152400" y="5715000"/>
            <a:ext cx="70104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chemeClr val="accent2"/>
                </a:solidFill>
                <a:latin typeface="Times New Roman" panose="02020603050405020304" pitchFamily="18" charset="0"/>
              </a:rPr>
              <a:t>                                           DOMINION ON EARTH </a:t>
            </a:r>
          </a:p>
          <a:p>
            <a:r>
              <a:rPr lang="en-US" altLang="en-US" sz="1600" dirty="0">
                <a:solidFill>
                  <a:schemeClr val="accent2"/>
                </a:solidFill>
                <a:latin typeface="Times New Roman" panose="02020603050405020304" pitchFamily="18" charset="0"/>
              </a:rPr>
              <a:t>   </a:t>
            </a:r>
            <a:r>
              <a:rPr lang="en-US" altLang="en-US" sz="1800" i="1" dirty="0">
                <a:solidFill>
                  <a:srgbClr val="FF0000"/>
                </a:solidFill>
                <a:latin typeface="Times New Roman" panose="02020603050405020304" pitchFamily="18" charset="0"/>
              </a:rPr>
              <a:t>Going to God for man (Prayer)</a:t>
            </a:r>
            <a:r>
              <a:rPr lang="en-US" altLang="en-US" sz="1800" i="1" dirty="0">
                <a:solidFill>
                  <a:schemeClr val="accent2"/>
                </a:solidFill>
                <a:latin typeface="Times New Roman" panose="02020603050405020304" pitchFamily="18" charset="0"/>
              </a:rPr>
              <a:t>    before going to man for God (Care) !</a:t>
            </a:r>
            <a:endParaRPr lang="en-US" altLang="en-US" sz="4800" dirty="0">
              <a:solidFill>
                <a:schemeClr val="tx1"/>
              </a:solidFill>
              <a:latin typeface="Times New Roman" panose="02020603050405020304" pitchFamily="18" charset="0"/>
            </a:endParaRPr>
          </a:p>
        </p:txBody>
      </p:sp>
      <p:sp>
        <p:nvSpPr>
          <p:cNvPr id="82969" name="Text Box 27"/>
          <p:cNvSpPr txBox="1">
            <a:spLocks noChangeArrowheads="1"/>
          </p:cNvSpPr>
          <p:nvPr/>
        </p:nvSpPr>
        <p:spPr bwMode="auto">
          <a:xfrm>
            <a:off x="5470525" y="2989263"/>
            <a:ext cx="1071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006600"/>
                </a:solidFill>
                <a:latin typeface="Arial Black" panose="020B0A04020102020204" pitchFamily="34" charset="0"/>
              </a:rPr>
              <a:t>GROWTH</a:t>
            </a:r>
          </a:p>
        </p:txBody>
      </p:sp>
      <p:sp>
        <p:nvSpPr>
          <p:cNvPr id="82970" name="Text Box 28"/>
          <p:cNvSpPr txBox="1">
            <a:spLocks noChangeArrowheads="1"/>
          </p:cNvSpPr>
          <p:nvPr/>
        </p:nvSpPr>
        <p:spPr bwMode="auto">
          <a:xfrm>
            <a:off x="685800" y="3048000"/>
            <a:ext cx="1071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FF0000"/>
                </a:solidFill>
                <a:latin typeface="Arial Black" panose="020B0A04020102020204" pitchFamily="34" charset="0"/>
              </a:rPr>
              <a:t>GROWTH</a:t>
            </a:r>
          </a:p>
        </p:txBody>
      </p:sp>
    </p:spTree>
  </p:cSld>
  <p:clrMapOvr>
    <a:masterClrMapping/>
  </p:clrMapOvr>
  <p:transition spd="slow">
    <p:checker/>
    <p:sndAc>
      <p:stSnd>
        <p:snd r:embed="rId3" name="projctor.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Line 2"/>
          <p:cNvSpPr>
            <a:spLocks noChangeShapeType="1"/>
          </p:cNvSpPr>
          <p:nvPr/>
        </p:nvSpPr>
        <p:spPr bwMode="auto">
          <a:xfrm>
            <a:off x="457200" y="8305800"/>
            <a:ext cx="6705600" cy="0"/>
          </a:xfrm>
          <a:prstGeom prst="line">
            <a:avLst/>
          </a:prstGeom>
          <a:noFill/>
          <a:ln w="762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4995" name="Line 3"/>
          <p:cNvSpPr>
            <a:spLocks noChangeShapeType="1"/>
          </p:cNvSpPr>
          <p:nvPr/>
        </p:nvSpPr>
        <p:spPr bwMode="auto">
          <a:xfrm flipV="1">
            <a:off x="228600" y="2667000"/>
            <a:ext cx="0" cy="5638800"/>
          </a:xfrm>
          <a:prstGeom prst="line">
            <a:avLst/>
          </a:prstGeom>
          <a:noFill/>
          <a:ln w="762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4996" name="Text Box 4"/>
          <p:cNvSpPr txBox="1">
            <a:spLocks noChangeArrowheads="1"/>
          </p:cNvSpPr>
          <p:nvPr/>
        </p:nvSpPr>
        <p:spPr bwMode="auto">
          <a:xfrm>
            <a:off x="2057400" y="78486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rgbClr val="006600"/>
                </a:solidFill>
                <a:latin typeface="Arial Black" panose="020B0A04020102020204" pitchFamily="34" charset="0"/>
              </a:rPr>
              <a:t>      CHANGE  OVER  TIME</a:t>
            </a:r>
          </a:p>
        </p:txBody>
      </p:sp>
      <p:sp>
        <p:nvSpPr>
          <p:cNvPr id="84997" name="Text Box 5"/>
          <p:cNvSpPr txBox="1">
            <a:spLocks noChangeArrowheads="1"/>
          </p:cNvSpPr>
          <p:nvPr/>
        </p:nvSpPr>
        <p:spPr bwMode="auto">
          <a:xfrm>
            <a:off x="234950" y="3352800"/>
            <a:ext cx="45085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rgbClr val="800080"/>
                </a:solidFill>
                <a:latin typeface="Arial Black" panose="020B0A04020102020204" pitchFamily="34" charset="0"/>
              </a:rPr>
              <a:t>S</a:t>
            </a:r>
          </a:p>
          <a:p>
            <a:r>
              <a:rPr lang="en-US" altLang="en-US" sz="1800" b="0" dirty="0">
                <a:solidFill>
                  <a:srgbClr val="800080"/>
                </a:solidFill>
                <a:latin typeface="Arial Black" panose="020B0A04020102020204" pitchFamily="34" charset="0"/>
              </a:rPr>
              <a:t>P</a:t>
            </a:r>
          </a:p>
          <a:p>
            <a:r>
              <a:rPr lang="en-US" altLang="en-US" sz="1800" b="0" dirty="0">
                <a:solidFill>
                  <a:srgbClr val="800080"/>
                </a:solidFill>
                <a:latin typeface="Arial Black" panose="020B0A04020102020204" pitchFamily="34" charset="0"/>
              </a:rPr>
              <a:t>I</a:t>
            </a:r>
          </a:p>
          <a:p>
            <a:r>
              <a:rPr lang="en-US" altLang="en-US" sz="1800" b="0" dirty="0">
                <a:solidFill>
                  <a:srgbClr val="800080"/>
                </a:solidFill>
                <a:latin typeface="Arial Black" panose="020B0A04020102020204" pitchFamily="34" charset="0"/>
              </a:rPr>
              <a:t>R</a:t>
            </a:r>
          </a:p>
          <a:p>
            <a:r>
              <a:rPr lang="en-US" altLang="en-US" sz="1800" b="0" dirty="0">
                <a:solidFill>
                  <a:srgbClr val="800080"/>
                </a:solidFill>
                <a:latin typeface="Arial Black" panose="020B0A04020102020204" pitchFamily="34" charset="0"/>
              </a:rPr>
              <a:t>I</a:t>
            </a:r>
          </a:p>
          <a:p>
            <a:r>
              <a:rPr lang="en-US" altLang="en-US" sz="1800" b="0" dirty="0">
                <a:solidFill>
                  <a:srgbClr val="800080"/>
                </a:solidFill>
                <a:latin typeface="Arial Black" panose="020B0A04020102020204" pitchFamily="34" charset="0"/>
              </a:rPr>
              <a:t>T</a:t>
            </a:r>
          </a:p>
          <a:p>
            <a:r>
              <a:rPr lang="en-US" altLang="en-US" sz="1800" b="0" dirty="0">
                <a:solidFill>
                  <a:srgbClr val="800080"/>
                </a:solidFill>
                <a:latin typeface="Arial Black" panose="020B0A04020102020204" pitchFamily="34" charset="0"/>
              </a:rPr>
              <a:t>U </a:t>
            </a:r>
          </a:p>
          <a:p>
            <a:r>
              <a:rPr lang="en-US" altLang="en-US" sz="1800" b="0" dirty="0">
                <a:solidFill>
                  <a:srgbClr val="800080"/>
                </a:solidFill>
                <a:latin typeface="Arial Black" panose="020B0A04020102020204" pitchFamily="34" charset="0"/>
              </a:rPr>
              <a:t>A</a:t>
            </a:r>
          </a:p>
          <a:p>
            <a:r>
              <a:rPr lang="en-US" altLang="en-US" sz="1800" b="0" dirty="0">
                <a:solidFill>
                  <a:srgbClr val="800080"/>
                </a:solidFill>
                <a:latin typeface="Arial Black" panose="020B0A04020102020204" pitchFamily="34" charset="0"/>
              </a:rPr>
              <a:t>L</a:t>
            </a:r>
          </a:p>
          <a:p>
            <a:endParaRPr lang="en-US" altLang="en-US" sz="1800" b="0" dirty="0">
              <a:solidFill>
                <a:srgbClr val="800080"/>
              </a:solidFill>
              <a:latin typeface="Arial Black" panose="020B0A04020102020204" pitchFamily="34" charset="0"/>
            </a:endParaRPr>
          </a:p>
          <a:p>
            <a:r>
              <a:rPr lang="en-US" altLang="en-US" sz="1800" b="0" dirty="0">
                <a:solidFill>
                  <a:srgbClr val="800080"/>
                </a:solidFill>
                <a:latin typeface="Arial Black" panose="020B0A04020102020204" pitchFamily="34" charset="0"/>
              </a:rPr>
              <a:t>G</a:t>
            </a:r>
          </a:p>
          <a:p>
            <a:r>
              <a:rPr lang="en-US" altLang="en-US" sz="1800" b="0" dirty="0">
                <a:solidFill>
                  <a:srgbClr val="800080"/>
                </a:solidFill>
                <a:latin typeface="Arial Black" panose="020B0A04020102020204" pitchFamily="34" charset="0"/>
              </a:rPr>
              <a:t>R </a:t>
            </a:r>
          </a:p>
          <a:p>
            <a:r>
              <a:rPr lang="en-US" altLang="en-US" sz="1800" b="0" dirty="0">
                <a:solidFill>
                  <a:srgbClr val="800080"/>
                </a:solidFill>
                <a:latin typeface="Arial Black" panose="020B0A04020102020204" pitchFamily="34" charset="0"/>
              </a:rPr>
              <a:t>O</a:t>
            </a:r>
          </a:p>
          <a:p>
            <a:r>
              <a:rPr lang="en-US" altLang="en-US" sz="1800" b="0" dirty="0">
                <a:solidFill>
                  <a:srgbClr val="800080"/>
                </a:solidFill>
                <a:latin typeface="Arial Black" panose="020B0A04020102020204" pitchFamily="34" charset="0"/>
              </a:rPr>
              <a:t>W</a:t>
            </a:r>
          </a:p>
          <a:p>
            <a:r>
              <a:rPr lang="en-US" altLang="en-US" sz="1800" b="0" dirty="0">
                <a:solidFill>
                  <a:srgbClr val="800080"/>
                </a:solidFill>
                <a:latin typeface="Arial Black" panose="020B0A04020102020204" pitchFamily="34" charset="0"/>
              </a:rPr>
              <a:t>T</a:t>
            </a:r>
          </a:p>
          <a:p>
            <a:r>
              <a:rPr lang="en-US" altLang="en-US" sz="1800" b="0" dirty="0">
                <a:solidFill>
                  <a:srgbClr val="800080"/>
                </a:solidFill>
                <a:latin typeface="Arial Black" panose="020B0A04020102020204" pitchFamily="34" charset="0"/>
              </a:rPr>
              <a:t>H</a:t>
            </a:r>
          </a:p>
        </p:txBody>
      </p:sp>
      <p:sp>
        <p:nvSpPr>
          <p:cNvPr id="84998" name="Text Box 6"/>
          <p:cNvSpPr txBox="1">
            <a:spLocks noChangeArrowheads="1"/>
          </p:cNvSpPr>
          <p:nvPr/>
        </p:nvSpPr>
        <p:spPr bwMode="auto">
          <a:xfrm>
            <a:off x="152400" y="990600"/>
            <a:ext cx="68580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800" b="0" u="sng" dirty="0">
              <a:solidFill>
                <a:srgbClr val="FF0000"/>
              </a:solidFill>
            </a:endParaRPr>
          </a:p>
          <a:p>
            <a:pPr algn="ctr"/>
            <a:endParaRPr lang="en-US" altLang="en-US" sz="600" b="0" dirty="0">
              <a:solidFill>
                <a:schemeClr val="accent2"/>
              </a:solidFill>
            </a:endParaRPr>
          </a:p>
          <a:p>
            <a:r>
              <a:rPr lang="en-US" altLang="en-US" sz="2000" b="0" dirty="0">
                <a:solidFill>
                  <a:schemeClr val="accent2"/>
                </a:solidFill>
              </a:rPr>
              <a:t>The </a:t>
            </a:r>
            <a:r>
              <a:rPr lang="en-US" altLang="en-US" sz="2800" b="0" dirty="0">
                <a:solidFill>
                  <a:schemeClr val="accent2"/>
                </a:solidFill>
              </a:rPr>
              <a:t>Spiritual Growth</a:t>
            </a:r>
            <a:r>
              <a:rPr lang="en-US" altLang="en-US" sz="2000" b="0" dirty="0">
                <a:solidFill>
                  <a:schemeClr val="accent2"/>
                </a:solidFill>
              </a:rPr>
              <a:t> Process </a:t>
            </a:r>
          </a:p>
          <a:p>
            <a:r>
              <a:rPr lang="en-US" altLang="en-US" sz="2000" b="0" dirty="0">
                <a:solidFill>
                  <a:schemeClr val="accent2"/>
                </a:solidFill>
              </a:rPr>
              <a:t>  </a:t>
            </a:r>
            <a:r>
              <a:rPr lang="en-US" altLang="en-US" sz="2000" b="0" dirty="0">
                <a:solidFill>
                  <a:srgbClr val="0000CC"/>
                </a:solidFill>
                <a:latin typeface="Arial Black" panose="020B0A04020102020204" pitchFamily="34" charset="0"/>
              </a:rPr>
              <a:t>involves moving to new levels in:</a:t>
            </a:r>
          </a:p>
          <a:p>
            <a:endParaRPr lang="en-US" altLang="en-US" sz="400" b="0" dirty="0">
              <a:solidFill>
                <a:srgbClr val="0000CC"/>
              </a:solidFill>
              <a:latin typeface="Arial Black" panose="020B0A04020102020204" pitchFamily="34" charset="0"/>
            </a:endParaRPr>
          </a:p>
          <a:p>
            <a:endParaRPr lang="en-US" altLang="en-US" sz="400" b="0" dirty="0">
              <a:solidFill>
                <a:schemeClr val="tx1"/>
              </a:solidFill>
              <a:latin typeface="Arial Black" panose="020B0A04020102020204" pitchFamily="34" charset="0"/>
            </a:endParaRPr>
          </a:p>
          <a:p>
            <a:r>
              <a:rPr lang="en-US" altLang="en-US" sz="2000" b="0" dirty="0">
                <a:solidFill>
                  <a:schemeClr val="accent2"/>
                </a:solidFill>
                <a:latin typeface="Arial Black" panose="020B0A04020102020204" pitchFamily="34" charset="0"/>
              </a:rPr>
              <a:t>   1.</a:t>
            </a:r>
            <a:r>
              <a:rPr lang="en-US" altLang="en-US" sz="2000" b="0" dirty="0">
                <a:solidFill>
                  <a:schemeClr val="tx1"/>
                </a:solidFill>
                <a:latin typeface="Arial Black" panose="020B0A04020102020204" pitchFamily="34" charset="0"/>
              </a:rPr>
              <a:t> </a:t>
            </a:r>
            <a:r>
              <a:rPr lang="en-US" altLang="en-US" sz="1800" b="0" u="sng" dirty="0">
                <a:solidFill>
                  <a:schemeClr val="accent2"/>
                </a:solidFill>
                <a:latin typeface="Arial Black" panose="020B0A04020102020204" pitchFamily="34" charset="0"/>
              </a:rPr>
              <a:t>RELATIONSHIP</a:t>
            </a:r>
            <a:r>
              <a:rPr lang="en-US" altLang="en-US" sz="2000" b="0" dirty="0">
                <a:solidFill>
                  <a:schemeClr val="accent2"/>
                </a:solidFill>
                <a:latin typeface="Arial Black" panose="020B0A04020102020204" pitchFamily="34" charset="0"/>
              </a:rPr>
              <a:t> with God</a:t>
            </a:r>
          </a:p>
          <a:p>
            <a:r>
              <a:rPr lang="en-US" altLang="en-US" sz="2000" b="0" dirty="0">
                <a:solidFill>
                  <a:schemeClr val="accent2"/>
                </a:solidFill>
                <a:latin typeface="Arial Black" panose="020B0A04020102020204" pitchFamily="34" charset="0"/>
              </a:rPr>
              <a:t>         - </a:t>
            </a:r>
            <a:r>
              <a:rPr lang="en-US" altLang="en-US" sz="1600" b="0" dirty="0">
                <a:solidFill>
                  <a:schemeClr val="accent2"/>
                </a:solidFill>
                <a:latin typeface="Arial Black" panose="020B0A04020102020204" pitchFamily="34" charset="0"/>
              </a:rPr>
              <a:t>Driven by Passion for God!</a:t>
            </a:r>
          </a:p>
          <a:p>
            <a:endParaRPr lang="en-US" altLang="en-US" sz="400" b="0" dirty="0">
              <a:solidFill>
                <a:schemeClr val="accent2"/>
              </a:solidFill>
              <a:latin typeface="Arial Black" panose="020B0A04020102020204" pitchFamily="34" charset="0"/>
            </a:endParaRPr>
          </a:p>
          <a:p>
            <a:r>
              <a:rPr lang="en-US" altLang="en-US" sz="2000" b="0" dirty="0">
                <a:solidFill>
                  <a:srgbClr val="FF0000"/>
                </a:solidFill>
                <a:latin typeface="Arial Black" panose="020B0A04020102020204" pitchFamily="34" charset="0"/>
              </a:rPr>
              <a:t>   2. </a:t>
            </a:r>
            <a:r>
              <a:rPr lang="en-US" altLang="en-US" sz="1800" b="0" u="sng" dirty="0">
                <a:solidFill>
                  <a:srgbClr val="FF0000"/>
                </a:solidFill>
                <a:latin typeface="Arial Black" panose="020B0A04020102020204" pitchFamily="34" charset="0"/>
              </a:rPr>
              <a:t>DOMINION</a:t>
            </a:r>
            <a:r>
              <a:rPr lang="en-US" altLang="en-US" sz="2000" b="0" dirty="0">
                <a:solidFill>
                  <a:srgbClr val="FF0000"/>
                </a:solidFill>
                <a:latin typeface="Arial Black" panose="020B0A04020102020204" pitchFamily="34" charset="0"/>
              </a:rPr>
              <a:t> - </a:t>
            </a:r>
            <a:r>
              <a:rPr lang="en-US" altLang="en-US" sz="1600" b="0" dirty="0">
                <a:solidFill>
                  <a:srgbClr val="FF0000"/>
                </a:solidFill>
                <a:latin typeface="Arial Black" panose="020B0A04020102020204" pitchFamily="34" charset="0"/>
              </a:rPr>
              <a:t>Doing God’s will &amp; work on earth</a:t>
            </a:r>
          </a:p>
          <a:p>
            <a:r>
              <a:rPr lang="en-US" altLang="en-US" sz="1600" b="0" dirty="0">
                <a:solidFill>
                  <a:srgbClr val="FF0000"/>
                </a:solidFill>
                <a:latin typeface="Arial Black" panose="020B0A04020102020204" pitchFamily="34" charset="0"/>
              </a:rPr>
              <a:t>           - Driven by Compassion for the lost!</a:t>
            </a:r>
            <a:endParaRPr lang="en-US" altLang="en-US" sz="1600" b="0" dirty="0">
              <a:solidFill>
                <a:srgbClr val="CC0000"/>
              </a:solidFill>
              <a:latin typeface="Arial Black" panose="020B0A04020102020204" pitchFamily="34" charset="0"/>
            </a:endParaRPr>
          </a:p>
        </p:txBody>
      </p:sp>
      <p:sp>
        <p:nvSpPr>
          <p:cNvPr id="84999" name="Text Box 7"/>
          <p:cNvSpPr txBox="1">
            <a:spLocks noChangeArrowheads="1"/>
          </p:cNvSpPr>
          <p:nvPr/>
        </p:nvSpPr>
        <p:spPr bwMode="auto">
          <a:xfrm>
            <a:off x="1828800" y="3592513"/>
            <a:ext cx="2971800" cy="14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1600" b="0" i="1" dirty="0">
                <a:solidFill>
                  <a:srgbClr val="006600"/>
                </a:solidFill>
                <a:latin typeface="Arial Black" panose="020B0A04020102020204" pitchFamily="34" charset="0"/>
              </a:rPr>
              <a:t>Phil. 3:14</a:t>
            </a:r>
          </a:p>
          <a:p>
            <a:pPr>
              <a:spcBef>
                <a:spcPct val="50000"/>
              </a:spcBef>
            </a:pPr>
            <a:r>
              <a:rPr lang="en-US" altLang="en-US" sz="1600" b="0" i="1" dirty="0">
                <a:solidFill>
                  <a:srgbClr val="006600"/>
                </a:solidFill>
                <a:latin typeface="Arial Black" panose="020B0A04020102020204" pitchFamily="34" charset="0"/>
              </a:rPr>
              <a:t>I press toward the mark for the prize of the high calling of God in Christ Jesus.</a:t>
            </a:r>
          </a:p>
        </p:txBody>
      </p:sp>
      <p:sp>
        <p:nvSpPr>
          <p:cNvPr id="85000" name="Text Box 8"/>
          <p:cNvSpPr txBox="1">
            <a:spLocks noChangeArrowheads="1"/>
          </p:cNvSpPr>
          <p:nvPr/>
        </p:nvSpPr>
        <p:spPr bwMode="auto">
          <a:xfrm>
            <a:off x="838200" y="8464550"/>
            <a:ext cx="5211763"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solidFill>
                  <a:schemeClr val="accent2"/>
                </a:solidFill>
                <a:latin typeface="Arial Black" panose="020B0A04020102020204" pitchFamily="34" charset="0"/>
              </a:rPr>
              <a:t>RELATIONSHIP</a:t>
            </a:r>
            <a:r>
              <a:rPr lang="en-US" altLang="en-US" sz="1400" b="0" dirty="0">
                <a:solidFill>
                  <a:schemeClr val="accent2"/>
                </a:solidFill>
                <a:latin typeface="Arial Black" panose="020B0A04020102020204" pitchFamily="34" charset="0"/>
              </a:rPr>
              <a:t> WITH HEAVEN  -  REACHING HIM</a:t>
            </a:r>
            <a:r>
              <a:rPr lang="en-US" altLang="en-US" sz="1400" b="0" dirty="0">
                <a:solidFill>
                  <a:schemeClr val="tx1"/>
                </a:solidFill>
                <a:latin typeface="Arial Black" panose="020B0A04020102020204" pitchFamily="34" charset="0"/>
              </a:rPr>
              <a:t> </a:t>
            </a:r>
            <a:endParaRPr lang="en-US" altLang="en-US" sz="1400" b="0" dirty="0">
              <a:solidFill>
                <a:schemeClr val="accent2"/>
              </a:solidFill>
              <a:latin typeface="Arial Black" panose="020B0A04020102020204" pitchFamily="34" charset="0"/>
            </a:endParaRPr>
          </a:p>
          <a:p>
            <a:pPr algn="ctr"/>
            <a:endParaRPr lang="en-US" altLang="en-US" sz="600" b="0" dirty="0">
              <a:solidFill>
                <a:srgbClr val="FF0000"/>
              </a:solidFill>
              <a:latin typeface="Arial Black" panose="020B0A04020102020204" pitchFamily="34" charset="0"/>
            </a:endParaRPr>
          </a:p>
          <a:p>
            <a:pPr algn="ctr"/>
            <a:r>
              <a:rPr lang="en-US" altLang="en-US" sz="1600" b="0" dirty="0">
                <a:solidFill>
                  <a:srgbClr val="FF0000"/>
                </a:solidFill>
                <a:latin typeface="Arial Black" panose="020B0A04020102020204" pitchFamily="34" charset="0"/>
              </a:rPr>
              <a:t>DOMINION</a:t>
            </a:r>
            <a:r>
              <a:rPr lang="en-US" altLang="en-US" sz="1400" b="0" dirty="0">
                <a:solidFill>
                  <a:srgbClr val="FF0000"/>
                </a:solidFill>
                <a:latin typeface="Arial Black" panose="020B0A04020102020204" pitchFamily="34" charset="0"/>
              </a:rPr>
              <a:t> ON EARTH  -  REACHING THEM</a:t>
            </a:r>
            <a:endParaRPr lang="en-US" altLang="en-US" sz="800" b="0" dirty="0">
              <a:solidFill>
                <a:schemeClr val="accent2"/>
              </a:solidFill>
              <a:latin typeface="Arial Black" panose="020B0A04020102020204" pitchFamily="34" charset="0"/>
            </a:endParaRPr>
          </a:p>
        </p:txBody>
      </p:sp>
      <p:sp>
        <p:nvSpPr>
          <p:cNvPr id="85001" name="Oval 9"/>
          <p:cNvSpPr>
            <a:spLocks noChangeArrowheads="1"/>
          </p:cNvSpPr>
          <p:nvPr/>
        </p:nvSpPr>
        <p:spPr bwMode="auto">
          <a:xfrm>
            <a:off x="990600" y="6400800"/>
            <a:ext cx="609600" cy="1524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85002" name="Text Box 10"/>
          <p:cNvSpPr txBox="1">
            <a:spLocks noChangeArrowheads="1"/>
          </p:cNvSpPr>
          <p:nvPr/>
        </p:nvSpPr>
        <p:spPr bwMode="auto">
          <a:xfrm>
            <a:off x="538163" y="6172200"/>
            <a:ext cx="300037" cy="211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100" b="0" dirty="0">
                <a:solidFill>
                  <a:schemeClr val="accent2"/>
                </a:solidFill>
                <a:latin typeface="Arial Black" panose="020B0A04020102020204" pitchFamily="34" charset="0"/>
              </a:rPr>
              <a:t>R</a:t>
            </a:r>
          </a:p>
          <a:p>
            <a:r>
              <a:rPr lang="en-US" altLang="en-US" sz="1100" b="0" dirty="0">
                <a:solidFill>
                  <a:schemeClr val="accent2"/>
                </a:solidFill>
                <a:latin typeface="Arial Black" panose="020B0A04020102020204" pitchFamily="34" charset="0"/>
              </a:rPr>
              <a:t>E</a:t>
            </a:r>
          </a:p>
          <a:p>
            <a:r>
              <a:rPr lang="en-US" altLang="en-US" sz="1100" b="0" dirty="0">
                <a:solidFill>
                  <a:schemeClr val="accent2"/>
                </a:solidFill>
                <a:latin typeface="Arial Black" panose="020B0A04020102020204" pitchFamily="34" charset="0"/>
              </a:rPr>
              <a:t>L</a:t>
            </a:r>
          </a:p>
          <a:p>
            <a:r>
              <a:rPr lang="en-US" altLang="en-US" sz="1100" b="0" dirty="0">
                <a:solidFill>
                  <a:schemeClr val="accent2"/>
                </a:solidFill>
                <a:latin typeface="Arial Black" panose="020B0A04020102020204" pitchFamily="34" charset="0"/>
              </a:rPr>
              <a:t>A</a:t>
            </a:r>
          </a:p>
          <a:p>
            <a:r>
              <a:rPr lang="en-US" altLang="en-US" sz="1100" b="0" dirty="0">
                <a:solidFill>
                  <a:schemeClr val="accent2"/>
                </a:solidFill>
                <a:latin typeface="Arial Black" panose="020B0A04020102020204" pitchFamily="34" charset="0"/>
              </a:rPr>
              <a:t>T</a:t>
            </a:r>
          </a:p>
          <a:p>
            <a:r>
              <a:rPr lang="en-US" altLang="en-US" sz="1100" b="0" dirty="0">
                <a:solidFill>
                  <a:schemeClr val="accent2"/>
                </a:solidFill>
                <a:latin typeface="Arial Black" panose="020B0A04020102020204" pitchFamily="34" charset="0"/>
              </a:rPr>
              <a:t>I</a:t>
            </a:r>
          </a:p>
          <a:p>
            <a:r>
              <a:rPr lang="en-US" altLang="en-US" sz="1100" b="0" dirty="0">
                <a:solidFill>
                  <a:schemeClr val="accent2"/>
                </a:solidFill>
                <a:latin typeface="Arial Black" panose="020B0A04020102020204" pitchFamily="34" charset="0"/>
              </a:rPr>
              <a:t>O</a:t>
            </a:r>
          </a:p>
          <a:p>
            <a:r>
              <a:rPr lang="en-US" altLang="en-US" sz="1100" b="0" dirty="0">
                <a:solidFill>
                  <a:schemeClr val="accent2"/>
                </a:solidFill>
                <a:latin typeface="Arial Black" panose="020B0A04020102020204" pitchFamily="34" charset="0"/>
              </a:rPr>
              <a:t>N</a:t>
            </a:r>
          </a:p>
          <a:p>
            <a:r>
              <a:rPr lang="en-US" altLang="en-US" sz="1100" b="0" dirty="0">
                <a:solidFill>
                  <a:schemeClr val="accent2"/>
                </a:solidFill>
                <a:latin typeface="Arial Black" panose="020B0A04020102020204" pitchFamily="34" charset="0"/>
              </a:rPr>
              <a:t>S</a:t>
            </a:r>
          </a:p>
          <a:p>
            <a:r>
              <a:rPr lang="en-US" altLang="en-US" sz="1100" b="0" dirty="0">
                <a:solidFill>
                  <a:schemeClr val="accent2"/>
                </a:solidFill>
                <a:latin typeface="Arial Black" panose="020B0A04020102020204" pitchFamily="34" charset="0"/>
              </a:rPr>
              <a:t>H</a:t>
            </a:r>
          </a:p>
          <a:p>
            <a:r>
              <a:rPr lang="en-US" altLang="en-US" sz="1100" b="0" dirty="0">
                <a:solidFill>
                  <a:schemeClr val="accent2"/>
                </a:solidFill>
                <a:latin typeface="Arial Black" panose="020B0A04020102020204" pitchFamily="34" charset="0"/>
              </a:rPr>
              <a:t>I</a:t>
            </a:r>
          </a:p>
          <a:p>
            <a:r>
              <a:rPr lang="en-US" altLang="en-US" sz="1100" b="0" dirty="0">
                <a:solidFill>
                  <a:schemeClr val="accent2"/>
                </a:solidFill>
                <a:latin typeface="Arial Black" panose="020B0A04020102020204" pitchFamily="34" charset="0"/>
              </a:rPr>
              <a:t>P</a:t>
            </a:r>
          </a:p>
        </p:txBody>
      </p:sp>
      <p:sp>
        <p:nvSpPr>
          <p:cNvPr id="85003" name="Text Box 11"/>
          <p:cNvSpPr txBox="1">
            <a:spLocks noChangeArrowheads="1"/>
          </p:cNvSpPr>
          <p:nvPr/>
        </p:nvSpPr>
        <p:spPr bwMode="auto">
          <a:xfrm>
            <a:off x="1741488" y="6629400"/>
            <a:ext cx="315912"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100" b="0" dirty="0">
                <a:solidFill>
                  <a:srgbClr val="FF0000"/>
                </a:solidFill>
                <a:latin typeface="Arial Black" panose="020B0A04020102020204" pitchFamily="34" charset="0"/>
              </a:rPr>
              <a:t>D</a:t>
            </a:r>
          </a:p>
          <a:p>
            <a:r>
              <a:rPr lang="en-US" altLang="en-US" sz="1100" b="0" dirty="0">
                <a:solidFill>
                  <a:srgbClr val="FF0000"/>
                </a:solidFill>
                <a:latin typeface="Arial Black" panose="020B0A04020102020204" pitchFamily="34" charset="0"/>
              </a:rPr>
              <a:t>O</a:t>
            </a:r>
          </a:p>
          <a:p>
            <a:r>
              <a:rPr lang="en-US" altLang="en-US" sz="1100" b="0" dirty="0">
                <a:solidFill>
                  <a:srgbClr val="FF0000"/>
                </a:solidFill>
                <a:latin typeface="Arial Black" panose="020B0A04020102020204" pitchFamily="34" charset="0"/>
              </a:rPr>
              <a:t>M</a:t>
            </a:r>
          </a:p>
          <a:p>
            <a:r>
              <a:rPr lang="en-US" altLang="en-US" sz="1100" b="0" dirty="0">
                <a:solidFill>
                  <a:srgbClr val="FF0000"/>
                </a:solidFill>
                <a:latin typeface="Arial Black" panose="020B0A04020102020204" pitchFamily="34" charset="0"/>
              </a:rPr>
              <a:t>I</a:t>
            </a:r>
          </a:p>
          <a:p>
            <a:r>
              <a:rPr lang="en-US" altLang="en-US" sz="1100" b="0" dirty="0">
                <a:solidFill>
                  <a:srgbClr val="FF0000"/>
                </a:solidFill>
                <a:latin typeface="Arial Black" panose="020B0A04020102020204" pitchFamily="34" charset="0"/>
              </a:rPr>
              <a:t>N</a:t>
            </a:r>
          </a:p>
          <a:p>
            <a:r>
              <a:rPr lang="en-US" altLang="en-US" sz="1100" b="0" dirty="0">
                <a:solidFill>
                  <a:srgbClr val="FF0000"/>
                </a:solidFill>
                <a:latin typeface="Arial Black" panose="020B0A04020102020204" pitchFamily="34" charset="0"/>
              </a:rPr>
              <a:t>I</a:t>
            </a:r>
          </a:p>
          <a:p>
            <a:r>
              <a:rPr lang="en-US" altLang="en-US" sz="1100" b="0" dirty="0">
                <a:solidFill>
                  <a:srgbClr val="FF0000"/>
                </a:solidFill>
                <a:latin typeface="Arial Black" panose="020B0A04020102020204" pitchFamily="34" charset="0"/>
              </a:rPr>
              <a:t>O</a:t>
            </a:r>
          </a:p>
          <a:p>
            <a:r>
              <a:rPr lang="en-US" altLang="en-US" sz="1100" b="0" dirty="0">
                <a:solidFill>
                  <a:srgbClr val="FF0000"/>
                </a:solidFill>
                <a:latin typeface="Arial Black" panose="020B0A04020102020204" pitchFamily="34" charset="0"/>
              </a:rPr>
              <a:t>N</a:t>
            </a:r>
          </a:p>
        </p:txBody>
      </p:sp>
      <p:sp>
        <p:nvSpPr>
          <p:cNvPr id="85004" name="Line 12"/>
          <p:cNvSpPr>
            <a:spLocks noChangeShapeType="1"/>
          </p:cNvSpPr>
          <p:nvPr/>
        </p:nvSpPr>
        <p:spPr bwMode="auto">
          <a:xfrm flipV="1">
            <a:off x="838200" y="6858000"/>
            <a:ext cx="0" cy="457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5005" name="Line 13"/>
          <p:cNvSpPr>
            <a:spLocks noChangeShapeType="1"/>
          </p:cNvSpPr>
          <p:nvPr/>
        </p:nvSpPr>
        <p:spPr bwMode="auto">
          <a:xfrm>
            <a:off x="1752600" y="7010400"/>
            <a:ext cx="0" cy="457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5006" name="Oval 14"/>
          <p:cNvSpPr>
            <a:spLocks noChangeArrowheads="1"/>
          </p:cNvSpPr>
          <p:nvPr/>
        </p:nvSpPr>
        <p:spPr bwMode="auto">
          <a:xfrm>
            <a:off x="3124200" y="5334000"/>
            <a:ext cx="609600" cy="1524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85007" name="Oval 15"/>
          <p:cNvSpPr>
            <a:spLocks noChangeArrowheads="1"/>
          </p:cNvSpPr>
          <p:nvPr/>
        </p:nvSpPr>
        <p:spPr bwMode="auto">
          <a:xfrm>
            <a:off x="6096000" y="1524000"/>
            <a:ext cx="609600" cy="1524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85008" name="Oval 16"/>
          <p:cNvSpPr>
            <a:spLocks noChangeArrowheads="1"/>
          </p:cNvSpPr>
          <p:nvPr/>
        </p:nvSpPr>
        <p:spPr bwMode="auto">
          <a:xfrm>
            <a:off x="5334000" y="4343400"/>
            <a:ext cx="609600" cy="1524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85009" name="Text Box 17"/>
          <p:cNvSpPr txBox="1">
            <a:spLocks noChangeArrowheads="1"/>
          </p:cNvSpPr>
          <p:nvPr/>
        </p:nvSpPr>
        <p:spPr bwMode="auto">
          <a:xfrm>
            <a:off x="1111250" y="6821488"/>
            <a:ext cx="1841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200" b="0" dirty="0">
              <a:solidFill>
                <a:schemeClr val="tx1"/>
              </a:solidFill>
              <a:latin typeface="Arial Black" panose="020B0A04020102020204" pitchFamily="34" charset="0"/>
            </a:endParaRPr>
          </a:p>
        </p:txBody>
      </p:sp>
      <p:sp>
        <p:nvSpPr>
          <p:cNvPr id="85010" name="Text Box 18"/>
          <p:cNvSpPr txBox="1">
            <a:spLocks noChangeArrowheads="1"/>
          </p:cNvSpPr>
          <p:nvPr/>
        </p:nvSpPr>
        <p:spPr bwMode="auto">
          <a:xfrm>
            <a:off x="1144588" y="6553200"/>
            <a:ext cx="303212"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chemeClr val="tx1"/>
                </a:solidFill>
                <a:latin typeface="Arial Black" panose="020B0A04020102020204" pitchFamily="34" charset="0"/>
              </a:rPr>
              <a:t>L</a:t>
            </a:r>
          </a:p>
          <a:p>
            <a:r>
              <a:rPr lang="en-US" altLang="en-US" sz="1200" b="0" dirty="0">
                <a:solidFill>
                  <a:schemeClr val="tx1"/>
                </a:solidFill>
                <a:latin typeface="Arial Black" panose="020B0A04020102020204" pitchFamily="34" charset="0"/>
              </a:rPr>
              <a:t>E</a:t>
            </a:r>
          </a:p>
          <a:p>
            <a:r>
              <a:rPr lang="en-US" altLang="en-US" sz="1200" b="0" dirty="0">
                <a:solidFill>
                  <a:schemeClr val="tx1"/>
                </a:solidFill>
                <a:latin typeface="Arial Black" panose="020B0A04020102020204" pitchFamily="34" charset="0"/>
              </a:rPr>
              <a:t>V</a:t>
            </a:r>
          </a:p>
          <a:p>
            <a:r>
              <a:rPr lang="en-US" altLang="en-US" sz="1200" b="0" dirty="0">
                <a:solidFill>
                  <a:schemeClr val="tx1"/>
                </a:solidFill>
                <a:latin typeface="Arial Black" panose="020B0A04020102020204" pitchFamily="34" charset="0"/>
              </a:rPr>
              <a:t>E</a:t>
            </a:r>
          </a:p>
          <a:p>
            <a:r>
              <a:rPr lang="en-US" altLang="en-US" sz="1200" b="0" dirty="0">
                <a:solidFill>
                  <a:schemeClr val="tx1"/>
                </a:solidFill>
                <a:latin typeface="Arial Black" panose="020B0A04020102020204" pitchFamily="34" charset="0"/>
              </a:rPr>
              <a:t>L</a:t>
            </a:r>
          </a:p>
          <a:p>
            <a:endParaRPr lang="en-US" altLang="en-US" sz="600" b="0" dirty="0">
              <a:solidFill>
                <a:schemeClr val="tx1"/>
              </a:solidFill>
              <a:latin typeface="Arial Black" panose="020B0A04020102020204" pitchFamily="34" charset="0"/>
            </a:endParaRPr>
          </a:p>
          <a:p>
            <a:r>
              <a:rPr lang="en-US" altLang="en-US" sz="1200" b="0" dirty="0">
                <a:solidFill>
                  <a:schemeClr val="tx1"/>
                </a:solidFill>
                <a:latin typeface="Arial Black" panose="020B0A04020102020204" pitchFamily="34" charset="0"/>
              </a:rPr>
              <a:t>1</a:t>
            </a:r>
          </a:p>
        </p:txBody>
      </p:sp>
      <p:sp>
        <p:nvSpPr>
          <p:cNvPr id="85011" name="Text Box 19"/>
          <p:cNvSpPr txBox="1">
            <a:spLocks noChangeArrowheads="1"/>
          </p:cNvSpPr>
          <p:nvPr/>
        </p:nvSpPr>
        <p:spPr bwMode="auto">
          <a:xfrm>
            <a:off x="3278188" y="5486400"/>
            <a:ext cx="303212"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chemeClr val="tx1"/>
                </a:solidFill>
                <a:latin typeface="Arial Black" panose="020B0A04020102020204" pitchFamily="34" charset="0"/>
              </a:rPr>
              <a:t>L</a:t>
            </a:r>
          </a:p>
          <a:p>
            <a:r>
              <a:rPr lang="en-US" altLang="en-US" sz="1200" b="0" dirty="0">
                <a:solidFill>
                  <a:schemeClr val="tx1"/>
                </a:solidFill>
                <a:latin typeface="Arial Black" panose="020B0A04020102020204" pitchFamily="34" charset="0"/>
              </a:rPr>
              <a:t>E</a:t>
            </a:r>
          </a:p>
          <a:p>
            <a:r>
              <a:rPr lang="en-US" altLang="en-US" sz="1200" b="0" dirty="0">
                <a:solidFill>
                  <a:schemeClr val="tx1"/>
                </a:solidFill>
                <a:latin typeface="Arial Black" panose="020B0A04020102020204" pitchFamily="34" charset="0"/>
              </a:rPr>
              <a:t>V</a:t>
            </a:r>
          </a:p>
          <a:p>
            <a:r>
              <a:rPr lang="en-US" altLang="en-US" sz="1200" b="0" dirty="0">
                <a:solidFill>
                  <a:schemeClr val="tx1"/>
                </a:solidFill>
                <a:latin typeface="Arial Black" panose="020B0A04020102020204" pitchFamily="34" charset="0"/>
              </a:rPr>
              <a:t>E</a:t>
            </a:r>
          </a:p>
          <a:p>
            <a:r>
              <a:rPr lang="en-US" altLang="en-US" sz="1200" b="0" dirty="0">
                <a:solidFill>
                  <a:schemeClr val="tx1"/>
                </a:solidFill>
                <a:latin typeface="Arial Black" panose="020B0A04020102020204" pitchFamily="34" charset="0"/>
              </a:rPr>
              <a:t>L</a:t>
            </a:r>
          </a:p>
          <a:p>
            <a:endParaRPr lang="en-US" altLang="en-US" sz="600" b="0" dirty="0">
              <a:solidFill>
                <a:schemeClr val="tx1"/>
              </a:solidFill>
              <a:latin typeface="Arial Black" panose="020B0A04020102020204" pitchFamily="34" charset="0"/>
            </a:endParaRPr>
          </a:p>
          <a:p>
            <a:r>
              <a:rPr lang="en-US" altLang="en-US" sz="1200" b="0" dirty="0">
                <a:solidFill>
                  <a:schemeClr val="tx1"/>
                </a:solidFill>
                <a:latin typeface="Arial Black" panose="020B0A04020102020204" pitchFamily="34" charset="0"/>
              </a:rPr>
              <a:t>2</a:t>
            </a:r>
          </a:p>
        </p:txBody>
      </p:sp>
      <p:sp>
        <p:nvSpPr>
          <p:cNvPr id="85012" name="Text Box 20"/>
          <p:cNvSpPr txBox="1">
            <a:spLocks noChangeArrowheads="1"/>
          </p:cNvSpPr>
          <p:nvPr/>
        </p:nvSpPr>
        <p:spPr bwMode="auto">
          <a:xfrm>
            <a:off x="5486400" y="4495800"/>
            <a:ext cx="30321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chemeClr val="tx1"/>
                </a:solidFill>
                <a:latin typeface="Arial Black" panose="020B0A04020102020204" pitchFamily="34" charset="0"/>
              </a:rPr>
              <a:t>L</a:t>
            </a:r>
          </a:p>
          <a:p>
            <a:r>
              <a:rPr lang="en-US" altLang="en-US" sz="1200" b="0" dirty="0">
                <a:solidFill>
                  <a:schemeClr val="tx1"/>
                </a:solidFill>
                <a:latin typeface="Arial Black" panose="020B0A04020102020204" pitchFamily="34" charset="0"/>
              </a:rPr>
              <a:t>E</a:t>
            </a:r>
          </a:p>
          <a:p>
            <a:r>
              <a:rPr lang="en-US" altLang="en-US" sz="1200" b="0" dirty="0">
                <a:solidFill>
                  <a:schemeClr val="tx1"/>
                </a:solidFill>
                <a:latin typeface="Arial Black" panose="020B0A04020102020204" pitchFamily="34" charset="0"/>
              </a:rPr>
              <a:t>V</a:t>
            </a:r>
          </a:p>
          <a:p>
            <a:r>
              <a:rPr lang="en-US" altLang="en-US" sz="1200" b="0" dirty="0">
                <a:solidFill>
                  <a:schemeClr val="tx1"/>
                </a:solidFill>
                <a:latin typeface="Arial Black" panose="020B0A04020102020204" pitchFamily="34" charset="0"/>
              </a:rPr>
              <a:t>E</a:t>
            </a:r>
          </a:p>
          <a:p>
            <a:r>
              <a:rPr lang="en-US" altLang="en-US" sz="1200" b="0" dirty="0">
                <a:solidFill>
                  <a:schemeClr val="tx1"/>
                </a:solidFill>
                <a:latin typeface="Arial Black" panose="020B0A04020102020204" pitchFamily="34" charset="0"/>
              </a:rPr>
              <a:t>L</a:t>
            </a:r>
          </a:p>
          <a:p>
            <a:endParaRPr lang="en-US" altLang="en-US" sz="600" b="0" dirty="0">
              <a:solidFill>
                <a:schemeClr val="tx1"/>
              </a:solidFill>
              <a:latin typeface="Arial Black" panose="020B0A04020102020204" pitchFamily="34" charset="0"/>
            </a:endParaRPr>
          </a:p>
          <a:p>
            <a:r>
              <a:rPr lang="en-US" altLang="en-US" sz="1200" b="0" dirty="0">
                <a:solidFill>
                  <a:schemeClr val="tx1"/>
                </a:solidFill>
                <a:latin typeface="Arial Black" panose="020B0A04020102020204" pitchFamily="34" charset="0"/>
              </a:rPr>
              <a:t>3</a:t>
            </a:r>
          </a:p>
        </p:txBody>
      </p:sp>
      <p:sp>
        <p:nvSpPr>
          <p:cNvPr id="85013" name="Text Box 21"/>
          <p:cNvSpPr txBox="1">
            <a:spLocks noChangeArrowheads="1"/>
          </p:cNvSpPr>
          <p:nvPr/>
        </p:nvSpPr>
        <p:spPr bwMode="auto">
          <a:xfrm>
            <a:off x="6242050" y="1676400"/>
            <a:ext cx="38735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chemeClr val="tx1"/>
                </a:solidFill>
                <a:latin typeface="Arial Black" panose="020B0A04020102020204" pitchFamily="34" charset="0"/>
              </a:rPr>
              <a:t>L</a:t>
            </a:r>
          </a:p>
          <a:p>
            <a:r>
              <a:rPr lang="en-US" altLang="en-US" sz="1200" b="0" dirty="0">
                <a:solidFill>
                  <a:schemeClr val="tx1"/>
                </a:solidFill>
                <a:latin typeface="Arial Black" panose="020B0A04020102020204" pitchFamily="34" charset="0"/>
              </a:rPr>
              <a:t>E</a:t>
            </a:r>
          </a:p>
          <a:p>
            <a:r>
              <a:rPr lang="en-US" altLang="en-US" sz="1200" b="0" dirty="0">
                <a:solidFill>
                  <a:schemeClr val="tx1"/>
                </a:solidFill>
                <a:latin typeface="Arial Black" panose="020B0A04020102020204" pitchFamily="34" charset="0"/>
              </a:rPr>
              <a:t>V</a:t>
            </a:r>
          </a:p>
          <a:p>
            <a:r>
              <a:rPr lang="en-US" altLang="en-US" sz="1200" b="0" dirty="0">
                <a:solidFill>
                  <a:schemeClr val="tx1"/>
                </a:solidFill>
                <a:latin typeface="Arial Black" panose="020B0A04020102020204" pitchFamily="34" charset="0"/>
              </a:rPr>
              <a:t>E</a:t>
            </a:r>
          </a:p>
          <a:p>
            <a:r>
              <a:rPr lang="en-US" altLang="en-US" sz="1200" b="0" dirty="0">
                <a:solidFill>
                  <a:schemeClr val="tx1"/>
                </a:solidFill>
                <a:latin typeface="Arial Black" panose="020B0A04020102020204" pitchFamily="34" charset="0"/>
              </a:rPr>
              <a:t>L</a:t>
            </a:r>
          </a:p>
          <a:p>
            <a:endParaRPr lang="en-US" altLang="en-US" sz="600" b="0" dirty="0">
              <a:solidFill>
                <a:schemeClr val="tx1"/>
              </a:solidFill>
              <a:latin typeface="Arial Black" panose="020B0A04020102020204" pitchFamily="34" charset="0"/>
            </a:endParaRPr>
          </a:p>
          <a:p>
            <a:r>
              <a:rPr lang="en-US" altLang="en-US" sz="1200" b="0" dirty="0">
                <a:solidFill>
                  <a:schemeClr val="tx1"/>
                </a:solidFill>
                <a:latin typeface="Arial Black" panose="020B0A04020102020204" pitchFamily="34" charset="0"/>
              </a:rPr>
              <a:t>99</a:t>
            </a:r>
          </a:p>
        </p:txBody>
      </p:sp>
      <p:sp>
        <p:nvSpPr>
          <p:cNvPr id="85014" name="Line 22"/>
          <p:cNvSpPr>
            <a:spLocks noChangeShapeType="1"/>
          </p:cNvSpPr>
          <p:nvPr/>
        </p:nvSpPr>
        <p:spPr bwMode="auto">
          <a:xfrm flipV="1">
            <a:off x="2971800" y="5791200"/>
            <a:ext cx="0" cy="457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5015" name="Line 23"/>
          <p:cNvSpPr>
            <a:spLocks noChangeShapeType="1"/>
          </p:cNvSpPr>
          <p:nvPr/>
        </p:nvSpPr>
        <p:spPr bwMode="auto">
          <a:xfrm flipV="1">
            <a:off x="5181600" y="4876800"/>
            <a:ext cx="0" cy="457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5016" name="Line 24"/>
          <p:cNvSpPr>
            <a:spLocks noChangeShapeType="1"/>
          </p:cNvSpPr>
          <p:nvPr/>
        </p:nvSpPr>
        <p:spPr bwMode="auto">
          <a:xfrm flipV="1">
            <a:off x="5943600" y="2057400"/>
            <a:ext cx="0" cy="457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5017" name="Line 25"/>
          <p:cNvSpPr>
            <a:spLocks noChangeShapeType="1"/>
          </p:cNvSpPr>
          <p:nvPr/>
        </p:nvSpPr>
        <p:spPr bwMode="auto">
          <a:xfrm>
            <a:off x="6096000" y="4876800"/>
            <a:ext cx="0" cy="457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5018" name="Line 26"/>
          <p:cNvSpPr>
            <a:spLocks noChangeShapeType="1"/>
          </p:cNvSpPr>
          <p:nvPr/>
        </p:nvSpPr>
        <p:spPr bwMode="auto">
          <a:xfrm>
            <a:off x="3886200" y="5867400"/>
            <a:ext cx="0" cy="457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5019" name="Line 27"/>
          <p:cNvSpPr>
            <a:spLocks noChangeShapeType="1"/>
          </p:cNvSpPr>
          <p:nvPr/>
        </p:nvSpPr>
        <p:spPr bwMode="auto">
          <a:xfrm>
            <a:off x="6858000" y="2209800"/>
            <a:ext cx="0" cy="457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5020" name="Text Box 28"/>
          <p:cNvSpPr txBox="1">
            <a:spLocks noChangeArrowheads="1"/>
          </p:cNvSpPr>
          <p:nvPr/>
        </p:nvSpPr>
        <p:spPr bwMode="auto">
          <a:xfrm>
            <a:off x="2595563" y="5664200"/>
            <a:ext cx="300037"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100" b="0" dirty="0">
                <a:solidFill>
                  <a:schemeClr val="accent2"/>
                </a:solidFill>
                <a:latin typeface="Arial Black" panose="020B0A04020102020204" pitchFamily="34" charset="0"/>
              </a:rPr>
              <a:t>P</a:t>
            </a:r>
          </a:p>
          <a:p>
            <a:r>
              <a:rPr lang="en-US" altLang="en-US" sz="1100" b="0" dirty="0">
                <a:solidFill>
                  <a:schemeClr val="accent2"/>
                </a:solidFill>
                <a:latin typeface="Arial Black" panose="020B0A04020102020204" pitchFamily="34" charset="0"/>
              </a:rPr>
              <a:t>A</a:t>
            </a:r>
          </a:p>
          <a:p>
            <a:r>
              <a:rPr lang="en-US" altLang="en-US" sz="1100" b="0" dirty="0">
                <a:solidFill>
                  <a:schemeClr val="accent2"/>
                </a:solidFill>
                <a:latin typeface="Arial Black" panose="020B0A04020102020204" pitchFamily="34" charset="0"/>
              </a:rPr>
              <a:t>S</a:t>
            </a:r>
          </a:p>
          <a:p>
            <a:r>
              <a:rPr lang="en-US" altLang="en-US" sz="1100" b="0" dirty="0">
                <a:solidFill>
                  <a:schemeClr val="accent2"/>
                </a:solidFill>
                <a:latin typeface="Arial Black" panose="020B0A04020102020204" pitchFamily="34" charset="0"/>
              </a:rPr>
              <a:t>S</a:t>
            </a:r>
          </a:p>
          <a:p>
            <a:r>
              <a:rPr lang="en-US" altLang="en-US" sz="1100" b="0" dirty="0">
                <a:solidFill>
                  <a:schemeClr val="accent2"/>
                </a:solidFill>
                <a:latin typeface="Arial Black" panose="020B0A04020102020204" pitchFamily="34" charset="0"/>
              </a:rPr>
              <a:t>I</a:t>
            </a:r>
          </a:p>
          <a:p>
            <a:r>
              <a:rPr lang="en-US" altLang="en-US" sz="1100" b="0" dirty="0">
                <a:solidFill>
                  <a:schemeClr val="accent2"/>
                </a:solidFill>
                <a:latin typeface="Arial Black" panose="020B0A04020102020204" pitchFamily="34" charset="0"/>
              </a:rPr>
              <a:t>O</a:t>
            </a:r>
          </a:p>
          <a:p>
            <a:r>
              <a:rPr lang="en-US" altLang="en-US" sz="1100" b="0" dirty="0">
                <a:solidFill>
                  <a:schemeClr val="accent2"/>
                </a:solidFill>
                <a:latin typeface="Arial Black" panose="020B0A04020102020204" pitchFamily="34" charset="0"/>
              </a:rPr>
              <a:t>N</a:t>
            </a:r>
          </a:p>
        </p:txBody>
      </p:sp>
      <p:sp>
        <p:nvSpPr>
          <p:cNvPr id="85021" name="Text Box 29"/>
          <p:cNvSpPr txBox="1">
            <a:spLocks noChangeArrowheads="1"/>
          </p:cNvSpPr>
          <p:nvPr/>
        </p:nvSpPr>
        <p:spPr bwMode="auto">
          <a:xfrm>
            <a:off x="4805363" y="4114800"/>
            <a:ext cx="300037" cy="211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100" b="0" dirty="0">
                <a:solidFill>
                  <a:schemeClr val="accent2"/>
                </a:solidFill>
                <a:latin typeface="Arial Black" panose="020B0A04020102020204" pitchFamily="34" charset="0"/>
              </a:rPr>
              <a:t>R</a:t>
            </a:r>
          </a:p>
          <a:p>
            <a:r>
              <a:rPr lang="en-US" altLang="en-US" sz="1100" b="0" dirty="0">
                <a:solidFill>
                  <a:schemeClr val="accent2"/>
                </a:solidFill>
                <a:latin typeface="Arial Black" panose="020B0A04020102020204" pitchFamily="34" charset="0"/>
              </a:rPr>
              <a:t>E</a:t>
            </a:r>
          </a:p>
          <a:p>
            <a:r>
              <a:rPr lang="en-US" altLang="en-US" sz="1100" b="0" dirty="0">
                <a:solidFill>
                  <a:schemeClr val="accent2"/>
                </a:solidFill>
                <a:latin typeface="Arial Black" panose="020B0A04020102020204" pitchFamily="34" charset="0"/>
              </a:rPr>
              <a:t>L</a:t>
            </a:r>
          </a:p>
          <a:p>
            <a:r>
              <a:rPr lang="en-US" altLang="en-US" sz="1100" b="0" dirty="0">
                <a:solidFill>
                  <a:schemeClr val="accent2"/>
                </a:solidFill>
                <a:latin typeface="Arial Black" panose="020B0A04020102020204" pitchFamily="34" charset="0"/>
              </a:rPr>
              <a:t>A</a:t>
            </a:r>
          </a:p>
          <a:p>
            <a:r>
              <a:rPr lang="en-US" altLang="en-US" sz="1100" b="0" dirty="0">
                <a:solidFill>
                  <a:schemeClr val="accent2"/>
                </a:solidFill>
                <a:latin typeface="Arial Black" panose="020B0A04020102020204" pitchFamily="34" charset="0"/>
              </a:rPr>
              <a:t>T</a:t>
            </a:r>
          </a:p>
          <a:p>
            <a:r>
              <a:rPr lang="en-US" altLang="en-US" sz="1100" b="0" dirty="0">
                <a:solidFill>
                  <a:schemeClr val="accent2"/>
                </a:solidFill>
                <a:latin typeface="Arial Black" panose="020B0A04020102020204" pitchFamily="34" charset="0"/>
              </a:rPr>
              <a:t>I</a:t>
            </a:r>
          </a:p>
          <a:p>
            <a:r>
              <a:rPr lang="en-US" altLang="en-US" sz="1100" b="0" dirty="0">
                <a:solidFill>
                  <a:schemeClr val="accent2"/>
                </a:solidFill>
                <a:latin typeface="Arial Black" panose="020B0A04020102020204" pitchFamily="34" charset="0"/>
              </a:rPr>
              <a:t>O</a:t>
            </a:r>
          </a:p>
          <a:p>
            <a:r>
              <a:rPr lang="en-US" altLang="en-US" sz="1100" b="0" dirty="0">
                <a:solidFill>
                  <a:schemeClr val="accent2"/>
                </a:solidFill>
                <a:latin typeface="Arial Black" panose="020B0A04020102020204" pitchFamily="34" charset="0"/>
              </a:rPr>
              <a:t>N</a:t>
            </a:r>
          </a:p>
          <a:p>
            <a:r>
              <a:rPr lang="en-US" altLang="en-US" sz="1100" b="0" dirty="0">
                <a:solidFill>
                  <a:schemeClr val="accent2"/>
                </a:solidFill>
                <a:latin typeface="Arial Black" panose="020B0A04020102020204" pitchFamily="34" charset="0"/>
              </a:rPr>
              <a:t>S</a:t>
            </a:r>
          </a:p>
          <a:p>
            <a:r>
              <a:rPr lang="en-US" altLang="en-US" sz="1100" b="0" dirty="0">
                <a:solidFill>
                  <a:schemeClr val="accent2"/>
                </a:solidFill>
                <a:latin typeface="Arial Black" panose="020B0A04020102020204" pitchFamily="34" charset="0"/>
              </a:rPr>
              <a:t>H</a:t>
            </a:r>
          </a:p>
          <a:p>
            <a:r>
              <a:rPr lang="en-US" altLang="en-US" sz="1100" b="0" dirty="0">
                <a:solidFill>
                  <a:schemeClr val="accent2"/>
                </a:solidFill>
                <a:latin typeface="Arial Black" panose="020B0A04020102020204" pitchFamily="34" charset="0"/>
              </a:rPr>
              <a:t>I</a:t>
            </a:r>
          </a:p>
          <a:p>
            <a:r>
              <a:rPr lang="en-US" altLang="en-US" sz="1100" b="0" dirty="0">
                <a:solidFill>
                  <a:schemeClr val="accent2"/>
                </a:solidFill>
                <a:latin typeface="Arial Black" panose="020B0A04020102020204" pitchFamily="34" charset="0"/>
              </a:rPr>
              <a:t>P</a:t>
            </a:r>
          </a:p>
        </p:txBody>
      </p:sp>
      <p:sp>
        <p:nvSpPr>
          <p:cNvPr id="85022" name="Text Box 30"/>
          <p:cNvSpPr txBox="1">
            <a:spLocks noChangeArrowheads="1"/>
          </p:cNvSpPr>
          <p:nvPr/>
        </p:nvSpPr>
        <p:spPr bwMode="auto">
          <a:xfrm>
            <a:off x="3951288" y="5257800"/>
            <a:ext cx="315912"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100" b="0" dirty="0">
                <a:solidFill>
                  <a:srgbClr val="FF0000"/>
                </a:solidFill>
                <a:latin typeface="Arial Black" panose="020B0A04020102020204" pitchFamily="34" charset="0"/>
              </a:rPr>
              <a:t>C</a:t>
            </a:r>
          </a:p>
          <a:p>
            <a:r>
              <a:rPr lang="en-US" altLang="en-US" sz="1100" b="0" dirty="0">
                <a:solidFill>
                  <a:srgbClr val="FF0000"/>
                </a:solidFill>
                <a:latin typeface="Arial Black" panose="020B0A04020102020204" pitchFamily="34" charset="0"/>
              </a:rPr>
              <a:t>O</a:t>
            </a:r>
          </a:p>
          <a:p>
            <a:r>
              <a:rPr lang="en-US" altLang="en-US" sz="1100" b="0" dirty="0">
                <a:solidFill>
                  <a:srgbClr val="FF0000"/>
                </a:solidFill>
                <a:latin typeface="Arial Black" panose="020B0A04020102020204" pitchFamily="34" charset="0"/>
              </a:rPr>
              <a:t>M</a:t>
            </a:r>
          </a:p>
          <a:p>
            <a:r>
              <a:rPr lang="en-US" altLang="en-US" sz="1100" b="0" dirty="0">
                <a:solidFill>
                  <a:srgbClr val="FF0000"/>
                </a:solidFill>
                <a:latin typeface="Arial Black" panose="020B0A04020102020204" pitchFamily="34" charset="0"/>
              </a:rPr>
              <a:t>P</a:t>
            </a:r>
          </a:p>
          <a:p>
            <a:r>
              <a:rPr lang="en-US" altLang="en-US" sz="1100" b="0" dirty="0">
                <a:solidFill>
                  <a:srgbClr val="FF0000"/>
                </a:solidFill>
                <a:latin typeface="Arial Black" panose="020B0A04020102020204" pitchFamily="34" charset="0"/>
              </a:rPr>
              <a:t>A</a:t>
            </a:r>
          </a:p>
          <a:p>
            <a:r>
              <a:rPr lang="en-US" altLang="en-US" sz="1100" b="0" dirty="0">
                <a:solidFill>
                  <a:srgbClr val="FF0000"/>
                </a:solidFill>
                <a:latin typeface="Arial Black" panose="020B0A04020102020204" pitchFamily="34" charset="0"/>
              </a:rPr>
              <a:t>S</a:t>
            </a:r>
          </a:p>
          <a:p>
            <a:r>
              <a:rPr lang="en-US" altLang="en-US" sz="1100" b="0" dirty="0">
                <a:solidFill>
                  <a:srgbClr val="FF0000"/>
                </a:solidFill>
                <a:latin typeface="Arial Black" panose="020B0A04020102020204" pitchFamily="34" charset="0"/>
              </a:rPr>
              <a:t>S</a:t>
            </a:r>
          </a:p>
          <a:p>
            <a:r>
              <a:rPr lang="en-US" altLang="en-US" sz="1100" b="0" dirty="0">
                <a:solidFill>
                  <a:srgbClr val="FF0000"/>
                </a:solidFill>
                <a:latin typeface="Arial Black" panose="020B0A04020102020204" pitchFamily="34" charset="0"/>
              </a:rPr>
              <a:t>I</a:t>
            </a:r>
          </a:p>
          <a:p>
            <a:r>
              <a:rPr lang="en-US" altLang="en-US" sz="1100" b="0" dirty="0">
                <a:solidFill>
                  <a:srgbClr val="FF0000"/>
                </a:solidFill>
                <a:latin typeface="Arial Black" panose="020B0A04020102020204" pitchFamily="34" charset="0"/>
              </a:rPr>
              <a:t>O</a:t>
            </a:r>
          </a:p>
          <a:p>
            <a:r>
              <a:rPr lang="en-US" altLang="en-US" sz="1100" b="0" dirty="0">
                <a:solidFill>
                  <a:srgbClr val="FF0000"/>
                </a:solidFill>
                <a:latin typeface="Arial Black" panose="020B0A04020102020204" pitchFamily="34" charset="0"/>
              </a:rPr>
              <a:t>N</a:t>
            </a:r>
          </a:p>
        </p:txBody>
      </p:sp>
      <p:sp>
        <p:nvSpPr>
          <p:cNvPr id="85023" name="Text Box 31"/>
          <p:cNvSpPr txBox="1">
            <a:spLocks noChangeArrowheads="1"/>
          </p:cNvSpPr>
          <p:nvPr/>
        </p:nvSpPr>
        <p:spPr bwMode="auto">
          <a:xfrm>
            <a:off x="6172200" y="4495800"/>
            <a:ext cx="315913"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100" b="0" dirty="0">
                <a:solidFill>
                  <a:srgbClr val="FF0000"/>
                </a:solidFill>
                <a:latin typeface="Arial Black" panose="020B0A04020102020204" pitchFamily="34" charset="0"/>
              </a:rPr>
              <a:t>D</a:t>
            </a:r>
          </a:p>
          <a:p>
            <a:r>
              <a:rPr lang="en-US" altLang="en-US" sz="1100" b="0" dirty="0">
                <a:solidFill>
                  <a:srgbClr val="FF0000"/>
                </a:solidFill>
                <a:latin typeface="Arial Black" panose="020B0A04020102020204" pitchFamily="34" charset="0"/>
              </a:rPr>
              <a:t>O</a:t>
            </a:r>
          </a:p>
          <a:p>
            <a:r>
              <a:rPr lang="en-US" altLang="en-US" sz="1100" b="0" dirty="0">
                <a:solidFill>
                  <a:srgbClr val="FF0000"/>
                </a:solidFill>
                <a:latin typeface="Arial Black" panose="020B0A04020102020204" pitchFamily="34" charset="0"/>
              </a:rPr>
              <a:t>M</a:t>
            </a:r>
          </a:p>
          <a:p>
            <a:r>
              <a:rPr lang="en-US" altLang="en-US" sz="1100" b="0" dirty="0">
                <a:solidFill>
                  <a:srgbClr val="FF0000"/>
                </a:solidFill>
                <a:latin typeface="Arial Black" panose="020B0A04020102020204" pitchFamily="34" charset="0"/>
              </a:rPr>
              <a:t>I</a:t>
            </a:r>
          </a:p>
          <a:p>
            <a:r>
              <a:rPr lang="en-US" altLang="en-US" sz="1100" b="0" dirty="0">
                <a:solidFill>
                  <a:srgbClr val="FF0000"/>
                </a:solidFill>
                <a:latin typeface="Arial Black" panose="020B0A04020102020204" pitchFamily="34" charset="0"/>
              </a:rPr>
              <a:t>N</a:t>
            </a:r>
          </a:p>
          <a:p>
            <a:r>
              <a:rPr lang="en-US" altLang="en-US" sz="1100" b="0" dirty="0">
                <a:solidFill>
                  <a:srgbClr val="FF0000"/>
                </a:solidFill>
                <a:latin typeface="Arial Black" panose="020B0A04020102020204" pitchFamily="34" charset="0"/>
              </a:rPr>
              <a:t>I</a:t>
            </a:r>
          </a:p>
          <a:p>
            <a:r>
              <a:rPr lang="en-US" altLang="en-US" sz="1100" b="0" dirty="0">
                <a:solidFill>
                  <a:srgbClr val="FF0000"/>
                </a:solidFill>
                <a:latin typeface="Arial Black" panose="020B0A04020102020204" pitchFamily="34" charset="0"/>
              </a:rPr>
              <a:t>O</a:t>
            </a:r>
          </a:p>
          <a:p>
            <a:r>
              <a:rPr lang="en-US" altLang="en-US" sz="1100" b="0" dirty="0">
                <a:solidFill>
                  <a:srgbClr val="FF0000"/>
                </a:solidFill>
                <a:latin typeface="Arial Black" panose="020B0A04020102020204" pitchFamily="34" charset="0"/>
              </a:rPr>
              <a:t>N</a:t>
            </a:r>
          </a:p>
        </p:txBody>
      </p:sp>
      <p:sp>
        <p:nvSpPr>
          <p:cNvPr id="85024" name="Text Box 32"/>
          <p:cNvSpPr txBox="1">
            <a:spLocks noChangeArrowheads="1"/>
          </p:cNvSpPr>
          <p:nvPr/>
        </p:nvSpPr>
        <p:spPr bwMode="auto">
          <a:xfrm>
            <a:off x="6216650" y="2971800"/>
            <a:ext cx="26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a:t>
            </a:r>
          </a:p>
        </p:txBody>
      </p:sp>
      <p:sp>
        <p:nvSpPr>
          <p:cNvPr id="85025" name="Text Box 33"/>
          <p:cNvSpPr txBox="1">
            <a:spLocks noChangeArrowheads="1"/>
          </p:cNvSpPr>
          <p:nvPr/>
        </p:nvSpPr>
        <p:spPr bwMode="auto">
          <a:xfrm>
            <a:off x="6216650" y="3200400"/>
            <a:ext cx="26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a:t>
            </a:r>
          </a:p>
        </p:txBody>
      </p:sp>
      <p:sp>
        <p:nvSpPr>
          <p:cNvPr id="85026" name="Text Box 34"/>
          <p:cNvSpPr txBox="1">
            <a:spLocks noChangeArrowheads="1"/>
          </p:cNvSpPr>
          <p:nvPr/>
        </p:nvSpPr>
        <p:spPr bwMode="auto">
          <a:xfrm>
            <a:off x="6216650" y="3657600"/>
            <a:ext cx="26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a:t>
            </a:r>
          </a:p>
        </p:txBody>
      </p:sp>
      <p:sp>
        <p:nvSpPr>
          <p:cNvPr id="85027" name="Text Box 35"/>
          <p:cNvSpPr txBox="1">
            <a:spLocks noChangeArrowheads="1"/>
          </p:cNvSpPr>
          <p:nvPr/>
        </p:nvSpPr>
        <p:spPr bwMode="auto">
          <a:xfrm>
            <a:off x="6216650" y="3429000"/>
            <a:ext cx="26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a:t>
            </a:r>
          </a:p>
        </p:txBody>
      </p:sp>
      <p:sp>
        <p:nvSpPr>
          <p:cNvPr id="85028" name="Text Box 36"/>
          <p:cNvSpPr txBox="1">
            <a:spLocks noChangeArrowheads="1"/>
          </p:cNvSpPr>
          <p:nvPr/>
        </p:nvSpPr>
        <p:spPr bwMode="auto">
          <a:xfrm>
            <a:off x="6216650" y="3886200"/>
            <a:ext cx="26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a:t>
            </a:r>
          </a:p>
        </p:txBody>
      </p:sp>
      <p:sp>
        <p:nvSpPr>
          <p:cNvPr id="85029" name="Line 37"/>
          <p:cNvSpPr>
            <a:spLocks noChangeShapeType="1"/>
          </p:cNvSpPr>
          <p:nvPr/>
        </p:nvSpPr>
        <p:spPr bwMode="auto">
          <a:xfrm flipV="1">
            <a:off x="838200" y="3062288"/>
            <a:ext cx="5029200" cy="3390900"/>
          </a:xfrm>
          <a:prstGeom prst="line">
            <a:avLst/>
          </a:prstGeom>
          <a:noFill/>
          <a:ln w="5715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5030" name="Text Box 38"/>
          <p:cNvSpPr txBox="1">
            <a:spLocks noChangeArrowheads="1"/>
          </p:cNvSpPr>
          <p:nvPr/>
        </p:nvSpPr>
        <p:spPr bwMode="auto">
          <a:xfrm>
            <a:off x="5562600" y="1600200"/>
            <a:ext cx="300038"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100" b="0" dirty="0">
                <a:solidFill>
                  <a:schemeClr val="accent2"/>
                </a:solidFill>
                <a:latin typeface="Arial Black" panose="020B0A04020102020204" pitchFamily="34" charset="0"/>
              </a:rPr>
              <a:t>P</a:t>
            </a:r>
          </a:p>
          <a:p>
            <a:r>
              <a:rPr lang="en-US" altLang="en-US" sz="1100" b="0" dirty="0">
                <a:solidFill>
                  <a:schemeClr val="accent2"/>
                </a:solidFill>
                <a:latin typeface="Arial Black" panose="020B0A04020102020204" pitchFamily="34" charset="0"/>
              </a:rPr>
              <a:t>A</a:t>
            </a:r>
          </a:p>
          <a:p>
            <a:r>
              <a:rPr lang="en-US" altLang="en-US" sz="1100" b="0" dirty="0">
                <a:solidFill>
                  <a:schemeClr val="accent2"/>
                </a:solidFill>
                <a:latin typeface="Arial Black" panose="020B0A04020102020204" pitchFamily="34" charset="0"/>
              </a:rPr>
              <a:t>S</a:t>
            </a:r>
          </a:p>
          <a:p>
            <a:r>
              <a:rPr lang="en-US" altLang="en-US" sz="1100" b="0" dirty="0">
                <a:solidFill>
                  <a:schemeClr val="accent2"/>
                </a:solidFill>
                <a:latin typeface="Arial Black" panose="020B0A04020102020204" pitchFamily="34" charset="0"/>
              </a:rPr>
              <a:t>S</a:t>
            </a:r>
          </a:p>
          <a:p>
            <a:r>
              <a:rPr lang="en-US" altLang="en-US" sz="1100" b="0" dirty="0">
                <a:solidFill>
                  <a:schemeClr val="accent2"/>
                </a:solidFill>
                <a:latin typeface="Arial Black" panose="020B0A04020102020204" pitchFamily="34" charset="0"/>
              </a:rPr>
              <a:t>I</a:t>
            </a:r>
          </a:p>
          <a:p>
            <a:r>
              <a:rPr lang="en-US" altLang="en-US" sz="1100" b="0" dirty="0">
                <a:solidFill>
                  <a:schemeClr val="accent2"/>
                </a:solidFill>
                <a:latin typeface="Arial Black" panose="020B0A04020102020204" pitchFamily="34" charset="0"/>
              </a:rPr>
              <a:t>O</a:t>
            </a:r>
          </a:p>
          <a:p>
            <a:r>
              <a:rPr lang="en-US" altLang="en-US" sz="1100" b="0" dirty="0">
                <a:solidFill>
                  <a:schemeClr val="accent2"/>
                </a:solidFill>
                <a:latin typeface="Arial Black" panose="020B0A04020102020204" pitchFamily="34" charset="0"/>
              </a:rPr>
              <a:t>N</a:t>
            </a:r>
          </a:p>
        </p:txBody>
      </p:sp>
      <p:sp>
        <p:nvSpPr>
          <p:cNvPr id="85031" name="Text Box 39"/>
          <p:cNvSpPr txBox="1">
            <a:spLocks noChangeArrowheads="1"/>
          </p:cNvSpPr>
          <p:nvPr/>
        </p:nvSpPr>
        <p:spPr bwMode="auto">
          <a:xfrm>
            <a:off x="6923088" y="1371600"/>
            <a:ext cx="315912"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100" b="0" dirty="0">
                <a:solidFill>
                  <a:srgbClr val="FF0000"/>
                </a:solidFill>
                <a:latin typeface="Arial Black" panose="020B0A04020102020204" pitchFamily="34" charset="0"/>
              </a:rPr>
              <a:t>C</a:t>
            </a:r>
          </a:p>
          <a:p>
            <a:r>
              <a:rPr lang="en-US" altLang="en-US" sz="1100" b="0" dirty="0">
                <a:solidFill>
                  <a:srgbClr val="FF0000"/>
                </a:solidFill>
                <a:latin typeface="Arial Black" panose="020B0A04020102020204" pitchFamily="34" charset="0"/>
              </a:rPr>
              <a:t>O</a:t>
            </a:r>
          </a:p>
          <a:p>
            <a:r>
              <a:rPr lang="en-US" altLang="en-US" sz="1100" b="0" dirty="0">
                <a:solidFill>
                  <a:srgbClr val="FF0000"/>
                </a:solidFill>
                <a:latin typeface="Arial Black" panose="020B0A04020102020204" pitchFamily="34" charset="0"/>
              </a:rPr>
              <a:t>M</a:t>
            </a:r>
          </a:p>
          <a:p>
            <a:r>
              <a:rPr lang="en-US" altLang="en-US" sz="1100" b="0" dirty="0">
                <a:solidFill>
                  <a:srgbClr val="FF0000"/>
                </a:solidFill>
                <a:latin typeface="Arial Black" panose="020B0A04020102020204" pitchFamily="34" charset="0"/>
              </a:rPr>
              <a:t>P</a:t>
            </a:r>
          </a:p>
          <a:p>
            <a:r>
              <a:rPr lang="en-US" altLang="en-US" sz="1100" b="0" dirty="0">
                <a:solidFill>
                  <a:srgbClr val="FF0000"/>
                </a:solidFill>
                <a:latin typeface="Arial Black" panose="020B0A04020102020204" pitchFamily="34" charset="0"/>
              </a:rPr>
              <a:t>A</a:t>
            </a:r>
          </a:p>
          <a:p>
            <a:r>
              <a:rPr lang="en-US" altLang="en-US" sz="1100" b="0" dirty="0">
                <a:solidFill>
                  <a:srgbClr val="FF0000"/>
                </a:solidFill>
                <a:latin typeface="Arial Black" panose="020B0A04020102020204" pitchFamily="34" charset="0"/>
              </a:rPr>
              <a:t>S</a:t>
            </a:r>
          </a:p>
          <a:p>
            <a:r>
              <a:rPr lang="en-US" altLang="en-US" sz="1100" b="0" dirty="0">
                <a:solidFill>
                  <a:srgbClr val="FF0000"/>
                </a:solidFill>
                <a:latin typeface="Arial Black" panose="020B0A04020102020204" pitchFamily="34" charset="0"/>
              </a:rPr>
              <a:t>S</a:t>
            </a:r>
          </a:p>
          <a:p>
            <a:r>
              <a:rPr lang="en-US" altLang="en-US" sz="1100" b="0" dirty="0">
                <a:solidFill>
                  <a:srgbClr val="FF0000"/>
                </a:solidFill>
                <a:latin typeface="Arial Black" panose="020B0A04020102020204" pitchFamily="34" charset="0"/>
              </a:rPr>
              <a:t>I</a:t>
            </a:r>
          </a:p>
          <a:p>
            <a:r>
              <a:rPr lang="en-US" altLang="en-US" sz="1100" b="0" dirty="0">
                <a:solidFill>
                  <a:srgbClr val="FF0000"/>
                </a:solidFill>
                <a:latin typeface="Arial Black" panose="020B0A04020102020204" pitchFamily="34" charset="0"/>
              </a:rPr>
              <a:t>O</a:t>
            </a:r>
          </a:p>
          <a:p>
            <a:r>
              <a:rPr lang="en-US" altLang="en-US" sz="1100" b="0" dirty="0">
                <a:solidFill>
                  <a:srgbClr val="FF0000"/>
                </a:solidFill>
                <a:latin typeface="Arial Black" panose="020B0A04020102020204" pitchFamily="34" charset="0"/>
              </a:rPr>
              <a:t>N</a:t>
            </a:r>
          </a:p>
        </p:txBody>
      </p:sp>
      <p:sp>
        <p:nvSpPr>
          <p:cNvPr id="85032" name="Text Box 40"/>
          <p:cNvSpPr txBox="1">
            <a:spLocks noChangeArrowheads="1"/>
          </p:cNvSpPr>
          <p:nvPr/>
        </p:nvSpPr>
        <p:spPr bwMode="auto">
          <a:xfrm>
            <a:off x="295275" y="187325"/>
            <a:ext cx="6791325" cy="87947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solidFill>
                  <a:srgbClr val="FF0000"/>
                </a:solidFill>
              </a:rPr>
              <a:t>THE  PATH  TO  SPIRITUAL  MATURITY</a:t>
            </a:r>
          </a:p>
          <a:p>
            <a:pPr algn="ctr"/>
            <a:r>
              <a:rPr lang="en-US" altLang="en-US" sz="2400" b="0" dirty="0">
                <a:solidFill>
                  <a:srgbClr val="FF0000"/>
                </a:solidFill>
              </a:rPr>
              <a:t>AND   THE  SUPERNATURAL</a:t>
            </a:r>
            <a:endParaRPr lang="en-US" altLang="en-US" sz="2400" dirty="0">
              <a:solidFill>
                <a:schemeClr val="tx1"/>
              </a:solidFill>
            </a:endParaRPr>
          </a:p>
        </p:txBody>
      </p:sp>
    </p:spTree>
  </p:cSld>
  <p:clrMapOvr>
    <a:masterClrMapping/>
  </p:clrMapOvr>
  <p:transition spd="slow">
    <p:checker/>
    <p:sndAc>
      <p:stSnd>
        <p:snd r:embed="rId3" name="projctor.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1143000" y="1082675"/>
            <a:ext cx="5029200" cy="754380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chemeClr val="tx1"/>
              </a:solidFill>
              <a:latin typeface="Arial Black" panose="020B0A04020102020204" pitchFamily="34" charset="0"/>
            </a:endParaRPr>
          </a:p>
        </p:txBody>
      </p:sp>
      <p:sp>
        <p:nvSpPr>
          <p:cNvPr id="87043" name="Line 3"/>
          <p:cNvSpPr>
            <a:spLocks noChangeShapeType="1"/>
          </p:cNvSpPr>
          <p:nvPr/>
        </p:nvSpPr>
        <p:spPr bwMode="auto">
          <a:xfrm>
            <a:off x="1219200" y="3429000"/>
            <a:ext cx="48768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044" name="Line 4"/>
          <p:cNvSpPr>
            <a:spLocks noChangeShapeType="1"/>
          </p:cNvSpPr>
          <p:nvPr/>
        </p:nvSpPr>
        <p:spPr bwMode="auto">
          <a:xfrm flipV="1">
            <a:off x="1828800" y="2438400"/>
            <a:ext cx="0" cy="1982788"/>
          </a:xfrm>
          <a:prstGeom prst="line">
            <a:avLst/>
          </a:prstGeom>
          <a:noFill/>
          <a:ln w="57150">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045" name="Text Box 5"/>
          <p:cNvSpPr txBox="1">
            <a:spLocks noChangeArrowheads="1"/>
          </p:cNvSpPr>
          <p:nvPr/>
        </p:nvSpPr>
        <p:spPr bwMode="auto">
          <a:xfrm>
            <a:off x="1143000" y="4421188"/>
            <a:ext cx="2057400" cy="425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1400" b="0" dirty="0">
                <a:solidFill>
                  <a:srgbClr val="0000FF"/>
                </a:solidFill>
                <a:latin typeface="Arial Black" panose="020B0A04020102020204" pitchFamily="34" charset="0"/>
              </a:rPr>
              <a:t>THE SPIRIT OF GOD  DWELLING IN OUR SPIRIT:</a:t>
            </a:r>
          </a:p>
          <a:p>
            <a:pPr>
              <a:spcBef>
                <a:spcPct val="50000"/>
              </a:spcBef>
            </a:pPr>
            <a:r>
              <a:rPr lang="en-US" altLang="en-US" sz="400" b="0" dirty="0">
                <a:solidFill>
                  <a:srgbClr val="0000FF"/>
                </a:solidFill>
                <a:latin typeface="Arial Black" panose="020B0A04020102020204" pitchFamily="34" charset="0"/>
              </a:rPr>
              <a:t>     </a:t>
            </a:r>
          </a:p>
          <a:p>
            <a:pPr>
              <a:spcBef>
                <a:spcPct val="50000"/>
              </a:spcBef>
              <a:buFontTx/>
              <a:buChar char="-"/>
            </a:pPr>
            <a:r>
              <a:rPr lang="en-US" altLang="en-US" sz="1200" b="0" dirty="0">
                <a:solidFill>
                  <a:srgbClr val="0000FF"/>
                </a:solidFill>
                <a:latin typeface="Arial Black" panose="020B0A04020102020204" pitchFamily="34" charset="0"/>
              </a:rPr>
              <a:t> INFILLING OF THE     </a:t>
            </a:r>
            <a:r>
              <a:rPr lang="en-US" altLang="en-US" sz="200" b="0" dirty="0">
                <a:solidFill>
                  <a:srgbClr val="0000FF"/>
                </a:solidFill>
                <a:latin typeface="Arial Black" panose="020B0A04020102020204" pitchFamily="34" charset="0"/>
              </a:rPr>
              <a:t>        …      </a:t>
            </a:r>
            <a:r>
              <a:rPr lang="en-US" altLang="en-US" sz="1200" b="0" dirty="0">
                <a:solidFill>
                  <a:srgbClr val="0000FF"/>
                </a:solidFill>
                <a:latin typeface="Arial Black" panose="020B0A04020102020204" pitchFamily="34" charset="0"/>
              </a:rPr>
              <a:t>HOLY GHOST</a:t>
            </a:r>
          </a:p>
          <a:p>
            <a:pPr>
              <a:spcBef>
                <a:spcPct val="50000"/>
              </a:spcBef>
            </a:pPr>
            <a:r>
              <a:rPr lang="en-US" altLang="en-US" sz="1200" b="0" dirty="0">
                <a:solidFill>
                  <a:srgbClr val="0000FF"/>
                </a:solidFill>
                <a:latin typeface="Arial Black" panose="020B0A04020102020204" pitchFamily="34" charset="0"/>
              </a:rPr>
              <a:t>- REFILLING OF THE        </a:t>
            </a:r>
            <a:r>
              <a:rPr lang="en-US" altLang="en-US" sz="200" b="0" dirty="0">
                <a:solidFill>
                  <a:srgbClr val="0000FF"/>
                </a:solidFill>
                <a:latin typeface="Arial Black" panose="020B0A04020102020204" pitchFamily="34" charset="0"/>
              </a:rPr>
              <a:t>.</a:t>
            </a:r>
            <a:r>
              <a:rPr lang="en-US" altLang="en-US" sz="1200" b="0" dirty="0">
                <a:solidFill>
                  <a:srgbClr val="0000FF"/>
                </a:solidFill>
                <a:latin typeface="Arial Black" panose="020B0A04020102020204" pitchFamily="34" charset="0"/>
              </a:rPr>
              <a:t>  HOLY GHOST</a:t>
            </a:r>
          </a:p>
          <a:p>
            <a:pPr>
              <a:spcBef>
                <a:spcPct val="50000"/>
              </a:spcBef>
            </a:pPr>
            <a:endParaRPr lang="en-US" altLang="en-US" sz="400" b="0" dirty="0">
              <a:solidFill>
                <a:srgbClr val="0000FF"/>
              </a:solidFill>
              <a:latin typeface="Arial Black" panose="020B0A04020102020204" pitchFamily="34" charset="0"/>
            </a:endParaRPr>
          </a:p>
          <a:p>
            <a:pPr>
              <a:spcBef>
                <a:spcPct val="50000"/>
              </a:spcBef>
              <a:buFontTx/>
              <a:buChar char="-"/>
            </a:pPr>
            <a:r>
              <a:rPr lang="en-US" altLang="en-US" sz="1200" b="0" dirty="0">
                <a:solidFill>
                  <a:srgbClr val="0000FF"/>
                </a:solidFill>
                <a:latin typeface="Arial Black" panose="020B0A04020102020204" pitchFamily="34" charset="0"/>
              </a:rPr>
              <a:t> OUR ACCESS TO       </a:t>
            </a:r>
            <a:r>
              <a:rPr lang="en-US" altLang="en-US" sz="200" b="0" dirty="0">
                <a:solidFill>
                  <a:srgbClr val="0000FF"/>
                </a:solidFill>
                <a:latin typeface="Arial Black" panose="020B0A04020102020204" pitchFamily="34" charset="0"/>
              </a:rPr>
              <a:t>.    .        </a:t>
            </a:r>
            <a:r>
              <a:rPr lang="en-US" altLang="en-US" sz="1200" b="0" dirty="0">
                <a:solidFill>
                  <a:srgbClr val="0000FF"/>
                </a:solidFill>
                <a:latin typeface="Arial Black" panose="020B0A04020102020204" pitchFamily="34" charset="0"/>
              </a:rPr>
              <a:t>COMMUNION WITH  </a:t>
            </a:r>
            <a:r>
              <a:rPr lang="en-US" altLang="en-US" sz="200" b="0" dirty="0">
                <a:solidFill>
                  <a:srgbClr val="0000FF"/>
                </a:solidFill>
                <a:latin typeface="Arial Black" panose="020B0A04020102020204" pitchFamily="34" charset="0"/>
              </a:rPr>
              <a:t>     .                       .       </a:t>
            </a:r>
            <a:r>
              <a:rPr lang="en-US" altLang="en-US" sz="1200" b="0" dirty="0">
                <a:solidFill>
                  <a:srgbClr val="0000FF"/>
                </a:solidFill>
                <a:latin typeface="Arial Black" panose="020B0A04020102020204" pitchFamily="34" charset="0"/>
              </a:rPr>
              <a:t>GOD</a:t>
            </a:r>
          </a:p>
          <a:p>
            <a:pPr>
              <a:spcBef>
                <a:spcPct val="50000"/>
              </a:spcBef>
            </a:pPr>
            <a:endParaRPr lang="en-US" altLang="en-US" sz="800" b="0" dirty="0">
              <a:solidFill>
                <a:srgbClr val="0000FF"/>
              </a:solidFill>
              <a:latin typeface="Arial Black" panose="020B0A04020102020204" pitchFamily="34" charset="0"/>
            </a:endParaRPr>
          </a:p>
          <a:p>
            <a:pPr>
              <a:spcBef>
                <a:spcPct val="50000"/>
              </a:spcBef>
            </a:pPr>
            <a:endParaRPr lang="en-US" altLang="en-US" sz="800" b="0" dirty="0">
              <a:solidFill>
                <a:srgbClr val="0000FF"/>
              </a:solidFill>
              <a:latin typeface="Arial Black" panose="020B0A04020102020204" pitchFamily="34" charset="0"/>
            </a:endParaRPr>
          </a:p>
          <a:p>
            <a:pPr>
              <a:spcBef>
                <a:spcPct val="50000"/>
              </a:spcBef>
              <a:buFontTx/>
              <a:buChar char="-"/>
            </a:pPr>
            <a:r>
              <a:rPr lang="en-US" altLang="en-US" sz="1200" b="0" dirty="0">
                <a:solidFill>
                  <a:srgbClr val="0000FF"/>
                </a:solidFill>
                <a:latin typeface="Arial Black" panose="020B0A04020102020204" pitchFamily="34" charset="0"/>
              </a:rPr>
              <a:t> WE HAVE THE HOLY    </a:t>
            </a:r>
            <a:r>
              <a:rPr lang="en-US" altLang="en-US" sz="200" b="0" dirty="0">
                <a:solidFill>
                  <a:srgbClr val="0000FF"/>
                </a:solidFill>
                <a:latin typeface="Arial Black" panose="020B0A04020102020204" pitchFamily="34" charset="0"/>
              </a:rPr>
              <a:t>                  .          </a:t>
            </a:r>
            <a:r>
              <a:rPr lang="en-US" altLang="en-US" sz="1200" b="0" dirty="0">
                <a:solidFill>
                  <a:srgbClr val="0000FF"/>
                </a:solidFill>
                <a:latin typeface="Arial Black" panose="020B0A04020102020204" pitchFamily="34" charset="0"/>
              </a:rPr>
              <a:t>GHOST !</a:t>
            </a:r>
          </a:p>
          <a:p>
            <a:pPr>
              <a:spcBef>
                <a:spcPct val="50000"/>
              </a:spcBef>
            </a:pPr>
            <a:endParaRPr lang="en-US" altLang="en-US" sz="200" b="0" i="1" dirty="0">
              <a:solidFill>
                <a:srgbClr val="0000FF"/>
              </a:solidFill>
              <a:latin typeface="Arial Black" panose="020B0A04020102020204" pitchFamily="34" charset="0"/>
            </a:endParaRPr>
          </a:p>
          <a:p>
            <a:pPr>
              <a:spcBef>
                <a:spcPct val="50000"/>
              </a:spcBef>
            </a:pPr>
            <a:r>
              <a:rPr lang="en-US" altLang="en-US" sz="1200" b="0" i="1" dirty="0">
                <a:solidFill>
                  <a:srgbClr val="0000FF"/>
                </a:solidFill>
                <a:latin typeface="Arial Black" panose="020B0A04020102020204" pitchFamily="34" charset="0"/>
              </a:rPr>
              <a:t>The maintenance    driven Christian is  satisfied here.</a:t>
            </a:r>
          </a:p>
          <a:p>
            <a:pPr>
              <a:spcBef>
                <a:spcPct val="50000"/>
              </a:spcBef>
              <a:buFontTx/>
              <a:buChar char="-"/>
            </a:pPr>
            <a:endParaRPr lang="en-US" altLang="en-US" sz="1200" b="0" i="1" dirty="0">
              <a:solidFill>
                <a:srgbClr val="0000FF"/>
              </a:solidFill>
              <a:latin typeface="Arial Black" panose="020B0A04020102020204" pitchFamily="34" charset="0"/>
            </a:endParaRPr>
          </a:p>
        </p:txBody>
      </p:sp>
      <p:sp>
        <p:nvSpPr>
          <p:cNvPr id="87046" name="Text Box 6"/>
          <p:cNvSpPr txBox="1">
            <a:spLocks noChangeArrowheads="1"/>
          </p:cNvSpPr>
          <p:nvPr/>
        </p:nvSpPr>
        <p:spPr bwMode="auto">
          <a:xfrm>
            <a:off x="3200400" y="4343400"/>
            <a:ext cx="2932113"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009900"/>
                </a:solidFill>
                <a:latin typeface="Arial Black" panose="020B0A04020102020204" pitchFamily="34" charset="0"/>
              </a:rPr>
              <a:t>   </a:t>
            </a:r>
            <a:r>
              <a:rPr lang="en-US" altLang="en-US" sz="1400" b="0" dirty="0">
                <a:solidFill>
                  <a:srgbClr val="006600"/>
                </a:solidFill>
                <a:latin typeface="Arial Black" panose="020B0A04020102020204" pitchFamily="34" charset="0"/>
              </a:rPr>
              <a:t>GOD’S  SPIRIT HAVING </a:t>
            </a:r>
          </a:p>
          <a:p>
            <a:r>
              <a:rPr lang="en-US" altLang="en-US" sz="1400" b="0" dirty="0">
                <a:solidFill>
                  <a:srgbClr val="006600"/>
                </a:solidFill>
                <a:latin typeface="Arial Black" panose="020B0A04020102020204" pitchFamily="34" charset="0"/>
              </a:rPr>
              <a:t>   ACCESS TO CHANGE</a:t>
            </a:r>
          </a:p>
          <a:p>
            <a:r>
              <a:rPr lang="en-US" altLang="en-US" sz="1400" b="0" dirty="0">
                <a:solidFill>
                  <a:srgbClr val="006600"/>
                </a:solidFill>
                <a:latin typeface="Arial Black" panose="020B0A04020102020204" pitchFamily="34" charset="0"/>
              </a:rPr>
              <a:t>   OUR LIFE:</a:t>
            </a:r>
          </a:p>
          <a:p>
            <a:r>
              <a:rPr lang="en-US" altLang="en-US" sz="1200" b="0" dirty="0">
                <a:solidFill>
                  <a:srgbClr val="006600"/>
                </a:solidFill>
                <a:latin typeface="Arial Black" panose="020B0A04020102020204" pitchFamily="34" charset="0"/>
              </a:rPr>
              <a:t>  </a:t>
            </a:r>
            <a:r>
              <a:rPr lang="en-US" altLang="en-US" sz="600" b="0" dirty="0">
                <a:solidFill>
                  <a:srgbClr val="006600"/>
                </a:solidFill>
                <a:latin typeface="Arial Black" panose="020B0A04020102020204" pitchFamily="34" charset="0"/>
              </a:rPr>
              <a:t> </a:t>
            </a:r>
          </a:p>
          <a:p>
            <a:r>
              <a:rPr lang="en-US" altLang="en-US" sz="1200" b="0" dirty="0">
                <a:solidFill>
                  <a:srgbClr val="006600"/>
                </a:solidFill>
                <a:latin typeface="Arial Black" panose="020B0A04020102020204" pitchFamily="34" charset="0"/>
              </a:rPr>
              <a:t>   - THE WORK OF THE HOLY </a:t>
            </a:r>
          </a:p>
          <a:p>
            <a:r>
              <a:rPr lang="en-US" altLang="en-US" sz="1200" b="0" dirty="0">
                <a:solidFill>
                  <a:srgbClr val="006600"/>
                </a:solidFill>
                <a:latin typeface="Arial Black" panose="020B0A04020102020204" pitchFamily="34" charset="0"/>
              </a:rPr>
              <a:t>     GHOST</a:t>
            </a:r>
          </a:p>
          <a:p>
            <a:endParaRPr lang="en-US" altLang="en-US" sz="400" b="0" dirty="0">
              <a:solidFill>
                <a:srgbClr val="006600"/>
              </a:solidFill>
              <a:latin typeface="Arial Black" panose="020B0A04020102020204" pitchFamily="34" charset="0"/>
            </a:endParaRPr>
          </a:p>
          <a:p>
            <a:r>
              <a:rPr lang="en-US" altLang="en-US" sz="1200" b="0" dirty="0">
                <a:solidFill>
                  <a:srgbClr val="006600"/>
                </a:solidFill>
                <a:latin typeface="Arial Black" panose="020B0A04020102020204" pitchFamily="34" charset="0"/>
              </a:rPr>
              <a:t>   - RENDING OF THE VEIL (SELF)</a:t>
            </a:r>
          </a:p>
          <a:p>
            <a:r>
              <a:rPr lang="en-US" altLang="en-US" sz="1200" b="0" dirty="0">
                <a:solidFill>
                  <a:srgbClr val="006600"/>
                </a:solidFill>
                <a:latin typeface="Arial Black" panose="020B0A04020102020204" pitchFamily="34" charset="0"/>
              </a:rPr>
              <a:t>        - HIS WILL Vs OUR WILL</a:t>
            </a:r>
          </a:p>
          <a:p>
            <a:r>
              <a:rPr lang="en-US" altLang="en-US" sz="1200" b="0" dirty="0">
                <a:solidFill>
                  <a:srgbClr val="006600"/>
                </a:solidFill>
                <a:latin typeface="Arial Black" panose="020B0A04020102020204" pitchFamily="34" charset="0"/>
              </a:rPr>
              <a:t>        - HIS MIND Vs OUR MIND</a:t>
            </a:r>
          </a:p>
          <a:p>
            <a:r>
              <a:rPr lang="en-US" altLang="en-US" sz="1200" b="0" dirty="0">
                <a:solidFill>
                  <a:srgbClr val="006600"/>
                </a:solidFill>
                <a:latin typeface="Arial Black" panose="020B0A04020102020204" pitchFamily="34" charset="0"/>
              </a:rPr>
              <a:t>        - HIS EMOTIONS Vs OUR</a:t>
            </a:r>
          </a:p>
          <a:p>
            <a:r>
              <a:rPr lang="en-US" altLang="en-US" sz="1200" b="0" dirty="0">
                <a:solidFill>
                  <a:srgbClr val="006600"/>
                </a:solidFill>
                <a:latin typeface="Arial Black" panose="020B0A04020102020204" pitchFamily="34" charset="0"/>
              </a:rPr>
              <a:t>          EMOTIONS</a:t>
            </a:r>
          </a:p>
          <a:p>
            <a:endParaRPr lang="en-US" altLang="en-US" sz="400" b="0" dirty="0">
              <a:solidFill>
                <a:srgbClr val="006600"/>
              </a:solidFill>
              <a:latin typeface="Arial Black" panose="020B0A04020102020204" pitchFamily="34" charset="0"/>
            </a:endParaRPr>
          </a:p>
          <a:p>
            <a:r>
              <a:rPr lang="en-US" altLang="en-US" sz="1000" b="0" dirty="0">
                <a:solidFill>
                  <a:srgbClr val="006600"/>
                </a:solidFill>
                <a:latin typeface="Arial Black" panose="020B0A04020102020204" pitchFamily="34" charset="0"/>
              </a:rPr>
              <a:t>    </a:t>
            </a:r>
            <a:r>
              <a:rPr lang="en-US" altLang="en-US" sz="1200" b="0" dirty="0">
                <a:solidFill>
                  <a:srgbClr val="006600"/>
                </a:solidFill>
                <a:latin typeface="Arial Black" panose="020B0A04020102020204" pitchFamily="34" charset="0"/>
              </a:rPr>
              <a:t>- HIS ANOINTNG  AND POWER </a:t>
            </a:r>
          </a:p>
          <a:p>
            <a:r>
              <a:rPr lang="en-US" altLang="en-US" sz="1200" b="0" dirty="0">
                <a:solidFill>
                  <a:srgbClr val="006600"/>
                </a:solidFill>
                <a:latin typeface="Arial Black" panose="020B0A04020102020204" pitchFamily="34" charset="0"/>
              </a:rPr>
              <a:t>      FLOWING  THROUGH OUR </a:t>
            </a:r>
          </a:p>
          <a:p>
            <a:r>
              <a:rPr lang="en-US" altLang="en-US" sz="1200" b="0" dirty="0">
                <a:solidFill>
                  <a:srgbClr val="006600"/>
                </a:solidFill>
                <a:latin typeface="Arial Black" panose="020B0A04020102020204" pitchFamily="34" charset="0"/>
              </a:rPr>
              <a:t>      LIVES TO SOMEONE IN NEED</a:t>
            </a:r>
          </a:p>
          <a:p>
            <a:endParaRPr lang="en-US" altLang="en-US" sz="600" b="0" dirty="0">
              <a:solidFill>
                <a:srgbClr val="006600"/>
              </a:solidFill>
              <a:latin typeface="Arial Black" panose="020B0A04020102020204" pitchFamily="34" charset="0"/>
            </a:endParaRPr>
          </a:p>
          <a:p>
            <a:endParaRPr lang="en-US" altLang="en-US" sz="400" b="0" dirty="0">
              <a:solidFill>
                <a:srgbClr val="006600"/>
              </a:solidFill>
              <a:latin typeface="Arial Black" panose="020B0A04020102020204" pitchFamily="34" charset="0"/>
            </a:endParaRPr>
          </a:p>
          <a:p>
            <a:r>
              <a:rPr lang="en-US" altLang="en-US" sz="1200" b="0" dirty="0">
                <a:solidFill>
                  <a:srgbClr val="006600"/>
                </a:solidFill>
                <a:latin typeface="Arial Black" panose="020B0A04020102020204" pitchFamily="34" charset="0"/>
              </a:rPr>
              <a:t>   - THE HOLY GHOST HAS US !</a:t>
            </a:r>
          </a:p>
          <a:p>
            <a:endParaRPr lang="en-US" altLang="en-US" sz="400" b="0" dirty="0">
              <a:solidFill>
                <a:srgbClr val="006600"/>
              </a:solidFill>
              <a:latin typeface="Arial Black" panose="020B0A04020102020204" pitchFamily="34" charset="0"/>
            </a:endParaRPr>
          </a:p>
          <a:p>
            <a:r>
              <a:rPr lang="en-US" altLang="en-US" sz="1200" i="1" dirty="0">
                <a:solidFill>
                  <a:srgbClr val="006600"/>
                </a:solidFill>
                <a:latin typeface="Arial Black" panose="020B0A04020102020204" pitchFamily="34" charset="0"/>
              </a:rPr>
              <a:t>   </a:t>
            </a:r>
            <a:r>
              <a:rPr lang="en-US" altLang="en-US" sz="1200" b="0" i="1" dirty="0">
                <a:solidFill>
                  <a:srgbClr val="006600"/>
                </a:solidFill>
                <a:latin typeface="Arial Black" panose="020B0A04020102020204" pitchFamily="34" charset="0"/>
              </a:rPr>
              <a:t>The harvest driven Christian</a:t>
            </a:r>
          </a:p>
          <a:p>
            <a:r>
              <a:rPr lang="en-US" altLang="en-US" sz="1200" b="0" i="1" dirty="0">
                <a:solidFill>
                  <a:srgbClr val="006600"/>
                </a:solidFill>
                <a:latin typeface="Arial Black" panose="020B0A04020102020204" pitchFamily="34" charset="0"/>
              </a:rPr>
              <a:t>   continues to strive for </a:t>
            </a:r>
          </a:p>
          <a:p>
            <a:r>
              <a:rPr lang="en-US" altLang="en-US" sz="1200" b="0" i="1" dirty="0">
                <a:solidFill>
                  <a:srgbClr val="006600"/>
                </a:solidFill>
                <a:latin typeface="Arial Black" panose="020B0A04020102020204" pitchFamily="34" charset="0"/>
              </a:rPr>
              <a:t>   spiritual growth to  be more</a:t>
            </a:r>
          </a:p>
          <a:p>
            <a:r>
              <a:rPr lang="en-US" altLang="en-US" sz="1200" b="0" i="1" dirty="0">
                <a:solidFill>
                  <a:srgbClr val="006600"/>
                </a:solidFill>
                <a:latin typeface="Arial Black" panose="020B0A04020102020204" pitchFamily="34" charset="0"/>
              </a:rPr>
              <a:t>   effective in meeting the </a:t>
            </a:r>
          </a:p>
          <a:p>
            <a:r>
              <a:rPr lang="en-US" altLang="en-US" sz="1200" b="0" i="1" dirty="0">
                <a:solidFill>
                  <a:srgbClr val="006600"/>
                </a:solidFill>
                <a:latin typeface="Arial Black" panose="020B0A04020102020204" pitchFamily="34" charset="0"/>
              </a:rPr>
              <a:t>   desperate needs of others.</a:t>
            </a:r>
          </a:p>
          <a:p>
            <a:endParaRPr lang="en-US" altLang="en-US" sz="1200" i="1" dirty="0">
              <a:solidFill>
                <a:srgbClr val="006600"/>
              </a:solidFill>
              <a:latin typeface="Arial Black" panose="020B0A04020102020204" pitchFamily="34" charset="0"/>
            </a:endParaRPr>
          </a:p>
        </p:txBody>
      </p:sp>
      <p:sp>
        <p:nvSpPr>
          <p:cNvPr id="87047" name="Text Box 7"/>
          <p:cNvSpPr txBox="1">
            <a:spLocks noChangeArrowheads="1"/>
          </p:cNvSpPr>
          <p:nvPr/>
        </p:nvSpPr>
        <p:spPr bwMode="auto">
          <a:xfrm>
            <a:off x="1143000" y="2133600"/>
            <a:ext cx="1889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rgbClr val="0000FF"/>
                </a:solidFill>
                <a:latin typeface="Arial Black" panose="020B0A04020102020204" pitchFamily="34" charset="0"/>
              </a:rPr>
              <a:t>RELATIONSHIP</a:t>
            </a:r>
          </a:p>
        </p:txBody>
      </p:sp>
      <p:sp>
        <p:nvSpPr>
          <p:cNvPr id="87048" name="Text Box 8"/>
          <p:cNvSpPr txBox="1">
            <a:spLocks noChangeArrowheads="1"/>
          </p:cNvSpPr>
          <p:nvPr/>
        </p:nvSpPr>
        <p:spPr bwMode="auto">
          <a:xfrm>
            <a:off x="4114800" y="2149475"/>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r>
              <a:rPr lang="en-US" altLang="en-US" sz="1600" b="0" dirty="0">
                <a:solidFill>
                  <a:srgbClr val="006600"/>
                </a:solidFill>
                <a:latin typeface="Arial Black" panose="020B0A04020102020204" pitchFamily="34" charset="0"/>
              </a:rPr>
              <a:t>DOMINION</a:t>
            </a:r>
          </a:p>
        </p:txBody>
      </p:sp>
      <p:sp>
        <p:nvSpPr>
          <p:cNvPr id="87049" name="AutoShape 9"/>
          <p:cNvSpPr>
            <a:spLocks noChangeArrowheads="1"/>
          </p:cNvSpPr>
          <p:nvPr/>
        </p:nvSpPr>
        <p:spPr bwMode="auto">
          <a:xfrm>
            <a:off x="1447800" y="1066800"/>
            <a:ext cx="4495800" cy="1066800"/>
          </a:xfrm>
          <a:prstGeom prst="irregularSeal2">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latin typeface="Arial Black" panose="020B0A04020102020204" pitchFamily="34" charset="0"/>
              </a:rPr>
              <a:t>SPIRIT OF GOD</a:t>
            </a:r>
          </a:p>
        </p:txBody>
      </p:sp>
      <p:sp>
        <p:nvSpPr>
          <p:cNvPr id="87050" name="AutoShape 10"/>
          <p:cNvSpPr>
            <a:spLocks noChangeArrowheads="1"/>
          </p:cNvSpPr>
          <p:nvPr/>
        </p:nvSpPr>
        <p:spPr bwMode="auto">
          <a:xfrm>
            <a:off x="2438400" y="2933700"/>
            <a:ext cx="3733800" cy="836613"/>
          </a:xfrm>
          <a:prstGeom prst="irregularSeal1">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dirty="0">
                <a:solidFill>
                  <a:schemeClr val="tx2"/>
                </a:solidFill>
                <a:latin typeface="Times New Roman" panose="02020603050405020304" pitchFamily="18" charset="0"/>
              </a:rPr>
              <a:t> </a:t>
            </a:r>
          </a:p>
          <a:p>
            <a:pPr algn="ctr"/>
            <a:r>
              <a:rPr lang="en-US" altLang="en-US" sz="1400" dirty="0">
                <a:solidFill>
                  <a:schemeClr val="tx2"/>
                </a:solidFill>
                <a:latin typeface="Times New Roman" panose="02020603050405020304" pitchFamily="18" charset="0"/>
              </a:rPr>
              <a:t>       RENDING OF  THE VEIL</a:t>
            </a:r>
          </a:p>
          <a:p>
            <a:pPr algn="ctr"/>
            <a:endParaRPr lang="en-US" altLang="en-US" sz="1400" dirty="0">
              <a:solidFill>
                <a:schemeClr val="tx2"/>
              </a:solidFill>
              <a:latin typeface="Times New Roman" panose="02020603050405020304" pitchFamily="18" charset="0"/>
            </a:endParaRPr>
          </a:p>
        </p:txBody>
      </p:sp>
      <p:sp>
        <p:nvSpPr>
          <p:cNvPr id="87051" name="Text Box 11"/>
          <p:cNvSpPr txBox="1">
            <a:spLocks noChangeArrowheads="1"/>
          </p:cNvSpPr>
          <p:nvPr/>
        </p:nvSpPr>
        <p:spPr bwMode="auto">
          <a:xfrm>
            <a:off x="-47625" y="1616075"/>
            <a:ext cx="12525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FF0000"/>
                </a:solidFill>
                <a:latin typeface="Arial Black" panose="020B0A04020102020204" pitchFamily="34" charset="0"/>
              </a:rPr>
              <a:t>SPIRITUAL</a:t>
            </a:r>
          </a:p>
          <a:p>
            <a:r>
              <a:rPr lang="en-US" altLang="en-US" sz="1400" b="0" dirty="0">
                <a:solidFill>
                  <a:srgbClr val="FF0000"/>
                </a:solidFill>
                <a:latin typeface="Arial Black" panose="020B0A04020102020204" pitchFamily="34" charset="0"/>
              </a:rPr>
              <a:t>    MAN</a:t>
            </a:r>
          </a:p>
        </p:txBody>
      </p:sp>
      <p:sp>
        <p:nvSpPr>
          <p:cNvPr id="87052" name="Text Box 12"/>
          <p:cNvSpPr txBox="1">
            <a:spLocks noChangeArrowheads="1"/>
          </p:cNvSpPr>
          <p:nvPr/>
        </p:nvSpPr>
        <p:spPr bwMode="auto">
          <a:xfrm>
            <a:off x="22225" y="4854575"/>
            <a:ext cx="11414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chemeClr val="accent2"/>
                </a:solidFill>
                <a:latin typeface="Arial Black" panose="020B0A04020102020204" pitchFamily="34" charset="0"/>
              </a:rPr>
              <a:t>NATURAL</a:t>
            </a:r>
          </a:p>
          <a:p>
            <a:r>
              <a:rPr lang="en-US" altLang="en-US" sz="1400" b="0" dirty="0">
                <a:solidFill>
                  <a:schemeClr val="accent2"/>
                </a:solidFill>
                <a:latin typeface="Arial Black" panose="020B0A04020102020204" pitchFamily="34" charset="0"/>
              </a:rPr>
              <a:t>     MAN</a:t>
            </a:r>
          </a:p>
        </p:txBody>
      </p:sp>
      <p:sp>
        <p:nvSpPr>
          <p:cNvPr id="87053" name="Line 13"/>
          <p:cNvSpPr>
            <a:spLocks noChangeShapeType="1"/>
          </p:cNvSpPr>
          <p:nvPr/>
        </p:nvSpPr>
        <p:spPr bwMode="auto">
          <a:xfrm>
            <a:off x="152400" y="3429000"/>
            <a:ext cx="9144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054" name="Line 14"/>
          <p:cNvSpPr>
            <a:spLocks noChangeShapeType="1"/>
          </p:cNvSpPr>
          <p:nvPr/>
        </p:nvSpPr>
        <p:spPr bwMode="auto">
          <a:xfrm>
            <a:off x="6248400" y="3429000"/>
            <a:ext cx="9144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055" name="Text Box 15"/>
          <p:cNvSpPr txBox="1">
            <a:spLocks noChangeArrowheads="1"/>
          </p:cNvSpPr>
          <p:nvPr/>
        </p:nvSpPr>
        <p:spPr bwMode="auto">
          <a:xfrm>
            <a:off x="6172200" y="1690688"/>
            <a:ext cx="1092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u="sng" dirty="0">
                <a:solidFill>
                  <a:srgbClr val="FF0000"/>
                </a:solidFill>
              </a:rPr>
              <a:t>SPIRIT</a:t>
            </a:r>
          </a:p>
        </p:txBody>
      </p:sp>
      <p:sp>
        <p:nvSpPr>
          <p:cNvPr id="87056" name="Line 16"/>
          <p:cNvSpPr>
            <a:spLocks noChangeShapeType="1"/>
          </p:cNvSpPr>
          <p:nvPr/>
        </p:nvSpPr>
        <p:spPr bwMode="auto">
          <a:xfrm>
            <a:off x="6248400" y="5638800"/>
            <a:ext cx="914400" cy="0"/>
          </a:xfrm>
          <a:prstGeom prst="line">
            <a:avLst/>
          </a:prstGeom>
          <a:noFill/>
          <a:ln w="5715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057" name="Text Box 17"/>
          <p:cNvSpPr txBox="1">
            <a:spLocks noChangeArrowheads="1"/>
          </p:cNvSpPr>
          <p:nvPr/>
        </p:nvSpPr>
        <p:spPr bwMode="auto">
          <a:xfrm>
            <a:off x="6096000" y="3627438"/>
            <a:ext cx="1270000" cy="170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chemeClr val="accent2"/>
                </a:solidFill>
                <a:latin typeface="Arial Black" panose="020B0A04020102020204" pitchFamily="34" charset="0"/>
              </a:rPr>
              <a:t>  </a:t>
            </a:r>
            <a:r>
              <a:rPr lang="en-US" altLang="en-US" sz="1800" b="0" u="sng" dirty="0">
                <a:solidFill>
                  <a:schemeClr val="accent2"/>
                </a:solidFill>
              </a:rPr>
              <a:t>SOUL</a:t>
            </a:r>
          </a:p>
          <a:p>
            <a:r>
              <a:rPr lang="en-US" altLang="en-US" sz="1400" b="0" dirty="0">
                <a:solidFill>
                  <a:schemeClr val="accent2"/>
                </a:solidFill>
                <a:latin typeface="Arial Black" panose="020B0A04020102020204" pitchFamily="34" charset="0"/>
              </a:rPr>
              <a:t> - Will</a:t>
            </a:r>
          </a:p>
          <a:p>
            <a:r>
              <a:rPr lang="en-US" altLang="en-US" sz="1400" b="0" dirty="0">
                <a:solidFill>
                  <a:schemeClr val="accent2"/>
                </a:solidFill>
                <a:latin typeface="Arial Black" panose="020B0A04020102020204" pitchFamily="34" charset="0"/>
              </a:rPr>
              <a:t> - Mind</a:t>
            </a:r>
          </a:p>
          <a:p>
            <a:r>
              <a:rPr lang="en-US" altLang="en-US" sz="1400" b="0" dirty="0">
                <a:solidFill>
                  <a:schemeClr val="accent2"/>
                </a:solidFill>
                <a:latin typeface="Arial Black" panose="020B0A04020102020204" pitchFamily="34" charset="0"/>
              </a:rPr>
              <a:t> - Emotions</a:t>
            </a:r>
          </a:p>
          <a:p>
            <a:endParaRPr lang="en-US" altLang="en-US" sz="1400" b="0" dirty="0">
              <a:solidFill>
                <a:schemeClr val="accent2"/>
              </a:solidFill>
              <a:latin typeface="Arial Black" panose="020B0A04020102020204" pitchFamily="34" charset="0"/>
            </a:endParaRPr>
          </a:p>
          <a:p>
            <a:r>
              <a:rPr lang="en-US" altLang="en-US" sz="1400" b="0" dirty="0">
                <a:solidFill>
                  <a:schemeClr val="accent2"/>
                </a:solidFill>
                <a:latin typeface="Arial Black" panose="020B0A04020102020204" pitchFamily="34" charset="0"/>
              </a:rPr>
              <a:t>   </a:t>
            </a:r>
            <a:r>
              <a:rPr lang="en-US" altLang="en-US" sz="1600" b="0" dirty="0">
                <a:solidFill>
                  <a:schemeClr val="accent2"/>
                </a:solidFill>
                <a:latin typeface="Arial Black" panose="020B0A04020102020204" pitchFamily="34" charset="0"/>
              </a:rPr>
              <a:t>(SELF)</a:t>
            </a:r>
          </a:p>
          <a:p>
            <a:endParaRPr lang="en-US" altLang="en-US" sz="1600" b="0" dirty="0">
              <a:solidFill>
                <a:schemeClr val="accent2"/>
              </a:solidFill>
              <a:latin typeface="Arial Black" panose="020B0A04020102020204" pitchFamily="34" charset="0"/>
            </a:endParaRPr>
          </a:p>
        </p:txBody>
      </p:sp>
      <p:sp>
        <p:nvSpPr>
          <p:cNvPr id="87058" name="Text Box 18"/>
          <p:cNvSpPr txBox="1">
            <a:spLocks noChangeArrowheads="1"/>
          </p:cNvSpPr>
          <p:nvPr/>
        </p:nvSpPr>
        <p:spPr bwMode="auto">
          <a:xfrm>
            <a:off x="6232525" y="6591300"/>
            <a:ext cx="944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u="sng" dirty="0">
                <a:solidFill>
                  <a:schemeClr val="accent2"/>
                </a:solidFill>
              </a:rPr>
              <a:t>BODY</a:t>
            </a:r>
          </a:p>
        </p:txBody>
      </p:sp>
      <p:sp>
        <p:nvSpPr>
          <p:cNvPr id="87059" name="Line 19"/>
          <p:cNvSpPr>
            <a:spLocks noChangeShapeType="1"/>
          </p:cNvSpPr>
          <p:nvPr/>
        </p:nvSpPr>
        <p:spPr bwMode="auto">
          <a:xfrm>
            <a:off x="4581525" y="2428875"/>
            <a:ext cx="0" cy="1905000"/>
          </a:xfrm>
          <a:prstGeom prst="line">
            <a:avLst/>
          </a:prstGeom>
          <a:noFill/>
          <a:ln w="57150">
            <a:solidFill>
              <a:srgbClr val="0066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060" name="Text Box 20"/>
          <p:cNvSpPr txBox="1">
            <a:spLocks noChangeArrowheads="1"/>
          </p:cNvSpPr>
          <p:nvPr/>
        </p:nvSpPr>
        <p:spPr bwMode="auto">
          <a:xfrm>
            <a:off x="4648200" y="3854450"/>
            <a:ext cx="1284288"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100" b="0" i="1" dirty="0">
                <a:solidFill>
                  <a:srgbClr val="FF0000"/>
                </a:solidFill>
                <a:latin typeface="Arial Black" panose="020B0A04020102020204" pitchFamily="34" charset="0"/>
              </a:rPr>
              <a:t>MORE OF GOD</a:t>
            </a:r>
          </a:p>
        </p:txBody>
      </p:sp>
      <p:sp>
        <p:nvSpPr>
          <p:cNvPr id="87061" name="Text Box 21"/>
          <p:cNvSpPr txBox="1">
            <a:spLocks noChangeArrowheads="1"/>
          </p:cNvSpPr>
          <p:nvPr/>
        </p:nvSpPr>
        <p:spPr bwMode="auto">
          <a:xfrm>
            <a:off x="3276600" y="3854450"/>
            <a:ext cx="127476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100" b="0" i="1" dirty="0">
                <a:solidFill>
                  <a:schemeClr val="accent2"/>
                </a:solidFill>
                <a:latin typeface="Arial Black" panose="020B0A04020102020204" pitchFamily="34" charset="0"/>
              </a:rPr>
              <a:t>LESS OF SELF</a:t>
            </a:r>
          </a:p>
        </p:txBody>
      </p:sp>
      <p:sp>
        <p:nvSpPr>
          <p:cNvPr id="87062" name="Oval 23"/>
          <p:cNvSpPr>
            <a:spLocks noChangeArrowheads="1"/>
          </p:cNvSpPr>
          <p:nvPr/>
        </p:nvSpPr>
        <p:spPr bwMode="auto">
          <a:xfrm>
            <a:off x="1905000" y="2209800"/>
            <a:ext cx="3505200" cy="6019800"/>
          </a:xfrm>
          <a:prstGeom prst="ellipse">
            <a:avLst/>
          </a:prstGeom>
          <a:noFill/>
          <a:ln w="28575">
            <a:solidFill>
              <a:srgbClr val="FF33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chemeClr val="tx1"/>
              </a:solidFill>
              <a:latin typeface="Arial Black" panose="020B0A04020102020204" pitchFamily="34" charset="0"/>
            </a:endParaRPr>
          </a:p>
        </p:txBody>
      </p:sp>
      <p:sp>
        <p:nvSpPr>
          <p:cNvPr id="87063" name="Line 24"/>
          <p:cNvSpPr>
            <a:spLocks noChangeShapeType="1"/>
          </p:cNvSpPr>
          <p:nvPr/>
        </p:nvSpPr>
        <p:spPr bwMode="auto">
          <a:xfrm flipH="1" flipV="1">
            <a:off x="2133600" y="6705600"/>
            <a:ext cx="1524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064" name="Line 25"/>
          <p:cNvSpPr>
            <a:spLocks noChangeShapeType="1"/>
          </p:cNvSpPr>
          <p:nvPr/>
        </p:nvSpPr>
        <p:spPr bwMode="auto">
          <a:xfrm flipV="1">
            <a:off x="1981200" y="3962400"/>
            <a:ext cx="762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065" name="Line 26"/>
          <p:cNvSpPr>
            <a:spLocks noChangeShapeType="1"/>
          </p:cNvSpPr>
          <p:nvPr/>
        </p:nvSpPr>
        <p:spPr bwMode="auto">
          <a:xfrm flipV="1">
            <a:off x="2590800" y="2590800"/>
            <a:ext cx="152400" cy="2286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066" name="Line 27"/>
          <p:cNvSpPr>
            <a:spLocks noChangeShapeType="1"/>
          </p:cNvSpPr>
          <p:nvPr/>
        </p:nvSpPr>
        <p:spPr bwMode="auto">
          <a:xfrm>
            <a:off x="4572000" y="2667000"/>
            <a:ext cx="228600" cy="2286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067" name="Line 28"/>
          <p:cNvSpPr>
            <a:spLocks noChangeShapeType="1"/>
          </p:cNvSpPr>
          <p:nvPr/>
        </p:nvSpPr>
        <p:spPr bwMode="auto">
          <a:xfrm>
            <a:off x="5257800" y="4038600"/>
            <a:ext cx="76200" cy="38258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068" name="Line 29"/>
          <p:cNvSpPr>
            <a:spLocks noChangeShapeType="1"/>
          </p:cNvSpPr>
          <p:nvPr/>
        </p:nvSpPr>
        <p:spPr bwMode="auto">
          <a:xfrm flipH="1">
            <a:off x="5029200" y="6781800"/>
            <a:ext cx="1524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069" name="Line 30"/>
          <p:cNvSpPr>
            <a:spLocks noChangeShapeType="1"/>
          </p:cNvSpPr>
          <p:nvPr/>
        </p:nvSpPr>
        <p:spPr bwMode="auto">
          <a:xfrm flipH="1" flipV="1">
            <a:off x="3048000" y="8001000"/>
            <a:ext cx="304800" cy="1524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070" name="Text Box 31"/>
          <p:cNvSpPr txBox="1">
            <a:spLocks noChangeArrowheads="1"/>
          </p:cNvSpPr>
          <p:nvPr/>
        </p:nvSpPr>
        <p:spPr bwMode="auto">
          <a:xfrm>
            <a:off x="130175" y="152400"/>
            <a:ext cx="7108825" cy="619125"/>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solidFill>
                  <a:srgbClr val="FF0000"/>
                </a:solidFill>
                <a:latin typeface="Arial Black" panose="020B0A04020102020204" pitchFamily="34" charset="0"/>
              </a:rPr>
              <a:t>THE  CYCLE  OF  SPIRITUAL  GROWTH</a:t>
            </a:r>
          </a:p>
          <a:p>
            <a:pPr algn="ctr"/>
            <a:endParaRPr lang="en-US" altLang="en-US" sz="200" b="0" dirty="0">
              <a:solidFill>
                <a:srgbClr val="FF0000"/>
              </a:solidFill>
              <a:latin typeface="Arial Black" panose="020B0A04020102020204" pitchFamily="34" charset="0"/>
            </a:endParaRPr>
          </a:p>
          <a:p>
            <a:r>
              <a:rPr lang="en-US" altLang="en-US" sz="1400" b="0" dirty="0">
                <a:solidFill>
                  <a:srgbClr val="FF0000"/>
                </a:solidFill>
                <a:latin typeface="Arial Black" panose="020B0A04020102020204" pitchFamily="34" charset="0"/>
              </a:rPr>
              <a:t>ALLOWING  THE  SPIRIT  TO  WORK  IN  OUR  LIFE TO  CHANGE  SELF </a:t>
            </a:r>
          </a:p>
        </p:txBody>
      </p:sp>
      <p:sp>
        <p:nvSpPr>
          <p:cNvPr id="87071" name="Text Box 32"/>
          <p:cNvSpPr txBox="1">
            <a:spLocks noChangeArrowheads="1"/>
          </p:cNvSpPr>
          <p:nvPr/>
        </p:nvSpPr>
        <p:spPr bwMode="auto">
          <a:xfrm>
            <a:off x="990600" y="8647113"/>
            <a:ext cx="5661025"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rgbClr val="FF0000"/>
                </a:solidFill>
                <a:latin typeface="Times" panose="02020603050405020304" pitchFamily="18" charset="0"/>
                <a:cs typeface="Times New Roman" panose="02020603050405020304" pitchFamily="18" charset="0"/>
              </a:rPr>
              <a:t>1 Tim. 1:6  Stir up the gift of God which is in thee.</a:t>
            </a:r>
          </a:p>
          <a:p>
            <a:endParaRPr lang="en-US" altLang="en-US" sz="200" dirty="0">
              <a:solidFill>
                <a:srgbClr val="FF0000"/>
              </a:solidFill>
              <a:latin typeface="Times" panose="02020603050405020304" pitchFamily="18" charset="0"/>
              <a:cs typeface="Times New Roman" panose="02020603050405020304" pitchFamily="18" charset="0"/>
            </a:endParaRPr>
          </a:p>
          <a:p>
            <a:r>
              <a:rPr lang="en-US" altLang="en-US" sz="1400" dirty="0">
                <a:solidFill>
                  <a:srgbClr val="FF0000"/>
                </a:solidFill>
                <a:latin typeface="Times" panose="02020603050405020304" pitchFamily="18" charset="0"/>
                <a:cs typeface="Times New Roman" panose="02020603050405020304" pitchFamily="18" charset="0"/>
              </a:rPr>
              <a:t>                     </a:t>
            </a:r>
            <a:r>
              <a:rPr lang="en-US" altLang="en-US" sz="1600" dirty="0">
                <a:solidFill>
                  <a:srgbClr val="FF0000"/>
                </a:solidFill>
                <a:latin typeface="Times" panose="02020603050405020304" pitchFamily="18" charset="0"/>
                <a:cs typeface="Times New Roman" panose="02020603050405020304" pitchFamily="18" charset="0"/>
              </a:rPr>
              <a:t>Fan into flame the gift of God, which is in you</a:t>
            </a:r>
            <a:r>
              <a:rPr lang="en-US" altLang="en-US" sz="1400" dirty="0">
                <a:solidFill>
                  <a:srgbClr val="FF0000"/>
                </a:solidFill>
                <a:latin typeface="Times" panose="02020603050405020304" pitchFamily="18" charset="0"/>
                <a:cs typeface="Times New Roman" panose="02020603050405020304" pitchFamily="18" charset="0"/>
              </a:rPr>
              <a:t>.  </a:t>
            </a:r>
            <a:r>
              <a:rPr lang="en-US" altLang="en-US" sz="1600" dirty="0">
                <a:solidFill>
                  <a:srgbClr val="FF0000"/>
                </a:solidFill>
                <a:latin typeface="Times" panose="02020603050405020304" pitchFamily="18" charset="0"/>
                <a:cs typeface="Times New Roman" panose="02020603050405020304" pitchFamily="18" charset="0"/>
              </a:rPr>
              <a:t>ESV</a:t>
            </a:r>
            <a:r>
              <a:rPr lang="en-US" altLang="en-US" sz="1000" b="0" dirty="0">
                <a:solidFill>
                  <a:schemeClr val="tx1"/>
                </a:solidFill>
                <a:latin typeface="Times" panose="02020603050405020304" pitchFamily="18" charset="0"/>
              </a:rPr>
              <a:t> </a:t>
            </a:r>
          </a:p>
        </p:txBody>
      </p:sp>
    </p:spTree>
  </p:cSld>
  <p:clrMapOvr>
    <a:masterClrMapping/>
  </p:clrMapOvr>
  <p:transition spd="slow">
    <p:checker/>
    <p:sndAc>
      <p:stSnd>
        <p:snd r:embed="rId3" name="projctor.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reeform 2"/>
          <p:cNvSpPr>
            <a:spLocks/>
          </p:cNvSpPr>
          <p:nvPr/>
        </p:nvSpPr>
        <p:spPr bwMode="auto">
          <a:xfrm>
            <a:off x="649288" y="136525"/>
            <a:ext cx="1797050" cy="7331075"/>
          </a:xfrm>
          <a:custGeom>
            <a:avLst/>
            <a:gdLst>
              <a:gd name="T0" fmla="*/ 2147483646 w 1037"/>
              <a:gd name="T1" fmla="*/ 0 h 4428"/>
              <a:gd name="T2" fmla="*/ 2147483646 w 1037"/>
              <a:gd name="T3" fmla="*/ 2147483646 h 4428"/>
              <a:gd name="T4" fmla="*/ 2147483646 w 1037"/>
              <a:gd name="T5" fmla="*/ 2147483646 h 4428"/>
              <a:gd name="T6" fmla="*/ 2147483646 w 1037"/>
              <a:gd name="T7" fmla="*/ 2147483646 h 4428"/>
              <a:gd name="T8" fmla="*/ 2147483646 w 1037"/>
              <a:gd name="T9" fmla="*/ 2147483646 h 4428"/>
              <a:gd name="T10" fmla="*/ 2147483646 w 1037"/>
              <a:gd name="T11" fmla="*/ 2147483646 h 4428"/>
              <a:gd name="T12" fmla="*/ 2147483646 w 1037"/>
              <a:gd name="T13" fmla="*/ 2147483646 h 4428"/>
              <a:gd name="T14" fmla="*/ 2147483646 w 1037"/>
              <a:gd name="T15" fmla="*/ 2147483646 h 4428"/>
              <a:gd name="T16" fmla="*/ 2147483646 w 1037"/>
              <a:gd name="T17" fmla="*/ 2147483646 h 4428"/>
              <a:gd name="T18" fmla="*/ 2147483646 w 1037"/>
              <a:gd name="T19" fmla="*/ 2147483646 h 4428"/>
              <a:gd name="T20" fmla="*/ 2147483646 w 1037"/>
              <a:gd name="T21" fmla="*/ 2147483646 h 4428"/>
              <a:gd name="T22" fmla="*/ 2147483646 w 1037"/>
              <a:gd name="T23" fmla="*/ 2147483646 h 4428"/>
              <a:gd name="T24" fmla="*/ 2147483646 w 1037"/>
              <a:gd name="T25" fmla="*/ 2147483646 h 4428"/>
              <a:gd name="T26" fmla="*/ 2147483646 w 1037"/>
              <a:gd name="T27" fmla="*/ 2147483646 h 4428"/>
              <a:gd name="T28" fmla="*/ 2147483646 w 1037"/>
              <a:gd name="T29" fmla="*/ 2147483646 h 4428"/>
              <a:gd name="T30" fmla="*/ 2147483646 w 1037"/>
              <a:gd name="T31" fmla="*/ 2147483646 h 4428"/>
              <a:gd name="T32" fmla="*/ 2147483646 w 1037"/>
              <a:gd name="T33" fmla="*/ 2147483646 h 4428"/>
              <a:gd name="T34" fmla="*/ 2147483646 w 1037"/>
              <a:gd name="T35" fmla="*/ 2147483646 h 4428"/>
              <a:gd name="T36" fmla="*/ 2147483646 w 1037"/>
              <a:gd name="T37" fmla="*/ 2147483646 h 4428"/>
              <a:gd name="T38" fmla="*/ 2147483646 w 1037"/>
              <a:gd name="T39" fmla="*/ 2147483646 h 4428"/>
              <a:gd name="T40" fmla="*/ 2147483646 w 1037"/>
              <a:gd name="T41" fmla="*/ 2147483646 h 4428"/>
              <a:gd name="T42" fmla="*/ 2147483646 w 1037"/>
              <a:gd name="T43" fmla="*/ 2147483646 h 4428"/>
              <a:gd name="T44" fmla="*/ 2147483646 w 1037"/>
              <a:gd name="T45" fmla="*/ 2147483646 h 4428"/>
              <a:gd name="T46" fmla="*/ 2147483646 w 1037"/>
              <a:gd name="T47" fmla="*/ 2147483646 h 4428"/>
              <a:gd name="T48" fmla="*/ 2147483646 w 1037"/>
              <a:gd name="T49" fmla="*/ 2147483646 h 4428"/>
              <a:gd name="T50" fmla="*/ 2147483646 w 1037"/>
              <a:gd name="T51" fmla="*/ 2147483646 h 4428"/>
              <a:gd name="T52" fmla="*/ 2147483646 w 1037"/>
              <a:gd name="T53" fmla="*/ 2147483646 h 4428"/>
              <a:gd name="T54" fmla="*/ 2147483646 w 1037"/>
              <a:gd name="T55" fmla="*/ 2147483646 h 4428"/>
              <a:gd name="T56" fmla="*/ 2147483646 w 1037"/>
              <a:gd name="T57" fmla="*/ 2147483646 h 4428"/>
              <a:gd name="T58" fmla="*/ 2147483646 w 1037"/>
              <a:gd name="T59" fmla="*/ 2147483646 h 4428"/>
              <a:gd name="T60" fmla="*/ 2147483646 w 1037"/>
              <a:gd name="T61" fmla="*/ 2147483646 h 4428"/>
              <a:gd name="T62" fmla="*/ 2147483646 w 1037"/>
              <a:gd name="T63" fmla="*/ 2147483646 h 4428"/>
              <a:gd name="T64" fmla="*/ 2147483646 w 1037"/>
              <a:gd name="T65" fmla="*/ 2147483646 h 4428"/>
              <a:gd name="T66" fmla="*/ 2147483646 w 1037"/>
              <a:gd name="T67" fmla="*/ 2147483646 h 4428"/>
              <a:gd name="T68" fmla="*/ 2147483646 w 1037"/>
              <a:gd name="T69" fmla="*/ 2147483646 h 4428"/>
              <a:gd name="T70" fmla="*/ 2147483646 w 1037"/>
              <a:gd name="T71" fmla="*/ 2147483646 h 4428"/>
              <a:gd name="T72" fmla="*/ 2147483646 w 1037"/>
              <a:gd name="T73" fmla="*/ 2147483646 h 4428"/>
              <a:gd name="T74" fmla="*/ 2147483646 w 1037"/>
              <a:gd name="T75" fmla="*/ 2147483646 h 4428"/>
              <a:gd name="T76" fmla="*/ 2147483646 w 1037"/>
              <a:gd name="T77" fmla="*/ 2147483646 h 4428"/>
              <a:gd name="T78" fmla="*/ 2147483646 w 1037"/>
              <a:gd name="T79" fmla="*/ 2147483646 h 4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37" h="4428">
                <a:moveTo>
                  <a:pt x="37" y="0"/>
                </a:moveTo>
                <a:cubicBezTo>
                  <a:pt x="29" y="80"/>
                  <a:pt x="0" y="161"/>
                  <a:pt x="13" y="240"/>
                </a:cubicBezTo>
                <a:cubicBezTo>
                  <a:pt x="17" y="261"/>
                  <a:pt x="63" y="235"/>
                  <a:pt x="73" y="216"/>
                </a:cubicBezTo>
                <a:cubicBezTo>
                  <a:pt x="79" y="203"/>
                  <a:pt x="23" y="192"/>
                  <a:pt x="37" y="192"/>
                </a:cubicBezTo>
                <a:cubicBezTo>
                  <a:pt x="59" y="192"/>
                  <a:pt x="76" y="211"/>
                  <a:pt x="97" y="216"/>
                </a:cubicBezTo>
                <a:cubicBezTo>
                  <a:pt x="132" y="224"/>
                  <a:pt x="169" y="224"/>
                  <a:pt x="205" y="228"/>
                </a:cubicBezTo>
                <a:cubicBezTo>
                  <a:pt x="310" y="263"/>
                  <a:pt x="400" y="325"/>
                  <a:pt x="505" y="360"/>
                </a:cubicBezTo>
                <a:cubicBezTo>
                  <a:pt x="509" y="372"/>
                  <a:pt x="524" y="385"/>
                  <a:pt x="517" y="396"/>
                </a:cubicBezTo>
                <a:cubicBezTo>
                  <a:pt x="502" y="421"/>
                  <a:pt x="404" y="434"/>
                  <a:pt x="373" y="444"/>
                </a:cubicBezTo>
                <a:cubicBezTo>
                  <a:pt x="365" y="460"/>
                  <a:pt x="350" y="474"/>
                  <a:pt x="349" y="492"/>
                </a:cubicBezTo>
                <a:cubicBezTo>
                  <a:pt x="346" y="524"/>
                  <a:pt x="373" y="558"/>
                  <a:pt x="361" y="588"/>
                </a:cubicBezTo>
                <a:cubicBezTo>
                  <a:pt x="356" y="601"/>
                  <a:pt x="268" y="620"/>
                  <a:pt x="253" y="624"/>
                </a:cubicBezTo>
                <a:cubicBezTo>
                  <a:pt x="172" y="689"/>
                  <a:pt x="173" y="692"/>
                  <a:pt x="193" y="792"/>
                </a:cubicBezTo>
                <a:cubicBezTo>
                  <a:pt x="173" y="995"/>
                  <a:pt x="113" y="1192"/>
                  <a:pt x="73" y="1392"/>
                </a:cubicBezTo>
                <a:cubicBezTo>
                  <a:pt x="77" y="1444"/>
                  <a:pt x="79" y="1496"/>
                  <a:pt x="85" y="1548"/>
                </a:cubicBezTo>
                <a:cubicBezTo>
                  <a:pt x="87" y="1561"/>
                  <a:pt x="86" y="1578"/>
                  <a:pt x="97" y="1584"/>
                </a:cubicBezTo>
                <a:cubicBezTo>
                  <a:pt x="122" y="1597"/>
                  <a:pt x="153" y="1592"/>
                  <a:pt x="181" y="1596"/>
                </a:cubicBezTo>
                <a:cubicBezTo>
                  <a:pt x="140" y="1650"/>
                  <a:pt x="134" y="1674"/>
                  <a:pt x="121" y="1740"/>
                </a:cubicBezTo>
                <a:cubicBezTo>
                  <a:pt x="125" y="1816"/>
                  <a:pt x="124" y="1892"/>
                  <a:pt x="133" y="1968"/>
                </a:cubicBezTo>
                <a:cubicBezTo>
                  <a:pt x="136" y="1993"/>
                  <a:pt x="157" y="2040"/>
                  <a:pt x="157" y="2040"/>
                </a:cubicBezTo>
                <a:cubicBezTo>
                  <a:pt x="161" y="2092"/>
                  <a:pt x="147" y="2149"/>
                  <a:pt x="169" y="2196"/>
                </a:cubicBezTo>
                <a:cubicBezTo>
                  <a:pt x="180" y="2219"/>
                  <a:pt x="241" y="2220"/>
                  <a:pt x="241" y="2220"/>
                </a:cubicBezTo>
                <a:cubicBezTo>
                  <a:pt x="257" y="2236"/>
                  <a:pt x="275" y="2250"/>
                  <a:pt x="289" y="2268"/>
                </a:cubicBezTo>
                <a:cubicBezTo>
                  <a:pt x="308" y="2294"/>
                  <a:pt x="323" y="2323"/>
                  <a:pt x="337" y="2352"/>
                </a:cubicBezTo>
                <a:cubicBezTo>
                  <a:pt x="343" y="2363"/>
                  <a:pt x="340" y="2379"/>
                  <a:pt x="349" y="2388"/>
                </a:cubicBezTo>
                <a:cubicBezTo>
                  <a:pt x="358" y="2397"/>
                  <a:pt x="373" y="2396"/>
                  <a:pt x="385" y="2400"/>
                </a:cubicBezTo>
                <a:cubicBezTo>
                  <a:pt x="362" y="2493"/>
                  <a:pt x="392" y="2407"/>
                  <a:pt x="337" y="2484"/>
                </a:cubicBezTo>
                <a:cubicBezTo>
                  <a:pt x="313" y="2518"/>
                  <a:pt x="298" y="2557"/>
                  <a:pt x="277" y="2592"/>
                </a:cubicBezTo>
                <a:cubicBezTo>
                  <a:pt x="250" y="2700"/>
                  <a:pt x="211" y="2806"/>
                  <a:pt x="193" y="2916"/>
                </a:cubicBezTo>
                <a:cubicBezTo>
                  <a:pt x="197" y="3004"/>
                  <a:pt x="190" y="3093"/>
                  <a:pt x="205" y="3180"/>
                </a:cubicBezTo>
                <a:cubicBezTo>
                  <a:pt x="210" y="3208"/>
                  <a:pt x="237" y="3228"/>
                  <a:pt x="253" y="3252"/>
                </a:cubicBezTo>
                <a:cubicBezTo>
                  <a:pt x="288" y="3305"/>
                  <a:pt x="334" y="3346"/>
                  <a:pt x="373" y="3396"/>
                </a:cubicBezTo>
                <a:cubicBezTo>
                  <a:pt x="410" y="3444"/>
                  <a:pt x="421" y="3496"/>
                  <a:pt x="469" y="3528"/>
                </a:cubicBezTo>
                <a:cubicBezTo>
                  <a:pt x="496" y="3636"/>
                  <a:pt x="458" y="3519"/>
                  <a:pt x="517" y="3612"/>
                </a:cubicBezTo>
                <a:cubicBezTo>
                  <a:pt x="536" y="3642"/>
                  <a:pt x="549" y="3676"/>
                  <a:pt x="565" y="3708"/>
                </a:cubicBezTo>
                <a:cubicBezTo>
                  <a:pt x="580" y="3737"/>
                  <a:pt x="577" y="3761"/>
                  <a:pt x="589" y="3792"/>
                </a:cubicBezTo>
                <a:cubicBezTo>
                  <a:pt x="609" y="3844"/>
                  <a:pt x="643" y="3888"/>
                  <a:pt x="685" y="3924"/>
                </a:cubicBezTo>
                <a:cubicBezTo>
                  <a:pt x="732" y="3964"/>
                  <a:pt x="796" y="3965"/>
                  <a:pt x="853" y="3984"/>
                </a:cubicBezTo>
                <a:cubicBezTo>
                  <a:pt x="982" y="4113"/>
                  <a:pt x="919" y="4086"/>
                  <a:pt x="1009" y="4116"/>
                </a:cubicBezTo>
                <a:cubicBezTo>
                  <a:pt x="1037" y="4227"/>
                  <a:pt x="1033" y="4307"/>
                  <a:pt x="1033" y="4428"/>
                </a:cubicBezTo>
              </a:path>
            </a:pathLst>
          </a:custGeom>
          <a:solidFill>
            <a:schemeClr val="bg1"/>
          </a:solidFill>
          <a:ln w="38100" cmpd="sng">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9091" name="Text Box 3"/>
          <p:cNvSpPr txBox="1">
            <a:spLocks noChangeArrowheads="1"/>
          </p:cNvSpPr>
          <p:nvPr/>
        </p:nvSpPr>
        <p:spPr bwMode="auto">
          <a:xfrm>
            <a:off x="307975" y="3106738"/>
            <a:ext cx="485593" cy="224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0" dirty="0">
                <a:latin typeface="Arial Black" panose="020B0A04020102020204" pitchFamily="34" charset="0"/>
              </a:rPr>
              <a:t>E</a:t>
            </a:r>
          </a:p>
          <a:p>
            <a:pPr>
              <a:spcBef>
                <a:spcPct val="0"/>
              </a:spcBef>
              <a:buFontTx/>
              <a:buNone/>
            </a:pPr>
            <a:r>
              <a:rPr lang="en-US" altLang="en-US" sz="2800" b="0" dirty="0">
                <a:latin typeface="Arial Black" panose="020B0A04020102020204" pitchFamily="34" charset="0"/>
              </a:rPr>
              <a:t>G</a:t>
            </a:r>
          </a:p>
          <a:p>
            <a:pPr>
              <a:spcBef>
                <a:spcPct val="0"/>
              </a:spcBef>
              <a:buFontTx/>
              <a:buNone/>
            </a:pPr>
            <a:r>
              <a:rPr lang="en-US" altLang="en-US" sz="2800" b="0" dirty="0">
                <a:latin typeface="Arial Black" panose="020B0A04020102020204" pitchFamily="34" charset="0"/>
              </a:rPr>
              <a:t>Y</a:t>
            </a:r>
          </a:p>
          <a:p>
            <a:pPr>
              <a:spcBef>
                <a:spcPct val="0"/>
              </a:spcBef>
              <a:buFontTx/>
              <a:buNone/>
            </a:pPr>
            <a:r>
              <a:rPr lang="en-US" altLang="en-US" sz="2800" b="0" dirty="0">
                <a:latin typeface="Arial Black" panose="020B0A04020102020204" pitchFamily="34" charset="0"/>
              </a:rPr>
              <a:t>P</a:t>
            </a:r>
          </a:p>
          <a:p>
            <a:pPr>
              <a:spcBef>
                <a:spcPct val="0"/>
              </a:spcBef>
              <a:buFontTx/>
              <a:buNone/>
            </a:pPr>
            <a:r>
              <a:rPr lang="en-US" altLang="en-US" sz="2800" b="0" dirty="0">
                <a:latin typeface="Arial Black" panose="020B0A04020102020204" pitchFamily="34" charset="0"/>
              </a:rPr>
              <a:t>T</a:t>
            </a:r>
          </a:p>
        </p:txBody>
      </p:sp>
      <p:sp>
        <p:nvSpPr>
          <p:cNvPr id="89092" name="Freeform 4"/>
          <p:cNvSpPr>
            <a:spLocks/>
          </p:cNvSpPr>
          <p:nvPr/>
        </p:nvSpPr>
        <p:spPr bwMode="auto">
          <a:xfrm>
            <a:off x="1219200" y="796925"/>
            <a:ext cx="1570038" cy="6061075"/>
          </a:xfrm>
          <a:custGeom>
            <a:avLst/>
            <a:gdLst>
              <a:gd name="T0" fmla="*/ 2147483646 w 927"/>
              <a:gd name="T1" fmla="*/ 0 h 3744"/>
              <a:gd name="T2" fmla="*/ 2147483646 w 927"/>
              <a:gd name="T3" fmla="*/ 2147483646 h 3744"/>
              <a:gd name="T4" fmla="*/ 2147483646 w 927"/>
              <a:gd name="T5" fmla="*/ 2147483646 h 3744"/>
              <a:gd name="T6" fmla="*/ 2147483646 w 927"/>
              <a:gd name="T7" fmla="*/ 2147483646 h 3744"/>
              <a:gd name="T8" fmla="*/ 2147483646 w 927"/>
              <a:gd name="T9" fmla="*/ 2147483646 h 3744"/>
              <a:gd name="T10" fmla="*/ 2147483646 w 927"/>
              <a:gd name="T11" fmla="*/ 2147483646 h 3744"/>
              <a:gd name="T12" fmla="*/ 2147483646 w 927"/>
              <a:gd name="T13" fmla="*/ 2147483646 h 3744"/>
              <a:gd name="T14" fmla="*/ 2147483646 w 927"/>
              <a:gd name="T15" fmla="*/ 2147483646 h 3744"/>
              <a:gd name="T16" fmla="*/ 2147483646 w 927"/>
              <a:gd name="T17" fmla="*/ 2147483646 h 3744"/>
              <a:gd name="T18" fmla="*/ 2147483646 w 927"/>
              <a:gd name="T19" fmla="*/ 2147483646 h 3744"/>
              <a:gd name="T20" fmla="*/ 2147483646 w 927"/>
              <a:gd name="T21" fmla="*/ 2147483646 h 3744"/>
              <a:gd name="T22" fmla="*/ 2147483646 w 927"/>
              <a:gd name="T23" fmla="*/ 2147483646 h 3744"/>
              <a:gd name="T24" fmla="*/ 2147483646 w 927"/>
              <a:gd name="T25" fmla="*/ 2147483646 h 3744"/>
              <a:gd name="T26" fmla="*/ 2147483646 w 927"/>
              <a:gd name="T27" fmla="*/ 2147483646 h 3744"/>
              <a:gd name="T28" fmla="*/ 2147483646 w 927"/>
              <a:gd name="T29" fmla="*/ 2147483646 h 3744"/>
              <a:gd name="T30" fmla="*/ 2147483646 w 927"/>
              <a:gd name="T31" fmla="*/ 2147483646 h 3744"/>
              <a:gd name="T32" fmla="*/ 2147483646 w 927"/>
              <a:gd name="T33" fmla="*/ 2147483646 h 3744"/>
              <a:gd name="T34" fmla="*/ 2147483646 w 927"/>
              <a:gd name="T35" fmla="*/ 2147483646 h 3744"/>
              <a:gd name="T36" fmla="*/ 2147483646 w 927"/>
              <a:gd name="T37" fmla="*/ 2147483646 h 3744"/>
              <a:gd name="T38" fmla="*/ 2147483646 w 927"/>
              <a:gd name="T39" fmla="*/ 2147483646 h 37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7" h="3744">
                <a:moveTo>
                  <a:pt x="123" y="0"/>
                </a:moveTo>
                <a:cubicBezTo>
                  <a:pt x="113" y="71"/>
                  <a:pt x="107" y="128"/>
                  <a:pt x="75" y="192"/>
                </a:cubicBezTo>
                <a:cubicBezTo>
                  <a:pt x="64" y="260"/>
                  <a:pt x="49" y="330"/>
                  <a:pt x="27" y="396"/>
                </a:cubicBezTo>
                <a:cubicBezTo>
                  <a:pt x="0" y="583"/>
                  <a:pt x="9" y="483"/>
                  <a:pt x="27" y="816"/>
                </a:cubicBezTo>
                <a:cubicBezTo>
                  <a:pt x="32" y="903"/>
                  <a:pt x="52" y="982"/>
                  <a:pt x="63" y="1068"/>
                </a:cubicBezTo>
                <a:cubicBezTo>
                  <a:pt x="74" y="1152"/>
                  <a:pt x="75" y="1319"/>
                  <a:pt x="111" y="1392"/>
                </a:cubicBezTo>
                <a:cubicBezTo>
                  <a:pt x="136" y="1441"/>
                  <a:pt x="170" y="1487"/>
                  <a:pt x="195" y="1536"/>
                </a:cubicBezTo>
                <a:cubicBezTo>
                  <a:pt x="240" y="1627"/>
                  <a:pt x="192" y="1569"/>
                  <a:pt x="255" y="1632"/>
                </a:cubicBezTo>
                <a:cubicBezTo>
                  <a:pt x="284" y="1704"/>
                  <a:pt x="313" y="1768"/>
                  <a:pt x="351" y="1836"/>
                </a:cubicBezTo>
                <a:cubicBezTo>
                  <a:pt x="377" y="1883"/>
                  <a:pt x="425" y="1918"/>
                  <a:pt x="447" y="1968"/>
                </a:cubicBezTo>
                <a:cubicBezTo>
                  <a:pt x="457" y="1991"/>
                  <a:pt x="463" y="2016"/>
                  <a:pt x="471" y="2040"/>
                </a:cubicBezTo>
                <a:cubicBezTo>
                  <a:pt x="489" y="2095"/>
                  <a:pt x="558" y="2140"/>
                  <a:pt x="603" y="2172"/>
                </a:cubicBezTo>
                <a:cubicBezTo>
                  <a:pt x="653" y="2208"/>
                  <a:pt x="672" y="2247"/>
                  <a:pt x="711" y="2292"/>
                </a:cubicBezTo>
                <a:cubicBezTo>
                  <a:pt x="726" y="2309"/>
                  <a:pt x="745" y="2322"/>
                  <a:pt x="759" y="2340"/>
                </a:cubicBezTo>
                <a:cubicBezTo>
                  <a:pt x="777" y="2363"/>
                  <a:pt x="807" y="2412"/>
                  <a:pt x="807" y="2412"/>
                </a:cubicBezTo>
                <a:cubicBezTo>
                  <a:pt x="847" y="2542"/>
                  <a:pt x="883" y="2687"/>
                  <a:pt x="927" y="2820"/>
                </a:cubicBezTo>
                <a:cubicBezTo>
                  <a:pt x="923" y="2932"/>
                  <a:pt x="925" y="3044"/>
                  <a:pt x="915" y="3156"/>
                </a:cubicBezTo>
                <a:cubicBezTo>
                  <a:pt x="913" y="3179"/>
                  <a:pt x="876" y="3264"/>
                  <a:pt x="867" y="3288"/>
                </a:cubicBezTo>
                <a:cubicBezTo>
                  <a:pt x="841" y="3359"/>
                  <a:pt x="830" y="3465"/>
                  <a:pt x="795" y="3528"/>
                </a:cubicBezTo>
                <a:cubicBezTo>
                  <a:pt x="754" y="3602"/>
                  <a:pt x="701" y="3669"/>
                  <a:pt x="663" y="3744"/>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9093" name="Text Box 5"/>
          <p:cNvSpPr txBox="1">
            <a:spLocks noChangeArrowheads="1"/>
          </p:cNvSpPr>
          <p:nvPr/>
        </p:nvSpPr>
        <p:spPr bwMode="auto">
          <a:xfrm>
            <a:off x="731838" y="2209800"/>
            <a:ext cx="1293812"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0" dirty="0">
                <a:solidFill>
                  <a:srgbClr val="FF3300"/>
                </a:solidFill>
                <a:latin typeface="Arial Black" panose="020B0A04020102020204" pitchFamily="34" charset="0"/>
              </a:rPr>
              <a:t> </a:t>
            </a:r>
            <a:r>
              <a:rPr lang="en-US" altLang="en-US" sz="2800" b="0" dirty="0">
                <a:solidFill>
                  <a:srgbClr val="FF0000"/>
                </a:solidFill>
                <a:latin typeface="Arial Black" panose="020B0A04020102020204" pitchFamily="34" charset="0"/>
              </a:rPr>
              <a:t>R</a:t>
            </a:r>
          </a:p>
          <a:p>
            <a:pPr>
              <a:spcBef>
                <a:spcPct val="0"/>
              </a:spcBef>
              <a:buFontTx/>
              <a:buNone/>
            </a:pPr>
            <a:r>
              <a:rPr lang="en-US" altLang="en-US" sz="2800" b="0" dirty="0">
                <a:solidFill>
                  <a:srgbClr val="FF0000"/>
                </a:solidFill>
                <a:latin typeface="Arial Black" panose="020B0A04020102020204" pitchFamily="34" charset="0"/>
              </a:rPr>
              <a:t>  E</a:t>
            </a:r>
          </a:p>
          <a:p>
            <a:pPr>
              <a:spcBef>
                <a:spcPct val="0"/>
              </a:spcBef>
              <a:buFontTx/>
              <a:buNone/>
            </a:pPr>
            <a:r>
              <a:rPr lang="en-US" altLang="en-US" sz="2800" b="0" dirty="0">
                <a:solidFill>
                  <a:srgbClr val="FF0000"/>
                </a:solidFill>
                <a:latin typeface="Arial Black" panose="020B0A04020102020204" pitchFamily="34" charset="0"/>
              </a:rPr>
              <a:t>   D</a:t>
            </a:r>
          </a:p>
          <a:p>
            <a:pPr>
              <a:spcBef>
                <a:spcPct val="0"/>
              </a:spcBef>
              <a:buFontTx/>
              <a:buNone/>
            </a:pPr>
            <a:endParaRPr lang="en-US" altLang="en-US" sz="2800" b="0" dirty="0">
              <a:solidFill>
                <a:srgbClr val="FF0000"/>
              </a:solidFill>
              <a:latin typeface="Arial Black" panose="020B0A04020102020204" pitchFamily="34" charset="0"/>
            </a:endParaRPr>
          </a:p>
          <a:p>
            <a:pPr>
              <a:spcBef>
                <a:spcPct val="0"/>
              </a:spcBef>
              <a:buFontTx/>
              <a:buNone/>
            </a:pPr>
            <a:r>
              <a:rPr lang="en-US" altLang="en-US" sz="2800" b="0" dirty="0">
                <a:solidFill>
                  <a:srgbClr val="FF0000"/>
                </a:solidFill>
                <a:latin typeface="Arial Black" panose="020B0A04020102020204" pitchFamily="34" charset="0"/>
              </a:rPr>
              <a:t>     S</a:t>
            </a:r>
          </a:p>
          <a:p>
            <a:pPr>
              <a:spcBef>
                <a:spcPct val="0"/>
              </a:spcBef>
              <a:buFontTx/>
              <a:buNone/>
            </a:pPr>
            <a:r>
              <a:rPr lang="en-US" altLang="en-US" sz="2800" b="0" dirty="0">
                <a:solidFill>
                  <a:srgbClr val="FF0000"/>
                </a:solidFill>
                <a:latin typeface="Arial Black" panose="020B0A04020102020204" pitchFamily="34" charset="0"/>
              </a:rPr>
              <a:t>      E</a:t>
            </a:r>
          </a:p>
          <a:p>
            <a:pPr>
              <a:spcBef>
                <a:spcPct val="0"/>
              </a:spcBef>
              <a:buFontTx/>
              <a:buNone/>
            </a:pPr>
            <a:r>
              <a:rPr lang="en-US" altLang="en-US" sz="2800" b="0" dirty="0">
                <a:solidFill>
                  <a:srgbClr val="FF0000"/>
                </a:solidFill>
                <a:latin typeface="Arial Black" panose="020B0A04020102020204" pitchFamily="34" charset="0"/>
              </a:rPr>
              <a:t>       A</a:t>
            </a:r>
          </a:p>
        </p:txBody>
      </p:sp>
      <p:sp>
        <p:nvSpPr>
          <p:cNvPr id="89094" name="Freeform 6"/>
          <p:cNvSpPr>
            <a:spLocks/>
          </p:cNvSpPr>
          <p:nvPr/>
        </p:nvSpPr>
        <p:spPr bwMode="auto">
          <a:xfrm>
            <a:off x="5246688" y="98425"/>
            <a:ext cx="2151062" cy="7115175"/>
          </a:xfrm>
          <a:custGeom>
            <a:avLst/>
            <a:gdLst>
              <a:gd name="T0" fmla="*/ 2147483646 w 1271"/>
              <a:gd name="T1" fmla="*/ 0 h 4395"/>
              <a:gd name="T2" fmla="*/ 2147483646 w 1271"/>
              <a:gd name="T3" fmla="*/ 2147483646 h 4395"/>
              <a:gd name="T4" fmla="*/ 2147483646 w 1271"/>
              <a:gd name="T5" fmla="*/ 2147483646 h 4395"/>
              <a:gd name="T6" fmla="*/ 2147483646 w 1271"/>
              <a:gd name="T7" fmla="*/ 2147483646 h 4395"/>
              <a:gd name="T8" fmla="*/ 2147483646 w 1271"/>
              <a:gd name="T9" fmla="*/ 2147483646 h 4395"/>
              <a:gd name="T10" fmla="*/ 2147483646 w 1271"/>
              <a:gd name="T11" fmla="*/ 2147483646 h 4395"/>
              <a:gd name="T12" fmla="*/ 2147483646 w 1271"/>
              <a:gd name="T13" fmla="*/ 2147483646 h 4395"/>
              <a:gd name="T14" fmla="*/ 2147483646 w 1271"/>
              <a:gd name="T15" fmla="*/ 2147483646 h 4395"/>
              <a:gd name="T16" fmla="*/ 2147483646 w 1271"/>
              <a:gd name="T17" fmla="*/ 2147483646 h 4395"/>
              <a:gd name="T18" fmla="*/ 2147483646 w 1271"/>
              <a:gd name="T19" fmla="*/ 2147483646 h 4395"/>
              <a:gd name="T20" fmla="*/ 2147483646 w 1271"/>
              <a:gd name="T21" fmla="*/ 2147483646 h 4395"/>
              <a:gd name="T22" fmla="*/ 2147483646 w 1271"/>
              <a:gd name="T23" fmla="*/ 2147483646 h 4395"/>
              <a:gd name="T24" fmla="*/ 2147483646 w 1271"/>
              <a:gd name="T25" fmla="*/ 2147483646 h 4395"/>
              <a:gd name="T26" fmla="*/ 2147483646 w 1271"/>
              <a:gd name="T27" fmla="*/ 2147483646 h 4395"/>
              <a:gd name="T28" fmla="*/ 2147483646 w 1271"/>
              <a:gd name="T29" fmla="*/ 2147483646 h 4395"/>
              <a:gd name="T30" fmla="*/ 2147483646 w 1271"/>
              <a:gd name="T31" fmla="*/ 2147483646 h 4395"/>
              <a:gd name="T32" fmla="*/ 2147483646 w 1271"/>
              <a:gd name="T33" fmla="*/ 2147483646 h 4395"/>
              <a:gd name="T34" fmla="*/ 2147483646 w 1271"/>
              <a:gd name="T35" fmla="*/ 2147483646 h 4395"/>
              <a:gd name="T36" fmla="*/ 2147483646 w 1271"/>
              <a:gd name="T37" fmla="*/ 2147483646 h 4395"/>
              <a:gd name="T38" fmla="*/ 2147483646 w 1271"/>
              <a:gd name="T39" fmla="*/ 2147483646 h 4395"/>
              <a:gd name="T40" fmla="*/ 2147483646 w 1271"/>
              <a:gd name="T41" fmla="*/ 2147483646 h 4395"/>
              <a:gd name="T42" fmla="*/ 2147483646 w 1271"/>
              <a:gd name="T43" fmla="*/ 2147483646 h 4395"/>
              <a:gd name="T44" fmla="*/ 2147483646 w 1271"/>
              <a:gd name="T45" fmla="*/ 2147483646 h 4395"/>
              <a:gd name="T46" fmla="*/ 2147483646 w 1271"/>
              <a:gd name="T47" fmla="*/ 2147483646 h 4395"/>
              <a:gd name="T48" fmla="*/ 2147483646 w 1271"/>
              <a:gd name="T49" fmla="*/ 2147483646 h 4395"/>
              <a:gd name="T50" fmla="*/ 2147483646 w 1271"/>
              <a:gd name="T51" fmla="*/ 2147483646 h 4395"/>
              <a:gd name="T52" fmla="*/ 2147483646 w 1271"/>
              <a:gd name="T53" fmla="*/ 2147483646 h 4395"/>
              <a:gd name="T54" fmla="*/ 2147483646 w 1271"/>
              <a:gd name="T55" fmla="*/ 2147483646 h 4395"/>
              <a:gd name="T56" fmla="*/ 2147483646 w 1271"/>
              <a:gd name="T57" fmla="*/ 2147483646 h 4395"/>
              <a:gd name="T58" fmla="*/ 2147483646 w 1271"/>
              <a:gd name="T59" fmla="*/ 2147483646 h 4395"/>
              <a:gd name="T60" fmla="*/ 2147483646 w 1271"/>
              <a:gd name="T61" fmla="*/ 2147483646 h 4395"/>
              <a:gd name="T62" fmla="*/ 2147483646 w 1271"/>
              <a:gd name="T63" fmla="*/ 2147483646 h 4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71" h="4395">
                <a:moveTo>
                  <a:pt x="1271" y="0"/>
                </a:moveTo>
                <a:cubicBezTo>
                  <a:pt x="1203" y="45"/>
                  <a:pt x="1134" y="97"/>
                  <a:pt x="1055" y="120"/>
                </a:cubicBezTo>
                <a:cubicBezTo>
                  <a:pt x="1039" y="125"/>
                  <a:pt x="1023" y="127"/>
                  <a:pt x="1007" y="132"/>
                </a:cubicBezTo>
                <a:cubicBezTo>
                  <a:pt x="983" y="139"/>
                  <a:pt x="935" y="156"/>
                  <a:pt x="935" y="156"/>
                </a:cubicBezTo>
                <a:cubicBezTo>
                  <a:pt x="706" y="148"/>
                  <a:pt x="639" y="125"/>
                  <a:pt x="467" y="168"/>
                </a:cubicBezTo>
                <a:cubicBezTo>
                  <a:pt x="428" y="194"/>
                  <a:pt x="402" y="232"/>
                  <a:pt x="383" y="276"/>
                </a:cubicBezTo>
                <a:cubicBezTo>
                  <a:pt x="365" y="316"/>
                  <a:pt x="374" y="360"/>
                  <a:pt x="323" y="372"/>
                </a:cubicBezTo>
                <a:cubicBezTo>
                  <a:pt x="284" y="381"/>
                  <a:pt x="243" y="380"/>
                  <a:pt x="203" y="384"/>
                </a:cubicBezTo>
                <a:cubicBezTo>
                  <a:pt x="187" y="392"/>
                  <a:pt x="166" y="394"/>
                  <a:pt x="155" y="408"/>
                </a:cubicBezTo>
                <a:cubicBezTo>
                  <a:pt x="140" y="428"/>
                  <a:pt x="131" y="480"/>
                  <a:pt x="131" y="480"/>
                </a:cubicBezTo>
                <a:cubicBezTo>
                  <a:pt x="153" y="680"/>
                  <a:pt x="119" y="696"/>
                  <a:pt x="263" y="804"/>
                </a:cubicBezTo>
                <a:cubicBezTo>
                  <a:pt x="298" y="831"/>
                  <a:pt x="354" y="883"/>
                  <a:pt x="395" y="900"/>
                </a:cubicBezTo>
                <a:cubicBezTo>
                  <a:pt x="425" y="913"/>
                  <a:pt x="491" y="924"/>
                  <a:pt x="491" y="924"/>
                </a:cubicBezTo>
                <a:cubicBezTo>
                  <a:pt x="557" y="990"/>
                  <a:pt x="600" y="1061"/>
                  <a:pt x="623" y="1152"/>
                </a:cubicBezTo>
                <a:cubicBezTo>
                  <a:pt x="637" y="1276"/>
                  <a:pt x="662" y="1371"/>
                  <a:pt x="527" y="1416"/>
                </a:cubicBezTo>
                <a:cubicBezTo>
                  <a:pt x="515" y="1428"/>
                  <a:pt x="506" y="1444"/>
                  <a:pt x="491" y="1452"/>
                </a:cubicBezTo>
                <a:cubicBezTo>
                  <a:pt x="415" y="1494"/>
                  <a:pt x="435" y="1454"/>
                  <a:pt x="383" y="1500"/>
                </a:cubicBezTo>
                <a:cubicBezTo>
                  <a:pt x="358" y="1523"/>
                  <a:pt x="330" y="1544"/>
                  <a:pt x="311" y="1572"/>
                </a:cubicBezTo>
                <a:cubicBezTo>
                  <a:pt x="303" y="1584"/>
                  <a:pt x="297" y="1598"/>
                  <a:pt x="287" y="1608"/>
                </a:cubicBezTo>
                <a:cubicBezTo>
                  <a:pt x="277" y="1618"/>
                  <a:pt x="262" y="1622"/>
                  <a:pt x="251" y="1632"/>
                </a:cubicBezTo>
                <a:cubicBezTo>
                  <a:pt x="226" y="1655"/>
                  <a:pt x="203" y="1680"/>
                  <a:pt x="179" y="1704"/>
                </a:cubicBezTo>
                <a:cubicBezTo>
                  <a:pt x="167" y="1716"/>
                  <a:pt x="143" y="1740"/>
                  <a:pt x="143" y="1740"/>
                </a:cubicBezTo>
                <a:cubicBezTo>
                  <a:pt x="118" y="1815"/>
                  <a:pt x="67" y="1866"/>
                  <a:pt x="47" y="1944"/>
                </a:cubicBezTo>
                <a:cubicBezTo>
                  <a:pt x="24" y="2150"/>
                  <a:pt x="0" y="2363"/>
                  <a:pt x="47" y="2568"/>
                </a:cubicBezTo>
                <a:cubicBezTo>
                  <a:pt x="97" y="2784"/>
                  <a:pt x="238" y="2960"/>
                  <a:pt x="275" y="3180"/>
                </a:cubicBezTo>
                <a:cubicBezTo>
                  <a:pt x="271" y="3332"/>
                  <a:pt x="270" y="3484"/>
                  <a:pt x="263" y="3636"/>
                </a:cubicBezTo>
                <a:cubicBezTo>
                  <a:pt x="256" y="3790"/>
                  <a:pt x="209" y="3968"/>
                  <a:pt x="299" y="4104"/>
                </a:cubicBezTo>
                <a:cubicBezTo>
                  <a:pt x="315" y="4168"/>
                  <a:pt x="337" y="4307"/>
                  <a:pt x="395" y="4344"/>
                </a:cubicBezTo>
                <a:cubicBezTo>
                  <a:pt x="443" y="4374"/>
                  <a:pt x="507" y="4362"/>
                  <a:pt x="563" y="4368"/>
                </a:cubicBezTo>
                <a:cubicBezTo>
                  <a:pt x="643" y="4395"/>
                  <a:pt x="719" y="4392"/>
                  <a:pt x="779" y="4332"/>
                </a:cubicBezTo>
                <a:cubicBezTo>
                  <a:pt x="813" y="4196"/>
                  <a:pt x="837" y="4249"/>
                  <a:pt x="1019" y="4260"/>
                </a:cubicBezTo>
                <a:cubicBezTo>
                  <a:pt x="1207" y="4235"/>
                  <a:pt x="1199" y="4297"/>
                  <a:pt x="1199" y="4212"/>
                </a:cubicBezTo>
              </a:path>
            </a:pathLst>
          </a:custGeom>
          <a:solidFill>
            <a:srgbClr val="006600"/>
          </a:solidFill>
          <a:ln w="38100" cmpd="sng">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9095" name="Freeform 7"/>
          <p:cNvSpPr>
            <a:spLocks/>
          </p:cNvSpPr>
          <p:nvPr/>
        </p:nvSpPr>
        <p:spPr bwMode="auto">
          <a:xfrm>
            <a:off x="4835526" y="15081"/>
            <a:ext cx="1843088" cy="7307263"/>
          </a:xfrm>
          <a:custGeom>
            <a:avLst/>
            <a:gdLst>
              <a:gd name="T0" fmla="*/ 2147483646 w 1128"/>
              <a:gd name="T1" fmla="*/ 2147483646 h 4488"/>
              <a:gd name="T2" fmla="*/ 2147483646 w 1128"/>
              <a:gd name="T3" fmla="*/ 2147483646 h 4488"/>
              <a:gd name="T4" fmla="*/ 2147483646 w 1128"/>
              <a:gd name="T5" fmla="*/ 2147483646 h 4488"/>
              <a:gd name="T6" fmla="*/ 2147483646 w 1128"/>
              <a:gd name="T7" fmla="*/ 2147483646 h 4488"/>
              <a:gd name="T8" fmla="*/ 2147483646 w 1128"/>
              <a:gd name="T9" fmla="*/ 2147483646 h 4488"/>
              <a:gd name="T10" fmla="*/ 2147483646 w 1128"/>
              <a:gd name="T11" fmla="*/ 2147483646 h 4488"/>
              <a:gd name="T12" fmla="*/ 2147483646 w 1128"/>
              <a:gd name="T13" fmla="*/ 2147483646 h 4488"/>
              <a:gd name="T14" fmla="*/ 2147483646 w 1128"/>
              <a:gd name="T15" fmla="*/ 2147483646 h 4488"/>
              <a:gd name="T16" fmla="*/ 2147483646 w 1128"/>
              <a:gd name="T17" fmla="*/ 2147483646 h 4488"/>
              <a:gd name="T18" fmla="*/ 2147483646 w 1128"/>
              <a:gd name="T19" fmla="*/ 2147483646 h 4488"/>
              <a:gd name="T20" fmla="*/ 2147483646 w 1128"/>
              <a:gd name="T21" fmla="*/ 2147483646 h 4488"/>
              <a:gd name="T22" fmla="*/ 2147483646 w 1128"/>
              <a:gd name="T23" fmla="*/ 2147483646 h 4488"/>
              <a:gd name="T24" fmla="*/ 2147483646 w 1128"/>
              <a:gd name="T25" fmla="*/ 2147483646 h 4488"/>
              <a:gd name="T26" fmla="*/ 2147483646 w 1128"/>
              <a:gd name="T27" fmla="*/ 2147483646 h 4488"/>
              <a:gd name="T28" fmla="*/ 2147483646 w 1128"/>
              <a:gd name="T29" fmla="*/ 2147483646 h 4488"/>
              <a:gd name="T30" fmla="*/ 2147483646 w 1128"/>
              <a:gd name="T31" fmla="*/ 2147483646 h 4488"/>
              <a:gd name="T32" fmla="*/ 2147483646 w 1128"/>
              <a:gd name="T33" fmla="*/ 2147483646 h 4488"/>
              <a:gd name="T34" fmla="*/ 2147483646 w 1128"/>
              <a:gd name="T35" fmla="*/ 2147483646 h 4488"/>
              <a:gd name="T36" fmla="*/ 2147483646 w 1128"/>
              <a:gd name="T37" fmla="*/ 2147483646 h 4488"/>
              <a:gd name="T38" fmla="*/ 2147483646 w 1128"/>
              <a:gd name="T39" fmla="*/ 2147483646 h 4488"/>
              <a:gd name="T40" fmla="*/ 0 w 1128"/>
              <a:gd name="T41" fmla="*/ 2147483646 h 4488"/>
              <a:gd name="T42" fmla="*/ 2147483646 w 1128"/>
              <a:gd name="T43" fmla="*/ 2147483646 h 4488"/>
              <a:gd name="T44" fmla="*/ 2147483646 w 1128"/>
              <a:gd name="T45" fmla="*/ 2147483646 h 4488"/>
              <a:gd name="T46" fmla="*/ 2147483646 w 1128"/>
              <a:gd name="T47" fmla="*/ 2147483646 h 4488"/>
              <a:gd name="T48" fmla="*/ 2147483646 w 1128"/>
              <a:gd name="T49" fmla="*/ 2147483646 h 4488"/>
              <a:gd name="T50" fmla="*/ 2147483646 w 1128"/>
              <a:gd name="T51" fmla="*/ 2147483646 h 4488"/>
              <a:gd name="T52" fmla="*/ 2147483646 w 1128"/>
              <a:gd name="T53" fmla="*/ 2147483646 h 4488"/>
              <a:gd name="T54" fmla="*/ 2147483646 w 1128"/>
              <a:gd name="T55" fmla="*/ 2147483646 h 4488"/>
              <a:gd name="T56" fmla="*/ 2147483646 w 1128"/>
              <a:gd name="T57" fmla="*/ 2147483646 h 4488"/>
              <a:gd name="T58" fmla="*/ 2147483646 w 1128"/>
              <a:gd name="T59" fmla="*/ 2147483646 h 4488"/>
              <a:gd name="T60" fmla="*/ 2147483646 w 1128"/>
              <a:gd name="T61" fmla="*/ 2147483646 h 44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28" h="4488">
                <a:moveTo>
                  <a:pt x="1128" y="132"/>
                </a:moveTo>
                <a:cubicBezTo>
                  <a:pt x="996" y="0"/>
                  <a:pt x="1051" y="32"/>
                  <a:pt x="816" y="60"/>
                </a:cubicBezTo>
                <a:cubicBezTo>
                  <a:pt x="780" y="72"/>
                  <a:pt x="744" y="84"/>
                  <a:pt x="708" y="96"/>
                </a:cubicBezTo>
                <a:cubicBezTo>
                  <a:pt x="681" y="105"/>
                  <a:pt x="660" y="129"/>
                  <a:pt x="636" y="144"/>
                </a:cubicBezTo>
                <a:cubicBezTo>
                  <a:pt x="552" y="197"/>
                  <a:pt x="470" y="251"/>
                  <a:pt x="384" y="300"/>
                </a:cubicBezTo>
                <a:cubicBezTo>
                  <a:pt x="330" y="331"/>
                  <a:pt x="316" y="356"/>
                  <a:pt x="264" y="408"/>
                </a:cubicBezTo>
                <a:cubicBezTo>
                  <a:pt x="252" y="420"/>
                  <a:pt x="228" y="444"/>
                  <a:pt x="228" y="444"/>
                </a:cubicBezTo>
                <a:cubicBezTo>
                  <a:pt x="211" y="513"/>
                  <a:pt x="200" y="561"/>
                  <a:pt x="192" y="636"/>
                </a:cubicBezTo>
                <a:cubicBezTo>
                  <a:pt x="200" y="740"/>
                  <a:pt x="205" y="844"/>
                  <a:pt x="216" y="948"/>
                </a:cubicBezTo>
                <a:cubicBezTo>
                  <a:pt x="217" y="961"/>
                  <a:pt x="220" y="974"/>
                  <a:pt x="228" y="984"/>
                </a:cubicBezTo>
                <a:cubicBezTo>
                  <a:pt x="262" y="1027"/>
                  <a:pt x="340" y="1051"/>
                  <a:pt x="372" y="1092"/>
                </a:cubicBezTo>
                <a:cubicBezTo>
                  <a:pt x="400" y="1128"/>
                  <a:pt x="456" y="1200"/>
                  <a:pt x="456" y="1200"/>
                </a:cubicBezTo>
                <a:cubicBezTo>
                  <a:pt x="464" y="1224"/>
                  <a:pt x="486" y="1247"/>
                  <a:pt x="480" y="1272"/>
                </a:cubicBezTo>
                <a:cubicBezTo>
                  <a:pt x="474" y="1296"/>
                  <a:pt x="469" y="1339"/>
                  <a:pt x="444" y="1356"/>
                </a:cubicBezTo>
                <a:cubicBezTo>
                  <a:pt x="395" y="1389"/>
                  <a:pt x="337" y="1407"/>
                  <a:pt x="288" y="1440"/>
                </a:cubicBezTo>
                <a:cubicBezTo>
                  <a:pt x="251" y="1495"/>
                  <a:pt x="217" y="1553"/>
                  <a:pt x="180" y="1608"/>
                </a:cubicBezTo>
                <a:cubicBezTo>
                  <a:pt x="151" y="1651"/>
                  <a:pt x="113" y="1689"/>
                  <a:pt x="96" y="1740"/>
                </a:cubicBezTo>
                <a:cubicBezTo>
                  <a:pt x="86" y="1771"/>
                  <a:pt x="80" y="1804"/>
                  <a:pt x="72" y="1836"/>
                </a:cubicBezTo>
                <a:cubicBezTo>
                  <a:pt x="68" y="1852"/>
                  <a:pt x="60" y="1884"/>
                  <a:pt x="60" y="1884"/>
                </a:cubicBezTo>
                <a:cubicBezTo>
                  <a:pt x="51" y="1980"/>
                  <a:pt x="44" y="2077"/>
                  <a:pt x="24" y="2172"/>
                </a:cubicBezTo>
                <a:cubicBezTo>
                  <a:pt x="17" y="2204"/>
                  <a:pt x="0" y="2268"/>
                  <a:pt x="0" y="2268"/>
                </a:cubicBezTo>
                <a:cubicBezTo>
                  <a:pt x="4" y="2348"/>
                  <a:pt x="5" y="2428"/>
                  <a:pt x="12" y="2508"/>
                </a:cubicBezTo>
                <a:cubicBezTo>
                  <a:pt x="13" y="2521"/>
                  <a:pt x="22" y="2532"/>
                  <a:pt x="24" y="2544"/>
                </a:cubicBezTo>
                <a:cubicBezTo>
                  <a:pt x="41" y="2645"/>
                  <a:pt x="52" y="2754"/>
                  <a:pt x="60" y="2856"/>
                </a:cubicBezTo>
                <a:cubicBezTo>
                  <a:pt x="69" y="2976"/>
                  <a:pt x="67" y="3099"/>
                  <a:pt x="96" y="3216"/>
                </a:cubicBezTo>
                <a:cubicBezTo>
                  <a:pt x="108" y="3265"/>
                  <a:pt x="116" y="3342"/>
                  <a:pt x="144" y="3384"/>
                </a:cubicBezTo>
                <a:cubicBezTo>
                  <a:pt x="180" y="3438"/>
                  <a:pt x="203" y="3513"/>
                  <a:pt x="216" y="3576"/>
                </a:cubicBezTo>
                <a:cubicBezTo>
                  <a:pt x="238" y="3687"/>
                  <a:pt x="237" y="3803"/>
                  <a:pt x="264" y="3912"/>
                </a:cubicBezTo>
                <a:cubicBezTo>
                  <a:pt x="296" y="4042"/>
                  <a:pt x="275" y="3933"/>
                  <a:pt x="312" y="4032"/>
                </a:cubicBezTo>
                <a:cubicBezTo>
                  <a:pt x="372" y="4192"/>
                  <a:pt x="447" y="4429"/>
                  <a:pt x="624" y="4488"/>
                </a:cubicBezTo>
                <a:cubicBezTo>
                  <a:pt x="675" y="4471"/>
                  <a:pt x="647" y="4476"/>
                  <a:pt x="708" y="4476"/>
                </a:cubicBezTo>
              </a:path>
            </a:pathLst>
          </a:custGeom>
          <a:noFill/>
          <a:ln w="3810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9096" name="Text Box 8"/>
          <p:cNvSpPr txBox="1">
            <a:spLocks noChangeArrowheads="1"/>
          </p:cNvSpPr>
          <p:nvPr/>
        </p:nvSpPr>
        <p:spPr bwMode="auto">
          <a:xfrm>
            <a:off x="4943475" y="2225675"/>
            <a:ext cx="7239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0" dirty="0">
                <a:latin typeface="Arial Black" panose="020B0A04020102020204" pitchFamily="34" charset="0"/>
              </a:rPr>
              <a:t>    </a:t>
            </a:r>
            <a:r>
              <a:rPr lang="en-US" altLang="en-US" sz="2400" b="0" dirty="0">
                <a:solidFill>
                  <a:srgbClr val="0000FF"/>
                </a:solidFill>
                <a:latin typeface="Arial Black" panose="020B0A04020102020204" pitchFamily="34" charset="0"/>
              </a:rPr>
              <a:t>J</a:t>
            </a:r>
          </a:p>
          <a:p>
            <a:pPr>
              <a:spcBef>
                <a:spcPct val="0"/>
              </a:spcBef>
              <a:buFontTx/>
              <a:buNone/>
            </a:pPr>
            <a:r>
              <a:rPr lang="en-US" altLang="en-US" sz="2400" b="0" dirty="0">
                <a:solidFill>
                  <a:srgbClr val="0000FF"/>
                </a:solidFill>
                <a:latin typeface="Arial Black" panose="020B0A04020102020204" pitchFamily="34" charset="0"/>
              </a:rPr>
              <a:t> O</a:t>
            </a:r>
          </a:p>
          <a:p>
            <a:pPr>
              <a:spcBef>
                <a:spcPct val="0"/>
              </a:spcBef>
              <a:buFontTx/>
              <a:buNone/>
            </a:pPr>
            <a:r>
              <a:rPr lang="en-US" altLang="en-US" sz="2400" b="0" dirty="0">
                <a:solidFill>
                  <a:srgbClr val="0000FF"/>
                </a:solidFill>
                <a:latin typeface="Arial Black" panose="020B0A04020102020204" pitchFamily="34" charset="0"/>
              </a:rPr>
              <a:t>R</a:t>
            </a:r>
          </a:p>
          <a:p>
            <a:pPr>
              <a:spcBef>
                <a:spcPct val="0"/>
              </a:spcBef>
              <a:buFontTx/>
              <a:buNone/>
            </a:pPr>
            <a:r>
              <a:rPr lang="en-US" altLang="en-US" sz="2400" b="0" dirty="0">
                <a:solidFill>
                  <a:srgbClr val="0000FF"/>
                </a:solidFill>
                <a:latin typeface="Arial Black" panose="020B0A04020102020204" pitchFamily="34" charset="0"/>
              </a:rPr>
              <a:t>D</a:t>
            </a:r>
          </a:p>
          <a:p>
            <a:pPr>
              <a:spcBef>
                <a:spcPct val="0"/>
              </a:spcBef>
              <a:buFontTx/>
              <a:buNone/>
            </a:pPr>
            <a:r>
              <a:rPr lang="en-US" altLang="en-US" sz="2400" b="0" dirty="0">
                <a:solidFill>
                  <a:srgbClr val="0000FF"/>
                </a:solidFill>
                <a:latin typeface="Arial Black" panose="020B0A04020102020204" pitchFamily="34" charset="0"/>
              </a:rPr>
              <a:t>A</a:t>
            </a:r>
          </a:p>
          <a:p>
            <a:pPr>
              <a:spcBef>
                <a:spcPct val="0"/>
              </a:spcBef>
              <a:buFontTx/>
              <a:buNone/>
            </a:pPr>
            <a:r>
              <a:rPr lang="en-US" altLang="en-US" sz="2400" b="0" dirty="0">
                <a:solidFill>
                  <a:srgbClr val="0000FF"/>
                </a:solidFill>
                <a:latin typeface="Arial Black" panose="020B0A04020102020204" pitchFamily="34" charset="0"/>
              </a:rPr>
              <a:t>N</a:t>
            </a:r>
          </a:p>
          <a:p>
            <a:pPr>
              <a:spcBef>
                <a:spcPct val="0"/>
              </a:spcBef>
              <a:buFontTx/>
              <a:buNone/>
            </a:pPr>
            <a:endParaRPr lang="en-US" altLang="en-US" sz="2400" b="0" dirty="0">
              <a:solidFill>
                <a:srgbClr val="0000FF"/>
              </a:solidFill>
              <a:latin typeface="Arial Black" panose="020B0A04020102020204" pitchFamily="34" charset="0"/>
            </a:endParaRPr>
          </a:p>
          <a:p>
            <a:pPr>
              <a:spcBef>
                <a:spcPct val="0"/>
              </a:spcBef>
              <a:buFontTx/>
              <a:buNone/>
            </a:pPr>
            <a:r>
              <a:rPr lang="en-US" altLang="en-US" sz="2400" b="0" dirty="0">
                <a:solidFill>
                  <a:srgbClr val="0000FF"/>
                </a:solidFill>
                <a:latin typeface="Arial Black" panose="020B0A04020102020204" pitchFamily="34" charset="0"/>
              </a:rPr>
              <a:t>R</a:t>
            </a:r>
          </a:p>
          <a:p>
            <a:pPr>
              <a:spcBef>
                <a:spcPct val="0"/>
              </a:spcBef>
              <a:buFontTx/>
              <a:buNone/>
            </a:pPr>
            <a:r>
              <a:rPr lang="en-US" altLang="en-US" sz="2400" b="0" dirty="0">
                <a:solidFill>
                  <a:srgbClr val="0000FF"/>
                </a:solidFill>
                <a:latin typeface="Arial Black" panose="020B0A04020102020204" pitchFamily="34" charset="0"/>
              </a:rPr>
              <a:t>  I</a:t>
            </a:r>
          </a:p>
          <a:p>
            <a:pPr>
              <a:spcBef>
                <a:spcPct val="0"/>
              </a:spcBef>
              <a:buFontTx/>
              <a:buNone/>
            </a:pPr>
            <a:r>
              <a:rPr lang="en-US" altLang="en-US" sz="2400" b="0" dirty="0">
                <a:solidFill>
                  <a:srgbClr val="0000FF"/>
                </a:solidFill>
                <a:latin typeface="Arial Black" panose="020B0A04020102020204" pitchFamily="34" charset="0"/>
              </a:rPr>
              <a:t>  V</a:t>
            </a:r>
          </a:p>
          <a:p>
            <a:pPr>
              <a:spcBef>
                <a:spcPct val="0"/>
              </a:spcBef>
              <a:buFontTx/>
              <a:buNone/>
            </a:pPr>
            <a:r>
              <a:rPr lang="en-US" altLang="en-US" sz="2400" b="0" dirty="0">
                <a:solidFill>
                  <a:srgbClr val="0000FF"/>
                </a:solidFill>
                <a:latin typeface="Arial Black" panose="020B0A04020102020204" pitchFamily="34" charset="0"/>
              </a:rPr>
              <a:t>   E</a:t>
            </a:r>
          </a:p>
          <a:p>
            <a:pPr>
              <a:spcBef>
                <a:spcPct val="0"/>
              </a:spcBef>
              <a:buFontTx/>
              <a:buNone/>
            </a:pPr>
            <a:r>
              <a:rPr lang="en-US" altLang="en-US" sz="2400" b="0" dirty="0">
                <a:solidFill>
                  <a:srgbClr val="0000FF"/>
                </a:solidFill>
                <a:latin typeface="Arial Black" panose="020B0A04020102020204" pitchFamily="34" charset="0"/>
              </a:rPr>
              <a:t>   R</a:t>
            </a:r>
          </a:p>
        </p:txBody>
      </p:sp>
      <p:sp>
        <p:nvSpPr>
          <p:cNvPr id="89097" name="Text Box 9"/>
          <p:cNvSpPr txBox="1">
            <a:spLocks noChangeArrowheads="1"/>
          </p:cNvSpPr>
          <p:nvPr/>
        </p:nvSpPr>
        <p:spPr bwMode="auto">
          <a:xfrm>
            <a:off x="5599112" y="2605881"/>
            <a:ext cx="1775946" cy="480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600" dirty="0">
                <a:solidFill>
                  <a:schemeClr val="bg1"/>
                </a:solidFill>
                <a:latin typeface="Arial Black" panose="020B0A04020102020204" pitchFamily="34" charset="0"/>
              </a:rPr>
              <a:t>CANAAN</a:t>
            </a:r>
          </a:p>
          <a:p>
            <a:pPr>
              <a:spcBef>
                <a:spcPct val="0"/>
              </a:spcBef>
              <a:buFontTx/>
              <a:buNone/>
            </a:pPr>
            <a:endParaRPr lang="en-US" altLang="en-US" sz="800" dirty="0">
              <a:solidFill>
                <a:schemeClr val="bg1"/>
              </a:solidFill>
              <a:latin typeface="Arial Black" panose="020B0A04020102020204" pitchFamily="34" charset="0"/>
            </a:endParaRPr>
          </a:p>
          <a:p>
            <a:pPr>
              <a:spcBef>
                <a:spcPct val="0"/>
              </a:spcBef>
              <a:buFontTx/>
              <a:buNone/>
            </a:pPr>
            <a:r>
              <a:rPr lang="en-US" altLang="en-US" sz="2000" dirty="0">
                <a:solidFill>
                  <a:schemeClr val="bg1"/>
                </a:solidFill>
                <a:latin typeface="Arial Black" panose="020B0A04020102020204" pitchFamily="34" charset="0"/>
              </a:rPr>
              <a:t>    The</a:t>
            </a:r>
          </a:p>
          <a:p>
            <a:pPr>
              <a:spcBef>
                <a:spcPct val="0"/>
              </a:spcBef>
              <a:buFontTx/>
              <a:buNone/>
            </a:pPr>
            <a:r>
              <a:rPr lang="en-US" altLang="en-US" sz="2000" dirty="0">
                <a:solidFill>
                  <a:schemeClr val="bg1"/>
                </a:solidFill>
                <a:latin typeface="Arial Black" panose="020B0A04020102020204" pitchFamily="34" charset="0"/>
              </a:rPr>
              <a:t>Promised</a:t>
            </a:r>
          </a:p>
          <a:p>
            <a:pPr>
              <a:spcBef>
                <a:spcPct val="0"/>
              </a:spcBef>
              <a:buFontTx/>
              <a:buNone/>
            </a:pPr>
            <a:r>
              <a:rPr lang="en-US" altLang="en-US" sz="2000" dirty="0">
                <a:solidFill>
                  <a:schemeClr val="bg1"/>
                </a:solidFill>
                <a:latin typeface="Arial Black" panose="020B0A04020102020204" pitchFamily="34" charset="0"/>
              </a:rPr>
              <a:t>    Land</a:t>
            </a:r>
          </a:p>
          <a:p>
            <a:pPr>
              <a:spcBef>
                <a:spcPct val="0"/>
              </a:spcBef>
              <a:buFontTx/>
              <a:buNone/>
            </a:pPr>
            <a:endParaRPr lang="en-US" altLang="en-US" sz="1200" dirty="0">
              <a:solidFill>
                <a:schemeClr val="bg1"/>
              </a:solidFill>
              <a:latin typeface="Arial Black" panose="020B0A04020102020204" pitchFamily="34" charset="0"/>
            </a:endParaRPr>
          </a:p>
          <a:p>
            <a:pPr>
              <a:spcBef>
                <a:spcPct val="0"/>
              </a:spcBef>
              <a:buFontTx/>
              <a:buNone/>
            </a:pPr>
            <a:r>
              <a:rPr lang="en-US" altLang="en-US" sz="2000" dirty="0">
                <a:solidFill>
                  <a:schemeClr val="bg1"/>
                </a:solidFill>
                <a:latin typeface="Arial Black" panose="020B0A04020102020204" pitchFamily="34" charset="0"/>
              </a:rPr>
              <a:t>     God’s</a:t>
            </a:r>
          </a:p>
          <a:p>
            <a:pPr>
              <a:spcBef>
                <a:spcPct val="0"/>
              </a:spcBef>
              <a:buFontTx/>
              <a:buNone/>
            </a:pPr>
            <a:r>
              <a:rPr lang="en-US" altLang="en-US" sz="2000" dirty="0">
                <a:solidFill>
                  <a:schemeClr val="bg1"/>
                </a:solidFill>
                <a:latin typeface="Arial Black" panose="020B0A04020102020204" pitchFamily="34" charset="0"/>
              </a:rPr>
              <a:t>   will and</a:t>
            </a:r>
          </a:p>
          <a:p>
            <a:pPr>
              <a:spcBef>
                <a:spcPct val="0"/>
              </a:spcBef>
              <a:buFontTx/>
              <a:buNone/>
            </a:pPr>
            <a:r>
              <a:rPr lang="en-US" altLang="en-US" sz="2000" dirty="0">
                <a:solidFill>
                  <a:schemeClr val="bg1"/>
                </a:solidFill>
                <a:latin typeface="Arial Black" panose="020B0A04020102020204" pitchFamily="34" charset="0"/>
              </a:rPr>
              <a:t>   purpose</a:t>
            </a:r>
          </a:p>
          <a:p>
            <a:pPr>
              <a:spcBef>
                <a:spcPct val="0"/>
              </a:spcBef>
              <a:buFontTx/>
              <a:buNone/>
            </a:pPr>
            <a:r>
              <a:rPr lang="en-US" altLang="en-US" sz="2000" dirty="0">
                <a:solidFill>
                  <a:schemeClr val="bg1"/>
                </a:solidFill>
                <a:latin typeface="Arial Black" panose="020B0A04020102020204" pitchFamily="34" charset="0"/>
              </a:rPr>
              <a:t>    for our</a:t>
            </a:r>
          </a:p>
          <a:p>
            <a:pPr>
              <a:spcBef>
                <a:spcPct val="0"/>
              </a:spcBef>
              <a:buFontTx/>
              <a:buNone/>
            </a:pPr>
            <a:r>
              <a:rPr lang="en-US" altLang="en-US" sz="2000" dirty="0">
                <a:solidFill>
                  <a:schemeClr val="bg1"/>
                </a:solidFill>
                <a:latin typeface="Arial Black" panose="020B0A04020102020204" pitchFamily="34" charset="0"/>
              </a:rPr>
              <a:t>     lives!</a:t>
            </a:r>
          </a:p>
          <a:p>
            <a:pPr>
              <a:spcBef>
                <a:spcPct val="0"/>
              </a:spcBef>
              <a:buFontTx/>
              <a:buNone/>
            </a:pPr>
            <a:endParaRPr lang="en-US" altLang="en-US" sz="2000" dirty="0">
              <a:solidFill>
                <a:schemeClr val="bg1"/>
              </a:solidFill>
              <a:latin typeface="Arial Black" panose="020B0A04020102020204" pitchFamily="34" charset="0"/>
            </a:endParaRPr>
          </a:p>
          <a:p>
            <a:pPr>
              <a:spcBef>
                <a:spcPct val="0"/>
              </a:spcBef>
              <a:buFontTx/>
              <a:buNone/>
            </a:pPr>
            <a:r>
              <a:rPr lang="en-US" altLang="en-US" sz="1600" dirty="0">
                <a:solidFill>
                  <a:schemeClr val="bg1"/>
                </a:solidFill>
                <a:latin typeface="Arial Black" panose="020B0A04020102020204" pitchFamily="34" charset="0"/>
              </a:rPr>
              <a:t>  Our Future!</a:t>
            </a:r>
          </a:p>
          <a:p>
            <a:pPr>
              <a:spcBef>
                <a:spcPct val="0"/>
              </a:spcBef>
              <a:buFontTx/>
              <a:buNone/>
            </a:pPr>
            <a:endParaRPr lang="en-US" altLang="en-US" sz="800" dirty="0">
              <a:solidFill>
                <a:schemeClr val="bg1"/>
              </a:solidFill>
              <a:latin typeface="Arial Black" panose="020B0A04020102020204" pitchFamily="34" charset="0"/>
            </a:endParaRPr>
          </a:p>
          <a:p>
            <a:pPr>
              <a:spcBef>
                <a:spcPct val="0"/>
              </a:spcBef>
              <a:buFontTx/>
              <a:buNone/>
            </a:pPr>
            <a:r>
              <a:rPr lang="en-US" altLang="en-US" sz="1600" dirty="0">
                <a:solidFill>
                  <a:schemeClr val="bg1"/>
                </a:solidFill>
                <a:latin typeface="Arial Black" panose="020B0A04020102020204" pitchFamily="34" charset="0"/>
              </a:rPr>
              <a:t>  Our Destiny!</a:t>
            </a:r>
          </a:p>
          <a:p>
            <a:pPr>
              <a:spcBef>
                <a:spcPct val="0"/>
              </a:spcBef>
              <a:buFontTx/>
              <a:buNone/>
            </a:pPr>
            <a:r>
              <a:rPr lang="en-US" altLang="en-US" sz="2000" i="1" dirty="0">
                <a:solidFill>
                  <a:srgbClr val="008000"/>
                </a:solidFill>
                <a:latin typeface="Arial Black" panose="020B0A04020102020204" pitchFamily="34" charset="0"/>
              </a:rPr>
              <a:t>    </a:t>
            </a:r>
          </a:p>
          <a:p>
            <a:pPr>
              <a:spcBef>
                <a:spcPct val="0"/>
              </a:spcBef>
              <a:buFontTx/>
              <a:buNone/>
            </a:pPr>
            <a:r>
              <a:rPr lang="en-US" altLang="en-US" sz="2000" i="1" dirty="0">
                <a:solidFill>
                  <a:srgbClr val="00FF00"/>
                </a:solidFill>
                <a:latin typeface="Arial Black" panose="020B0A04020102020204" pitchFamily="34" charset="0"/>
              </a:rPr>
              <a:t>     </a:t>
            </a:r>
          </a:p>
        </p:txBody>
      </p:sp>
      <p:sp>
        <p:nvSpPr>
          <p:cNvPr id="89098" name="Text Box 10"/>
          <p:cNvSpPr txBox="1">
            <a:spLocks noChangeArrowheads="1"/>
          </p:cNvSpPr>
          <p:nvPr/>
        </p:nvSpPr>
        <p:spPr bwMode="auto">
          <a:xfrm>
            <a:off x="1787525" y="231775"/>
            <a:ext cx="2819566" cy="954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0" dirty="0">
                <a:latin typeface="Arial Black" panose="020B0A04020102020204" pitchFamily="34" charset="0"/>
              </a:rPr>
              <a:t>       </a:t>
            </a:r>
            <a:r>
              <a:rPr lang="en-US" altLang="en-US" sz="2800" b="0" dirty="0">
                <a:solidFill>
                  <a:srgbClr val="663300"/>
                </a:solidFill>
                <a:latin typeface="Arial Black" panose="020B0A04020102020204" pitchFamily="34" charset="0"/>
              </a:rPr>
              <a:t>THE</a:t>
            </a:r>
          </a:p>
          <a:p>
            <a:pPr>
              <a:spcBef>
                <a:spcPct val="0"/>
              </a:spcBef>
              <a:buFontTx/>
              <a:buNone/>
            </a:pPr>
            <a:r>
              <a:rPr lang="en-US" altLang="en-US" sz="2800" b="0" dirty="0">
                <a:solidFill>
                  <a:srgbClr val="663300"/>
                </a:solidFill>
                <a:latin typeface="Arial Black" panose="020B0A04020102020204" pitchFamily="34" charset="0"/>
              </a:rPr>
              <a:t>WILDERNESS</a:t>
            </a:r>
          </a:p>
        </p:txBody>
      </p:sp>
      <p:sp>
        <p:nvSpPr>
          <p:cNvPr id="89099" name="Freeform 11"/>
          <p:cNvSpPr>
            <a:spLocks/>
          </p:cNvSpPr>
          <p:nvPr/>
        </p:nvSpPr>
        <p:spPr bwMode="auto">
          <a:xfrm>
            <a:off x="2112963" y="1439863"/>
            <a:ext cx="2438400" cy="2514600"/>
          </a:xfrm>
          <a:custGeom>
            <a:avLst/>
            <a:gdLst>
              <a:gd name="T0" fmla="*/ 2147483646 w 1440"/>
              <a:gd name="T1" fmla="*/ 2147483646 h 1554"/>
              <a:gd name="T2" fmla="*/ 2147483646 w 1440"/>
              <a:gd name="T3" fmla="*/ 2147483646 h 1554"/>
              <a:gd name="T4" fmla="*/ 2147483646 w 1440"/>
              <a:gd name="T5" fmla="*/ 2147483646 h 1554"/>
              <a:gd name="T6" fmla="*/ 2147483646 w 1440"/>
              <a:gd name="T7" fmla="*/ 2147483646 h 1554"/>
              <a:gd name="T8" fmla="*/ 2147483646 w 1440"/>
              <a:gd name="T9" fmla="*/ 2147483646 h 1554"/>
              <a:gd name="T10" fmla="*/ 2147483646 w 1440"/>
              <a:gd name="T11" fmla="*/ 2147483646 h 1554"/>
              <a:gd name="T12" fmla="*/ 2147483646 w 1440"/>
              <a:gd name="T13" fmla="*/ 2147483646 h 1554"/>
              <a:gd name="T14" fmla="*/ 2147483646 w 1440"/>
              <a:gd name="T15" fmla="*/ 2147483646 h 1554"/>
              <a:gd name="T16" fmla="*/ 2147483646 w 1440"/>
              <a:gd name="T17" fmla="*/ 2147483646 h 1554"/>
              <a:gd name="T18" fmla="*/ 2147483646 w 1440"/>
              <a:gd name="T19" fmla="*/ 2147483646 h 1554"/>
              <a:gd name="T20" fmla="*/ 2147483646 w 1440"/>
              <a:gd name="T21" fmla="*/ 2147483646 h 1554"/>
              <a:gd name="T22" fmla="*/ 2147483646 w 1440"/>
              <a:gd name="T23" fmla="*/ 2147483646 h 1554"/>
              <a:gd name="T24" fmla="*/ 2147483646 w 1440"/>
              <a:gd name="T25" fmla="*/ 2147483646 h 1554"/>
              <a:gd name="T26" fmla="*/ 2147483646 w 1440"/>
              <a:gd name="T27" fmla="*/ 2147483646 h 1554"/>
              <a:gd name="T28" fmla="*/ 2147483646 w 1440"/>
              <a:gd name="T29" fmla="*/ 2147483646 h 1554"/>
              <a:gd name="T30" fmla="*/ 2147483646 w 1440"/>
              <a:gd name="T31" fmla="*/ 2147483646 h 1554"/>
              <a:gd name="T32" fmla="*/ 2147483646 w 1440"/>
              <a:gd name="T33" fmla="*/ 2147483646 h 1554"/>
              <a:gd name="T34" fmla="*/ 2147483646 w 1440"/>
              <a:gd name="T35" fmla="*/ 2147483646 h 1554"/>
              <a:gd name="T36" fmla="*/ 2147483646 w 1440"/>
              <a:gd name="T37" fmla="*/ 2147483646 h 1554"/>
              <a:gd name="T38" fmla="*/ 2147483646 w 1440"/>
              <a:gd name="T39" fmla="*/ 2147483646 h 1554"/>
              <a:gd name="T40" fmla="*/ 2147483646 w 1440"/>
              <a:gd name="T41" fmla="*/ 2147483646 h 1554"/>
              <a:gd name="T42" fmla="*/ 2147483646 w 1440"/>
              <a:gd name="T43" fmla="*/ 2147483646 h 1554"/>
              <a:gd name="T44" fmla="*/ 2147483646 w 1440"/>
              <a:gd name="T45" fmla="*/ 2147483646 h 1554"/>
              <a:gd name="T46" fmla="*/ 2147483646 w 1440"/>
              <a:gd name="T47" fmla="*/ 2147483646 h 1554"/>
              <a:gd name="T48" fmla="*/ 2147483646 w 1440"/>
              <a:gd name="T49" fmla="*/ 2147483646 h 1554"/>
              <a:gd name="T50" fmla="*/ 2147483646 w 1440"/>
              <a:gd name="T51" fmla="*/ 2147483646 h 1554"/>
              <a:gd name="T52" fmla="*/ 2147483646 w 1440"/>
              <a:gd name="T53" fmla="*/ 2147483646 h 1554"/>
              <a:gd name="T54" fmla="*/ 2147483646 w 1440"/>
              <a:gd name="T55" fmla="*/ 2147483646 h 1554"/>
              <a:gd name="T56" fmla="*/ 2147483646 w 1440"/>
              <a:gd name="T57" fmla="*/ 2147483646 h 1554"/>
              <a:gd name="T58" fmla="*/ 2147483646 w 1440"/>
              <a:gd name="T59" fmla="*/ 2147483646 h 1554"/>
              <a:gd name="T60" fmla="*/ 2147483646 w 1440"/>
              <a:gd name="T61" fmla="*/ 2147483646 h 1554"/>
              <a:gd name="T62" fmla="*/ 2147483646 w 1440"/>
              <a:gd name="T63" fmla="*/ 2147483646 h 1554"/>
              <a:gd name="T64" fmla="*/ 2147483646 w 1440"/>
              <a:gd name="T65" fmla="*/ 2147483646 h 1554"/>
              <a:gd name="T66" fmla="*/ 2147483646 w 1440"/>
              <a:gd name="T67" fmla="*/ 2147483646 h 1554"/>
              <a:gd name="T68" fmla="*/ 2147483646 w 1440"/>
              <a:gd name="T69" fmla="*/ 2147483646 h 1554"/>
              <a:gd name="T70" fmla="*/ 2147483646 w 1440"/>
              <a:gd name="T71" fmla="*/ 2147483646 h 1554"/>
              <a:gd name="T72" fmla="*/ 2147483646 w 1440"/>
              <a:gd name="T73" fmla="*/ 2147483646 h 1554"/>
              <a:gd name="T74" fmla="*/ 2147483646 w 1440"/>
              <a:gd name="T75" fmla="*/ 2147483646 h 1554"/>
              <a:gd name="T76" fmla="*/ 2147483646 w 1440"/>
              <a:gd name="T77" fmla="*/ 2147483646 h 1554"/>
              <a:gd name="T78" fmla="*/ 2147483646 w 1440"/>
              <a:gd name="T79" fmla="*/ 2147483646 h 1554"/>
              <a:gd name="T80" fmla="*/ 2147483646 w 1440"/>
              <a:gd name="T81" fmla="*/ 2147483646 h 1554"/>
              <a:gd name="T82" fmla="*/ 2147483646 w 1440"/>
              <a:gd name="T83" fmla="*/ 2147483646 h 1554"/>
              <a:gd name="T84" fmla="*/ 2147483646 w 1440"/>
              <a:gd name="T85" fmla="*/ 2147483646 h 1554"/>
              <a:gd name="T86" fmla="*/ 2147483646 w 1440"/>
              <a:gd name="T87" fmla="*/ 2147483646 h 1554"/>
              <a:gd name="T88" fmla="*/ 0 w 1440"/>
              <a:gd name="T89" fmla="*/ 2147483646 h 1554"/>
              <a:gd name="T90" fmla="*/ 2147483646 w 1440"/>
              <a:gd name="T91" fmla="*/ 2147483646 h 1554"/>
              <a:gd name="T92" fmla="*/ 2147483646 w 1440"/>
              <a:gd name="T93" fmla="*/ 2147483646 h 1554"/>
              <a:gd name="T94" fmla="*/ 2147483646 w 1440"/>
              <a:gd name="T95" fmla="*/ 0 h 1554"/>
              <a:gd name="T96" fmla="*/ 2147483646 w 1440"/>
              <a:gd name="T97" fmla="*/ 2147483646 h 1554"/>
              <a:gd name="T98" fmla="*/ 2147483646 w 1440"/>
              <a:gd name="T99" fmla="*/ 2147483646 h 1554"/>
              <a:gd name="T100" fmla="*/ 2147483646 w 1440"/>
              <a:gd name="T101" fmla="*/ 2147483646 h 1554"/>
              <a:gd name="T102" fmla="*/ 2147483646 w 1440"/>
              <a:gd name="T103" fmla="*/ 2147483646 h 1554"/>
              <a:gd name="T104" fmla="*/ 2147483646 w 1440"/>
              <a:gd name="T105" fmla="*/ 2147483646 h 1554"/>
              <a:gd name="T106" fmla="*/ 2147483646 w 1440"/>
              <a:gd name="T107" fmla="*/ 2147483646 h 15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40" h="1554">
                <a:moveTo>
                  <a:pt x="444" y="360"/>
                </a:moveTo>
                <a:cubicBezTo>
                  <a:pt x="673" y="378"/>
                  <a:pt x="549" y="363"/>
                  <a:pt x="816" y="408"/>
                </a:cubicBezTo>
                <a:cubicBezTo>
                  <a:pt x="841" y="412"/>
                  <a:pt x="888" y="432"/>
                  <a:pt x="888" y="432"/>
                </a:cubicBezTo>
                <a:cubicBezTo>
                  <a:pt x="964" y="508"/>
                  <a:pt x="963" y="536"/>
                  <a:pt x="996" y="624"/>
                </a:cubicBezTo>
                <a:cubicBezTo>
                  <a:pt x="1019" y="684"/>
                  <a:pt x="1040" y="741"/>
                  <a:pt x="1056" y="804"/>
                </a:cubicBezTo>
                <a:cubicBezTo>
                  <a:pt x="1039" y="943"/>
                  <a:pt x="988" y="1049"/>
                  <a:pt x="852" y="1104"/>
                </a:cubicBezTo>
                <a:cubicBezTo>
                  <a:pt x="810" y="1146"/>
                  <a:pt x="789" y="1150"/>
                  <a:pt x="732" y="1164"/>
                </a:cubicBezTo>
                <a:cubicBezTo>
                  <a:pt x="660" y="1156"/>
                  <a:pt x="587" y="1153"/>
                  <a:pt x="516" y="1140"/>
                </a:cubicBezTo>
                <a:cubicBezTo>
                  <a:pt x="474" y="1132"/>
                  <a:pt x="434" y="1095"/>
                  <a:pt x="396" y="1080"/>
                </a:cubicBezTo>
                <a:cubicBezTo>
                  <a:pt x="179" y="993"/>
                  <a:pt x="409" y="1105"/>
                  <a:pt x="264" y="1032"/>
                </a:cubicBezTo>
                <a:cubicBezTo>
                  <a:pt x="239" y="956"/>
                  <a:pt x="217" y="880"/>
                  <a:pt x="192" y="804"/>
                </a:cubicBezTo>
                <a:cubicBezTo>
                  <a:pt x="186" y="785"/>
                  <a:pt x="185" y="764"/>
                  <a:pt x="180" y="744"/>
                </a:cubicBezTo>
                <a:cubicBezTo>
                  <a:pt x="173" y="720"/>
                  <a:pt x="156" y="672"/>
                  <a:pt x="156" y="672"/>
                </a:cubicBezTo>
                <a:cubicBezTo>
                  <a:pt x="161" y="570"/>
                  <a:pt x="158" y="471"/>
                  <a:pt x="180" y="372"/>
                </a:cubicBezTo>
                <a:cubicBezTo>
                  <a:pt x="183" y="360"/>
                  <a:pt x="185" y="346"/>
                  <a:pt x="192" y="336"/>
                </a:cubicBezTo>
                <a:cubicBezTo>
                  <a:pt x="205" y="318"/>
                  <a:pt x="225" y="305"/>
                  <a:pt x="240" y="288"/>
                </a:cubicBezTo>
                <a:cubicBezTo>
                  <a:pt x="279" y="242"/>
                  <a:pt x="315" y="211"/>
                  <a:pt x="372" y="192"/>
                </a:cubicBezTo>
                <a:cubicBezTo>
                  <a:pt x="532" y="205"/>
                  <a:pt x="716" y="234"/>
                  <a:pt x="864" y="300"/>
                </a:cubicBezTo>
                <a:cubicBezTo>
                  <a:pt x="889" y="311"/>
                  <a:pt x="911" y="326"/>
                  <a:pt x="936" y="336"/>
                </a:cubicBezTo>
                <a:cubicBezTo>
                  <a:pt x="1140" y="414"/>
                  <a:pt x="907" y="304"/>
                  <a:pt x="1092" y="396"/>
                </a:cubicBezTo>
                <a:cubicBezTo>
                  <a:pt x="1124" y="445"/>
                  <a:pt x="1141" y="456"/>
                  <a:pt x="1152" y="504"/>
                </a:cubicBezTo>
                <a:cubicBezTo>
                  <a:pt x="1161" y="544"/>
                  <a:pt x="1158" y="588"/>
                  <a:pt x="1176" y="624"/>
                </a:cubicBezTo>
                <a:cubicBezTo>
                  <a:pt x="1219" y="710"/>
                  <a:pt x="1241" y="806"/>
                  <a:pt x="1260" y="900"/>
                </a:cubicBezTo>
                <a:cubicBezTo>
                  <a:pt x="1255" y="984"/>
                  <a:pt x="1269" y="1074"/>
                  <a:pt x="1236" y="1152"/>
                </a:cubicBezTo>
                <a:cubicBezTo>
                  <a:pt x="1155" y="1342"/>
                  <a:pt x="904" y="1364"/>
                  <a:pt x="732" y="1380"/>
                </a:cubicBezTo>
                <a:cubicBezTo>
                  <a:pt x="548" y="1371"/>
                  <a:pt x="425" y="1371"/>
                  <a:pt x="276" y="1272"/>
                </a:cubicBezTo>
                <a:cubicBezTo>
                  <a:pt x="263" y="1239"/>
                  <a:pt x="240" y="1210"/>
                  <a:pt x="228" y="1176"/>
                </a:cubicBezTo>
                <a:cubicBezTo>
                  <a:pt x="204" y="1110"/>
                  <a:pt x="201" y="1067"/>
                  <a:pt x="168" y="1008"/>
                </a:cubicBezTo>
                <a:cubicBezTo>
                  <a:pt x="134" y="946"/>
                  <a:pt x="120" y="954"/>
                  <a:pt x="108" y="900"/>
                </a:cubicBezTo>
                <a:cubicBezTo>
                  <a:pt x="75" y="752"/>
                  <a:pt x="67" y="594"/>
                  <a:pt x="48" y="444"/>
                </a:cubicBezTo>
                <a:cubicBezTo>
                  <a:pt x="60" y="258"/>
                  <a:pt x="45" y="125"/>
                  <a:pt x="240" y="60"/>
                </a:cubicBezTo>
                <a:cubicBezTo>
                  <a:pt x="381" y="73"/>
                  <a:pt x="510" y="104"/>
                  <a:pt x="648" y="132"/>
                </a:cubicBezTo>
                <a:cubicBezTo>
                  <a:pt x="858" y="237"/>
                  <a:pt x="1089" y="302"/>
                  <a:pt x="1320" y="360"/>
                </a:cubicBezTo>
                <a:cubicBezTo>
                  <a:pt x="1351" y="453"/>
                  <a:pt x="1383" y="540"/>
                  <a:pt x="1404" y="636"/>
                </a:cubicBezTo>
                <a:cubicBezTo>
                  <a:pt x="1408" y="656"/>
                  <a:pt x="1411" y="676"/>
                  <a:pt x="1416" y="696"/>
                </a:cubicBezTo>
                <a:cubicBezTo>
                  <a:pt x="1423" y="728"/>
                  <a:pt x="1440" y="792"/>
                  <a:pt x="1440" y="792"/>
                </a:cubicBezTo>
                <a:cubicBezTo>
                  <a:pt x="1436" y="920"/>
                  <a:pt x="1435" y="1048"/>
                  <a:pt x="1428" y="1176"/>
                </a:cubicBezTo>
                <a:cubicBezTo>
                  <a:pt x="1428" y="1179"/>
                  <a:pt x="1410" y="1253"/>
                  <a:pt x="1404" y="1260"/>
                </a:cubicBezTo>
                <a:cubicBezTo>
                  <a:pt x="1263" y="1442"/>
                  <a:pt x="1022" y="1497"/>
                  <a:pt x="804" y="1524"/>
                </a:cubicBezTo>
                <a:cubicBezTo>
                  <a:pt x="713" y="1554"/>
                  <a:pt x="507" y="1526"/>
                  <a:pt x="408" y="1476"/>
                </a:cubicBezTo>
                <a:cubicBezTo>
                  <a:pt x="315" y="1429"/>
                  <a:pt x="426" y="1470"/>
                  <a:pt x="336" y="1440"/>
                </a:cubicBezTo>
                <a:cubicBezTo>
                  <a:pt x="269" y="1373"/>
                  <a:pt x="214" y="1355"/>
                  <a:pt x="120" y="1308"/>
                </a:cubicBezTo>
                <a:cubicBezTo>
                  <a:pt x="104" y="1300"/>
                  <a:pt x="72" y="1284"/>
                  <a:pt x="72" y="1284"/>
                </a:cubicBezTo>
                <a:cubicBezTo>
                  <a:pt x="0" y="1176"/>
                  <a:pt x="42" y="1079"/>
                  <a:pt x="48" y="936"/>
                </a:cubicBezTo>
                <a:cubicBezTo>
                  <a:pt x="41" y="692"/>
                  <a:pt x="26" y="506"/>
                  <a:pt x="0" y="276"/>
                </a:cubicBezTo>
                <a:cubicBezTo>
                  <a:pt x="4" y="216"/>
                  <a:pt x="6" y="156"/>
                  <a:pt x="12" y="96"/>
                </a:cubicBezTo>
                <a:cubicBezTo>
                  <a:pt x="14" y="80"/>
                  <a:pt x="15" y="62"/>
                  <a:pt x="24" y="48"/>
                </a:cubicBezTo>
                <a:cubicBezTo>
                  <a:pt x="45" y="16"/>
                  <a:pt x="112" y="8"/>
                  <a:pt x="144" y="0"/>
                </a:cubicBezTo>
                <a:cubicBezTo>
                  <a:pt x="389" y="12"/>
                  <a:pt x="617" y="41"/>
                  <a:pt x="852" y="108"/>
                </a:cubicBezTo>
                <a:cubicBezTo>
                  <a:pt x="864" y="116"/>
                  <a:pt x="875" y="126"/>
                  <a:pt x="888" y="132"/>
                </a:cubicBezTo>
                <a:cubicBezTo>
                  <a:pt x="903" y="138"/>
                  <a:pt x="923" y="134"/>
                  <a:pt x="936" y="144"/>
                </a:cubicBezTo>
                <a:cubicBezTo>
                  <a:pt x="952" y="156"/>
                  <a:pt x="957" y="179"/>
                  <a:pt x="972" y="192"/>
                </a:cubicBezTo>
                <a:cubicBezTo>
                  <a:pt x="994" y="211"/>
                  <a:pt x="1044" y="240"/>
                  <a:pt x="1044" y="240"/>
                </a:cubicBezTo>
                <a:cubicBezTo>
                  <a:pt x="1070" y="279"/>
                  <a:pt x="1054" y="276"/>
                  <a:pt x="1080" y="276"/>
                </a:cubicBezTo>
              </a:path>
            </a:pathLst>
          </a:custGeom>
          <a:noFill/>
          <a:ln w="38100" cmpd="sng">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9100" name="Line 12"/>
          <p:cNvSpPr>
            <a:spLocks noChangeShapeType="1"/>
          </p:cNvSpPr>
          <p:nvPr/>
        </p:nvSpPr>
        <p:spPr bwMode="auto">
          <a:xfrm>
            <a:off x="2925763" y="1320800"/>
            <a:ext cx="406400" cy="0"/>
          </a:xfrm>
          <a:prstGeom prst="line">
            <a:avLst/>
          </a:prstGeom>
          <a:noFill/>
          <a:ln w="38100">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9101" name="Line 13"/>
          <p:cNvSpPr>
            <a:spLocks noChangeShapeType="1"/>
          </p:cNvSpPr>
          <p:nvPr/>
        </p:nvSpPr>
        <p:spPr bwMode="auto">
          <a:xfrm>
            <a:off x="4713288" y="1943100"/>
            <a:ext cx="0" cy="387350"/>
          </a:xfrm>
          <a:prstGeom prst="line">
            <a:avLst/>
          </a:prstGeom>
          <a:noFill/>
          <a:ln w="38100">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9102" name="Line 14"/>
          <p:cNvSpPr>
            <a:spLocks noChangeShapeType="1"/>
          </p:cNvSpPr>
          <p:nvPr/>
        </p:nvSpPr>
        <p:spPr bwMode="auto">
          <a:xfrm flipH="1">
            <a:off x="3087688" y="4197350"/>
            <a:ext cx="569912" cy="0"/>
          </a:xfrm>
          <a:prstGeom prst="line">
            <a:avLst/>
          </a:prstGeom>
          <a:noFill/>
          <a:ln w="38100">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9103" name="Line 15"/>
          <p:cNvSpPr>
            <a:spLocks noChangeShapeType="1"/>
          </p:cNvSpPr>
          <p:nvPr/>
        </p:nvSpPr>
        <p:spPr bwMode="auto">
          <a:xfrm flipV="1">
            <a:off x="1870075" y="2254250"/>
            <a:ext cx="0" cy="544513"/>
          </a:xfrm>
          <a:prstGeom prst="line">
            <a:avLst/>
          </a:prstGeom>
          <a:noFill/>
          <a:ln w="38100">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9104" name="Freeform 17"/>
          <p:cNvSpPr>
            <a:spLocks/>
          </p:cNvSpPr>
          <p:nvPr/>
        </p:nvSpPr>
        <p:spPr bwMode="auto">
          <a:xfrm>
            <a:off x="6015038" y="7234238"/>
            <a:ext cx="1239837" cy="225425"/>
          </a:xfrm>
          <a:custGeom>
            <a:avLst/>
            <a:gdLst>
              <a:gd name="T0" fmla="*/ 0 w 732"/>
              <a:gd name="T1" fmla="*/ 2147483646 h 141"/>
              <a:gd name="T2" fmla="*/ 2147483646 w 732"/>
              <a:gd name="T3" fmla="*/ 2147483646 h 141"/>
              <a:gd name="T4" fmla="*/ 2147483646 w 732"/>
              <a:gd name="T5" fmla="*/ 2147483646 h 141"/>
              <a:gd name="T6" fmla="*/ 2147483646 w 732"/>
              <a:gd name="T7" fmla="*/ 2147483646 h 141"/>
              <a:gd name="T8" fmla="*/ 2147483646 w 732"/>
              <a:gd name="T9" fmla="*/ 2147483646 h 141"/>
              <a:gd name="T10" fmla="*/ 2147483646 w 732"/>
              <a:gd name="T11" fmla="*/ 2147483646 h 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2" h="141">
                <a:moveTo>
                  <a:pt x="0" y="57"/>
                </a:moveTo>
                <a:cubicBezTo>
                  <a:pt x="29" y="101"/>
                  <a:pt x="17" y="95"/>
                  <a:pt x="72" y="117"/>
                </a:cubicBezTo>
                <a:cubicBezTo>
                  <a:pt x="95" y="126"/>
                  <a:pt x="144" y="141"/>
                  <a:pt x="144" y="141"/>
                </a:cubicBezTo>
                <a:cubicBezTo>
                  <a:pt x="184" y="138"/>
                  <a:pt x="319" y="140"/>
                  <a:pt x="372" y="105"/>
                </a:cubicBezTo>
                <a:cubicBezTo>
                  <a:pt x="418" y="74"/>
                  <a:pt x="474" y="35"/>
                  <a:pt x="528" y="21"/>
                </a:cubicBezTo>
                <a:cubicBezTo>
                  <a:pt x="614" y="0"/>
                  <a:pt x="618" y="9"/>
                  <a:pt x="732" y="9"/>
                </a:cubicBezTo>
              </a:path>
            </a:pathLst>
          </a:custGeom>
          <a:noFill/>
          <a:ln w="38100" cmpd="sng">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9105" name="Text Box 18"/>
          <p:cNvSpPr txBox="1">
            <a:spLocks noChangeArrowheads="1"/>
          </p:cNvSpPr>
          <p:nvPr/>
        </p:nvSpPr>
        <p:spPr bwMode="auto">
          <a:xfrm>
            <a:off x="2403475" y="2057400"/>
            <a:ext cx="1452563" cy="185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rgbClr val="663300"/>
                </a:solidFill>
                <a:latin typeface="Times New Roman" panose="02020603050405020304" pitchFamily="18" charset="0"/>
              </a:rPr>
              <a:t>Delivered from</a:t>
            </a:r>
          </a:p>
          <a:p>
            <a:r>
              <a:rPr lang="en-US" altLang="en-US" sz="1400" dirty="0">
                <a:solidFill>
                  <a:srgbClr val="663300"/>
                </a:solidFill>
                <a:latin typeface="Times New Roman" panose="02020603050405020304" pitchFamily="18" charset="0"/>
              </a:rPr>
              <a:t>the world of sin, </a:t>
            </a:r>
          </a:p>
          <a:p>
            <a:r>
              <a:rPr lang="en-US" altLang="en-US" sz="1400" dirty="0">
                <a:solidFill>
                  <a:srgbClr val="663300"/>
                </a:solidFill>
                <a:latin typeface="Times New Roman" panose="02020603050405020304" pitchFamily="18" charset="0"/>
              </a:rPr>
              <a:t> but no desire </a:t>
            </a:r>
          </a:p>
          <a:p>
            <a:r>
              <a:rPr lang="en-US" altLang="en-US" sz="1400" dirty="0">
                <a:solidFill>
                  <a:srgbClr val="663300"/>
                </a:solidFill>
                <a:latin typeface="Times New Roman" panose="02020603050405020304" pitchFamily="18" charset="0"/>
              </a:rPr>
              <a:t>  for  spiritual</a:t>
            </a:r>
          </a:p>
          <a:p>
            <a:r>
              <a:rPr lang="en-US" altLang="en-US" sz="1400" dirty="0">
                <a:solidFill>
                  <a:srgbClr val="663300"/>
                </a:solidFill>
                <a:latin typeface="Times New Roman" panose="02020603050405020304" pitchFamily="18" charset="0"/>
              </a:rPr>
              <a:t>     growth.</a:t>
            </a:r>
          </a:p>
          <a:p>
            <a:endParaRPr lang="en-US" altLang="en-US" sz="800" dirty="0">
              <a:solidFill>
                <a:srgbClr val="663300"/>
              </a:solidFill>
              <a:latin typeface="Times New Roman" panose="02020603050405020304" pitchFamily="18" charset="0"/>
            </a:endParaRPr>
          </a:p>
          <a:p>
            <a:r>
              <a:rPr lang="en-US" altLang="en-US" sz="2000" dirty="0">
                <a:solidFill>
                  <a:schemeClr val="tx1"/>
                </a:solidFill>
                <a:latin typeface="Times New Roman" panose="02020603050405020304" pitchFamily="18" charset="0"/>
              </a:rPr>
              <a:t>      </a:t>
            </a:r>
            <a:r>
              <a:rPr lang="en-US" altLang="en-US" sz="1400" dirty="0">
                <a:solidFill>
                  <a:schemeClr val="tx1"/>
                </a:solidFill>
                <a:latin typeface="Times New Roman" panose="02020603050405020304" pitchFamily="18" charset="0"/>
              </a:rPr>
              <a:t>The Death</a:t>
            </a:r>
          </a:p>
          <a:p>
            <a:endParaRPr lang="en-US" altLang="en-US" sz="400" dirty="0">
              <a:solidFill>
                <a:schemeClr val="tx1"/>
              </a:solidFill>
              <a:latin typeface="Times New Roman" panose="02020603050405020304" pitchFamily="18" charset="0"/>
            </a:endParaRPr>
          </a:p>
          <a:p>
            <a:r>
              <a:rPr lang="en-US" altLang="en-US" sz="1400" dirty="0">
                <a:solidFill>
                  <a:schemeClr val="tx1"/>
                </a:solidFill>
                <a:latin typeface="Times New Roman" panose="02020603050405020304" pitchFamily="18" charset="0"/>
              </a:rPr>
              <a:t>            March</a:t>
            </a:r>
          </a:p>
        </p:txBody>
      </p:sp>
      <p:sp>
        <p:nvSpPr>
          <p:cNvPr id="89106" name="Text Box 19"/>
          <p:cNvSpPr txBox="1">
            <a:spLocks noChangeArrowheads="1"/>
          </p:cNvSpPr>
          <p:nvPr/>
        </p:nvSpPr>
        <p:spPr bwMode="auto">
          <a:xfrm>
            <a:off x="685800" y="7534299"/>
            <a:ext cx="5943600" cy="1231082"/>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latin typeface="Times New Roman" panose="02020603050405020304" pitchFamily="18" charset="0"/>
                <a:cs typeface="Times New Roman" panose="02020603050405020304" pitchFamily="18" charset="0"/>
              </a:rPr>
              <a:t>The Children of Israel had God’s miraculous blessings of provision because of their </a:t>
            </a:r>
            <a:r>
              <a:rPr lang="en-US" altLang="en-US" sz="1400" u="sng" dirty="0">
                <a:latin typeface="Times New Roman" panose="02020603050405020304" pitchFamily="18" charset="0"/>
                <a:cs typeface="Times New Roman" panose="02020603050405020304" pitchFamily="18" charset="0"/>
              </a:rPr>
              <a:t>relationship</a:t>
            </a:r>
            <a:r>
              <a:rPr lang="en-US" altLang="en-US" sz="1400" dirty="0">
                <a:latin typeface="Times New Roman" panose="02020603050405020304" pitchFamily="18" charset="0"/>
                <a:cs typeface="Times New Roman" panose="02020603050405020304" pitchFamily="18" charset="0"/>
              </a:rPr>
              <a:t> privileges.  But since they were not willing to change and step into the </a:t>
            </a:r>
            <a:r>
              <a:rPr lang="en-US" altLang="en-US" sz="1400" u="sng" dirty="0">
                <a:latin typeface="Times New Roman" panose="02020603050405020304" pitchFamily="18" charset="0"/>
                <a:cs typeface="Times New Roman" panose="02020603050405020304" pitchFamily="18" charset="0"/>
              </a:rPr>
              <a:t>dominion </a:t>
            </a:r>
            <a:r>
              <a:rPr lang="en-US" altLang="en-US" sz="1400" dirty="0">
                <a:latin typeface="Times New Roman" panose="02020603050405020304" pitchFamily="18" charset="0"/>
                <a:cs typeface="Times New Roman" panose="02020603050405020304" pitchFamily="18" charset="0"/>
              </a:rPr>
              <a:t>role of  God’s will, they did not have His favor:</a:t>
            </a:r>
          </a:p>
          <a:p>
            <a:endParaRPr lang="en-US" altLang="en-US" sz="400" dirty="0">
              <a:latin typeface="Times New Roman" panose="02020603050405020304" pitchFamily="18" charset="0"/>
              <a:cs typeface="Times New Roman" panose="02020603050405020304" pitchFamily="18" charset="0"/>
            </a:endParaRPr>
          </a:p>
          <a:p>
            <a:r>
              <a:rPr lang="en-US" altLang="en-US" sz="1400" dirty="0">
                <a:latin typeface="Times New Roman" panose="02020603050405020304" pitchFamily="18" charset="0"/>
                <a:cs typeface="Times New Roman" panose="02020603050405020304" pitchFamily="18" charset="0"/>
              </a:rPr>
              <a:t>Ps. 95:10  Forty years long was I grieved with this generation, and said, It is a people that do err in their heart, and they have not known my ways.</a:t>
            </a:r>
            <a:endParaRPr lang="en-US" altLang="en-US" sz="1400" dirty="0">
              <a:latin typeface="Times New Roman" panose="02020603050405020304" pitchFamily="18" charset="0"/>
            </a:endParaRPr>
          </a:p>
        </p:txBody>
      </p:sp>
      <p:sp>
        <p:nvSpPr>
          <p:cNvPr id="89107" name="Text Box 20"/>
          <p:cNvSpPr txBox="1">
            <a:spLocks noChangeArrowheads="1"/>
          </p:cNvSpPr>
          <p:nvPr/>
        </p:nvSpPr>
        <p:spPr bwMode="auto">
          <a:xfrm>
            <a:off x="114300" y="5927725"/>
            <a:ext cx="1416050"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dirty="0">
                <a:solidFill>
                  <a:schemeClr val="tx1"/>
                </a:solidFill>
                <a:latin typeface="Times New Roman" panose="02020603050405020304" pitchFamily="18" charset="0"/>
              </a:rPr>
              <a:t>Type of</a:t>
            </a:r>
          </a:p>
          <a:p>
            <a:pPr algn="ctr"/>
            <a:r>
              <a:rPr lang="en-US" altLang="en-US" sz="2000" dirty="0">
                <a:solidFill>
                  <a:schemeClr val="tx1"/>
                </a:solidFill>
                <a:latin typeface="Times New Roman" panose="02020603050405020304" pitchFamily="18" charset="0"/>
              </a:rPr>
              <a:t>the world</a:t>
            </a:r>
          </a:p>
          <a:p>
            <a:pPr algn="ctr"/>
            <a:r>
              <a:rPr lang="en-US" altLang="en-US" sz="2000" dirty="0">
                <a:solidFill>
                  <a:schemeClr val="tx1"/>
                </a:solidFill>
                <a:latin typeface="Times New Roman" panose="02020603050405020304" pitchFamily="18" charset="0"/>
              </a:rPr>
              <a:t>and sin</a:t>
            </a:r>
          </a:p>
          <a:p>
            <a:pPr algn="ctr"/>
            <a:endParaRPr lang="en-US" altLang="en-US" sz="800" dirty="0">
              <a:solidFill>
                <a:schemeClr val="tx1"/>
              </a:solidFill>
              <a:latin typeface="Times New Roman" panose="02020603050405020304" pitchFamily="18" charset="0"/>
            </a:endParaRPr>
          </a:p>
          <a:p>
            <a:pPr algn="ctr"/>
            <a:r>
              <a:rPr lang="en-US" altLang="en-US" sz="1800" b="0" dirty="0">
                <a:solidFill>
                  <a:schemeClr val="tx1"/>
                </a:solidFill>
                <a:latin typeface="Arial Black" panose="020B0A04020102020204" pitchFamily="34" charset="0"/>
              </a:rPr>
              <a:t> Our Past!</a:t>
            </a:r>
          </a:p>
        </p:txBody>
      </p:sp>
      <p:sp>
        <p:nvSpPr>
          <p:cNvPr id="89108" name="Text Box 21"/>
          <p:cNvSpPr txBox="1">
            <a:spLocks noChangeArrowheads="1"/>
          </p:cNvSpPr>
          <p:nvPr/>
        </p:nvSpPr>
        <p:spPr bwMode="auto">
          <a:xfrm>
            <a:off x="1471001" y="5272088"/>
            <a:ext cx="1348399" cy="83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i="1" dirty="0">
                <a:solidFill>
                  <a:srgbClr val="FF0000"/>
                </a:solidFill>
                <a:latin typeface="Times New Roman" panose="02020603050405020304" pitchFamily="18" charset="0"/>
              </a:rPr>
              <a:t>“Baptized in</a:t>
            </a:r>
          </a:p>
          <a:p>
            <a:pPr algn="ctr"/>
            <a:r>
              <a:rPr lang="en-US" altLang="en-US" sz="1600" i="1" dirty="0">
                <a:solidFill>
                  <a:srgbClr val="FF0000"/>
                </a:solidFill>
                <a:latin typeface="Times New Roman" panose="02020603050405020304" pitchFamily="18" charset="0"/>
              </a:rPr>
              <a:t>the cloud</a:t>
            </a:r>
          </a:p>
          <a:p>
            <a:pPr algn="ctr"/>
            <a:r>
              <a:rPr lang="en-US" altLang="en-US" sz="1600" i="1" dirty="0">
                <a:solidFill>
                  <a:srgbClr val="FF0000"/>
                </a:solidFill>
                <a:latin typeface="Times New Roman" panose="02020603050405020304" pitchFamily="18" charset="0"/>
              </a:rPr>
              <a:t>and the sea.” </a:t>
            </a:r>
          </a:p>
        </p:txBody>
      </p:sp>
      <p:sp>
        <p:nvSpPr>
          <p:cNvPr id="89109" name="Text Box 22"/>
          <p:cNvSpPr txBox="1">
            <a:spLocks noChangeArrowheads="1"/>
          </p:cNvSpPr>
          <p:nvPr/>
        </p:nvSpPr>
        <p:spPr bwMode="auto">
          <a:xfrm>
            <a:off x="2411569" y="4358481"/>
            <a:ext cx="3074831" cy="329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rgbClr val="663300"/>
                </a:solidFill>
                <a:latin typeface="Times New Roman" panose="02020603050405020304" pitchFamily="18" charset="0"/>
              </a:rPr>
              <a:t>          Inward focused:</a:t>
            </a:r>
          </a:p>
          <a:p>
            <a:r>
              <a:rPr lang="en-US" altLang="en-US" sz="1600" dirty="0">
                <a:solidFill>
                  <a:srgbClr val="663300"/>
                </a:solidFill>
                <a:latin typeface="Times New Roman" panose="02020603050405020304" pitchFamily="18" charset="0"/>
              </a:rPr>
              <a:t>          seeking blessings </a:t>
            </a:r>
          </a:p>
          <a:p>
            <a:r>
              <a:rPr lang="en-US" altLang="en-US" sz="1600" dirty="0">
                <a:solidFill>
                  <a:srgbClr val="663300"/>
                </a:solidFill>
                <a:latin typeface="Times New Roman" panose="02020603050405020304" pitchFamily="18" charset="0"/>
              </a:rPr>
              <a:t>        and miracles for self.</a:t>
            </a:r>
          </a:p>
          <a:p>
            <a:pPr algn="ctr"/>
            <a:endParaRPr lang="en-US" altLang="en-US" sz="800" dirty="0">
              <a:solidFill>
                <a:srgbClr val="663300"/>
              </a:solidFill>
              <a:latin typeface="Times New Roman" panose="02020603050405020304" pitchFamily="18" charset="0"/>
            </a:endParaRPr>
          </a:p>
          <a:p>
            <a:pPr algn="ctr"/>
            <a:endParaRPr lang="en-US" altLang="en-US" sz="800" dirty="0">
              <a:solidFill>
                <a:srgbClr val="663300"/>
              </a:solidFill>
              <a:latin typeface="Times New Roman" panose="02020603050405020304" pitchFamily="18" charset="0"/>
            </a:endParaRPr>
          </a:p>
          <a:p>
            <a:pPr algn="ctr"/>
            <a:r>
              <a:rPr lang="en-US" altLang="en-US" sz="1600" dirty="0">
                <a:solidFill>
                  <a:srgbClr val="663300"/>
                </a:solidFill>
                <a:latin typeface="Times New Roman" panose="02020603050405020304" pitchFamily="18" charset="0"/>
              </a:rPr>
              <a:t>Desiring God’s </a:t>
            </a:r>
          </a:p>
          <a:p>
            <a:pPr algn="ctr"/>
            <a:r>
              <a:rPr lang="en-US" altLang="en-US" sz="1600" dirty="0">
                <a:solidFill>
                  <a:srgbClr val="663300"/>
                </a:solidFill>
                <a:latin typeface="Times New Roman" panose="02020603050405020304" pitchFamily="18" charset="0"/>
              </a:rPr>
              <a:t>blessings of relationship</a:t>
            </a:r>
          </a:p>
          <a:p>
            <a:pPr algn="ctr"/>
            <a:r>
              <a:rPr lang="en-US" altLang="en-US" sz="1600" dirty="0">
                <a:solidFill>
                  <a:srgbClr val="663300"/>
                </a:solidFill>
                <a:latin typeface="Times New Roman" panose="02020603050405020304" pitchFamily="18" charset="0"/>
              </a:rPr>
              <a:t>but unwilling to step into</a:t>
            </a:r>
          </a:p>
          <a:p>
            <a:pPr algn="ctr"/>
            <a:r>
              <a:rPr lang="en-US" altLang="en-US" sz="1600" dirty="0">
                <a:solidFill>
                  <a:srgbClr val="663300"/>
                </a:solidFill>
                <a:latin typeface="Times New Roman" panose="02020603050405020304" pitchFamily="18" charset="0"/>
              </a:rPr>
              <a:t>the dominion role to </a:t>
            </a:r>
          </a:p>
          <a:p>
            <a:pPr algn="ctr"/>
            <a:r>
              <a:rPr lang="en-US" altLang="en-US" sz="1600" dirty="0">
                <a:solidFill>
                  <a:srgbClr val="663300"/>
                </a:solidFill>
                <a:latin typeface="Times New Roman" panose="02020603050405020304" pitchFamily="18" charset="0"/>
              </a:rPr>
              <a:t> pursue God’s will and work.</a:t>
            </a:r>
          </a:p>
          <a:p>
            <a:pPr algn="ctr"/>
            <a:endParaRPr lang="en-US" altLang="en-US" sz="1200" dirty="0">
              <a:solidFill>
                <a:srgbClr val="663300"/>
              </a:solidFill>
              <a:latin typeface="Times New Roman" panose="02020603050405020304" pitchFamily="18" charset="0"/>
            </a:endParaRPr>
          </a:p>
          <a:p>
            <a:pPr algn="ctr"/>
            <a:r>
              <a:rPr lang="en-US" altLang="en-US" sz="1800" dirty="0">
                <a:solidFill>
                  <a:srgbClr val="006600"/>
                </a:solidFill>
                <a:latin typeface="Times New Roman" panose="02020603050405020304" pitchFamily="18" charset="0"/>
              </a:rPr>
              <a:t> “</a:t>
            </a:r>
            <a:r>
              <a:rPr lang="en-US" sz="1800" i="1" dirty="0">
                <a:solidFill>
                  <a:srgbClr val="006600"/>
                </a:solidFill>
                <a:latin typeface="Times New Roman" panose="02020603050405020304" pitchFamily="18" charset="0"/>
                <a:cs typeface="Times New Roman" panose="02020603050405020304" pitchFamily="18" charset="0"/>
              </a:rPr>
              <a:t>He brought </a:t>
            </a:r>
            <a:r>
              <a:rPr lang="en-US" sz="1800" i="1" dirty="0">
                <a:solidFill>
                  <a:srgbClr val="006600"/>
                </a:solidFill>
                <a:latin typeface="+mj-lt"/>
              </a:rPr>
              <a:t>us out, th</a:t>
            </a:r>
            <a:r>
              <a:rPr lang="en-US" sz="1800" i="1" dirty="0">
                <a:solidFill>
                  <a:srgbClr val="006600"/>
                </a:solidFill>
                <a:latin typeface="+mj-lt"/>
                <a:cs typeface="Times New Roman" panose="02020603050405020304" pitchFamily="18" charset="0"/>
              </a:rPr>
              <a:t>at He </a:t>
            </a:r>
          </a:p>
          <a:p>
            <a:pPr algn="ctr"/>
            <a:r>
              <a:rPr lang="en-US" sz="1800" i="1" dirty="0">
                <a:solidFill>
                  <a:srgbClr val="006600"/>
                </a:solidFill>
                <a:latin typeface="+mj-lt"/>
                <a:cs typeface="Times New Roman" panose="02020603050405020304" pitchFamily="18" charset="0"/>
              </a:rPr>
              <a:t>  might bring us in.” </a:t>
            </a:r>
            <a:r>
              <a:rPr lang="en-US" sz="1400" i="1" dirty="0">
                <a:solidFill>
                  <a:srgbClr val="006600"/>
                </a:solidFill>
                <a:latin typeface="+mj-lt"/>
                <a:cs typeface="Times New Roman" panose="02020603050405020304" pitchFamily="18" charset="0"/>
              </a:rPr>
              <a:t>(Deut. 6:23</a:t>
            </a:r>
            <a:r>
              <a:rPr lang="en-US" sz="1400" i="1" dirty="0">
                <a:solidFill>
                  <a:srgbClr val="006600"/>
                </a:solidFill>
                <a:latin typeface="Times New Roman" panose="02020603050405020304" pitchFamily="18" charset="0"/>
                <a:cs typeface="Times New Roman" panose="02020603050405020304" pitchFamily="18" charset="0"/>
              </a:rPr>
              <a:t>)</a:t>
            </a:r>
            <a:endParaRPr lang="en-US" sz="1400" dirty="0">
              <a:solidFill>
                <a:srgbClr val="006600"/>
              </a:solidFill>
              <a:latin typeface="Times New Roman" panose="02020603050405020304" pitchFamily="18" charset="0"/>
              <a:cs typeface="Times New Roman" panose="02020603050405020304" pitchFamily="18" charset="0"/>
            </a:endParaRPr>
          </a:p>
          <a:p>
            <a:pPr algn="ctr"/>
            <a:endParaRPr lang="en-US" altLang="en-US" sz="1600" dirty="0">
              <a:solidFill>
                <a:srgbClr val="663300"/>
              </a:solidFill>
              <a:latin typeface="Times New Roman" panose="02020603050405020304" pitchFamily="18" charset="0"/>
            </a:endParaRPr>
          </a:p>
        </p:txBody>
      </p:sp>
      <p:sp>
        <p:nvSpPr>
          <p:cNvPr id="89110" name="Text Box 23"/>
          <p:cNvSpPr txBox="1">
            <a:spLocks noChangeArrowheads="1"/>
          </p:cNvSpPr>
          <p:nvPr/>
        </p:nvSpPr>
        <p:spPr bwMode="auto">
          <a:xfrm>
            <a:off x="5541963" y="631825"/>
            <a:ext cx="18002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dirty="0">
                <a:latin typeface="Times New Roman" panose="02020603050405020304" pitchFamily="18" charset="0"/>
              </a:rPr>
              <a:t>Outward focused -</a:t>
            </a:r>
          </a:p>
          <a:p>
            <a:pPr algn="ctr"/>
            <a:r>
              <a:rPr lang="en-US" altLang="en-US" sz="1600" dirty="0">
                <a:latin typeface="Times New Roman" panose="02020603050405020304" pitchFamily="18" charset="0"/>
              </a:rPr>
              <a:t>seeking blessings</a:t>
            </a:r>
          </a:p>
          <a:p>
            <a:pPr algn="ctr"/>
            <a:r>
              <a:rPr lang="en-US" altLang="en-US" sz="1600" dirty="0">
                <a:latin typeface="Times New Roman" panose="02020603050405020304" pitchFamily="18" charset="0"/>
              </a:rPr>
              <a:t>and miracles for</a:t>
            </a:r>
          </a:p>
          <a:p>
            <a:pPr algn="ctr"/>
            <a:r>
              <a:rPr lang="en-US" altLang="en-US" sz="1600" dirty="0">
                <a:latin typeface="Times New Roman" panose="02020603050405020304" pitchFamily="18" charset="0"/>
              </a:rPr>
              <a:t>others</a:t>
            </a:r>
          </a:p>
        </p:txBody>
      </p:sp>
      <p:sp>
        <p:nvSpPr>
          <p:cNvPr id="3" name="TextBox 2">
            <a:extLst>
              <a:ext uri="{FF2B5EF4-FFF2-40B4-BE49-F238E27FC236}">
                <a16:creationId xmlns:a16="http://schemas.microsoft.com/office/drawing/2014/main" id="{BACC1E5E-3EBE-43CC-BC34-3FDFEBE4BC6E}"/>
              </a:ext>
            </a:extLst>
          </p:cNvPr>
          <p:cNvSpPr txBox="1"/>
          <p:nvPr/>
        </p:nvSpPr>
        <p:spPr>
          <a:xfrm>
            <a:off x="381000" y="8911371"/>
            <a:ext cx="6799911" cy="400110"/>
          </a:xfrm>
          <a:prstGeom prst="rect">
            <a:avLst/>
          </a:prstGeom>
          <a:noFill/>
        </p:spPr>
        <p:txBody>
          <a:bodyPr wrap="square" rtlCol="0">
            <a:spAutoFit/>
          </a:bodyPr>
          <a:lstStyle/>
          <a:p>
            <a:r>
              <a:rPr lang="en-US" sz="2000" dirty="0">
                <a:solidFill>
                  <a:srgbClr val="FF0000"/>
                </a:solidFill>
                <a:latin typeface="Arial Black" panose="020B0A04020102020204" pitchFamily="34" charset="0"/>
              </a:rPr>
              <a:t>Relationship       </a:t>
            </a:r>
            <a:r>
              <a:rPr lang="en-US" sz="2000" dirty="0">
                <a:solidFill>
                  <a:srgbClr val="663300"/>
                </a:solidFill>
                <a:latin typeface="Arial Black" panose="020B0A04020102020204" pitchFamily="34" charset="0"/>
              </a:rPr>
              <a:t>Transformation          </a:t>
            </a:r>
            <a:r>
              <a:rPr lang="en-US" sz="2000" dirty="0">
                <a:solidFill>
                  <a:srgbClr val="006600"/>
                </a:solidFill>
                <a:latin typeface="Arial Black" panose="020B0A04020102020204" pitchFamily="34" charset="0"/>
              </a:rPr>
              <a:t>Dominion</a:t>
            </a:r>
            <a:endParaRPr lang="en-US" sz="2000" dirty="0">
              <a:solidFill>
                <a:srgbClr val="FF0000"/>
              </a:solidFill>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228600" y="228600"/>
            <a:ext cx="6858000" cy="88900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8000" b="0" dirty="0">
                <a:latin typeface="Arial Black" panose="020B0A04020102020204" pitchFamily="34" charset="0"/>
                <a:cs typeface="Times New Roman" panose="02020603050405020304" pitchFamily="18" charset="0"/>
              </a:rPr>
              <a:t>I’M  GOING </a:t>
            </a:r>
            <a:r>
              <a:rPr lang="en-US" altLang="en-US" sz="8000" b="0" u="sng" dirty="0">
                <a:solidFill>
                  <a:srgbClr val="FFFF00"/>
                </a:solidFill>
                <a:latin typeface="Arial Black" panose="020B0A04020102020204" pitchFamily="34" charset="0"/>
                <a:cs typeface="Times New Roman" panose="02020603050405020304" pitchFamily="18" charset="0"/>
              </a:rPr>
              <a:t>NORTH</a:t>
            </a:r>
            <a:r>
              <a:rPr lang="en-US" altLang="en-US" sz="8000" b="0" dirty="0">
                <a:latin typeface="Arial Black" panose="020B0A04020102020204" pitchFamily="34" charset="0"/>
                <a:cs typeface="Times New Roman" panose="02020603050405020304" pitchFamily="18" charset="0"/>
              </a:rPr>
              <a:t> </a:t>
            </a:r>
            <a:endParaRPr lang="en-US" altLang="en-US" sz="7200" b="0" dirty="0">
              <a:latin typeface="Times New Roman" panose="02020603050405020304" pitchFamily="18" charset="0"/>
              <a:cs typeface="Times New Roman" panose="02020603050405020304" pitchFamily="18" charset="0"/>
            </a:endParaRPr>
          </a:p>
          <a:p>
            <a:pPr algn="ctr"/>
            <a:r>
              <a:rPr lang="en-US" altLang="en-US" sz="3200" b="0" dirty="0">
                <a:latin typeface="Arial Black" panose="020B0A04020102020204" pitchFamily="34" charset="0"/>
                <a:cs typeface="Times New Roman" panose="02020603050405020304" pitchFamily="18" charset="0"/>
              </a:rPr>
              <a:t> </a:t>
            </a:r>
            <a:endParaRPr lang="en-US" altLang="en-US" sz="7200" b="0" dirty="0">
              <a:latin typeface="Times New Roman" panose="02020603050405020304" pitchFamily="18" charset="0"/>
              <a:cs typeface="Times New Roman" panose="02020603050405020304" pitchFamily="18" charset="0"/>
            </a:endParaRPr>
          </a:p>
          <a:p>
            <a:pPr algn="ctr"/>
            <a:r>
              <a:rPr lang="en-US" altLang="en-US" sz="4600" b="0" dirty="0">
                <a:cs typeface="Times New Roman" panose="02020603050405020304" pitchFamily="18" charset="0"/>
              </a:rPr>
              <a:t>THROUGH  </a:t>
            </a:r>
            <a:r>
              <a:rPr lang="en-US" altLang="en-US" sz="4600" b="0" dirty="0">
                <a:solidFill>
                  <a:srgbClr val="FFFF00"/>
                </a:solidFill>
                <a:cs typeface="Times New Roman" panose="02020603050405020304" pitchFamily="18" charset="0"/>
              </a:rPr>
              <a:t>PRAYER,  FASTING AND ACTIONS</a:t>
            </a:r>
            <a:r>
              <a:rPr lang="en-US" altLang="en-US" sz="4600" b="0" dirty="0">
                <a:cs typeface="Times New Roman" panose="02020603050405020304" pitchFamily="18" charset="0"/>
              </a:rPr>
              <a:t> </a:t>
            </a:r>
            <a:endParaRPr lang="en-US" altLang="en-US" sz="4800" b="0" dirty="0">
              <a:latin typeface="Copperplate Gothic Bold" panose="020E0705020206020404" pitchFamily="34" charset="0"/>
              <a:cs typeface="Times New Roman" panose="02020603050405020304" pitchFamily="18" charset="0"/>
            </a:endParaRPr>
          </a:p>
          <a:p>
            <a:pPr algn="ctr"/>
            <a:r>
              <a:rPr lang="en-US" altLang="en-US" sz="4600" b="0" dirty="0">
                <a:latin typeface="Times New Roman" panose="02020603050405020304" pitchFamily="18" charset="0"/>
                <a:cs typeface="Times New Roman" panose="02020603050405020304" pitchFamily="18" charset="0"/>
              </a:rPr>
              <a:t> </a:t>
            </a:r>
            <a:endParaRPr lang="en-US" altLang="en-US" sz="1200" b="0" dirty="0">
              <a:latin typeface="Times New Roman" panose="02020603050405020304" pitchFamily="18" charset="0"/>
              <a:cs typeface="Times New Roman" panose="02020603050405020304" pitchFamily="18" charset="0"/>
            </a:endParaRPr>
          </a:p>
          <a:p>
            <a:pPr algn="ctr"/>
            <a:r>
              <a:rPr lang="en-US" altLang="en-US" sz="4600" b="0" dirty="0">
                <a:cs typeface="Times New Roman" panose="02020603050405020304" pitchFamily="18" charset="0"/>
              </a:rPr>
              <a:t>INTO APOSTOLIC </a:t>
            </a:r>
            <a:r>
              <a:rPr lang="en-US" altLang="en-US" sz="4600" b="0" dirty="0">
                <a:solidFill>
                  <a:srgbClr val="FFFF00"/>
                </a:solidFill>
                <a:cs typeface="Times New Roman" panose="02020603050405020304" pitchFamily="18" charset="0"/>
              </a:rPr>
              <a:t>REVIVAL</a:t>
            </a:r>
            <a:r>
              <a:rPr lang="en-US" altLang="en-US" sz="4600" b="0" dirty="0">
                <a:cs typeface="Times New Roman" panose="02020603050405020304" pitchFamily="18" charset="0"/>
              </a:rPr>
              <a:t> AND THEN  THE </a:t>
            </a:r>
            <a:r>
              <a:rPr lang="en-US" altLang="en-US" sz="4600" b="0" dirty="0">
                <a:solidFill>
                  <a:srgbClr val="FFFF00"/>
                </a:solidFill>
                <a:cs typeface="Times New Roman" panose="02020603050405020304" pitchFamily="18" charset="0"/>
              </a:rPr>
              <a:t>RAPTURE</a:t>
            </a:r>
            <a:r>
              <a:rPr lang="en-US" altLang="en-US" sz="4600" b="0" dirty="0">
                <a:cs typeface="Times New Roman" panose="02020603050405020304" pitchFamily="18" charset="0"/>
              </a:rPr>
              <a:t> OF THE  CHURCH !</a:t>
            </a:r>
          </a:p>
          <a:p>
            <a:pPr algn="ctr"/>
            <a:endParaRPr lang="en-US" altLang="en-US" sz="1200" b="0" dirty="0"/>
          </a:p>
        </p:txBody>
      </p:sp>
      <p:sp>
        <p:nvSpPr>
          <p:cNvPr id="91139" name="Line 3"/>
          <p:cNvSpPr>
            <a:spLocks noChangeShapeType="1"/>
          </p:cNvSpPr>
          <p:nvPr/>
        </p:nvSpPr>
        <p:spPr bwMode="auto">
          <a:xfrm flipV="1">
            <a:off x="6096000" y="1828800"/>
            <a:ext cx="0" cy="7620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projctor.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2"/>
          <p:cNvGrpSpPr>
            <a:grpSpLocks/>
          </p:cNvGrpSpPr>
          <p:nvPr/>
        </p:nvGrpSpPr>
        <p:grpSpPr bwMode="auto">
          <a:xfrm>
            <a:off x="2133600" y="2209800"/>
            <a:ext cx="4953000" cy="5638800"/>
            <a:chOff x="1440" y="1824"/>
            <a:chExt cx="3120" cy="3120"/>
          </a:xfrm>
        </p:grpSpPr>
        <p:grpSp>
          <p:nvGrpSpPr>
            <p:cNvPr id="93208" name="Group 3"/>
            <p:cNvGrpSpPr>
              <a:grpSpLocks/>
            </p:cNvGrpSpPr>
            <p:nvPr/>
          </p:nvGrpSpPr>
          <p:grpSpPr bwMode="auto">
            <a:xfrm>
              <a:off x="1440" y="2448"/>
              <a:ext cx="3120" cy="2496"/>
              <a:chOff x="1440" y="2448"/>
              <a:chExt cx="3120" cy="2496"/>
            </a:xfrm>
          </p:grpSpPr>
          <p:sp>
            <p:nvSpPr>
              <p:cNvPr id="93210" name="Rectangle 4"/>
              <p:cNvSpPr>
                <a:spLocks noChangeArrowheads="1"/>
              </p:cNvSpPr>
              <p:nvPr/>
            </p:nvSpPr>
            <p:spPr bwMode="auto">
              <a:xfrm>
                <a:off x="1440" y="4320"/>
                <a:ext cx="3120" cy="624"/>
              </a:xfrm>
              <a:prstGeom prst="rect">
                <a:avLst/>
              </a:prstGeom>
              <a:solidFill>
                <a:srgbClr val="FF99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chemeClr val="tx1"/>
                  </a:solidFill>
                  <a:latin typeface="Arial Black" panose="020B0A04020102020204" pitchFamily="34" charset="0"/>
                </a:endParaRPr>
              </a:p>
            </p:txBody>
          </p:sp>
          <p:sp>
            <p:nvSpPr>
              <p:cNvPr id="93211" name="Rectangle 5"/>
              <p:cNvSpPr>
                <a:spLocks noChangeArrowheads="1"/>
              </p:cNvSpPr>
              <p:nvPr/>
            </p:nvSpPr>
            <p:spPr bwMode="auto">
              <a:xfrm>
                <a:off x="1440" y="3696"/>
                <a:ext cx="3120" cy="624"/>
              </a:xfrm>
              <a:prstGeom prst="rect">
                <a:avLst/>
              </a:prstGeom>
              <a:solidFill>
                <a:srgbClr val="FF66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93212" name="Rectangle 6"/>
              <p:cNvSpPr>
                <a:spLocks noChangeArrowheads="1"/>
              </p:cNvSpPr>
              <p:nvPr/>
            </p:nvSpPr>
            <p:spPr bwMode="auto">
              <a:xfrm>
                <a:off x="1440" y="3072"/>
                <a:ext cx="3120" cy="624"/>
              </a:xfrm>
              <a:prstGeom prst="rect">
                <a:avLst/>
              </a:prstGeom>
              <a:solidFill>
                <a:srgbClr val="FF3399"/>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93213" name="Rectangle 7"/>
              <p:cNvSpPr>
                <a:spLocks noChangeArrowheads="1"/>
              </p:cNvSpPr>
              <p:nvPr/>
            </p:nvSpPr>
            <p:spPr bwMode="auto">
              <a:xfrm>
                <a:off x="1440" y="2448"/>
                <a:ext cx="3120" cy="624"/>
              </a:xfrm>
              <a:prstGeom prst="rect">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sp>
          <p:nvSpPr>
            <p:cNvPr id="93209" name="Rectangle 8"/>
            <p:cNvSpPr>
              <a:spLocks noChangeArrowheads="1"/>
            </p:cNvSpPr>
            <p:nvPr/>
          </p:nvSpPr>
          <p:spPr bwMode="auto">
            <a:xfrm>
              <a:off x="1440" y="1824"/>
              <a:ext cx="3120" cy="624"/>
            </a:xfrm>
            <a:prstGeom prst="rect">
              <a:avLst/>
            </a:prstGeom>
            <a:solidFill>
              <a:srgbClr val="CC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dirty="0">
                  <a:latin typeface="Times New Roman" panose="02020603050405020304" pitchFamily="18" charset="0"/>
                </a:rPr>
                <a:t>RESTORATION </a:t>
              </a:r>
            </a:p>
            <a:p>
              <a:pPr algn="ctr"/>
              <a:endParaRPr lang="en-US" altLang="en-US" sz="2800" dirty="0">
                <a:latin typeface="Times New Roman" panose="02020603050405020304" pitchFamily="18" charset="0"/>
              </a:endParaRPr>
            </a:p>
          </p:txBody>
        </p:sp>
      </p:grpSp>
      <p:sp>
        <p:nvSpPr>
          <p:cNvPr id="93187" name="Line 9"/>
          <p:cNvSpPr>
            <a:spLocks noChangeShapeType="1"/>
          </p:cNvSpPr>
          <p:nvPr/>
        </p:nvSpPr>
        <p:spPr bwMode="auto">
          <a:xfrm flipV="1">
            <a:off x="1981200" y="2463800"/>
            <a:ext cx="0" cy="556260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188" name="Line 10"/>
          <p:cNvSpPr>
            <a:spLocks noChangeShapeType="1"/>
          </p:cNvSpPr>
          <p:nvPr/>
        </p:nvSpPr>
        <p:spPr bwMode="auto">
          <a:xfrm>
            <a:off x="1955800" y="8026400"/>
            <a:ext cx="5257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189" name="Text Box 11"/>
          <p:cNvSpPr txBox="1">
            <a:spLocks noChangeArrowheads="1"/>
          </p:cNvSpPr>
          <p:nvPr/>
        </p:nvSpPr>
        <p:spPr bwMode="auto">
          <a:xfrm>
            <a:off x="152400" y="2895600"/>
            <a:ext cx="268288"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2000" dirty="0">
              <a:solidFill>
                <a:schemeClr val="tx1"/>
              </a:solidFill>
              <a:latin typeface="Times New Roman" panose="02020603050405020304" pitchFamily="18" charset="0"/>
            </a:endParaRPr>
          </a:p>
          <a:p>
            <a:pPr>
              <a:buFontTx/>
              <a:buChar char="-"/>
            </a:pPr>
            <a:endParaRPr lang="en-US" altLang="en-US" sz="2000" dirty="0">
              <a:solidFill>
                <a:schemeClr val="tx1"/>
              </a:solidFill>
              <a:latin typeface="Times New Roman" panose="02020603050405020304" pitchFamily="18" charset="0"/>
            </a:endParaRPr>
          </a:p>
          <a:p>
            <a:pPr>
              <a:buFontTx/>
              <a:buChar char="-"/>
            </a:pPr>
            <a:endParaRPr lang="en-US" altLang="en-US" sz="2000" dirty="0">
              <a:solidFill>
                <a:schemeClr val="tx1"/>
              </a:solidFill>
              <a:latin typeface="Times New Roman" panose="02020603050405020304" pitchFamily="18" charset="0"/>
            </a:endParaRPr>
          </a:p>
          <a:p>
            <a:pPr>
              <a:buFontTx/>
              <a:buChar char="-"/>
            </a:pPr>
            <a:endParaRPr lang="en-US" altLang="en-US" sz="2000" dirty="0">
              <a:solidFill>
                <a:schemeClr val="tx1"/>
              </a:solidFill>
              <a:latin typeface="Times New Roman" panose="02020603050405020304" pitchFamily="18" charset="0"/>
            </a:endParaRPr>
          </a:p>
          <a:p>
            <a:pPr>
              <a:buFontTx/>
              <a:buChar char="-"/>
            </a:pPr>
            <a:endParaRPr lang="en-US" altLang="en-US" sz="2000" dirty="0">
              <a:solidFill>
                <a:schemeClr val="tx1"/>
              </a:solidFill>
              <a:latin typeface="Times New Roman" panose="02020603050405020304" pitchFamily="18" charset="0"/>
            </a:endParaRPr>
          </a:p>
          <a:p>
            <a:pPr>
              <a:buFontTx/>
              <a:buChar char="-"/>
            </a:pPr>
            <a:endParaRPr lang="en-US" altLang="en-US" sz="2000" dirty="0">
              <a:solidFill>
                <a:schemeClr val="tx1"/>
              </a:solidFill>
              <a:latin typeface="Times New Roman" panose="02020603050405020304" pitchFamily="18" charset="0"/>
            </a:endParaRPr>
          </a:p>
          <a:p>
            <a:pPr>
              <a:buFontTx/>
              <a:buChar char="-"/>
            </a:pPr>
            <a:endParaRPr lang="en-US" altLang="en-US" sz="2000" dirty="0">
              <a:solidFill>
                <a:schemeClr val="tx1"/>
              </a:solidFill>
              <a:latin typeface="Times New Roman" panose="02020603050405020304" pitchFamily="18" charset="0"/>
            </a:endParaRPr>
          </a:p>
          <a:p>
            <a:pPr>
              <a:buFontTx/>
              <a:buChar char="-"/>
            </a:pPr>
            <a:endParaRPr lang="en-US" altLang="en-US" sz="2000" dirty="0">
              <a:solidFill>
                <a:schemeClr val="tx1"/>
              </a:solidFill>
              <a:latin typeface="Times New Roman" panose="02020603050405020304" pitchFamily="18" charset="0"/>
            </a:endParaRPr>
          </a:p>
        </p:txBody>
      </p:sp>
      <p:sp>
        <p:nvSpPr>
          <p:cNvPr id="93190" name="Text Box 12"/>
          <p:cNvSpPr txBox="1">
            <a:spLocks noChangeArrowheads="1"/>
          </p:cNvSpPr>
          <p:nvPr/>
        </p:nvSpPr>
        <p:spPr bwMode="auto">
          <a:xfrm>
            <a:off x="2173288" y="8213725"/>
            <a:ext cx="495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3600" u="sng" dirty="0">
                <a:solidFill>
                  <a:schemeClr val="tx1"/>
                </a:solidFill>
                <a:latin typeface="Times New Roman" panose="02020603050405020304" pitchFamily="18" charset="0"/>
              </a:rPr>
              <a:t>T  I   M   E</a:t>
            </a:r>
          </a:p>
          <a:p>
            <a:pPr algn="ctr"/>
            <a:r>
              <a:rPr lang="en-US" altLang="en-US" sz="2400" dirty="0">
                <a:solidFill>
                  <a:schemeClr val="tx1"/>
                </a:solidFill>
                <a:latin typeface="Times New Roman" panose="02020603050405020304" pitchFamily="18" charset="0"/>
              </a:rPr>
              <a:t>HOW FAST WILL WE </a:t>
            </a:r>
            <a:r>
              <a:rPr lang="en-US" altLang="en-US" sz="2400" u="sng" dirty="0">
                <a:solidFill>
                  <a:schemeClr val="tx1"/>
                </a:solidFill>
                <a:latin typeface="Times New Roman" panose="02020603050405020304" pitchFamily="18" charset="0"/>
              </a:rPr>
              <a:t>CHANGE</a:t>
            </a:r>
            <a:r>
              <a:rPr lang="en-US" altLang="en-US" sz="2400" dirty="0">
                <a:solidFill>
                  <a:schemeClr val="tx1"/>
                </a:solidFill>
                <a:latin typeface="Times New Roman" panose="02020603050405020304" pitchFamily="18" charset="0"/>
              </a:rPr>
              <a:t> ?</a:t>
            </a:r>
          </a:p>
        </p:txBody>
      </p:sp>
      <p:sp>
        <p:nvSpPr>
          <p:cNvPr id="93191" name="Text Box 13"/>
          <p:cNvSpPr txBox="1">
            <a:spLocks noChangeArrowheads="1"/>
          </p:cNvSpPr>
          <p:nvPr/>
        </p:nvSpPr>
        <p:spPr bwMode="auto">
          <a:xfrm>
            <a:off x="152400" y="-76200"/>
            <a:ext cx="70104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dirty="0">
                <a:solidFill>
                  <a:srgbClr val="CC0000"/>
                </a:solidFill>
                <a:latin typeface="Times New Roman" panose="02020603050405020304" pitchFamily="18" charset="0"/>
              </a:rPr>
              <a:t>  </a:t>
            </a:r>
            <a:r>
              <a:rPr lang="en-US" altLang="en-US" u="sng" dirty="0">
                <a:solidFill>
                  <a:srgbClr val="CC0000"/>
                </a:solidFill>
                <a:latin typeface="Times New Roman" panose="02020603050405020304" pitchFamily="18" charset="0"/>
              </a:rPr>
              <a:t>CHANGE</a:t>
            </a:r>
            <a:r>
              <a:rPr lang="en-US" altLang="en-US" dirty="0">
                <a:solidFill>
                  <a:schemeClr val="tx1"/>
                </a:solidFill>
                <a:latin typeface="Times New Roman" panose="02020603050405020304" pitchFamily="18" charset="0"/>
              </a:rPr>
              <a:t> IS DRIVEN BY:</a:t>
            </a:r>
          </a:p>
          <a:p>
            <a:r>
              <a:rPr lang="en-US" altLang="en-US" sz="3200" dirty="0">
                <a:solidFill>
                  <a:schemeClr val="tx1"/>
                </a:solidFill>
                <a:latin typeface="Times New Roman" panose="02020603050405020304" pitchFamily="18" charset="0"/>
              </a:rPr>
              <a:t>             </a:t>
            </a:r>
            <a:r>
              <a:rPr lang="en-US" altLang="en-US" sz="2400" dirty="0">
                <a:solidFill>
                  <a:schemeClr val="tx1"/>
                </a:solidFill>
                <a:latin typeface="Times New Roman" panose="02020603050405020304" pitchFamily="18" charset="0"/>
              </a:rPr>
              <a:t>- PRESSURE                                         </a:t>
            </a:r>
            <a:r>
              <a:rPr lang="en-US" altLang="en-US" sz="1800" dirty="0">
                <a:solidFill>
                  <a:schemeClr val="tx1"/>
                </a:solidFill>
                <a:latin typeface="Times New Roman" panose="02020603050405020304" pitchFamily="18" charset="0"/>
              </a:rPr>
              <a:t>		           (Trials - the Cross and Refiner’s fire)</a:t>
            </a:r>
          </a:p>
          <a:p>
            <a:endParaRPr lang="en-US" altLang="en-US" sz="400" dirty="0">
              <a:solidFill>
                <a:schemeClr val="tx1"/>
              </a:solidFill>
              <a:latin typeface="Times New Roman" panose="02020603050405020304" pitchFamily="18" charset="0"/>
            </a:endParaRPr>
          </a:p>
          <a:p>
            <a:r>
              <a:rPr lang="en-US" altLang="en-US" sz="2800" dirty="0">
                <a:solidFill>
                  <a:schemeClr val="tx1"/>
                </a:solidFill>
                <a:latin typeface="Times New Roman" panose="02020603050405020304" pitchFamily="18" charset="0"/>
              </a:rPr>
              <a:t>               </a:t>
            </a:r>
            <a:r>
              <a:rPr lang="en-US" altLang="en-US" sz="2400" dirty="0">
                <a:solidFill>
                  <a:schemeClr val="tx1"/>
                </a:solidFill>
                <a:latin typeface="Times New Roman" panose="02020603050405020304" pitchFamily="18" charset="0"/>
              </a:rPr>
              <a:t>- VOLUNTARY SACRIFICE</a:t>
            </a:r>
          </a:p>
          <a:p>
            <a:r>
              <a:rPr lang="en-US" altLang="en-US" sz="1800" dirty="0">
                <a:solidFill>
                  <a:schemeClr val="tx1"/>
                </a:solidFill>
                <a:latin typeface="Times New Roman" panose="02020603050405020304" pitchFamily="18" charset="0"/>
              </a:rPr>
              <a:t>                           (Love for God, His Word and His Kingdom )</a:t>
            </a:r>
          </a:p>
        </p:txBody>
      </p:sp>
      <p:sp>
        <p:nvSpPr>
          <p:cNvPr id="93192" name="Text Box 14"/>
          <p:cNvSpPr txBox="1">
            <a:spLocks noChangeArrowheads="1"/>
          </p:cNvSpPr>
          <p:nvPr/>
        </p:nvSpPr>
        <p:spPr bwMode="auto">
          <a:xfrm>
            <a:off x="152400" y="2225675"/>
            <a:ext cx="1524000"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dirty="0">
                <a:solidFill>
                  <a:schemeClr val="tx1"/>
                </a:solidFill>
                <a:latin typeface="Times New Roman" panose="02020603050405020304" pitchFamily="18" charset="0"/>
              </a:rPr>
              <a:t>Increased</a:t>
            </a:r>
          </a:p>
          <a:p>
            <a:pPr algn="ctr"/>
            <a:r>
              <a:rPr lang="en-US" altLang="en-US" sz="1800" dirty="0">
                <a:solidFill>
                  <a:schemeClr val="tx1"/>
                </a:solidFill>
                <a:latin typeface="Times New Roman" panose="02020603050405020304" pitchFamily="18" charset="0"/>
              </a:rPr>
              <a:t>Levels Of:</a:t>
            </a:r>
          </a:p>
          <a:p>
            <a:pPr algn="ctr"/>
            <a:endParaRPr lang="en-US" altLang="en-US" sz="200" dirty="0">
              <a:solidFill>
                <a:schemeClr val="tx1"/>
              </a:solidFill>
              <a:latin typeface="Times New Roman" panose="02020603050405020304" pitchFamily="18" charset="0"/>
            </a:endParaRPr>
          </a:p>
          <a:p>
            <a:pPr algn="ctr"/>
            <a:r>
              <a:rPr lang="en-US" altLang="en-US" sz="1800" b="0" dirty="0">
                <a:solidFill>
                  <a:srgbClr val="000099"/>
                </a:solidFill>
                <a:latin typeface="Arial Black" panose="020B0A04020102020204" pitchFamily="34" charset="0"/>
              </a:rPr>
              <a:t>DOMINION</a:t>
            </a:r>
          </a:p>
          <a:p>
            <a:pPr algn="ctr"/>
            <a:r>
              <a:rPr lang="en-US" altLang="en-US" sz="1600" dirty="0">
                <a:solidFill>
                  <a:schemeClr val="tx1"/>
                </a:solidFill>
                <a:latin typeface="Times New Roman" panose="02020603050405020304" pitchFamily="18" charset="0"/>
              </a:rPr>
              <a:t>(Authority)</a:t>
            </a:r>
            <a:r>
              <a:rPr lang="en-US" altLang="en-US" sz="1800" dirty="0">
                <a:solidFill>
                  <a:schemeClr val="tx1"/>
                </a:solidFill>
                <a:latin typeface="Times New Roman" panose="02020603050405020304" pitchFamily="18" charset="0"/>
              </a:rPr>
              <a:t>  </a:t>
            </a:r>
          </a:p>
        </p:txBody>
      </p:sp>
      <p:sp>
        <p:nvSpPr>
          <p:cNvPr id="93193" name="Text Box 15"/>
          <p:cNvSpPr txBox="1">
            <a:spLocks noChangeArrowheads="1"/>
          </p:cNvSpPr>
          <p:nvPr/>
        </p:nvSpPr>
        <p:spPr bwMode="auto">
          <a:xfrm>
            <a:off x="0" y="6965950"/>
            <a:ext cx="1828800" cy="1054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dirty="0">
                <a:solidFill>
                  <a:schemeClr val="tx1"/>
                </a:solidFill>
                <a:latin typeface="Times New Roman" panose="02020603050405020304" pitchFamily="18" charset="0"/>
              </a:rPr>
              <a:t>Driven By</a:t>
            </a:r>
          </a:p>
          <a:p>
            <a:pPr algn="ctr"/>
            <a:r>
              <a:rPr lang="en-US" altLang="en-US" sz="1600" dirty="0">
                <a:solidFill>
                  <a:schemeClr val="tx1"/>
                </a:solidFill>
                <a:latin typeface="Times New Roman" panose="02020603050405020304" pitchFamily="18" charset="0"/>
              </a:rPr>
              <a:t>New Levels Of</a:t>
            </a:r>
          </a:p>
          <a:p>
            <a:pPr algn="ctr"/>
            <a:r>
              <a:rPr lang="en-US" altLang="en-US" sz="1500" dirty="0">
                <a:solidFill>
                  <a:srgbClr val="FF0000"/>
                </a:solidFill>
                <a:latin typeface="Arial Black" panose="020B0A04020102020204" pitchFamily="34" charset="0"/>
              </a:rPr>
              <a:t>RELATIONSHIP</a:t>
            </a:r>
          </a:p>
          <a:p>
            <a:pPr algn="ctr"/>
            <a:r>
              <a:rPr lang="en-US" altLang="en-US" sz="1600" dirty="0">
                <a:solidFill>
                  <a:schemeClr val="tx1"/>
                </a:solidFill>
                <a:latin typeface="Times New Roman" panose="02020603050405020304" pitchFamily="18" charset="0"/>
              </a:rPr>
              <a:t> (Love For God)</a:t>
            </a:r>
          </a:p>
        </p:txBody>
      </p:sp>
      <p:sp>
        <p:nvSpPr>
          <p:cNvPr id="93194" name="Line 16"/>
          <p:cNvSpPr>
            <a:spLocks noChangeShapeType="1"/>
          </p:cNvSpPr>
          <p:nvPr/>
        </p:nvSpPr>
        <p:spPr bwMode="auto">
          <a:xfrm flipV="1">
            <a:off x="838200" y="3473450"/>
            <a:ext cx="0" cy="3413125"/>
          </a:xfrm>
          <a:prstGeom prst="line">
            <a:avLst/>
          </a:prstGeom>
          <a:noFill/>
          <a:ln w="76200">
            <a:solidFill>
              <a:srgbClr val="0066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195" name="Line 17"/>
          <p:cNvSpPr>
            <a:spLocks noChangeShapeType="1"/>
          </p:cNvSpPr>
          <p:nvPr/>
        </p:nvSpPr>
        <p:spPr bwMode="auto">
          <a:xfrm flipV="1">
            <a:off x="2209800" y="7162800"/>
            <a:ext cx="4876800" cy="685800"/>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196" name="Line 18"/>
          <p:cNvSpPr>
            <a:spLocks noChangeShapeType="1"/>
          </p:cNvSpPr>
          <p:nvPr/>
        </p:nvSpPr>
        <p:spPr bwMode="auto">
          <a:xfrm flipV="1">
            <a:off x="2133600" y="7162800"/>
            <a:ext cx="1143000" cy="304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197" name="Line 19"/>
          <p:cNvSpPr>
            <a:spLocks noChangeShapeType="1"/>
          </p:cNvSpPr>
          <p:nvPr/>
        </p:nvSpPr>
        <p:spPr bwMode="auto">
          <a:xfrm flipV="1">
            <a:off x="3276600" y="6248400"/>
            <a:ext cx="0" cy="9144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198" name="Line 20"/>
          <p:cNvSpPr>
            <a:spLocks noChangeShapeType="1"/>
          </p:cNvSpPr>
          <p:nvPr/>
        </p:nvSpPr>
        <p:spPr bwMode="auto">
          <a:xfrm flipV="1">
            <a:off x="3276600" y="6019800"/>
            <a:ext cx="914400" cy="2286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199" name="Line 21"/>
          <p:cNvSpPr>
            <a:spLocks noChangeShapeType="1"/>
          </p:cNvSpPr>
          <p:nvPr/>
        </p:nvSpPr>
        <p:spPr bwMode="auto">
          <a:xfrm rot="21559644" flipV="1">
            <a:off x="4267200" y="5105400"/>
            <a:ext cx="0" cy="9906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200" name="Line 22"/>
          <p:cNvSpPr>
            <a:spLocks noChangeShapeType="1"/>
          </p:cNvSpPr>
          <p:nvPr/>
        </p:nvSpPr>
        <p:spPr bwMode="auto">
          <a:xfrm flipV="1">
            <a:off x="4267200" y="4876800"/>
            <a:ext cx="990600" cy="2286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201" name="Line 23"/>
          <p:cNvSpPr>
            <a:spLocks noChangeShapeType="1"/>
          </p:cNvSpPr>
          <p:nvPr/>
        </p:nvSpPr>
        <p:spPr bwMode="auto">
          <a:xfrm flipV="1">
            <a:off x="5257800" y="3733800"/>
            <a:ext cx="76200" cy="1143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202" name="Line 24"/>
          <p:cNvSpPr>
            <a:spLocks noChangeShapeType="1"/>
          </p:cNvSpPr>
          <p:nvPr/>
        </p:nvSpPr>
        <p:spPr bwMode="auto">
          <a:xfrm flipV="1">
            <a:off x="5410200" y="3505200"/>
            <a:ext cx="1066800" cy="304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203" name="Line 25"/>
          <p:cNvSpPr>
            <a:spLocks noChangeShapeType="1"/>
          </p:cNvSpPr>
          <p:nvPr/>
        </p:nvSpPr>
        <p:spPr bwMode="auto">
          <a:xfrm flipV="1">
            <a:off x="6477000" y="2514600"/>
            <a:ext cx="152400" cy="9906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204" name="Text Box 26"/>
          <p:cNvSpPr txBox="1">
            <a:spLocks noChangeArrowheads="1"/>
          </p:cNvSpPr>
          <p:nvPr/>
        </p:nvSpPr>
        <p:spPr bwMode="auto">
          <a:xfrm rot="-506686">
            <a:off x="3806825" y="7010400"/>
            <a:ext cx="259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chemeClr val="tx1"/>
                </a:solidFill>
                <a:latin typeface="Arial Black" panose="020B0A04020102020204" pitchFamily="34" charset="0"/>
              </a:rPr>
              <a:t>GRADUAL</a:t>
            </a:r>
            <a:r>
              <a:rPr lang="en-US" altLang="en-US" sz="1800" dirty="0">
                <a:solidFill>
                  <a:srgbClr val="006600"/>
                </a:solidFill>
                <a:latin typeface="Arial Black" panose="020B0A04020102020204" pitchFamily="34" charset="0"/>
              </a:rPr>
              <a:t> </a:t>
            </a:r>
            <a:r>
              <a:rPr lang="en-US" altLang="en-US" sz="1800" dirty="0">
                <a:solidFill>
                  <a:schemeClr val="tx1"/>
                </a:solidFill>
                <a:latin typeface="Arial Black" panose="020B0A04020102020204" pitchFamily="34" charset="0"/>
              </a:rPr>
              <a:t>CHANGE</a:t>
            </a:r>
          </a:p>
        </p:txBody>
      </p:sp>
      <p:sp>
        <p:nvSpPr>
          <p:cNvPr id="93205" name="Text Box 27"/>
          <p:cNvSpPr txBox="1">
            <a:spLocks noChangeArrowheads="1"/>
          </p:cNvSpPr>
          <p:nvPr/>
        </p:nvSpPr>
        <p:spPr bwMode="auto">
          <a:xfrm rot="-2813394">
            <a:off x="2007394" y="4445794"/>
            <a:ext cx="4062412" cy="457200"/>
          </a:xfrm>
          <a:prstGeom prst="rect">
            <a:avLst/>
          </a:prstGeom>
          <a:solidFill>
            <a:srgbClr val="FFFFFF"/>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chemeClr val="tx1"/>
                </a:solidFill>
                <a:latin typeface="Arial Black" panose="020B0A04020102020204" pitchFamily="34" charset="0"/>
              </a:rPr>
              <a:t>Break-through  Change</a:t>
            </a:r>
          </a:p>
        </p:txBody>
      </p:sp>
      <p:sp>
        <p:nvSpPr>
          <p:cNvPr id="93206" name="Text Box 28"/>
          <p:cNvSpPr txBox="1">
            <a:spLocks noChangeArrowheads="1"/>
          </p:cNvSpPr>
          <p:nvPr/>
        </p:nvSpPr>
        <p:spPr bwMode="auto">
          <a:xfrm>
            <a:off x="1050925" y="3673475"/>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dirty="0">
              <a:solidFill>
                <a:schemeClr val="tx1"/>
              </a:solidFill>
            </a:endParaRPr>
          </a:p>
        </p:txBody>
      </p:sp>
      <p:sp>
        <p:nvSpPr>
          <p:cNvPr id="93207" name="Text Box 29"/>
          <p:cNvSpPr txBox="1">
            <a:spLocks noChangeArrowheads="1"/>
          </p:cNvSpPr>
          <p:nvPr/>
        </p:nvSpPr>
        <p:spPr bwMode="auto">
          <a:xfrm rot="-5400000">
            <a:off x="-259556" y="5009356"/>
            <a:ext cx="3149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200" dirty="0">
                <a:solidFill>
                  <a:srgbClr val="006600"/>
                </a:solidFill>
                <a:latin typeface="Arial Black" panose="020B0A04020102020204" pitchFamily="34" charset="0"/>
              </a:rPr>
              <a:t>TRANSFORMATION</a:t>
            </a:r>
          </a:p>
        </p:txBody>
      </p:sp>
    </p:spTree>
  </p:cSld>
  <p:clrMapOvr>
    <a:masterClrMapping/>
  </p:clrMapOvr>
  <p:transition spd="slow">
    <p:checker/>
    <p:sndAc>
      <p:stSnd>
        <p:snd r:embed="rId3" name="projctor.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33400" y="4851400"/>
            <a:ext cx="1089025" cy="425450"/>
          </a:xfrm>
          <a:prstGeom prst="rect">
            <a:avLst/>
          </a:prstGeom>
          <a:solidFill>
            <a:schemeClr val="accent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latin typeface="Arial Black" panose="020B0A04020102020204" pitchFamily="34" charset="0"/>
              </a:rPr>
              <a:t>SAINT</a:t>
            </a:r>
          </a:p>
        </p:txBody>
      </p:sp>
      <p:sp>
        <p:nvSpPr>
          <p:cNvPr id="21507" name="Text Box 3"/>
          <p:cNvSpPr txBox="1">
            <a:spLocks noChangeArrowheads="1"/>
          </p:cNvSpPr>
          <p:nvPr/>
        </p:nvSpPr>
        <p:spPr bwMode="auto">
          <a:xfrm>
            <a:off x="5257800" y="4832350"/>
            <a:ext cx="1382713" cy="425450"/>
          </a:xfrm>
          <a:prstGeom prst="rect">
            <a:avLst/>
          </a:prstGeom>
          <a:solidFill>
            <a:srgbClr val="0066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latin typeface="Arial Black" panose="020B0A04020102020204" pitchFamily="34" charset="0"/>
              </a:rPr>
              <a:t>SINNER</a:t>
            </a:r>
            <a:r>
              <a:rPr lang="en-US" altLang="en-US" sz="2000" dirty="0">
                <a:solidFill>
                  <a:schemeClr val="tx1"/>
                </a:solidFill>
                <a:latin typeface="Arial Black" panose="020B0A04020102020204" pitchFamily="34" charset="0"/>
              </a:rPr>
              <a:t> </a:t>
            </a:r>
          </a:p>
        </p:txBody>
      </p:sp>
      <p:sp>
        <p:nvSpPr>
          <p:cNvPr id="21508" name="Text Box 4"/>
          <p:cNvSpPr txBox="1">
            <a:spLocks noChangeArrowheads="1"/>
          </p:cNvSpPr>
          <p:nvPr/>
        </p:nvSpPr>
        <p:spPr bwMode="auto">
          <a:xfrm>
            <a:off x="3167063" y="685800"/>
            <a:ext cx="835025" cy="425450"/>
          </a:xfrm>
          <a:prstGeom prst="rect">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dirty="0">
                <a:latin typeface="Arial Black" panose="020B0A04020102020204" pitchFamily="34" charset="0"/>
              </a:rPr>
              <a:t>GOD</a:t>
            </a:r>
          </a:p>
        </p:txBody>
      </p:sp>
      <p:sp>
        <p:nvSpPr>
          <p:cNvPr id="21509" name="Text Box 5"/>
          <p:cNvSpPr txBox="1">
            <a:spLocks noChangeArrowheads="1"/>
          </p:cNvSpPr>
          <p:nvPr/>
        </p:nvSpPr>
        <p:spPr bwMode="auto">
          <a:xfrm rot="-3594352">
            <a:off x="707232" y="2721768"/>
            <a:ext cx="321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rgbClr val="FF0000"/>
                </a:solidFill>
                <a:latin typeface="Times New Roman" panose="02020603050405020304" pitchFamily="18" charset="0"/>
              </a:rPr>
              <a:t>RELATIONSHIP WITH GOD</a:t>
            </a:r>
          </a:p>
        </p:txBody>
      </p:sp>
      <p:sp>
        <p:nvSpPr>
          <p:cNvPr id="21510" name="Text Box 6"/>
          <p:cNvSpPr txBox="1">
            <a:spLocks noChangeArrowheads="1"/>
          </p:cNvSpPr>
          <p:nvPr/>
        </p:nvSpPr>
        <p:spPr bwMode="auto">
          <a:xfrm>
            <a:off x="1828800" y="4800600"/>
            <a:ext cx="324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dirty="0">
                <a:solidFill>
                  <a:schemeClr val="accent2"/>
                </a:solidFill>
                <a:latin typeface="Times New Roman" panose="02020603050405020304" pitchFamily="18" charset="0"/>
              </a:rPr>
              <a:t>RELATIONSHIP WITH MAN</a:t>
            </a:r>
            <a:endParaRPr lang="en-US" altLang="en-US" sz="1400" dirty="0">
              <a:solidFill>
                <a:schemeClr val="accent2"/>
              </a:solidFill>
              <a:latin typeface="Times New Roman" panose="02020603050405020304" pitchFamily="18" charset="0"/>
            </a:endParaRPr>
          </a:p>
        </p:txBody>
      </p:sp>
      <p:sp>
        <p:nvSpPr>
          <p:cNvPr id="21511" name="Line 7"/>
          <p:cNvSpPr>
            <a:spLocks noChangeShapeType="1"/>
          </p:cNvSpPr>
          <p:nvPr/>
        </p:nvSpPr>
        <p:spPr bwMode="auto">
          <a:xfrm flipV="1">
            <a:off x="1468438" y="1143000"/>
            <a:ext cx="2112962" cy="3657600"/>
          </a:xfrm>
          <a:prstGeom prst="line">
            <a:avLst/>
          </a:prstGeom>
          <a:noFill/>
          <a:ln w="762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2" name="Line 8"/>
          <p:cNvSpPr>
            <a:spLocks noChangeShapeType="1"/>
          </p:cNvSpPr>
          <p:nvPr/>
        </p:nvSpPr>
        <p:spPr bwMode="auto">
          <a:xfrm flipV="1">
            <a:off x="1676400" y="4724400"/>
            <a:ext cx="3505200" cy="0"/>
          </a:xfrm>
          <a:prstGeom prst="line">
            <a:avLst/>
          </a:prstGeom>
          <a:noFill/>
          <a:ln w="7620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3" name="Line 9"/>
          <p:cNvSpPr>
            <a:spLocks noChangeShapeType="1"/>
          </p:cNvSpPr>
          <p:nvPr/>
        </p:nvSpPr>
        <p:spPr bwMode="auto">
          <a:xfrm flipH="1" flipV="1">
            <a:off x="3694113" y="1143000"/>
            <a:ext cx="1695450" cy="3581400"/>
          </a:xfrm>
          <a:prstGeom prst="line">
            <a:avLst/>
          </a:prstGeom>
          <a:noFill/>
          <a:ln w="76200">
            <a:solidFill>
              <a:srgbClr val="008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4" name="Text Box 10"/>
          <p:cNvSpPr txBox="1">
            <a:spLocks noChangeArrowheads="1"/>
          </p:cNvSpPr>
          <p:nvPr/>
        </p:nvSpPr>
        <p:spPr bwMode="auto">
          <a:xfrm rot="3895187">
            <a:off x="3201194" y="2756694"/>
            <a:ext cx="3136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dirty="0">
                <a:solidFill>
                  <a:srgbClr val="008000"/>
                </a:solidFill>
                <a:latin typeface="Times New Roman" panose="02020603050405020304" pitchFamily="18" charset="0"/>
              </a:rPr>
              <a:t>GOD DEALING WITH MAN</a:t>
            </a:r>
          </a:p>
        </p:txBody>
      </p:sp>
      <p:sp>
        <p:nvSpPr>
          <p:cNvPr id="21515" name="Text Box 11"/>
          <p:cNvSpPr txBox="1">
            <a:spLocks noChangeArrowheads="1"/>
          </p:cNvSpPr>
          <p:nvPr/>
        </p:nvSpPr>
        <p:spPr bwMode="auto">
          <a:xfrm>
            <a:off x="533400" y="5257800"/>
            <a:ext cx="629602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dirty="0">
                <a:solidFill>
                  <a:schemeClr val="accent2"/>
                </a:solidFill>
                <a:latin typeface="Times New Roman" panose="02020603050405020304" pitchFamily="18" charset="0"/>
              </a:rPr>
              <a:t>Exercising God-given Dominion &amp; Authority to do His Will &amp; Work. </a:t>
            </a:r>
          </a:p>
          <a:p>
            <a:pPr algn="ctr"/>
            <a:endParaRPr lang="en-US" altLang="en-US" sz="400" dirty="0">
              <a:solidFill>
                <a:schemeClr val="accent2"/>
              </a:solidFill>
              <a:latin typeface="Times New Roman" panose="02020603050405020304" pitchFamily="18" charset="0"/>
            </a:endParaRPr>
          </a:p>
          <a:p>
            <a:pPr algn="ctr"/>
            <a:r>
              <a:rPr lang="en-US" altLang="en-US" sz="1400" dirty="0">
                <a:solidFill>
                  <a:schemeClr val="accent2"/>
                </a:solidFill>
                <a:latin typeface="Times New Roman" panose="02020603050405020304" pitchFamily="18" charset="0"/>
              </a:rPr>
              <a:t>We Have Been Given the Ministry of Reconciliation:</a:t>
            </a:r>
          </a:p>
          <a:p>
            <a:pPr algn="ctr"/>
            <a:r>
              <a:rPr lang="en-US" altLang="en-US" sz="1400" dirty="0">
                <a:solidFill>
                  <a:srgbClr val="FF0000"/>
                </a:solidFill>
                <a:latin typeface="Times New Roman" panose="02020603050405020304" pitchFamily="18" charset="0"/>
              </a:rPr>
              <a:t>- Reaching to God</a:t>
            </a:r>
            <a:r>
              <a:rPr lang="en-US" altLang="en-US" sz="1400" dirty="0">
                <a:solidFill>
                  <a:schemeClr val="accent2"/>
                </a:solidFill>
                <a:latin typeface="Times New Roman" panose="02020603050405020304" pitchFamily="18" charset="0"/>
              </a:rPr>
              <a:t> and Reaching to Man.                  </a:t>
            </a:r>
          </a:p>
          <a:p>
            <a:pPr algn="ctr"/>
            <a:endParaRPr lang="en-US" altLang="en-US" sz="600" dirty="0">
              <a:solidFill>
                <a:schemeClr val="accent2"/>
              </a:solidFill>
              <a:latin typeface="Times New Roman" panose="02020603050405020304" pitchFamily="18" charset="0"/>
            </a:endParaRPr>
          </a:p>
          <a:p>
            <a:pPr algn="ctr"/>
            <a:r>
              <a:rPr lang="en-US" altLang="en-US" sz="1600" dirty="0">
                <a:solidFill>
                  <a:srgbClr val="FF0000"/>
                </a:solidFill>
                <a:latin typeface="Times New Roman" panose="02020603050405020304" pitchFamily="18" charset="0"/>
              </a:rPr>
              <a:t>Going to God for man (Prayer) </a:t>
            </a:r>
            <a:r>
              <a:rPr lang="en-US" altLang="en-US" sz="1600" dirty="0">
                <a:solidFill>
                  <a:schemeClr val="tx1"/>
                </a:solidFill>
                <a:latin typeface="Times New Roman" panose="02020603050405020304" pitchFamily="18" charset="0"/>
              </a:rPr>
              <a:t>before </a:t>
            </a:r>
            <a:r>
              <a:rPr lang="en-US" altLang="en-US" sz="1600" dirty="0">
                <a:solidFill>
                  <a:schemeClr val="accent2"/>
                </a:solidFill>
                <a:latin typeface="Times New Roman" panose="02020603050405020304" pitchFamily="18" charset="0"/>
              </a:rPr>
              <a:t>Going to man for God (Care)!</a:t>
            </a:r>
            <a:endParaRPr lang="en-US" altLang="en-US" sz="800" b="0" dirty="0">
              <a:solidFill>
                <a:schemeClr val="accent2"/>
              </a:solidFill>
              <a:latin typeface="Arial Black" panose="020B0A04020102020204" pitchFamily="34" charset="0"/>
            </a:endParaRPr>
          </a:p>
        </p:txBody>
      </p:sp>
      <p:sp>
        <p:nvSpPr>
          <p:cNvPr id="21516" name="Text Box 12"/>
          <p:cNvSpPr txBox="1">
            <a:spLocks noChangeArrowheads="1"/>
          </p:cNvSpPr>
          <p:nvPr/>
        </p:nvSpPr>
        <p:spPr bwMode="auto">
          <a:xfrm>
            <a:off x="506413" y="0"/>
            <a:ext cx="6197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solidFill>
                  <a:srgbClr val="FF0000"/>
                </a:solidFill>
                <a:latin typeface="Arial Black" panose="020B0A04020102020204" pitchFamily="34" charset="0"/>
              </a:rPr>
              <a:t>A  BALANCED  AND  VALID  RELATIONSHIP</a:t>
            </a:r>
          </a:p>
          <a:p>
            <a:pPr algn="ctr"/>
            <a:endParaRPr lang="en-US" altLang="en-US" sz="200" b="0" dirty="0">
              <a:solidFill>
                <a:srgbClr val="FF0000"/>
              </a:solidFill>
              <a:latin typeface="Arial Black" panose="020B0A04020102020204" pitchFamily="34" charset="0"/>
            </a:endParaRPr>
          </a:p>
          <a:p>
            <a:pPr algn="ctr"/>
            <a:r>
              <a:rPr lang="en-US" altLang="en-US" sz="2000" b="0" dirty="0">
                <a:solidFill>
                  <a:srgbClr val="FF0000"/>
                </a:solidFill>
                <a:latin typeface="Arial Black" panose="020B0A04020102020204" pitchFamily="34" charset="0"/>
              </a:rPr>
              <a:t>MAN  NEEDS  GOD  –  GOD  NEEDS  MAN</a:t>
            </a:r>
          </a:p>
        </p:txBody>
      </p:sp>
      <p:sp>
        <p:nvSpPr>
          <p:cNvPr id="21517" name="Text Box 13"/>
          <p:cNvSpPr txBox="1">
            <a:spLocks noChangeArrowheads="1"/>
          </p:cNvSpPr>
          <p:nvPr/>
        </p:nvSpPr>
        <p:spPr bwMode="auto">
          <a:xfrm>
            <a:off x="2401888" y="2438400"/>
            <a:ext cx="2189162"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i="1" dirty="0">
                <a:solidFill>
                  <a:srgbClr val="FF0000"/>
                </a:solidFill>
                <a:latin typeface="Times New Roman" panose="02020603050405020304" pitchFamily="18" charset="0"/>
              </a:rPr>
              <a:t>God does</a:t>
            </a:r>
          </a:p>
          <a:p>
            <a:pPr algn="ctr"/>
            <a:r>
              <a:rPr lang="en-US" altLang="en-US" sz="1800" i="1" dirty="0">
                <a:solidFill>
                  <a:srgbClr val="FF0000"/>
                </a:solidFill>
                <a:latin typeface="Times New Roman" panose="02020603050405020304" pitchFamily="18" charset="0"/>
              </a:rPr>
              <a:t>nothing on </a:t>
            </a:r>
          </a:p>
          <a:p>
            <a:pPr algn="ctr"/>
            <a:r>
              <a:rPr lang="en-US" altLang="en-US" sz="1800" i="1" dirty="0">
                <a:solidFill>
                  <a:srgbClr val="FF0000"/>
                </a:solidFill>
                <a:latin typeface="Times New Roman" panose="02020603050405020304" pitchFamily="18" charset="0"/>
              </a:rPr>
              <a:t>earth except</a:t>
            </a:r>
          </a:p>
          <a:p>
            <a:pPr algn="ctr"/>
            <a:r>
              <a:rPr lang="en-US" altLang="en-US" sz="1800" i="1" dirty="0">
                <a:solidFill>
                  <a:srgbClr val="FF0000"/>
                </a:solidFill>
                <a:latin typeface="Times New Roman" panose="02020603050405020304" pitchFamily="18" charset="0"/>
              </a:rPr>
              <a:t>through man !</a:t>
            </a:r>
          </a:p>
          <a:p>
            <a:pPr algn="ctr"/>
            <a:r>
              <a:rPr lang="en-US" altLang="en-US" sz="1800" i="1" dirty="0">
                <a:solidFill>
                  <a:srgbClr val="FF0000"/>
                </a:solidFill>
                <a:latin typeface="Times New Roman" panose="02020603050405020304" pitchFamily="18" charset="0"/>
              </a:rPr>
              <a:t>A valid relationship</a:t>
            </a:r>
          </a:p>
          <a:p>
            <a:pPr algn="ctr"/>
            <a:r>
              <a:rPr lang="en-US" altLang="en-US" sz="1800" i="1" dirty="0">
                <a:solidFill>
                  <a:srgbClr val="FF0000"/>
                </a:solidFill>
                <a:latin typeface="Times New Roman" panose="02020603050405020304" pitchFamily="18" charset="0"/>
              </a:rPr>
              <a:t>requires mutual need</a:t>
            </a:r>
          </a:p>
          <a:p>
            <a:pPr algn="ctr"/>
            <a:r>
              <a:rPr lang="en-US" altLang="en-US" sz="1800" i="1" dirty="0">
                <a:solidFill>
                  <a:srgbClr val="FF0000"/>
                </a:solidFill>
                <a:latin typeface="Times New Roman" panose="02020603050405020304" pitchFamily="18" charset="0"/>
              </a:rPr>
              <a:t>by both parties.</a:t>
            </a:r>
          </a:p>
          <a:p>
            <a:pPr algn="ctr"/>
            <a:endParaRPr lang="en-US" altLang="en-US" sz="1800" dirty="0">
              <a:solidFill>
                <a:srgbClr val="FF0000"/>
              </a:solidFill>
              <a:latin typeface="Times New Roman" panose="02020603050405020304" pitchFamily="18" charset="0"/>
            </a:endParaRPr>
          </a:p>
          <a:p>
            <a:pPr algn="ctr"/>
            <a:endParaRPr lang="en-US" altLang="en-US" sz="1800" dirty="0">
              <a:solidFill>
                <a:srgbClr val="FF0000"/>
              </a:solidFill>
              <a:latin typeface="Times New Roman" panose="02020603050405020304" pitchFamily="18" charset="0"/>
            </a:endParaRPr>
          </a:p>
        </p:txBody>
      </p:sp>
      <p:sp>
        <p:nvSpPr>
          <p:cNvPr id="21518" name="Text Box 14"/>
          <p:cNvSpPr txBox="1">
            <a:spLocks noChangeArrowheads="1"/>
          </p:cNvSpPr>
          <p:nvPr/>
        </p:nvSpPr>
        <p:spPr bwMode="auto">
          <a:xfrm>
            <a:off x="658813" y="7848600"/>
            <a:ext cx="543718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dirty="0">
                <a:solidFill>
                  <a:srgbClr val="FF0000"/>
                </a:solidFill>
                <a:latin typeface="Times New Roman" panose="02020603050405020304" pitchFamily="18" charset="0"/>
              </a:rPr>
              <a:t>WHEN OUR PARTNERSHIP WITH GOD IS WORKING:</a:t>
            </a:r>
            <a:r>
              <a:rPr lang="en-US" altLang="en-US" sz="1600" dirty="0">
                <a:solidFill>
                  <a:schemeClr val="accent2"/>
                </a:solidFill>
                <a:latin typeface="Times New Roman" panose="02020603050405020304" pitchFamily="18" charset="0"/>
              </a:rPr>
              <a:t> </a:t>
            </a:r>
          </a:p>
          <a:p>
            <a:pPr algn="ctr"/>
            <a:r>
              <a:rPr lang="en-US" altLang="en-US" sz="1600" b="0" dirty="0">
                <a:solidFill>
                  <a:schemeClr val="accent2"/>
                </a:solidFill>
                <a:latin typeface="Arial Black" panose="020B0A04020102020204" pitchFamily="34" charset="0"/>
              </a:rPr>
              <a:t>IT IS A </a:t>
            </a:r>
            <a:r>
              <a:rPr lang="en-US" altLang="en-US" sz="1600" b="0" dirty="0">
                <a:solidFill>
                  <a:srgbClr val="006600"/>
                </a:solidFill>
                <a:latin typeface="Arial Black" panose="020B0A04020102020204" pitchFamily="34" charset="0"/>
              </a:rPr>
              <a:t>WIN !</a:t>
            </a:r>
            <a:r>
              <a:rPr lang="en-US" altLang="en-US" sz="1600" b="0" dirty="0">
                <a:solidFill>
                  <a:schemeClr val="accent2"/>
                </a:solidFill>
                <a:latin typeface="Arial Black" panose="020B0A04020102020204" pitchFamily="34" charset="0"/>
              </a:rPr>
              <a:t>   WIN !   </a:t>
            </a:r>
            <a:r>
              <a:rPr lang="en-US" altLang="en-US" sz="1600" b="0" dirty="0">
                <a:solidFill>
                  <a:srgbClr val="FF0000"/>
                </a:solidFill>
                <a:latin typeface="Arial Black" panose="020B0A04020102020204" pitchFamily="34" charset="0"/>
              </a:rPr>
              <a:t>WIN</a:t>
            </a:r>
            <a:r>
              <a:rPr lang="en-US" altLang="en-US" sz="1600" b="0" dirty="0">
                <a:solidFill>
                  <a:schemeClr val="accent2"/>
                </a:solidFill>
                <a:latin typeface="Arial Black" panose="020B0A04020102020204" pitchFamily="34" charset="0"/>
              </a:rPr>
              <a:t> </a:t>
            </a:r>
            <a:r>
              <a:rPr lang="en-US" altLang="en-US" sz="1600" b="0" dirty="0">
                <a:solidFill>
                  <a:srgbClr val="FF0000"/>
                </a:solidFill>
                <a:latin typeface="Arial Black" panose="020B0A04020102020204" pitchFamily="34" charset="0"/>
              </a:rPr>
              <a:t>!</a:t>
            </a:r>
          </a:p>
          <a:p>
            <a:pPr algn="ctr"/>
            <a:endParaRPr lang="en-US" altLang="en-US" sz="600" b="0" dirty="0">
              <a:solidFill>
                <a:srgbClr val="FF0000"/>
              </a:solidFill>
              <a:latin typeface="Arial Black" panose="020B0A04020102020204" pitchFamily="34" charset="0"/>
            </a:endParaRPr>
          </a:p>
          <a:p>
            <a:pPr algn="ctr"/>
            <a:r>
              <a:rPr lang="en-US" altLang="en-US" sz="1500" b="0" dirty="0">
                <a:solidFill>
                  <a:srgbClr val="006600"/>
                </a:solidFill>
                <a:latin typeface="Arial Black" panose="020B0A04020102020204" pitchFamily="34" charset="0"/>
              </a:rPr>
              <a:t>- THE SINNER’S NEEDS ARE MET !</a:t>
            </a:r>
          </a:p>
          <a:p>
            <a:pPr algn="ctr"/>
            <a:r>
              <a:rPr lang="en-US" altLang="en-US" sz="1500" b="0" dirty="0">
                <a:solidFill>
                  <a:schemeClr val="accent2"/>
                </a:solidFill>
                <a:latin typeface="Arial Black" panose="020B0A04020102020204" pitchFamily="34" charset="0"/>
              </a:rPr>
              <a:t>- THE SAINT’S NEEDS ARE MET ! </a:t>
            </a:r>
          </a:p>
          <a:p>
            <a:pPr algn="ctr"/>
            <a:r>
              <a:rPr lang="en-US" altLang="en-US" sz="1500" b="0" dirty="0">
                <a:solidFill>
                  <a:srgbClr val="FF0000"/>
                </a:solidFill>
                <a:latin typeface="Arial Black" panose="020B0A04020102020204" pitchFamily="34" charset="0"/>
              </a:rPr>
              <a:t>- GOD’S  NEEDS  ARE  MET ! </a:t>
            </a:r>
            <a:endParaRPr lang="en-US" altLang="en-US" sz="1500" b="0" dirty="0">
              <a:solidFill>
                <a:schemeClr val="accent2"/>
              </a:solidFill>
              <a:latin typeface="Arial Black" panose="020B0A04020102020204" pitchFamily="34" charset="0"/>
            </a:endParaRPr>
          </a:p>
        </p:txBody>
      </p:sp>
      <p:sp>
        <p:nvSpPr>
          <p:cNvPr id="21519" name="Text Box 15"/>
          <p:cNvSpPr txBox="1">
            <a:spLocks noChangeArrowheads="1"/>
          </p:cNvSpPr>
          <p:nvPr/>
        </p:nvSpPr>
        <p:spPr bwMode="auto">
          <a:xfrm>
            <a:off x="1157288" y="6477000"/>
            <a:ext cx="5014912" cy="1320800"/>
          </a:xfrm>
          <a:prstGeom prst="rect">
            <a:avLst/>
          </a:prstGeom>
          <a:solidFill>
            <a:srgbClr val="FFFF66"/>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solidFill>
                  <a:srgbClr val="006600"/>
                </a:solidFill>
                <a:latin typeface="Arial Black" panose="020B0A04020102020204" pitchFamily="34" charset="0"/>
              </a:rPr>
              <a:t>The Salvation of the Sinner Includes</a:t>
            </a:r>
          </a:p>
          <a:p>
            <a:pPr algn="ctr"/>
            <a:r>
              <a:rPr lang="en-US" altLang="en-US" sz="1800" b="0" dirty="0">
                <a:solidFill>
                  <a:srgbClr val="0000CC"/>
                </a:solidFill>
                <a:latin typeface="Arial Black" panose="020B0A04020102020204" pitchFamily="34" charset="0"/>
              </a:rPr>
              <a:t>the Involvement of the Saint !</a:t>
            </a:r>
          </a:p>
          <a:p>
            <a:pPr algn="ctr"/>
            <a:endParaRPr lang="en-US" altLang="en-US" sz="600" b="0" dirty="0">
              <a:solidFill>
                <a:srgbClr val="0000CC"/>
              </a:solidFill>
              <a:latin typeface="Arial Black" panose="020B0A04020102020204" pitchFamily="34" charset="0"/>
            </a:endParaRPr>
          </a:p>
          <a:p>
            <a:pPr algn="ctr"/>
            <a:r>
              <a:rPr lang="en-US" altLang="en-US" sz="1800" b="0" dirty="0">
                <a:solidFill>
                  <a:srgbClr val="0000CC"/>
                </a:solidFill>
                <a:latin typeface="Arial Black" panose="020B0A04020102020204" pitchFamily="34" charset="0"/>
              </a:rPr>
              <a:t>The Salvation of the Saint Includes</a:t>
            </a:r>
          </a:p>
          <a:p>
            <a:pPr algn="ctr"/>
            <a:r>
              <a:rPr lang="en-US" altLang="en-US" sz="1800" b="0" dirty="0">
                <a:solidFill>
                  <a:srgbClr val="006600"/>
                </a:solidFill>
                <a:latin typeface="Arial Black" panose="020B0A04020102020204" pitchFamily="34" charset="0"/>
              </a:rPr>
              <a:t> their Involvement with the Sinner !</a:t>
            </a:r>
            <a:endParaRPr lang="en-US" altLang="en-US" sz="1800" b="0" dirty="0">
              <a:solidFill>
                <a:srgbClr val="006600"/>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Group 2"/>
          <p:cNvGrpSpPr>
            <a:grpSpLocks/>
          </p:cNvGrpSpPr>
          <p:nvPr/>
        </p:nvGrpSpPr>
        <p:grpSpPr bwMode="auto">
          <a:xfrm>
            <a:off x="1828800" y="1600200"/>
            <a:ext cx="4953000" cy="5638800"/>
            <a:chOff x="1440" y="1824"/>
            <a:chExt cx="3120" cy="3120"/>
          </a:xfrm>
        </p:grpSpPr>
        <p:grpSp>
          <p:nvGrpSpPr>
            <p:cNvPr id="95260" name="Group 3"/>
            <p:cNvGrpSpPr>
              <a:grpSpLocks/>
            </p:cNvGrpSpPr>
            <p:nvPr/>
          </p:nvGrpSpPr>
          <p:grpSpPr bwMode="auto">
            <a:xfrm>
              <a:off x="1440" y="2448"/>
              <a:ext cx="3120" cy="2496"/>
              <a:chOff x="1440" y="2448"/>
              <a:chExt cx="3120" cy="2496"/>
            </a:xfrm>
          </p:grpSpPr>
          <p:sp>
            <p:nvSpPr>
              <p:cNvPr id="95262" name="Rectangle 4"/>
              <p:cNvSpPr>
                <a:spLocks noChangeArrowheads="1"/>
              </p:cNvSpPr>
              <p:nvPr/>
            </p:nvSpPr>
            <p:spPr bwMode="auto">
              <a:xfrm>
                <a:off x="1440" y="4320"/>
                <a:ext cx="3120" cy="624"/>
              </a:xfrm>
              <a:prstGeom prst="rect">
                <a:avLst/>
              </a:prstGeom>
              <a:solidFill>
                <a:srgbClr val="FF99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chemeClr val="tx1"/>
                  </a:solidFill>
                  <a:latin typeface="Arial Black" panose="020B0A04020102020204" pitchFamily="34" charset="0"/>
                </a:endParaRPr>
              </a:p>
            </p:txBody>
          </p:sp>
          <p:sp>
            <p:nvSpPr>
              <p:cNvPr id="95263" name="Rectangle 5"/>
              <p:cNvSpPr>
                <a:spLocks noChangeArrowheads="1"/>
              </p:cNvSpPr>
              <p:nvPr/>
            </p:nvSpPr>
            <p:spPr bwMode="auto">
              <a:xfrm>
                <a:off x="1440" y="3696"/>
                <a:ext cx="3120" cy="624"/>
              </a:xfrm>
              <a:prstGeom prst="rect">
                <a:avLst/>
              </a:prstGeom>
              <a:solidFill>
                <a:srgbClr val="FF66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95264" name="Rectangle 6"/>
              <p:cNvSpPr>
                <a:spLocks noChangeArrowheads="1"/>
              </p:cNvSpPr>
              <p:nvPr/>
            </p:nvSpPr>
            <p:spPr bwMode="auto">
              <a:xfrm>
                <a:off x="1440" y="3072"/>
                <a:ext cx="3120" cy="624"/>
              </a:xfrm>
              <a:prstGeom prst="rect">
                <a:avLst/>
              </a:prstGeom>
              <a:solidFill>
                <a:srgbClr val="FF3399"/>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95265" name="Rectangle 7"/>
              <p:cNvSpPr>
                <a:spLocks noChangeArrowheads="1"/>
              </p:cNvSpPr>
              <p:nvPr/>
            </p:nvSpPr>
            <p:spPr bwMode="auto">
              <a:xfrm>
                <a:off x="1440" y="2448"/>
                <a:ext cx="3120" cy="624"/>
              </a:xfrm>
              <a:prstGeom prst="rect">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sp>
          <p:nvSpPr>
            <p:cNvPr id="95261" name="Rectangle 8"/>
            <p:cNvSpPr>
              <a:spLocks noChangeArrowheads="1"/>
            </p:cNvSpPr>
            <p:nvPr/>
          </p:nvSpPr>
          <p:spPr bwMode="auto">
            <a:xfrm>
              <a:off x="1440" y="1824"/>
              <a:ext cx="3120" cy="624"/>
            </a:xfrm>
            <a:prstGeom prst="rect">
              <a:avLst/>
            </a:prstGeom>
            <a:solidFill>
              <a:srgbClr val="CC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dirty="0">
                  <a:latin typeface="Times New Roman" panose="02020603050405020304" pitchFamily="18" charset="0"/>
                </a:rPr>
                <a:t> </a:t>
              </a:r>
            </a:p>
            <a:p>
              <a:pPr algn="ctr"/>
              <a:endParaRPr lang="en-US" altLang="en-US" sz="2800" dirty="0">
                <a:latin typeface="Times New Roman" panose="02020603050405020304" pitchFamily="18" charset="0"/>
              </a:endParaRPr>
            </a:p>
          </p:txBody>
        </p:sp>
      </p:grpSp>
      <p:sp>
        <p:nvSpPr>
          <p:cNvPr id="95235" name="Line 9"/>
          <p:cNvSpPr>
            <a:spLocks noChangeShapeType="1"/>
          </p:cNvSpPr>
          <p:nvPr/>
        </p:nvSpPr>
        <p:spPr bwMode="auto">
          <a:xfrm flipV="1">
            <a:off x="1143000" y="1600200"/>
            <a:ext cx="0" cy="55626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5236" name="Line 10"/>
          <p:cNvSpPr>
            <a:spLocks noChangeShapeType="1"/>
          </p:cNvSpPr>
          <p:nvPr/>
        </p:nvSpPr>
        <p:spPr bwMode="auto">
          <a:xfrm>
            <a:off x="1905000" y="8001000"/>
            <a:ext cx="4953000" cy="0"/>
          </a:xfrm>
          <a:prstGeom prst="line">
            <a:avLst/>
          </a:prstGeom>
          <a:noFill/>
          <a:ln w="5715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5237" name="Text Box 11"/>
          <p:cNvSpPr txBox="1">
            <a:spLocks noChangeArrowheads="1"/>
          </p:cNvSpPr>
          <p:nvPr/>
        </p:nvSpPr>
        <p:spPr bwMode="auto">
          <a:xfrm>
            <a:off x="152400" y="2895600"/>
            <a:ext cx="268288"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2000" dirty="0">
              <a:solidFill>
                <a:schemeClr val="tx1"/>
              </a:solidFill>
              <a:latin typeface="Times New Roman" panose="02020603050405020304" pitchFamily="18" charset="0"/>
            </a:endParaRPr>
          </a:p>
          <a:p>
            <a:pPr>
              <a:buFontTx/>
              <a:buChar char="-"/>
            </a:pPr>
            <a:endParaRPr lang="en-US" altLang="en-US" sz="2000" dirty="0">
              <a:solidFill>
                <a:schemeClr val="tx1"/>
              </a:solidFill>
              <a:latin typeface="Times New Roman" panose="02020603050405020304" pitchFamily="18" charset="0"/>
            </a:endParaRPr>
          </a:p>
          <a:p>
            <a:pPr>
              <a:buFontTx/>
              <a:buChar char="-"/>
            </a:pPr>
            <a:endParaRPr lang="en-US" altLang="en-US" sz="2000" dirty="0">
              <a:solidFill>
                <a:schemeClr val="tx1"/>
              </a:solidFill>
              <a:latin typeface="Times New Roman" panose="02020603050405020304" pitchFamily="18" charset="0"/>
            </a:endParaRPr>
          </a:p>
          <a:p>
            <a:pPr>
              <a:buFontTx/>
              <a:buChar char="-"/>
            </a:pPr>
            <a:endParaRPr lang="en-US" altLang="en-US" sz="2000" dirty="0">
              <a:solidFill>
                <a:schemeClr val="tx1"/>
              </a:solidFill>
              <a:latin typeface="Times New Roman" panose="02020603050405020304" pitchFamily="18" charset="0"/>
            </a:endParaRPr>
          </a:p>
          <a:p>
            <a:pPr>
              <a:buFontTx/>
              <a:buChar char="-"/>
            </a:pPr>
            <a:endParaRPr lang="en-US" altLang="en-US" sz="2000" dirty="0">
              <a:solidFill>
                <a:schemeClr val="tx1"/>
              </a:solidFill>
              <a:latin typeface="Times New Roman" panose="02020603050405020304" pitchFamily="18" charset="0"/>
            </a:endParaRPr>
          </a:p>
          <a:p>
            <a:pPr>
              <a:buFontTx/>
              <a:buChar char="-"/>
            </a:pPr>
            <a:endParaRPr lang="en-US" altLang="en-US" sz="2000" dirty="0">
              <a:solidFill>
                <a:schemeClr val="tx1"/>
              </a:solidFill>
              <a:latin typeface="Times New Roman" panose="02020603050405020304" pitchFamily="18" charset="0"/>
            </a:endParaRPr>
          </a:p>
          <a:p>
            <a:pPr>
              <a:buFontTx/>
              <a:buChar char="-"/>
            </a:pPr>
            <a:endParaRPr lang="en-US" altLang="en-US" sz="2000" dirty="0">
              <a:solidFill>
                <a:schemeClr val="tx1"/>
              </a:solidFill>
              <a:latin typeface="Times New Roman" panose="02020603050405020304" pitchFamily="18" charset="0"/>
            </a:endParaRPr>
          </a:p>
          <a:p>
            <a:pPr>
              <a:buFontTx/>
              <a:buChar char="-"/>
            </a:pPr>
            <a:endParaRPr lang="en-US" altLang="en-US" sz="2000" dirty="0">
              <a:solidFill>
                <a:schemeClr val="tx1"/>
              </a:solidFill>
              <a:latin typeface="Times New Roman" panose="02020603050405020304" pitchFamily="18" charset="0"/>
            </a:endParaRPr>
          </a:p>
        </p:txBody>
      </p:sp>
      <p:sp>
        <p:nvSpPr>
          <p:cNvPr id="95238" name="Line 12"/>
          <p:cNvSpPr>
            <a:spLocks noChangeShapeType="1"/>
          </p:cNvSpPr>
          <p:nvPr/>
        </p:nvSpPr>
        <p:spPr bwMode="auto">
          <a:xfrm flipV="1">
            <a:off x="1905000" y="6477000"/>
            <a:ext cx="4876800" cy="609600"/>
          </a:xfrm>
          <a:prstGeom prst="line">
            <a:avLst/>
          </a:prstGeom>
          <a:noFill/>
          <a:ln w="5715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5239" name="Line 13"/>
          <p:cNvSpPr>
            <a:spLocks noChangeShapeType="1"/>
          </p:cNvSpPr>
          <p:nvPr/>
        </p:nvSpPr>
        <p:spPr bwMode="auto">
          <a:xfrm flipV="1">
            <a:off x="2133600" y="6629400"/>
            <a:ext cx="1143000" cy="303213"/>
          </a:xfrm>
          <a:prstGeom prst="line">
            <a:avLst/>
          </a:prstGeom>
          <a:noFill/>
          <a:ln w="381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5240" name="Line 14"/>
          <p:cNvSpPr>
            <a:spLocks noChangeShapeType="1"/>
          </p:cNvSpPr>
          <p:nvPr/>
        </p:nvSpPr>
        <p:spPr bwMode="auto">
          <a:xfrm flipV="1">
            <a:off x="3276600" y="6096000"/>
            <a:ext cx="762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5241" name="Line 15"/>
          <p:cNvSpPr>
            <a:spLocks noChangeShapeType="1"/>
          </p:cNvSpPr>
          <p:nvPr/>
        </p:nvSpPr>
        <p:spPr bwMode="auto">
          <a:xfrm flipV="1">
            <a:off x="3352800" y="5867400"/>
            <a:ext cx="914400" cy="228600"/>
          </a:xfrm>
          <a:prstGeom prst="line">
            <a:avLst/>
          </a:prstGeom>
          <a:noFill/>
          <a:ln w="381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5242" name="Line 16"/>
          <p:cNvSpPr>
            <a:spLocks noChangeShapeType="1"/>
          </p:cNvSpPr>
          <p:nvPr/>
        </p:nvSpPr>
        <p:spPr bwMode="auto">
          <a:xfrm rot="21559644" flipV="1">
            <a:off x="4265613" y="4876800"/>
            <a:ext cx="77787"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5243" name="Line 17"/>
          <p:cNvSpPr>
            <a:spLocks noChangeShapeType="1"/>
          </p:cNvSpPr>
          <p:nvPr/>
        </p:nvSpPr>
        <p:spPr bwMode="auto">
          <a:xfrm flipV="1">
            <a:off x="4343400" y="4724400"/>
            <a:ext cx="762000" cy="152400"/>
          </a:xfrm>
          <a:prstGeom prst="line">
            <a:avLst/>
          </a:prstGeom>
          <a:noFill/>
          <a:ln w="381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5244" name="Line 18"/>
          <p:cNvSpPr>
            <a:spLocks noChangeShapeType="1"/>
          </p:cNvSpPr>
          <p:nvPr/>
        </p:nvSpPr>
        <p:spPr bwMode="auto">
          <a:xfrm flipV="1">
            <a:off x="5089525" y="3352800"/>
            <a:ext cx="92075" cy="1371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5245" name="Line 19"/>
          <p:cNvSpPr>
            <a:spLocks noChangeShapeType="1"/>
          </p:cNvSpPr>
          <p:nvPr/>
        </p:nvSpPr>
        <p:spPr bwMode="auto">
          <a:xfrm flipV="1">
            <a:off x="5181600" y="3200400"/>
            <a:ext cx="685800" cy="152400"/>
          </a:xfrm>
          <a:prstGeom prst="line">
            <a:avLst/>
          </a:prstGeom>
          <a:noFill/>
          <a:ln w="381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5246" name="Line 20"/>
          <p:cNvSpPr>
            <a:spLocks noChangeShapeType="1"/>
          </p:cNvSpPr>
          <p:nvPr/>
        </p:nvSpPr>
        <p:spPr bwMode="auto">
          <a:xfrm flipV="1">
            <a:off x="5867400" y="1600200"/>
            <a:ext cx="76200" cy="1600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5247" name="Text Box 21"/>
          <p:cNvSpPr txBox="1">
            <a:spLocks noChangeArrowheads="1"/>
          </p:cNvSpPr>
          <p:nvPr/>
        </p:nvSpPr>
        <p:spPr bwMode="auto">
          <a:xfrm rot="-506686">
            <a:off x="3806825" y="6142038"/>
            <a:ext cx="259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GRADUAL CHANGE</a:t>
            </a:r>
          </a:p>
        </p:txBody>
      </p:sp>
      <p:sp>
        <p:nvSpPr>
          <p:cNvPr id="95248" name="Text Box 22"/>
          <p:cNvSpPr txBox="1">
            <a:spLocks noChangeArrowheads="1"/>
          </p:cNvSpPr>
          <p:nvPr/>
        </p:nvSpPr>
        <p:spPr bwMode="auto">
          <a:xfrm rot="-3169925">
            <a:off x="1789906" y="3428207"/>
            <a:ext cx="4192587"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chemeClr val="tx1"/>
                </a:solidFill>
                <a:latin typeface="Arial Black" panose="020B0A04020102020204" pitchFamily="34" charset="0"/>
              </a:rPr>
              <a:t>Break-through Change</a:t>
            </a:r>
          </a:p>
          <a:p>
            <a:r>
              <a:rPr lang="en-US" altLang="en-US" sz="2000" b="0" dirty="0">
                <a:solidFill>
                  <a:schemeClr val="tx1"/>
                </a:solidFill>
                <a:latin typeface="Arial Black" panose="020B0A04020102020204" pitchFamily="34" charset="0"/>
              </a:rPr>
              <a:t>The Harvest Driven Christian</a:t>
            </a:r>
          </a:p>
          <a:p>
            <a:r>
              <a:rPr lang="en-US" altLang="en-US" sz="2000" b="0" i="1" dirty="0">
                <a:solidFill>
                  <a:schemeClr val="tx1"/>
                </a:solidFill>
                <a:latin typeface="Arial Black" panose="020B0A04020102020204" pitchFamily="34" charset="0"/>
              </a:rPr>
              <a:t>       </a:t>
            </a:r>
            <a:r>
              <a:rPr lang="en-US" altLang="en-US" sz="2000" b="0" dirty="0">
                <a:solidFill>
                  <a:schemeClr val="tx1"/>
                </a:solidFill>
                <a:latin typeface="Arial Black" panose="020B0A04020102020204" pitchFamily="34" charset="0"/>
              </a:rPr>
              <a:t>From Glory to Glory</a:t>
            </a:r>
          </a:p>
        </p:txBody>
      </p:sp>
      <p:sp>
        <p:nvSpPr>
          <p:cNvPr id="95249" name="Text Box 23"/>
          <p:cNvSpPr txBox="1">
            <a:spLocks noChangeArrowheads="1"/>
          </p:cNvSpPr>
          <p:nvPr/>
        </p:nvSpPr>
        <p:spPr bwMode="auto">
          <a:xfrm>
            <a:off x="152400" y="228600"/>
            <a:ext cx="3479800" cy="1093788"/>
          </a:xfrm>
          <a:prstGeom prst="rect">
            <a:avLst/>
          </a:prstGeom>
          <a:solidFill>
            <a:schemeClr val="accent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latin typeface="Arial Black" panose="020B0A04020102020204" pitchFamily="34" charset="0"/>
              </a:rPr>
              <a:t>BREAK-THROUGH TO NEW LEVELS OF:</a:t>
            </a:r>
          </a:p>
          <a:p>
            <a:r>
              <a:rPr lang="en-US" altLang="en-US" sz="1200" b="0" dirty="0">
                <a:latin typeface="Arial Black" panose="020B0A04020102020204" pitchFamily="34" charset="0"/>
              </a:rPr>
              <a:t>  - </a:t>
            </a:r>
            <a:r>
              <a:rPr lang="en-US" altLang="en-US" sz="1200" b="0" u="sng" dirty="0">
                <a:latin typeface="Arial Black" panose="020B0A04020102020204" pitchFamily="34" charset="0"/>
              </a:rPr>
              <a:t>RELATIONSHIP</a:t>
            </a:r>
            <a:r>
              <a:rPr lang="en-US" altLang="en-US" sz="1200" b="0" dirty="0">
                <a:latin typeface="Arial Black" panose="020B0A04020102020204" pitchFamily="34" charset="0"/>
              </a:rPr>
              <a:t> with God</a:t>
            </a:r>
          </a:p>
          <a:p>
            <a:endParaRPr lang="en-US" altLang="en-US" sz="400" b="0" dirty="0">
              <a:latin typeface="Arial Black" panose="020B0A04020102020204" pitchFamily="34" charset="0"/>
            </a:endParaRPr>
          </a:p>
          <a:p>
            <a:r>
              <a:rPr lang="en-US" altLang="en-US" sz="1200" b="0" dirty="0">
                <a:latin typeface="Arial Black" panose="020B0A04020102020204" pitchFamily="34" charset="0"/>
              </a:rPr>
              <a:t>  - </a:t>
            </a:r>
            <a:r>
              <a:rPr lang="en-US" altLang="en-US" sz="1200" b="0" u="sng" dirty="0">
                <a:latin typeface="Arial Black" panose="020B0A04020102020204" pitchFamily="34" charset="0"/>
              </a:rPr>
              <a:t>DOMINION</a:t>
            </a:r>
            <a:r>
              <a:rPr lang="en-US" altLang="en-US" sz="1200" b="0" dirty="0">
                <a:latin typeface="Arial Black" panose="020B0A04020102020204" pitchFamily="34" charset="0"/>
              </a:rPr>
              <a:t>  - Partnering with God to</a:t>
            </a:r>
          </a:p>
          <a:p>
            <a:r>
              <a:rPr lang="en-US" altLang="en-US" sz="1200" b="0" dirty="0">
                <a:latin typeface="Arial Black" panose="020B0A04020102020204" pitchFamily="34" charset="0"/>
              </a:rPr>
              <a:t>    fulfill His mission and  His will and </a:t>
            </a:r>
          </a:p>
          <a:p>
            <a:r>
              <a:rPr lang="en-US" altLang="en-US" sz="1200" b="0" dirty="0">
                <a:latin typeface="Arial Black" panose="020B0A04020102020204" pitchFamily="34" charset="0"/>
              </a:rPr>
              <a:t>    work on earth</a:t>
            </a:r>
          </a:p>
        </p:txBody>
      </p:sp>
      <p:sp>
        <p:nvSpPr>
          <p:cNvPr id="95250" name="Text Box 24"/>
          <p:cNvSpPr txBox="1">
            <a:spLocks noChangeArrowheads="1"/>
          </p:cNvSpPr>
          <p:nvPr/>
        </p:nvSpPr>
        <p:spPr bwMode="auto">
          <a:xfrm>
            <a:off x="2255838" y="7440613"/>
            <a:ext cx="3963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rgbClr val="009900"/>
                </a:solidFill>
                <a:latin typeface="Arial Black" panose="020B0A04020102020204" pitchFamily="34" charset="0"/>
              </a:rPr>
              <a:t>TIME</a:t>
            </a:r>
            <a:r>
              <a:rPr lang="en-US" altLang="en-US" sz="1600" b="0" dirty="0">
                <a:solidFill>
                  <a:srgbClr val="009900"/>
                </a:solidFill>
                <a:latin typeface="Arial Black" panose="020B0A04020102020204" pitchFamily="34" charset="0"/>
              </a:rPr>
              <a:t>   (OUR CHRISTIAN WALK)</a:t>
            </a:r>
          </a:p>
        </p:txBody>
      </p:sp>
      <p:sp>
        <p:nvSpPr>
          <p:cNvPr id="95251" name="Text Box 25"/>
          <p:cNvSpPr txBox="1">
            <a:spLocks noChangeArrowheads="1"/>
          </p:cNvSpPr>
          <p:nvPr/>
        </p:nvSpPr>
        <p:spPr bwMode="auto">
          <a:xfrm>
            <a:off x="4419600" y="228600"/>
            <a:ext cx="2681288" cy="1076325"/>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latin typeface="Arial Black" panose="020B0A04020102020204" pitchFamily="34" charset="0"/>
              </a:rPr>
              <a:t>  </a:t>
            </a:r>
            <a:r>
              <a:rPr lang="en-US" altLang="en-US" sz="2000" b="0" dirty="0">
                <a:latin typeface="Arial Black" panose="020B0A04020102020204" pitchFamily="34" charset="0"/>
              </a:rPr>
              <a:t>GOD’S ETERNAL </a:t>
            </a:r>
          </a:p>
          <a:p>
            <a:r>
              <a:rPr lang="en-US" altLang="en-US" sz="2000" b="0" dirty="0">
                <a:latin typeface="Arial Black" panose="020B0A04020102020204" pitchFamily="34" charset="0"/>
              </a:rPr>
              <a:t>PURPOSE &amp; WILL</a:t>
            </a:r>
          </a:p>
          <a:p>
            <a:r>
              <a:rPr lang="en-US" altLang="en-US" sz="2000" b="0" dirty="0">
                <a:latin typeface="Arial Black" panose="020B0A04020102020204" pitchFamily="34" charset="0"/>
              </a:rPr>
              <a:t>  FOR OUR LIFE</a:t>
            </a:r>
          </a:p>
          <a:p>
            <a:endParaRPr lang="en-US" altLang="en-US" sz="400" b="0" dirty="0">
              <a:latin typeface="Arial Black" panose="020B0A04020102020204" pitchFamily="34" charset="0"/>
            </a:endParaRPr>
          </a:p>
        </p:txBody>
      </p:sp>
      <p:sp>
        <p:nvSpPr>
          <p:cNvPr id="95252" name="Text Box 26"/>
          <p:cNvSpPr txBox="1">
            <a:spLocks noChangeArrowheads="1"/>
          </p:cNvSpPr>
          <p:nvPr/>
        </p:nvSpPr>
        <p:spPr bwMode="auto">
          <a:xfrm>
            <a:off x="381000" y="7354888"/>
            <a:ext cx="1389063" cy="860425"/>
          </a:xfrm>
          <a:prstGeom prst="rect">
            <a:avLst/>
          </a:prstGeom>
          <a:solidFill>
            <a:schemeClr val="accent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latin typeface="Arial Black" panose="020B0A04020102020204" pitchFamily="34" charset="0"/>
              </a:rPr>
              <a:t>SALVATION</a:t>
            </a:r>
          </a:p>
          <a:p>
            <a:r>
              <a:rPr lang="en-US" altLang="en-US" sz="1200" b="0" dirty="0">
                <a:latin typeface="Arial Black" panose="020B0A04020102020204" pitchFamily="34" charset="0"/>
              </a:rPr>
              <a:t>IS ONLY THE </a:t>
            </a:r>
          </a:p>
          <a:p>
            <a:r>
              <a:rPr lang="en-US" altLang="en-US" sz="1200" b="0" dirty="0">
                <a:latin typeface="Arial Black" panose="020B0A04020102020204" pitchFamily="34" charset="0"/>
              </a:rPr>
              <a:t>BEGINNING &amp;</a:t>
            </a:r>
          </a:p>
          <a:p>
            <a:r>
              <a:rPr lang="en-US" altLang="en-US" sz="1200" b="0" dirty="0">
                <a:latin typeface="Arial Black" panose="020B0A04020102020204" pitchFamily="34" charset="0"/>
              </a:rPr>
              <a:t>FOUNDATION</a:t>
            </a:r>
          </a:p>
        </p:txBody>
      </p:sp>
      <p:sp>
        <p:nvSpPr>
          <p:cNvPr id="95253" name="Line 27"/>
          <p:cNvSpPr>
            <a:spLocks noChangeShapeType="1"/>
          </p:cNvSpPr>
          <p:nvPr/>
        </p:nvSpPr>
        <p:spPr bwMode="auto">
          <a:xfrm flipV="1">
            <a:off x="1905000" y="7010400"/>
            <a:ext cx="4876800" cy="152400"/>
          </a:xfrm>
          <a:prstGeom prst="line">
            <a:avLst/>
          </a:prstGeom>
          <a:noFill/>
          <a:ln w="5715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5254" name="Text Box 28"/>
          <p:cNvSpPr txBox="1">
            <a:spLocks noChangeArrowheads="1"/>
          </p:cNvSpPr>
          <p:nvPr/>
        </p:nvSpPr>
        <p:spPr bwMode="auto">
          <a:xfrm>
            <a:off x="1139825" y="8534400"/>
            <a:ext cx="5616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CC0000"/>
                </a:solidFill>
                <a:latin typeface="Arial Black" panose="020B0A04020102020204" pitchFamily="34" charset="0"/>
              </a:rPr>
              <a:t>“Changed into His image from Glory to Glory by the Spirit of God”</a:t>
            </a:r>
          </a:p>
          <a:p>
            <a:endParaRPr lang="en-US" altLang="en-US" sz="800" b="0" dirty="0">
              <a:solidFill>
                <a:srgbClr val="CC0000"/>
              </a:solidFill>
              <a:latin typeface="Arial Black" panose="020B0A04020102020204" pitchFamily="34" charset="0"/>
            </a:endParaRPr>
          </a:p>
          <a:p>
            <a:r>
              <a:rPr lang="en-US" altLang="en-US" sz="1200" b="0" dirty="0">
                <a:solidFill>
                  <a:srgbClr val="CC0000"/>
                </a:solidFill>
                <a:latin typeface="Arial Black" panose="020B0A04020102020204" pitchFamily="34" charset="0"/>
              </a:rPr>
              <a:t>                      “Partakers of His Divine Nature”</a:t>
            </a:r>
          </a:p>
        </p:txBody>
      </p:sp>
      <p:sp>
        <p:nvSpPr>
          <p:cNvPr id="95255" name="Text Box 29"/>
          <p:cNvSpPr txBox="1">
            <a:spLocks noChangeArrowheads="1"/>
          </p:cNvSpPr>
          <p:nvPr/>
        </p:nvSpPr>
        <p:spPr bwMode="auto">
          <a:xfrm rot="-5400000">
            <a:off x="-1452562" y="4443413"/>
            <a:ext cx="44021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CC0000"/>
                </a:solidFill>
                <a:latin typeface="Arial Black" panose="020B0A04020102020204" pitchFamily="34" charset="0"/>
              </a:rPr>
              <a:t>DRIVEN BY A GREAT HUNGER &amp; DESIRE FOR GOD</a:t>
            </a:r>
          </a:p>
        </p:txBody>
      </p:sp>
      <p:sp>
        <p:nvSpPr>
          <p:cNvPr id="95256" name="Text Box 30"/>
          <p:cNvSpPr txBox="1">
            <a:spLocks noChangeArrowheads="1"/>
          </p:cNvSpPr>
          <p:nvPr/>
        </p:nvSpPr>
        <p:spPr bwMode="auto">
          <a:xfrm rot="-250106">
            <a:off x="3108325" y="6781800"/>
            <a:ext cx="3552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chemeClr val="tx1"/>
                </a:solidFill>
                <a:latin typeface="Arial Black" panose="020B0A04020102020204" pitchFamily="34" charset="0"/>
              </a:rPr>
              <a:t>THE MAINTENANCE DRIVEN CHRISTIAN</a:t>
            </a:r>
          </a:p>
        </p:txBody>
      </p:sp>
      <p:sp>
        <p:nvSpPr>
          <p:cNvPr id="95257" name="Line 31"/>
          <p:cNvSpPr>
            <a:spLocks noChangeShapeType="1"/>
          </p:cNvSpPr>
          <p:nvPr/>
        </p:nvSpPr>
        <p:spPr bwMode="auto">
          <a:xfrm>
            <a:off x="1828800" y="1600200"/>
            <a:ext cx="0" cy="56388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5258" name="Line 32"/>
          <p:cNvSpPr>
            <a:spLocks noChangeShapeType="1"/>
          </p:cNvSpPr>
          <p:nvPr/>
        </p:nvSpPr>
        <p:spPr bwMode="auto">
          <a:xfrm>
            <a:off x="1828800" y="7239000"/>
            <a:ext cx="49530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5259" name="Text Box 33"/>
          <p:cNvSpPr txBox="1">
            <a:spLocks noChangeArrowheads="1"/>
          </p:cNvSpPr>
          <p:nvPr/>
        </p:nvSpPr>
        <p:spPr bwMode="auto">
          <a:xfrm rot="-5400000">
            <a:off x="-362744" y="4199732"/>
            <a:ext cx="3519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chemeClr val="accent2"/>
                </a:solidFill>
                <a:latin typeface="Arial Black" panose="020B0A04020102020204" pitchFamily="34" charset="0"/>
              </a:rPr>
              <a:t>TRANSFORMATION </a:t>
            </a:r>
          </a:p>
        </p:txBody>
      </p:sp>
    </p:spTree>
  </p:cSld>
  <p:clrMapOvr>
    <a:masterClrMapping/>
  </p:clrMapOvr>
  <p:transition spd="slow">
    <p:checker/>
    <p:sndAc>
      <p:stSnd>
        <p:snd r:embed="rId3" name="projctor.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0" y="533400"/>
            <a:ext cx="3505200" cy="7943850"/>
          </a:xfrm>
          <a:prstGeom prst="rect">
            <a:avLst/>
          </a:prstGeom>
          <a:gradFill rotWithShape="0">
            <a:gsLst>
              <a:gs pos="0">
                <a:srgbClr val="00005E"/>
              </a:gs>
              <a:gs pos="50000">
                <a:srgbClr val="0000CC"/>
              </a:gs>
              <a:gs pos="100000">
                <a:srgbClr val="00005E"/>
              </a:gs>
            </a:gsLst>
            <a:lin ang="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dirty="0">
                <a:solidFill>
                  <a:srgbClr val="3333CC"/>
                </a:solidFill>
              </a:rPr>
              <a:t>      </a:t>
            </a:r>
            <a:r>
              <a:rPr lang="en-US" altLang="en-US" sz="2200" dirty="0">
                <a:solidFill>
                  <a:srgbClr val="FFFF00"/>
                </a:solidFill>
              </a:rPr>
              <a:t>MY  KINGDOM    </a:t>
            </a:r>
          </a:p>
          <a:p>
            <a:pPr>
              <a:spcBef>
                <a:spcPct val="0"/>
              </a:spcBef>
              <a:buFontTx/>
              <a:buNone/>
            </a:pPr>
            <a:r>
              <a:rPr lang="en-US" altLang="en-US" sz="2200" dirty="0">
                <a:solidFill>
                  <a:srgbClr val="FFFF00"/>
                </a:solidFill>
              </a:rPr>
              <a:t>      </a:t>
            </a:r>
            <a:r>
              <a:rPr lang="en-US" altLang="en-US" sz="2200" u="sng" dirty="0">
                <a:solidFill>
                  <a:srgbClr val="FFFF00"/>
                </a:solidFill>
              </a:rPr>
              <a:t>(SON  OF  MAN)</a:t>
            </a:r>
          </a:p>
          <a:p>
            <a:pPr>
              <a:spcBef>
                <a:spcPct val="0"/>
              </a:spcBef>
              <a:buFontTx/>
              <a:buNone/>
            </a:pPr>
            <a:endParaRPr lang="en-US" altLang="en-US" sz="1200" dirty="0">
              <a:solidFill>
                <a:srgbClr val="FFFF00"/>
              </a:solidFill>
            </a:endParaRPr>
          </a:p>
          <a:p>
            <a:pPr>
              <a:spcBef>
                <a:spcPct val="0"/>
              </a:spcBef>
              <a:buFontTx/>
              <a:buChar char="-"/>
            </a:pPr>
            <a:r>
              <a:rPr lang="en-US" altLang="en-US" sz="1600" dirty="0">
                <a:solidFill>
                  <a:schemeClr val="bg1"/>
                </a:solidFill>
              </a:rPr>
              <a:t> NATURAL MAN</a:t>
            </a:r>
          </a:p>
          <a:p>
            <a:pPr>
              <a:spcBef>
                <a:spcPct val="0"/>
              </a:spcBef>
              <a:buFontTx/>
              <a:buNone/>
            </a:pPr>
            <a:endParaRPr lang="en-US" altLang="en-US" sz="1000" dirty="0">
              <a:solidFill>
                <a:schemeClr val="bg1"/>
              </a:solidFill>
            </a:endParaRPr>
          </a:p>
          <a:p>
            <a:pPr>
              <a:spcBef>
                <a:spcPct val="0"/>
              </a:spcBef>
              <a:buFontTx/>
              <a:buNone/>
            </a:pPr>
            <a:r>
              <a:rPr lang="en-US" altLang="en-US" sz="1600" dirty="0">
                <a:solidFill>
                  <a:srgbClr val="FFFF00"/>
                </a:solidFill>
              </a:rPr>
              <a:t>- I  NEED GOD IN MY KINGDOM</a:t>
            </a:r>
          </a:p>
          <a:p>
            <a:pPr>
              <a:spcBef>
                <a:spcPct val="0"/>
              </a:spcBef>
              <a:buFontTx/>
              <a:buNone/>
            </a:pPr>
            <a:endParaRPr lang="en-US" altLang="en-US" sz="1000" dirty="0">
              <a:solidFill>
                <a:schemeClr val="bg1"/>
              </a:solidFill>
            </a:endParaRPr>
          </a:p>
          <a:p>
            <a:pPr>
              <a:spcBef>
                <a:spcPct val="0"/>
              </a:spcBef>
              <a:buFontTx/>
              <a:buChar char="-"/>
            </a:pPr>
            <a:r>
              <a:rPr lang="en-US" altLang="en-US" sz="1600" dirty="0">
                <a:solidFill>
                  <a:schemeClr val="bg1"/>
                </a:solidFill>
              </a:rPr>
              <a:t> NO POWER OVER SATAN</a:t>
            </a:r>
          </a:p>
          <a:p>
            <a:pPr>
              <a:spcBef>
                <a:spcPct val="0"/>
              </a:spcBef>
              <a:buFontTx/>
              <a:buNone/>
            </a:pPr>
            <a:endParaRPr lang="en-US" altLang="en-US" sz="1000" dirty="0">
              <a:solidFill>
                <a:schemeClr val="bg1"/>
              </a:solidFill>
            </a:endParaRPr>
          </a:p>
          <a:p>
            <a:pPr>
              <a:spcBef>
                <a:spcPct val="0"/>
              </a:spcBef>
              <a:buFontTx/>
              <a:buNone/>
            </a:pPr>
            <a:r>
              <a:rPr lang="en-US" altLang="en-US" sz="1600" dirty="0">
                <a:solidFill>
                  <a:srgbClr val="FFFF00"/>
                </a:solidFill>
              </a:rPr>
              <a:t>- TEMPORAL (SHIFTING SAND)</a:t>
            </a:r>
          </a:p>
          <a:p>
            <a:pPr>
              <a:spcBef>
                <a:spcPct val="0"/>
              </a:spcBef>
              <a:buFontTx/>
              <a:buNone/>
            </a:pPr>
            <a:endParaRPr lang="en-US" altLang="en-US" sz="1000" dirty="0">
              <a:solidFill>
                <a:srgbClr val="FFFF00"/>
              </a:solidFill>
            </a:endParaRPr>
          </a:p>
          <a:p>
            <a:pPr>
              <a:spcBef>
                <a:spcPct val="0"/>
              </a:spcBef>
              <a:buFontTx/>
              <a:buChar char="-"/>
            </a:pPr>
            <a:r>
              <a:rPr lang="en-US" altLang="en-US" sz="1600" dirty="0">
                <a:solidFill>
                  <a:schemeClr val="bg1"/>
                </a:solidFill>
              </a:rPr>
              <a:t> DEDICATED TO MY CAREER</a:t>
            </a:r>
          </a:p>
          <a:p>
            <a:pPr>
              <a:spcBef>
                <a:spcPct val="0"/>
              </a:spcBef>
              <a:buFontTx/>
              <a:buNone/>
            </a:pPr>
            <a:r>
              <a:rPr lang="en-US" altLang="en-US" sz="1600" dirty="0">
                <a:solidFill>
                  <a:schemeClr val="bg1"/>
                </a:solidFill>
              </a:rPr>
              <a:t>     AND MY EMPLOYER</a:t>
            </a:r>
          </a:p>
          <a:p>
            <a:pPr>
              <a:spcBef>
                <a:spcPct val="0"/>
              </a:spcBef>
              <a:buFontTx/>
              <a:buNone/>
            </a:pPr>
            <a:endParaRPr lang="en-US" altLang="en-US" sz="1000" dirty="0">
              <a:solidFill>
                <a:schemeClr val="bg1"/>
              </a:solidFill>
            </a:endParaRPr>
          </a:p>
          <a:p>
            <a:pPr>
              <a:spcBef>
                <a:spcPct val="0"/>
              </a:spcBef>
              <a:buFontTx/>
              <a:buNone/>
            </a:pPr>
            <a:r>
              <a:rPr lang="en-US" altLang="en-US" sz="1600" dirty="0">
                <a:solidFill>
                  <a:srgbClr val="FFFF00"/>
                </a:solidFill>
              </a:rPr>
              <a:t>- MY WILL   (Garden of Eden)</a:t>
            </a:r>
          </a:p>
          <a:p>
            <a:pPr>
              <a:spcBef>
                <a:spcPct val="0"/>
              </a:spcBef>
              <a:buFontTx/>
              <a:buNone/>
            </a:pPr>
            <a:endParaRPr lang="en-US" altLang="en-US" sz="1000" dirty="0">
              <a:solidFill>
                <a:srgbClr val="FFFF00"/>
              </a:solidFill>
            </a:endParaRPr>
          </a:p>
          <a:p>
            <a:pPr>
              <a:spcBef>
                <a:spcPct val="0"/>
              </a:spcBef>
              <a:buFontTx/>
              <a:buChar char="-"/>
            </a:pPr>
            <a:r>
              <a:rPr lang="en-US" altLang="en-US" sz="1600" dirty="0">
                <a:solidFill>
                  <a:schemeClr val="bg1"/>
                </a:solidFill>
              </a:rPr>
              <a:t> PROMOTED INTO GREATNESS</a:t>
            </a:r>
          </a:p>
          <a:p>
            <a:pPr>
              <a:spcBef>
                <a:spcPct val="0"/>
              </a:spcBef>
              <a:buFontTx/>
              <a:buNone/>
            </a:pPr>
            <a:endParaRPr lang="en-US" altLang="en-US" sz="1000" dirty="0">
              <a:solidFill>
                <a:schemeClr val="bg1"/>
              </a:solidFill>
            </a:endParaRPr>
          </a:p>
          <a:p>
            <a:pPr>
              <a:spcBef>
                <a:spcPct val="0"/>
              </a:spcBef>
              <a:buFontTx/>
              <a:buNone/>
            </a:pPr>
            <a:r>
              <a:rPr lang="en-US" altLang="en-US" sz="1600" dirty="0">
                <a:solidFill>
                  <a:srgbClr val="FFFF00"/>
                </a:solidFill>
              </a:rPr>
              <a:t>-</a:t>
            </a:r>
            <a:r>
              <a:rPr lang="en-US" altLang="en-US" sz="1600" dirty="0">
                <a:solidFill>
                  <a:schemeClr val="bg1"/>
                </a:solidFill>
              </a:rPr>
              <a:t> </a:t>
            </a:r>
            <a:r>
              <a:rPr lang="en-US" altLang="en-US" sz="1600" dirty="0">
                <a:solidFill>
                  <a:srgbClr val="FFFF00"/>
                </a:solidFill>
              </a:rPr>
              <a:t>MY TALENTS AND ABILITIES</a:t>
            </a:r>
          </a:p>
          <a:p>
            <a:pPr>
              <a:spcBef>
                <a:spcPct val="0"/>
              </a:spcBef>
              <a:buFontTx/>
              <a:buNone/>
            </a:pPr>
            <a:endParaRPr lang="en-US" altLang="en-US" sz="1000" dirty="0">
              <a:solidFill>
                <a:schemeClr val="bg1"/>
              </a:solidFill>
            </a:endParaRPr>
          </a:p>
          <a:p>
            <a:pPr>
              <a:spcBef>
                <a:spcPct val="0"/>
              </a:spcBef>
              <a:buFontTx/>
              <a:buChar char="-"/>
            </a:pPr>
            <a:r>
              <a:rPr lang="en-US" altLang="en-US" sz="1600" dirty="0">
                <a:solidFill>
                  <a:schemeClr val="bg1"/>
                </a:solidFill>
              </a:rPr>
              <a:t> DIFFICULTY LOVING THOSE</a:t>
            </a:r>
          </a:p>
          <a:p>
            <a:pPr>
              <a:spcBef>
                <a:spcPct val="0"/>
              </a:spcBef>
              <a:buFontTx/>
              <a:buNone/>
            </a:pPr>
            <a:r>
              <a:rPr lang="en-US" altLang="en-US" sz="1600" dirty="0">
                <a:solidFill>
                  <a:schemeClr val="bg1"/>
                </a:solidFill>
              </a:rPr>
              <a:t>     TREATING ME WRONG</a:t>
            </a:r>
          </a:p>
          <a:p>
            <a:pPr>
              <a:spcBef>
                <a:spcPct val="0"/>
              </a:spcBef>
              <a:buFontTx/>
              <a:buNone/>
            </a:pPr>
            <a:endParaRPr lang="en-US" altLang="en-US" sz="1000" dirty="0">
              <a:solidFill>
                <a:schemeClr val="bg1"/>
              </a:solidFill>
            </a:endParaRPr>
          </a:p>
          <a:p>
            <a:pPr>
              <a:spcBef>
                <a:spcPct val="0"/>
              </a:spcBef>
              <a:buFontTx/>
              <a:buNone/>
            </a:pPr>
            <a:r>
              <a:rPr lang="en-US" altLang="en-US" sz="1600" dirty="0">
                <a:solidFill>
                  <a:srgbClr val="FFFF00"/>
                </a:solidFill>
              </a:rPr>
              <a:t>- GOALS &amp;  PLANS FOR MY LIFE</a:t>
            </a:r>
          </a:p>
          <a:p>
            <a:pPr>
              <a:spcBef>
                <a:spcPct val="0"/>
              </a:spcBef>
              <a:buFontTx/>
              <a:buNone/>
            </a:pPr>
            <a:endParaRPr lang="en-US" altLang="en-US" sz="1000" dirty="0">
              <a:solidFill>
                <a:srgbClr val="FFFF00"/>
              </a:solidFill>
            </a:endParaRPr>
          </a:p>
          <a:p>
            <a:pPr>
              <a:spcBef>
                <a:spcPct val="0"/>
              </a:spcBef>
              <a:buFontTx/>
              <a:buChar char="-"/>
            </a:pPr>
            <a:r>
              <a:rPr lang="en-US" altLang="en-US" sz="1600" dirty="0">
                <a:solidFill>
                  <a:schemeClr val="bg1"/>
                </a:solidFill>
              </a:rPr>
              <a:t> MY COMFORT  ZONE</a:t>
            </a:r>
          </a:p>
          <a:p>
            <a:pPr>
              <a:spcBef>
                <a:spcPct val="0"/>
              </a:spcBef>
              <a:buFontTx/>
              <a:buNone/>
            </a:pPr>
            <a:endParaRPr lang="en-US" altLang="en-US" sz="1000" dirty="0">
              <a:solidFill>
                <a:schemeClr val="bg1"/>
              </a:solidFill>
            </a:endParaRPr>
          </a:p>
          <a:p>
            <a:pPr>
              <a:spcBef>
                <a:spcPct val="0"/>
              </a:spcBef>
              <a:buFontTx/>
              <a:buNone/>
            </a:pPr>
            <a:r>
              <a:rPr lang="en-US" altLang="en-US" sz="1600" dirty="0">
                <a:solidFill>
                  <a:schemeClr val="bg1"/>
                </a:solidFill>
              </a:rPr>
              <a:t>- </a:t>
            </a:r>
            <a:r>
              <a:rPr lang="en-US" altLang="en-US" sz="1600" dirty="0">
                <a:solidFill>
                  <a:srgbClr val="FFFF00"/>
                </a:solidFill>
              </a:rPr>
              <a:t>ME, ME, MY NEEDS, MY CUP</a:t>
            </a:r>
          </a:p>
          <a:p>
            <a:pPr>
              <a:spcBef>
                <a:spcPct val="0"/>
              </a:spcBef>
              <a:buFontTx/>
              <a:buNone/>
            </a:pPr>
            <a:endParaRPr lang="en-US" altLang="en-US" sz="1000" dirty="0">
              <a:solidFill>
                <a:schemeClr val="bg1"/>
              </a:solidFill>
            </a:endParaRPr>
          </a:p>
          <a:p>
            <a:pPr>
              <a:spcBef>
                <a:spcPct val="0"/>
              </a:spcBef>
              <a:buFontTx/>
              <a:buChar char="-"/>
            </a:pPr>
            <a:r>
              <a:rPr lang="en-US" altLang="en-US" sz="1600" dirty="0">
                <a:solidFill>
                  <a:schemeClr val="bg1"/>
                </a:solidFill>
              </a:rPr>
              <a:t> INSATIABLE APPETITE FOR</a:t>
            </a:r>
          </a:p>
          <a:p>
            <a:pPr>
              <a:spcBef>
                <a:spcPct val="0"/>
              </a:spcBef>
              <a:buFontTx/>
              <a:buNone/>
            </a:pPr>
            <a:r>
              <a:rPr lang="en-US" altLang="en-US" sz="1600" dirty="0">
                <a:solidFill>
                  <a:schemeClr val="bg1"/>
                </a:solidFill>
              </a:rPr>
              <a:t>    MATERIAL POSSESSIONS</a:t>
            </a:r>
          </a:p>
          <a:p>
            <a:pPr>
              <a:spcBef>
                <a:spcPct val="0"/>
              </a:spcBef>
              <a:buFontTx/>
              <a:buNone/>
            </a:pPr>
            <a:endParaRPr lang="en-US" altLang="en-US" sz="1000" dirty="0">
              <a:solidFill>
                <a:schemeClr val="bg1"/>
              </a:solidFill>
            </a:endParaRPr>
          </a:p>
          <a:p>
            <a:pPr>
              <a:spcBef>
                <a:spcPct val="0"/>
              </a:spcBef>
              <a:buFontTx/>
              <a:buNone/>
            </a:pPr>
            <a:r>
              <a:rPr lang="en-US" altLang="en-US" sz="1600" dirty="0">
                <a:solidFill>
                  <a:srgbClr val="FFFF00"/>
                </a:solidFill>
              </a:rPr>
              <a:t>- TALK ABOUT THE BAD THINGS</a:t>
            </a:r>
          </a:p>
          <a:p>
            <a:pPr>
              <a:spcBef>
                <a:spcPct val="0"/>
              </a:spcBef>
              <a:buFontTx/>
              <a:buNone/>
            </a:pPr>
            <a:endParaRPr lang="en-US" altLang="en-US" sz="1000" dirty="0">
              <a:solidFill>
                <a:schemeClr val="bg1"/>
              </a:solidFill>
            </a:endParaRPr>
          </a:p>
          <a:p>
            <a:pPr>
              <a:spcBef>
                <a:spcPct val="0"/>
              </a:spcBef>
              <a:buFontTx/>
              <a:buChar char="-"/>
            </a:pPr>
            <a:r>
              <a:rPr lang="en-US" altLang="en-US" sz="1600" dirty="0">
                <a:solidFill>
                  <a:schemeClr val="bg1"/>
                </a:solidFill>
              </a:rPr>
              <a:t> KNOWLEDGE OF THE WORD</a:t>
            </a:r>
          </a:p>
          <a:p>
            <a:pPr>
              <a:spcBef>
                <a:spcPct val="0"/>
              </a:spcBef>
              <a:buFontTx/>
              <a:buNone/>
            </a:pPr>
            <a:endParaRPr lang="en-US" altLang="en-US" sz="1200" dirty="0">
              <a:solidFill>
                <a:schemeClr val="bg1"/>
              </a:solidFill>
            </a:endParaRPr>
          </a:p>
          <a:p>
            <a:pPr>
              <a:spcBef>
                <a:spcPct val="0"/>
              </a:spcBef>
              <a:buFontTx/>
              <a:buNone/>
            </a:pPr>
            <a:r>
              <a:rPr lang="en-US" altLang="en-US" sz="1600" dirty="0">
                <a:solidFill>
                  <a:schemeClr val="bg1"/>
                </a:solidFill>
              </a:rPr>
              <a:t>            </a:t>
            </a:r>
            <a:r>
              <a:rPr lang="en-US" altLang="en-US" sz="1600" dirty="0">
                <a:solidFill>
                  <a:srgbClr val="FFFF00"/>
                </a:solidFill>
              </a:rPr>
              <a:t>GOAL: SUCCESS</a:t>
            </a:r>
            <a:endParaRPr lang="en-US" altLang="en-US" sz="200" dirty="0">
              <a:solidFill>
                <a:srgbClr val="FFFF00"/>
              </a:solidFill>
            </a:endParaRPr>
          </a:p>
        </p:txBody>
      </p:sp>
      <p:sp>
        <p:nvSpPr>
          <p:cNvPr id="97283" name="Text Box 3"/>
          <p:cNvSpPr txBox="1">
            <a:spLocks noChangeArrowheads="1"/>
          </p:cNvSpPr>
          <p:nvPr/>
        </p:nvSpPr>
        <p:spPr bwMode="auto">
          <a:xfrm>
            <a:off x="3519488" y="533400"/>
            <a:ext cx="3795712" cy="7932738"/>
          </a:xfrm>
          <a:prstGeom prst="rect">
            <a:avLst/>
          </a:prstGeom>
          <a:gradFill rotWithShape="0">
            <a:gsLst>
              <a:gs pos="0">
                <a:srgbClr val="760000"/>
              </a:gs>
              <a:gs pos="50000">
                <a:srgbClr val="FF0000"/>
              </a:gs>
              <a:gs pos="100000">
                <a:srgbClr val="760000"/>
              </a:gs>
            </a:gsLst>
            <a:lin ang="0" scaled="1"/>
          </a:gradFill>
          <a:ln w="285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dirty="0">
                <a:solidFill>
                  <a:srgbClr val="FFFF00"/>
                </a:solidFill>
              </a:rPr>
              <a:t>          HIS  KINGDOM</a:t>
            </a:r>
          </a:p>
          <a:p>
            <a:pPr>
              <a:spcBef>
                <a:spcPct val="0"/>
              </a:spcBef>
              <a:buFontTx/>
              <a:buNone/>
            </a:pPr>
            <a:r>
              <a:rPr lang="en-US" altLang="en-US" sz="2200" dirty="0">
                <a:solidFill>
                  <a:srgbClr val="FFFF00"/>
                </a:solidFill>
              </a:rPr>
              <a:t>          </a:t>
            </a:r>
            <a:r>
              <a:rPr lang="en-US" altLang="en-US" sz="2200" u="sng" dirty="0">
                <a:solidFill>
                  <a:srgbClr val="FFFF00"/>
                </a:solidFill>
              </a:rPr>
              <a:t>(SON  OF  GOD)</a:t>
            </a:r>
          </a:p>
          <a:p>
            <a:pPr>
              <a:spcBef>
                <a:spcPct val="0"/>
              </a:spcBef>
              <a:buFontTx/>
              <a:buNone/>
            </a:pPr>
            <a:endParaRPr lang="en-US" altLang="en-US" sz="1200" dirty="0">
              <a:solidFill>
                <a:srgbClr val="FFFF00"/>
              </a:solidFill>
            </a:endParaRPr>
          </a:p>
          <a:p>
            <a:pPr>
              <a:spcBef>
                <a:spcPct val="0"/>
              </a:spcBef>
              <a:buFontTx/>
              <a:buNone/>
            </a:pPr>
            <a:r>
              <a:rPr lang="en-US" altLang="en-US" sz="1600" dirty="0">
                <a:solidFill>
                  <a:schemeClr val="bg1"/>
                </a:solidFill>
              </a:rPr>
              <a:t>- SPIRITUAL MAN</a:t>
            </a:r>
          </a:p>
          <a:p>
            <a:pPr>
              <a:spcBef>
                <a:spcPct val="0"/>
              </a:spcBef>
              <a:buFontTx/>
              <a:buNone/>
            </a:pPr>
            <a:endParaRPr lang="en-US" altLang="en-US" sz="1000" dirty="0">
              <a:solidFill>
                <a:schemeClr val="bg1"/>
              </a:solidFill>
            </a:endParaRPr>
          </a:p>
          <a:p>
            <a:pPr>
              <a:spcBef>
                <a:spcPct val="0"/>
              </a:spcBef>
              <a:buFontTx/>
              <a:buNone/>
            </a:pPr>
            <a:r>
              <a:rPr lang="en-US" altLang="en-US" sz="1600" dirty="0">
                <a:solidFill>
                  <a:srgbClr val="FFFF00"/>
                </a:solidFill>
              </a:rPr>
              <a:t>- GOD NEEDS ME IN HIS KINGDOM</a:t>
            </a:r>
          </a:p>
          <a:p>
            <a:pPr>
              <a:spcBef>
                <a:spcPct val="0"/>
              </a:spcBef>
              <a:buFontTx/>
              <a:buChar char="-"/>
            </a:pPr>
            <a:endParaRPr lang="en-US" altLang="en-US" sz="1000" u="sng" dirty="0">
              <a:solidFill>
                <a:srgbClr val="FFFF00"/>
              </a:solidFill>
            </a:endParaRPr>
          </a:p>
          <a:p>
            <a:pPr>
              <a:spcBef>
                <a:spcPct val="0"/>
              </a:spcBef>
              <a:buFontTx/>
              <a:buChar char="-"/>
            </a:pPr>
            <a:r>
              <a:rPr lang="en-US" altLang="en-US" sz="1600" dirty="0">
                <a:solidFill>
                  <a:schemeClr val="bg1"/>
                </a:solidFill>
              </a:rPr>
              <a:t> </a:t>
            </a:r>
            <a:r>
              <a:rPr lang="en-US" altLang="en-US" sz="1500" dirty="0">
                <a:solidFill>
                  <a:schemeClr val="bg1"/>
                </a:solidFill>
              </a:rPr>
              <a:t>POWER, AUTHORITY OVER SATAN</a:t>
            </a:r>
          </a:p>
          <a:p>
            <a:pPr>
              <a:spcBef>
                <a:spcPct val="0"/>
              </a:spcBef>
              <a:buFontTx/>
              <a:buNone/>
            </a:pPr>
            <a:endParaRPr lang="en-US" altLang="en-US" sz="1000" dirty="0">
              <a:solidFill>
                <a:schemeClr val="bg1"/>
              </a:solidFill>
            </a:endParaRPr>
          </a:p>
          <a:p>
            <a:pPr>
              <a:spcBef>
                <a:spcPct val="0"/>
              </a:spcBef>
              <a:buFontTx/>
              <a:buNone/>
            </a:pPr>
            <a:r>
              <a:rPr lang="en-US" altLang="en-US" sz="1600" dirty="0">
                <a:solidFill>
                  <a:srgbClr val="FFFF00"/>
                </a:solidFill>
              </a:rPr>
              <a:t>- ETERNAL (Solid Rock Foundation)</a:t>
            </a:r>
          </a:p>
          <a:p>
            <a:pPr>
              <a:spcBef>
                <a:spcPct val="0"/>
              </a:spcBef>
              <a:buFontTx/>
              <a:buNone/>
            </a:pPr>
            <a:endParaRPr lang="en-US" altLang="en-US" sz="1000" dirty="0">
              <a:solidFill>
                <a:srgbClr val="FFFF00"/>
              </a:solidFill>
            </a:endParaRPr>
          </a:p>
          <a:p>
            <a:pPr>
              <a:spcBef>
                <a:spcPct val="0"/>
              </a:spcBef>
              <a:buFontTx/>
              <a:buChar char="-"/>
            </a:pPr>
            <a:r>
              <a:rPr lang="en-US" altLang="en-US" sz="1600" dirty="0">
                <a:solidFill>
                  <a:schemeClr val="bg1"/>
                </a:solidFill>
              </a:rPr>
              <a:t> DEDICATED TO THE CAUSE OF</a:t>
            </a:r>
          </a:p>
          <a:p>
            <a:pPr>
              <a:spcBef>
                <a:spcPct val="0"/>
              </a:spcBef>
              <a:buFontTx/>
              <a:buNone/>
            </a:pPr>
            <a:r>
              <a:rPr lang="en-US" altLang="en-US" sz="1600" dirty="0">
                <a:solidFill>
                  <a:schemeClr val="bg1"/>
                </a:solidFill>
              </a:rPr>
              <a:t>     JESUS CHRIST, (</a:t>
            </a:r>
            <a:r>
              <a:rPr lang="en-US" altLang="en-US" sz="1200" dirty="0">
                <a:solidFill>
                  <a:schemeClr val="bg1"/>
                </a:solidFill>
              </a:rPr>
              <a:t>My Lord &amp;</a:t>
            </a:r>
            <a:r>
              <a:rPr lang="en-US" altLang="en-US" sz="1600" dirty="0">
                <a:solidFill>
                  <a:schemeClr val="bg1"/>
                </a:solidFill>
              </a:rPr>
              <a:t> </a:t>
            </a:r>
            <a:r>
              <a:rPr lang="en-US" altLang="en-US" sz="1200" dirty="0">
                <a:solidFill>
                  <a:schemeClr val="bg1"/>
                </a:solidFill>
              </a:rPr>
              <a:t>Master)</a:t>
            </a:r>
          </a:p>
          <a:p>
            <a:pPr>
              <a:spcBef>
                <a:spcPct val="0"/>
              </a:spcBef>
              <a:buFontTx/>
              <a:buNone/>
            </a:pPr>
            <a:endParaRPr lang="en-US" altLang="en-US" sz="1000" dirty="0">
              <a:solidFill>
                <a:schemeClr val="bg1"/>
              </a:solidFill>
            </a:endParaRPr>
          </a:p>
          <a:p>
            <a:pPr>
              <a:spcBef>
                <a:spcPct val="0"/>
              </a:spcBef>
              <a:buFontTx/>
              <a:buNone/>
            </a:pPr>
            <a:r>
              <a:rPr lang="en-US" altLang="en-US" sz="1600" dirty="0">
                <a:solidFill>
                  <a:srgbClr val="FFFF00"/>
                </a:solidFill>
              </a:rPr>
              <a:t>- HIS WILL   (Garden of Gethsemane)</a:t>
            </a:r>
          </a:p>
          <a:p>
            <a:pPr>
              <a:spcBef>
                <a:spcPct val="0"/>
              </a:spcBef>
              <a:buFontTx/>
              <a:buNone/>
            </a:pPr>
            <a:endParaRPr lang="en-US" altLang="en-US" sz="800" dirty="0">
              <a:solidFill>
                <a:srgbClr val="FFFF00"/>
              </a:solidFill>
            </a:endParaRPr>
          </a:p>
          <a:p>
            <a:pPr>
              <a:spcBef>
                <a:spcPct val="0"/>
              </a:spcBef>
              <a:buFontTx/>
              <a:buChar char="-"/>
            </a:pPr>
            <a:r>
              <a:rPr lang="en-US" altLang="en-US" sz="1600" dirty="0">
                <a:solidFill>
                  <a:schemeClr val="bg1"/>
                </a:solidFill>
              </a:rPr>
              <a:t> </a:t>
            </a:r>
            <a:r>
              <a:rPr lang="en-US" altLang="en-US" sz="1500" dirty="0">
                <a:solidFill>
                  <a:schemeClr val="bg1"/>
                </a:solidFill>
              </a:rPr>
              <a:t>DESCEND INTO GREATNESS </a:t>
            </a:r>
            <a:r>
              <a:rPr lang="en-US" altLang="en-US" sz="1200" dirty="0">
                <a:solidFill>
                  <a:schemeClr val="bg1"/>
                </a:solidFill>
              </a:rPr>
              <a:t>(Humility)</a:t>
            </a:r>
          </a:p>
          <a:p>
            <a:pPr>
              <a:spcBef>
                <a:spcPct val="0"/>
              </a:spcBef>
              <a:buFontTx/>
              <a:buNone/>
            </a:pPr>
            <a:endParaRPr lang="en-US" altLang="en-US" sz="1000" dirty="0">
              <a:solidFill>
                <a:schemeClr val="bg1"/>
              </a:solidFill>
            </a:endParaRPr>
          </a:p>
          <a:p>
            <a:pPr>
              <a:spcBef>
                <a:spcPct val="0"/>
              </a:spcBef>
              <a:buFontTx/>
              <a:buChar char="-"/>
            </a:pPr>
            <a:r>
              <a:rPr lang="en-US" altLang="en-US" sz="1600" dirty="0">
                <a:solidFill>
                  <a:schemeClr val="bg1"/>
                </a:solidFill>
              </a:rPr>
              <a:t> </a:t>
            </a:r>
            <a:r>
              <a:rPr lang="en-US" altLang="en-US" sz="1600" dirty="0">
                <a:solidFill>
                  <a:srgbClr val="FFFF00"/>
                </a:solidFill>
              </a:rPr>
              <a:t>HIS DIVINE ABILITY  </a:t>
            </a:r>
            <a:r>
              <a:rPr lang="en-US" altLang="en-US" sz="1400" dirty="0">
                <a:solidFill>
                  <a:srgbClr val="FFFF00"/>
                </a:solidFill>
              </a:rPr>
              <a:t>(Anointing)</a:t>
            </a:r>
          </a:p>
          <a:p>
            <a:pPr>
              <a:spcBef>
                <a:spcPct val="0"/>
              </a:spcBef>
              <a:buFontTx/>
              <a:buNone/>
            </a:pPr>
            <a:endParaRPr lang="en-US" altLang="en-US" sz="1200" dirty="0">
              <a:solidFill>
                <a:srgbClr val="FFFF00"/>
              </a:solidFill>
            </a:endParaRPr>
          </a:p>
          <a:p>
            <a:pPr>
              <a:spcBef>
                <a:spcPct val="0"/>
              </a:spcBef>
              <a:buFontTx/>
              <a:buChar char="-"/>
            </a:pPr>
            <a:r>
              <a:rPr lang="en-US" altLang="en-US" sz="1600" dirty="0">
                <a:solidFill>
                  <a:schemeClr val="bg1"/>
                </a:solidFill>
              </a:rPr>
              <a:t> LOVE THEM WITH GOD’S LOVE</a:t>
            </a:r>
          </a:p>
          <a:p>
            <a:pPr>
              <a:spcBef>
                <a:spcPct val="0"/>
              </a:spcBef>
              <a:buFontTx/>
              <a:buNone/>
            </a:pPr>
            <a:r>
              <a:rPr lang="en-US" altLang="en-US" sz="1600" dirty="0">
                <a:solidFill>
                  <a:schemeClr val="bg1"/>
                </a:solidFill>
              </a:rPr>
              <a:t>     AND COMPASSION  </a:t>
            </a:r>
          </a:p>
          <a:p>
            <a:pPr>
              <a:spcBef>
                <a:spcPct val="0"/>
              </a:spcBef>
              <a:buFontTx/>
              <a:buNone/>
            </a:pPr>
            <a:endParaRPr lang="en-US" altLang="en-US" sz="900" dirty="0">
              <a:solidFill>
                <a:schemeClr val="bg1"/>
              </a:solidFill>
            </a:endParaRPr>
          </a:p>
          <a:p>
            <a:pPr>
              <a:spcBef>
                <a:spcPct val="0"/>
              </a:spcBef>
              <a:buFontTx/>
              <a:buNone/>
            </a:pPr>
            <a:r>
              <a:rPr lang="en-US" altLang="en-US" sz="1500" dirty="0">
                <a:solidFill>
                  <a:srgbClr val="FFFF00"/>
                </a:solidFill>
              </a:rPr>
              <a:t>- GOALS &amp; PLANS</a:t>
            </a:r>
            <a:r>
              <a:rPr lang="en-US" altLang="en-US" sz="1600" dirty="0">
                <a:solidFill>
                  <a:srgbClr val="FFFF00"/>
                </a:solidFill>
              </a:rPr>
              <a:t> </a:t>
            </a:r>
            <a:r>
              <a:rPr lang="en-US" altLang="en-US" sz="1500" dirty="0">
                <a:solidFill>
                  <a:srgbClr val="FFFF00"/>
                </a:solidFill>
              </a:rPr>
              <a:t>FOR HIS KINGDOM</a:t>
            </a:r>
          </a:p>
          <a:p>
            <a:pPr>
              <a:spcBef>
                <a:spcPct val="0"/>
              </a:spcBef>
              <a:buFontTx/>
              <a:buNone/>
            </a:pPr>
            <a:endParaRPr lang="en-US" altLang="en-US" sz="1000" dirty="0">
              <a:solidFill>
                <a:schemeClr val="bg1"/>
              </a:solidFill>
            </a:endParaRPr>
          </a:p>
          <a:p>
            <a:pPr>
              <a:spcBef>
                <a:spcPct val="0"/>
              </a:spcBef>
              <a:buFontTx/>
              <a:buNone/>
            </a:pPr>
            <a:r>
              <a:rPr lang="en-US" altLang="en-US" sz="1600" dirty="0">
                <a:solidFill>
                  <a:schemeClr val="bg1"/>
                </a:solidFill>
              </a:rPr>
              <a:t>- </a:t>
            </a:r>
            <a:r>
              <a:rPr lang="en-US" altLang="en-US" sz="1500" dirty="0">
                <a:solidFill>
                  <a:schemeClr val="bg1"/>
                </a:solidFill>
              </a:rPr>
              <a:t>DISCOMFORT  ZONE </a:t>
            </a:r>
            <a:r>
              <a:rPr lang="en-US" altLang="en-US" sz="1200" dirty="0">
                <a:solidFill>
                  <a:schemeClr val="bg1"/>
                </a:solidFill>
              </a:rPr>
              <a:t>(Led by the Spirit)</a:t>
            </a:r>
          </a:p>
          <a:p>
            <a:pPr>
              <a:spcBef>
                <a:spcPct val="0"/>
              </a:spcBef>
              <a:buFontTx/>
              <a:buNone/>
            </a:pPr>
            <a:endParaRPr lang="en-US" altLang="en-US" sz="1200" dirty="0">
              <a:solidFill>
                <a:schemeClr val="bg1"/>
              </a:solidFill>
            </a:endParaRPr>
          </a:p>
          <a:p>
            <a:pPr>
              <a:spcBef>
                <a:spcPct val="0"/>
              </a:spcBef>
              <a:buFontTx/>
              <a:buNone/>
            </a:pPr>
            <a:r>
              <a:rPr lang="en-US" altLang="en-US" sz="1600" dirty="0">
                <a:solidFill>
                  <a:schemeClr val="bg1"/>
                </a:solidFill>
              </a:rPr>
              <a:t>- </a:t>
            </a:r>
            <a:r>
              <a:rPr lang="en-US" altLang="en-US" sz="1600" dirty="0">
                <a:solidFill>
                  <a:srgbClr val="FFFF00"/>
                </a:solidFill>
              </a:rPr>
              <a:t>BLESS SOMEONE ELSE THRU ME</a:t>
            </a:r>
          </a:p>
          <a:p>
            <a:pPr>
              <a:spcBef>
                <a:spcPct val="0"/>
              </a:spcBef>
              <a:buFontTx/>
              <a:buNone/>
            </a:pPr>
            <a:endParaRPr lang="en-US" altLang="en-US" sz="1000" dirty="0">
              <a:solidFill>
                <a:srgbClr val="FFFF00"/>
              </a:solidFill>
            </a:endParaRPr>
          </a:p>
          <a:p>
            <a:pPr>
              <a:spcBef>
                <a:spcPct val="0"/>
              </a:spcBef>
              <a:buFontTx/>
              <a:buChar char="-"/>
            </a:pPr>
            <a:r>
              <a:rPr lang="en-US" altLang="en-US" sz="1600" dirty="0">
                <a:solidFill>
                  <a:schemeClr val="bg1"/>
                </a:solidFill>
              </a:rPr>
              <a:t> HE SATISFIES MY SOUL &amp; IN  HIS </a:t>
            </a:r>
          </a:p>
          <a:p>
            <a:pPr>
              <a:spcBef>
                <a:spcPct val="0"/>
              </a:spcBef>
              <a:buFontTx/>
              <a:buNone/>
            </a:pPr>
            <a:r>
              <a:rPr lang="en-US" altLang="en-US" sz="800" dirty="0">
                <a:solidFill>
                  <a:schemeClr val="bg1"/>
                </a:solidFill>
              </a:rPr>
              <a:t>  </a:t>
            </a:r>
            <a:r>
              <a:rPr lang="en-US" altLang="en-US" sz="1600" dirty="0">
                <a:solidFill>
                  <a:schemeClr val="bg1"/>
                </a:solidFill>
              </a:rPr>
              <a:t>     PRESENCE IS FULLNESS OF JOY</a:t>
            </a:r>
          </a:p>
          <a:p>
            <a:pPr>
              <a:spcBef>
                <a:spcPct val="0"/>
              </a:spcBef>
              <a:buFontTx/>
              <a:buNone/>
            </a:pPr>
            <a:endParaRPr lang="en-US" altLang="en-US" sz="900" dirty="0">
              <a:solidFill>
                <a:schemeClr val="bg1"/>
              </a:solidFill>
            </a:endParaRPr>
          </a:p>
          <a:p>
            <a:pPr>
              <a:spcBef>
                <a:spcPct val="0"/>
              </a:spcBef>
              <a:buFontTx/>
              <a:buNone/>
            </a:pPr>
            <a:r>
              <a:rPr lang="en-US" altLang="en-US" sz="1600" dirty="0">
                <a:solidFill>
                  <a:srgbClr val="FFFF00"/>
                </a:solidFill>
              </a:rPr>
              <a:t>- TALK ONLY ON GOOD THINGS</a:t>
            </a:r>
          </a:p>
          <a:p>
            <a:pPr>
              <a:spcBef>
                <a:spcPct val="0"/>
              </a:spcBef>
              <a:buFontTx/>
              <a:buNone/>
            </a:pPr>
            <a:endParaRPr lang="en-US" altLang="en-US" sz="1000" dirty="0">
              <a:solidFill>
                <a:srgbClr val="FFFF00"/>
              </a:solidFill>
            </a:endParaRPr>
          </a:p>
          <a:p>
            <a:pPr>
              <a:spcBef>
                <a:spcPct val="0"/>
              </a:spcBef>
              <a:buFontTx/>
              <a:buChar char="-"/>
            </a:pPr>
            <a:r>
              <a:rPr lang="en-US" altLang="en-US" sz="1600" dirty="0">
                <a:solidFill>
                  <a:schemeClr val="bg1"/>
                </a:solidFill>
              </a:rPr>
              <a:t> REVELATION OF THE WORD</a:t>
            </a:r>
          </a:p>
          <a:p>
            <a:pPr>
              <a:spcBef>
                <a:spcPct val="0"/>
              </a:spcBef>
              <a:buFontTx/>
              <a:buNone/>
            </a:pPr>
            <a:endParaRPr lang="en-US" altLang="en-US" sz="1200" dirty="0">
              <a:solidFill>
                <a:schemeClr val="bg1"/>
              </a:solidFill>
            </a:endParaRPr>
          </a:p>
          <a:p>
            <a:pPr>
              <a:spcBef>
                <a:spcPct val="0"/>
              </a:spcBef>
              <a:buFontTx/>
              <a:buNone/>
            </a:pPr>
            <a:r>
              <a:rPr lang="en-US" altLang="en-US" sz="1600" dirty="0">
                <a:solidFill>
                  <a:schemeClr val="bg1"/>
                </a:solidFill>
              </a:rPr>
              <a:t>            </a:t>
            </a:r>
            <a:r>
              <a:rPr lang="en-US" altLang="en-US" sz="1600" dirty="0">
                <a:solidFill>
                  <a:srgbClr val="FFFF00"/>
                </a:solidFill>
              </a:rPr>
              <a:t>GOAL: SIGNIFICANCE</a:t>
            </a:r>
            <a:endParaRPr lang="en-US" altLang="en-US" sz="200" dirty="0">
              <a:solidFill>
                <a:srgbClr val="FFFF00"/>
              </a:solidFill>
            </a:endParaRPr>
          </a:p>
        </p:txBody>
      </p:sp>
      <p:sp>
        <p:nvSpPr>
          <p:cNvPr id="97284" name="Text Box 4"/>
          <p:cNvSpPr txBox="1">
            <a:spLocks noChangeArrowheads="1"/>
          </p:cNvSpPr>
          <p:nvPr/>
        </p:nvSpPr>
        <p:spPr bwMode="auto">
          <a:xfrm>
            <a:off x="76200" y="31750"/>
            <a:ext cx="7162800" cy="4254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0" dirty="0">
                <a:solidFill>
                  <a:srgbClr val="FF3300"/>
                </a:solidFill>
                <a:latin typeface="Arial Black" panose="020B0A04020102020204" pitchFamily="34" charset="0"/>
              </a:rPr>
              <a:t>TWO  KINGDOMS  -  TWO  NATURES</a:t>
            </a:r>
            <a:endParaRPr lang="en-US" altLang="en-US" sz="2000" b="0" dirty="0">
              <a:solidFill>
                <a:srgbClr val="FF3300"/>
              </a:solidFill>
            </a:endParaRPr>
          </a:p>
        </p:txBody>
      </p:sp>
      <p:sp>
        <p:nvSpPr>
          <p:cNvPr id="97285" name="Text Box 5"/>
          <p:cNvSpPr txBox="1">
            <a:spLocks noChangeArrowheads="1"/>
          </p:cNvSpPr>
          <p:nvPr/>
        </p:nvSpPr>
        <p:spPr bwMode="auto">
          <a:xfrm>
            <a:off x="2819400" y="8534400"/>
            <a:ext cx="1403350" cy="36671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0" dirty="0">
                <a:solidFill>
                  <a:schemeClr val="bg1"/>
                </a:solidFill>
                <a:latin typeface="Arial Black" panose="020B0A04020102020204" pitchFamily="34" charset="0"/>
              </a:rPr>
              <a:t>BALANCE</a:t>
            </a:r>
          </a:p>
        </p:txBody>
      </p:sp>
      <p:sp>
        <p:nvSpPr>
          <p:cNvPr id="97286" name="Line 6"/>
          <p:cNvSpPr>
            <a:spLocks noChangeShapeType="1"/>
          </p:cNvSpPr>
          <p:nvPr/>
        </p:nvSpPr>
        <p:spPr bwMode="auto">
          <a:xfrm flipH="1">
            <a:off x="304800" y="8763000"/>
            <a:ext cx="2286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7287" name="Line 7"/>
          <p:cNvSpPr>
            <a:spLocks noChangeShapeType="1"/>
          </p:cNvSpPr>
          <p:nvPr/>
        </p:nvSpPr>
        <p:spPr bwMode="auto">
          <a:xfrm>
            <a:off x="4495800" y="8763000"/>
            <a:ext cx="2438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7288" name="Text Box 8"/>
          <p:cNvSpPr txBox="1">
            <a:spLocks noChangeArrowheads="1"/>
          </p:cNvSpPr>
          <p:nvPr/>
        </p:nvSpPr>
        <p:spPr bwMode="auto">
          <a:xfrm>
            <a:off x="295275" y="8915400"/>
            <a:ext cx="6713538" cy="33655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dirty="0">
                <a:solidFill>
                  <a:schemeClr val="bg1"/>
                </a:solidFill>
              </a:rPr>
              <a:t>Cannot compare things I give up in my kingdom for things in His Kingdom</a:t>
            </a:r>
          </a:p>
        </p:txBody>
      </p:sp>
    </p:spTree>
  </p:cSld>
  <p:clrMapOvr>
    <a:masterClrMapping/>
  </p:clrMapOvr>
  <p:transition spd="slow">
    <p:checker/>
    <p:sndAc>
      <p:stSnd>
        <p:snd r:embed="rId3" name="projctor.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ChangeArrowheads="1"/>
          </p:cNvSpPr>
          <p:nvPr/>
        </p:nvSpPr>
        <p:spPr bwMode="auto">
          <a:xfrm>
            <a:off x="1381125" y="155575"/>
            <a:ext cx="3984625" cy="930275"/>
          </a:xfrm>
          <a:prstGeom prst="rect">
            <a:avLst/>
          </a:prstGeom>
          <a:gradFill rotWithShape="0">
            <a:gsLst>
              <a:gs pos="0">
                <a:srgbClr val="800080">
                  <a:gamma/>
                  <a:shade val="46275"/>
                  <a:invGamma/>
                </a:srgbClr>
              </a:gs>
              <a:gs pos="50000">
                <a:srgbClr val="800080"/>
              </a:gs>
              <a:gs pos="100000">
                <a:srgbClr val="800080">
                  <a:gamma/>
                  <a:shade val="46275"/>
                  <a:invGamma/>
                </a:srgbClr>
              </a:gs>
            </a:gsLst>
            <a:lin ang="5400000" scaled="1"/>
          </a:gradFill>
          <a:ln w="38100">
            <a:miter lim="800000"/>
            <a:headEnd/>
            <a:tailEnd/>
          </a:ln>
          <a:effectLst/>
          <a:scene3d>
            <a:camera prst="legacyObliqueBottomRight"/>
            <a:lightRig rig="legacyFlat3" dir="r"/>
          </a:scene3d>
          <a:sp3d extrusionH="430200" prstMaterial="legacyMatte">
            <a:bevelT w="13500" h="13500" prst="angle"/>
            <a:bevelB w="13500" h="13500" prst="angle"/>
            <a:extrusionClr>
              <a:srgbClr val="FF0066"/>
            </a:extrusionClr>
            <a:contourClr>
              <a:srgbClr val="800080"/>
            </a:contourClr>
          </a:sp3d>
          <a:extLst>
            <a:ext uri="{AF507438-7753-43E0-B8FC-AC1667EBCBE1}">
              <a14:hiddenEffects xmlns:a14="http://schemas.microsoft.com/office/drawing/2010/main">
                <a:effectLst>
                  <a:outerShdw dist="53882" dir="13500000" algn="ctr" rotWithShape="0">
                    <a:schemeClr val="bg2"/>
                  </a:outerShdw>
                </a:effectLst>
              </a14:hiddenEffects>
            </a:ext>
          </a:extLst>
        </p:spPr>
        <p:txBody>
          <a:bodyPr wrap="none" lIns="92017" tIns="46008" rIns="92017" bIns="46008" anchor="ctr">
            <a:flatTx/>
          </a:bodyPr>
          <a:lstStyle>
            <a:lvl1pPr algn="l" defTabSz="920750">
              <a:defRPr sz="2400">
                <a:solidFill>
                  <a:schemeClr val="tx1"/>
                </a:solidFill>
                <a:latin typeface="Times New Roman" panose="02020603050405020304" pitchFamily="18" charset="0"/>
              </a:defRPr>
            </a:lvl1pPr>
            <a:lvl2pPr marL="460375" algn="l" defTabSz="920750">
              <a:defRPr sz="2400">
                <a:solidFill>
                  <a:schemeClr val="tx1"/>
                </a:solidFill>
                <a:latin typeface="Times New Roman" panose="02020603050405020304" pitchFamily="18" charset="0"/>
              </a:defRPr>
            </a:lvl2pPr>
            <a:lvl3pPr marL="920750" algn="l" defTabSz="920750">
              <a:defRPr sz="2400">
                <a:solidFill>
                  <a:schemeClr val="tx1"/>
                </a:solidFill>
                <a:latin typeface="Times New Roman" panose="02020603050405020304" pitchFamily="18" charset="0"/>
              </a:defRPr>
            </a:lvl3pPr>
            <a:lvl4pPr marL="1381125" algn="l" defTabSz="920750">
              <a:defRPr sz="2400">
                <a:solidFill>
                  <a:schemeClr val="tx1"/>
                </a:solidFill>
                <a:latin typeface="Times New Roman" panose="02020603050405020304" pitchFamily="18" charset="0"/>
              </a:defRPr>
            </a:lvl4pPr>
            <a:lvl5pPr marL="1836738" algn="l" defTabSz="920750">
              <a:defRPr sz="2400">
                <a:solidFill>
                  <a:schemeClr val="tx1"/>
                </a:solidFill>
                <a:latin typeface="Times New Roman" panose="02020603050405020304" pitchFamily="18" charset="0"/>
              </a:defRPr>
            </a:lvl5pPr>
            <a:lvl6pPr marL="2293938" defTabSz="920750" eaLnBrk="0" fontAlgn="base" hangingPunct="0">
              <a:spcBef>
                <a:spcPct val="0"/>
              </a:spcBef>
              <a:spcAft>
                <a:spcPct val="0"/>
              </a:spcAft>
              <a:defRPr sz="2400">
                <a:solidFill>
                  <a:schemeClr val="tx1"/>
                </a:solidFill>
                <a:latin typeface="Times New Roman" panose="02020603050405020304" pitchFamily="18" charset="0"/>
              </a:defRPr>
            </a:lvl6pPr>
            <a:lvl7pPr marL="2751138" defTabSz="920750" eaLnBrk="0" fontAlgn="base" hangingPunct="0">
              <a:spcBef>
                <a:spcPct val="0"/>
              </a:spcBef>
              <a:spcAft>
                <a:spcPct val="0"/>
              </a:spcAft>
              <a:defRPr sz="2400">
                <a:solidFill>
                  <a:schemeClr val="tx1"/>
                </a:solidFill>
                <a:latin typeface="Times New Roman" panose="02020603050405020304" pitchFamily="18" charset="0"/>
              </a:defRPr>
            </a:lvl7pPr>
            <a:lvl8pPr marL="3208338" defTabSz="920750" eaLnBrk="0" fontAlgn="base" hangingPunct="0">
              <a:spcBef>
                <a:spcPct val="0"/>
              </a:spcBef>
              <a:spcAft>
                <a:spcPct val="0"/>
              </a:spcAft>
              <a:defRPr sz="2400">
                <a:solidFill>
                  <a:schemeClr val="tx1"/>
                </a:solidFill>
                <a:latin typeface="Times New Roman" panose="02020603050405020304" pitchFamily="18" charset="0"/>
              </a:defRPr>
            </a:lvl8pPr>
            <a:lvl9pPr marL="3665538" defTabSz="92075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dirty="0">
                <a:solidFill>
                  <a:schemeClr val="bg1"/>
                </a:solidFill>
                <a:effectLst>
                  <a:outerShdw blurRad="38100" dist="38100" dir="2700000" algn="tl">
                    <a:srgbClr val="000000"/>
                  </a:outerShdw>
                </a:effectLst>
                <a:latin typeface="Keira" pitchFamily="34" charset="0"/>
              </a:rPr>
              <a:t>ANOINTING</a:t>
            </a:r>
          </a:p>
          <a:p>
            <a:pPr algn="ctr">
              <a:defRPr/>
            </a:pPr>
            <a:r>
              <a:rPr lang="en-US" altLang="en-US" dirty="0">
                <a:solidFill>
                  <a:schemeClr val="bg1"/>
                </a:solidFill>
                <a:effectLst>
                  <a:outerShdw blurRad="38100" dist="38100" dir="2700000" algn="tl">
                    <a:srgbClr val="000000"/>
                  </a:outerShdw>
                </a:effectLst>
                <a:latin typeface="Keira" pitchFamily="34" charset="0"/>
              </a:rPr>
              <a:t>DIVINE  ABILITY</a:t>
            </a:r>
            <a:endParaRPr lang="en-US" altLang="en-US" b="0" dirty="0">
              <a:solidFill>
                <a:schemeClr val="bg1"/>
              </a:solidFill>
              <a:latin typeface="Arial Black" panose="020B0A04020102020204" pitchFamily="34" charset="0"/>
            </a:endParaRPr>
          </a:p>
        </p:txBody>
      </p:sp>
      <p:sp>
        <p:nvSpPr>
          <p:cNvPr id="99331" name="Text Box 3"/>
          <p:cNvSpPr txBox="1">
            <a:spLocks noChangeArrowheads="1"/>
          </p:cNvSpPr>
          <p:nvPr/>
        </p:nvSpPr>
        <p:spPr bwMode="auto">
          <a:xfrm>
            <a:off x="0" y="17463"/>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dirty="0"/>
          </a:p>
        </p:txBody>
      </p:sp>
      <p:grpSp>
        <p:nvGrpSpPr>
          <p:cNvPr id="99332" name="Group 4"/>
          <p:cNvGrpSpPr>
            <a:grpSpLocks/>
          </p:cNvGrpSpPr>
          <p:nvPr/>
        </p:nvGrpSpPr>
        <p:grpSpPr bwMode="auto">
          <a:xfrm>
            <a:off x="1787525" y="4119563"/>
            <a:ext cx="3089275" cy="1471612"/>
            <a:chOff x="912" y="2208"/>
            <a:chExt cx="1824" cy="909"/>
          </a:xfrm>
        </p:grpSpPr>
        <p:sp>
          <p:nvSpPr>
            <p:cNvPr id="660485" name="Text Box 5"/>
            <p:cNvSpPr txBox="1">
              <a:spLocks noChangeArrowheads="1"/>
            </p:cNvSpPr>
            <p:nvPr/>
          </p:nvSpPr>
          <p:spPr bwMode="auto">
            <a:xfrm>
              <a:off x="912" y="2208"/>
              <a:ext cx="1824" cy="306"/>
            </a:xfrm>
            <a:prstGeom prst="rect">
              <a:avLst/>
            </a:prstGeom>
            <a:gradFill rotWithShape="0">
              <a:gsLst>
                <a:gs pos="0">
                  <a:srgbClr val="008000">
                    <a:gamma/>
                    <a:shade val="46275"/>
                    <a:invGamma/>
                  </a:srgbClr>
                </a:gs>
                <a:gs pos="50000">
                  <a:srgbClr val="008000"/>
                </a:gs>
                <a:gs pos="100000">
                  <a:srgbClr val="008000">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622" tIns="46312" rIns="92622" bIns="46312">
              <a:spAutoFit/>
            </a:bodyPr>
            <a:lstStyle>
              <a:lvl1pPr algn="l" defTabSz="920750">
                <a:defRPr sz="2400">
                  <a:solidFill>
                    <a:schemeClr val="tx1"/>
                  </a:solidFill>
                  <a:latin typeface="Times New Roman" panose="02020603050405020304" pitchFamily="18" charset="0"/>
                </a:defRPr>
              </a:lvl1pPr>
              <a:lvl2pPr marL="460375" algn="l" defTabSz="920750">
                <a:defRPr sz="2400">
                  <a:solidFill>
                    <a:schemeClr val="tx1"/>
                  </a:solidFill>
                  <a:latin typeface="Times New Roman" panose="02020603050405020304" pitchFamily="18" charset="0"/>
                </a:defRPr>
              </a:lvl2pPr>
              <a:lvl3pPr marL="920750" algn="l" defTabSz="920750">
                <a:defRPr sz="2400">
                  <a:solidFill>
                    <a:schemeClr val="tx1"/>
                  </a:solidFill>
                  <a:latin typeface="Times New Roman" panose="02020603050405020304" pitchFamily="18" charset="0"/>
                </a:defRPr>
              </a:lvl3pPr>
              <a:lvl4pPr marL="1381125" algn="l" defTabSz="920750">
                <a:defRPr sz="2400">
                  <a:solidFill>
                    <a:schemeClr val="tx1"/>
                  </a:solidFill>
                  <a:latin typeface="Times New Roman" panose="02020603050405020304" pitchFamily="18" charset="0"/>
                </a:defRPr>
              </a:lvl4pPr>
              <a:lvl5pPr marL="1836738" algn="l" defTabSz="920750">
                <a:defRPr sz="2400">
                  <a:solidFill>
                    <a:schemeClr val="tx1"/>
                  </a:solidFill>
                  <a:latin typeface="Times New Roman" panose="02020603050405020304" pitchFamily="18" charset="0"/>
                </a:defRPr>
              </a:lvl5pPr>
              <a:lvl6pPr marL="2293938" defTabSz="920750" eaLnBrk="0" fontAlgn="base" hangingPunct="0">
                <a:spcBef>
                  <a:spcPct val="0"/>
                </a:spcBef>
                <a:spcAft>
                  <a:spcPct val="0"/>
                </a:spcAft>
                <a:defRPr sz="2400">
                  <a:solidFill>
                    <a:schemeClr val="tx1"/>
                  </a:solidFill>
                  <a:latin typeface="Times New Roman" panose="02020603050405020304" pitchFamily="18" charset="0"/>
                </a:defRPr>
              </a:lvl6pPr>
              <a:lvl7pPr marL="2751138" defTabSz="920750" eaLnBrk="0" fontAlgn="base" hangingPunct="0">
                <a:spcBef>
                  <a:spcPct val="0"/>
                </a:spcBef>
                <a:spcAft>
                  <a:spcPct val="0"/>
                </a:spcAft>
                <a:defRPr sz="2400">
                  <a:solidFill>
                    <a:schemeClr val="tx1"/>
                  </a:solidFill>
                  <a:latin typeface="Times New Roman" panose="02020603050405020304" pitchFamily="18" charset="0"/>
                </a:defRPr>
              </a:lvl7pPr>
              <a:lvl8pPr marL="3208338" defTabSz="920750" eaLnBrk="0" fontAlgn="base" hangingPunct="0">
                <a:spcBef>
                  <a:spcPct val="0"/>
                </a:spcBef>
                <a:spcAft>
                  <a:spcPct val="0"/>
                </a:spcAft>
                <a:defRPr sz="2400">
                  <a:solidFill>
                    <a:schemeClr val="tx1"/>
                  </a:solidFill>
                  <a:latin typeface="Times New Roman" panose="02020603050405020304" pitchFamily="18" charset="0"/>
                </a:defRPr>
              </a:lvl8pPr>
              <a:lvl9pPr marL="3665538" defTabSz="92075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en-US" dirty="0">
                  <a:solidFill>
                    <a:schemeClr val="bg1"/>
                  </a:solidFill>
                  <a:effectLst>
                    <a:outerShdw blurRad="38100" dist="38100" dir="2700000" algn="tl">
                      <a:srgbClr val="000000"/>
                    </a:outerShdw>
                  </a:effectLst>
                  <a:latin typeface="Keira" pitchFamily="34" charset="0"/>
                </a:rPr>
                <a:t>Purity</a:t>
              </a:r>
              <a:endParaRPr lang="en-US" altLang="en-US" dirty="0">
                <a:solidFill>
                  <a:schemeClr val="bg1"/>
                </a:solidFill>
              </a:endParaRPr>
            </a:p>
          </p:txBody>
        </p:sp>
        <p:sp>
          <p:nvSpPr>
            <p:cNvPr id="99358" name="Text Box 6"/>
            <p:cNvSpPr txBox="1">
              <a:spLocks noChangeArrowheads="1"/>
            </p:cNvSpPr>
            <p:nvPr/>
          </p:nvSpPr>
          <p:spPr bwMode="auto">
            <a:xfrm>
              <a:off x="912" y="2508"/>
              <a:ext cx="1824" cy="609"/>
            </a:xfrm>
            <a:prstGeom prst="rect">
              <a:avLst/>
            </a:prstGeom>
            <a:gradFill rotWithShape="0">
              <a:gsLst>
                <a:gs pos="0">
                  <a:srgbClr val="003B00"/>
                </a:gs>
                <a:gs pos="50000">
                  <a:srgbClr val="008000"/>
                </a:gs>
                <a:gs pos="100000">
                  <a:srgbClr val="003B0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622" tIns="46312" rIns="92622" bIns="46312">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600" dirty="0">
                  <a:solidFill>
                    <a:schemeClr val="bg1"/>
                  </a:solidFill>
                  <a:latin typeface="Lockup SSi" pitchFamily="18" charset="0"/>
                </a:rPr>
                <a:t>Keep Thy Heart with                          All Diligence</a:t>
              </a:r>
              <a:endParaRPr lang="en-US" altLang="en-US" sz="1600" dirty="0">
                <a:solidFill>
                  <a:schemeClr val="bg1"/>
                </a:solidFill>
              </a:endParaRPr>
            </a:p>
            <a:p>
              <a:pPr algn="ctr">
                <a:spcBef>
                  <a:spcPct val="50000"/>
                </a:spcBef>
                <a:buFontTx/>
                <a:buNone/>
              </a:pPr>
              <a:r>
                <a:rPr lang="en-US" altLang="en-US" sz="1600" dirty="0">
                  <a:solidFill>
                    <a:schemeClr val="bg1"/>
                  </a:solidFill>
                  <a:latin typeface="Lockup SSi" pitchFamily="18" charset="0"/>
                </a:rPr>
                <a:t>Brazen  Laver</a:t>
              </a:r>
              <a:endParaRPr lang="en-US" altLang="en-US" sz="1600" dirty="0">
                <a:solidFill>
                  <a:schemeClr val="bg1"/>
                </a:solidFill>
              </a:endParaRPr>
            </a:p>
          </p:txBody>
        </p:sp>
      </p:grpSp>
      <p:sp>
        <p:nvSpPr>
          <p:cNvPr id="99333" name="Line 7"/>
          <p:cNvSpPr>
            <a:spLocks noChangeShapeType="1"/>
          </p:cNvSpPr>
          <p:nvPr/>
        </p:nvSpPr>
        <p:spPr bwMode="auto">
          <a:xfrm>
            <a:off x="1787525" y="5207000"/>
            <a:ext cx="3089275"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60488" name="Rectangle 8"/>
          <p:cNvSpPr>
            <a:spLocks noChangeArrowheads="1"/>
          </p:cNvSpPr>
          <p:nvPr/>
        </p:nvSpPr>
        <p:spPr bwMode="auto">
          <a:xfrm>
            <a:off x="1463675" y="6080125"/>
            <a:ext cx="3981450" cy="930275"/>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38100">
            <a:miter lim="800000"/>
            <a:headEnd/>
            <a:tailEnd/>
          </a:ln>
          <a:effectLst/>
          <a:scene3d>
            <a:camera prst="legacyObliqueBottomRight"/>
            <a:lightRig rig="legacyFlat3" dir="r"/>
          </a:scene3d>
          <a:sp3d extrusionH="430200" prstMaterial="legacyMatte">
            <a:bevelT w="13500" h="13500" prst="angle"/>
            <a:bevelB w="13500" h="13500" prst="angle"/>
            <a:extrusionClr>
              <a:srgbClr val="FF0066"/>
            </a:extrusionClr>
            <a:contourClr>
              <a:schemeClr val="accent2"/>
            </a:contourClr>
          </a:sp3d>
          <a:extLst>
            <a:ext uri="{AF507438-7753-43E0-B8FC-AC1667EBCBE1}">
              <a14:hiddenEffects xmlns:a14="http://schemas.microsoft.com/office/drawing/2010/main">
                <a:effectLst>
                  <a:outerShdw dist="53882" dir="13500000" algn="ctr" rotWithShape="0">
                    <a:schemeClr val="bg2"/>
                  </a:outerShdw>
                </a:effectLst>
              </a14:hiddenEffects>
            </a:ext>
          </a:extLst>
        </p:spPr>
        <p:txBody>
          <a:bodyPr wrap="none" lIns="92017" tIns="46008" rIns="92017" bIns="46008" anchor="ctr">
            <a:flatTx/>
          </a:bodyPr>
          <a:lstStyle>
            <a:lvl1pPr algn="l" defTabSz="920750">
              <a:defRPr sz="2400">
                <a:solidFill>
                  <a:schemeClr val="tx1"/>
                </a:solidFill>
                <a:latin typeface="Times New Roman" panose="02020603050405020304" pitchFamily="18" charset="0"/>
              </a:defRPr>
            </a:lvl1pPr>
            <a:lvl2pPr marL="460375" algn="l" defTabSz="920750">
              <a:defRPr sz="2400">
                <a:solidFill>
                  <a:schemeClr val="tx1"/>
                </a:solidFill>
                <a:latin typeface="Times New Roman" panose="02020603050405020304" pitchFamily="18" charset="0"/>
              </a:defRPr>
            </a:lvl2pPr>
            <a:lvl3pPr marL="920750" algn="l" defTabSz="920750">
              <a:defRPr sz="2400">
                <a:solidFill>
                  <a:schemeClr val="tx1"/>
                </a:solidFill>
                <a:latin typeface="Times New Roman" panose="02020603050405020304" pitchFamily="18" charset="0"/>
              </a:defRPr>
            </a:lvl3pPr>
            <a:lvl4pPr marL="1381125" algn="l" defTabSz="920750">
              <a:defRPr sz="2400">
                <a:solidFill>
                  <a:schemeClr val="tx1"/>
                </a:solidFill>
                <a:latin typeface="Times New Roman" panose="02020603050405020304" pitchFamily="18" charset="0"/>
              </a:defRPr>
            </a:lvl4pPr>
            <a:lvl5pPr marL="1836738" algn="l" defTabSz="920750">
              <a:defRPr sz="2400">
                <a:solidFill>
                  <a:schemeClr val="tx1"/>
                </a:solidFill>
                <a:latin typeface="Times New Roman" panose="02020603050405020304" pitchFamily="18" charset="0"/>
              </a:defRPr>
            </a:lvl5pPr>
            <a:lvl6pPr marL="2293938" defTabSz="920750" eaLnBrk="0" fontAlgn="base" hangingPunct="0">
              <a:spcBef>
                <a:spcPct val="0"/>
              </a:spcBef>
              <a:spcAft>
                <a:spcPct val="0"/>
              </a:spcAft>
              <a:defRPr sz="2400">
                <a:solidFill>
                  <a:schemeClr val="tx1"/>
                </a:solidFill>
                <a:latin typeface="Times New Roman" panose="02020603050405020304" pitchFamily="18" charset="0"/>
              </a:defRPr>
            </a:lvl6pPr>
            <a:lvl7pPr marL="2751138" defTabSz="920750" eaLnBrk="0" fontAlgn="base" hangingPunct="0">
              <a:spcBef>
                <a:spcPct val="0"/>
              </a:spcBef>
              <a:spcAft>
                <a:spcPct val="0"/>
              </a:spcAft>
              <a:defRPr sz="2400">
                <a:solidFill>
                  <a:schemeClr val="tx1"/>
                </a:solidFill>
                <a:latin typeface="Times New Roman" panose="02020603050405020304" pitchFamily="18" charset="0"/>
              </a:defRPr>
            </a:lvl7pPr>
            <a:lvl8pPr marL="3208338" defTabSz="920750" eaLnBrk="0" fontAlgn="base" hangingPunct="0">
              <a:spcBef>
                <a:spcPct val="0"/>
              </a:spcBef>
              <a:spcAft>
                <a:spcPct val="0"/>
              </a:spcAft>
              <a:defRPr sz="2400">
                <a:solidFill>
                  <a:schemeClr val="tx1"/>
                </a:solidFill>
                <a:latin typeface="Times New Roman" panose="02020603050405020304" pitchFamily="18" charset="0"/>
              </a:defRPr>
            </a:lvl8pPr>
            <a:lvl9pPr marL="3665538" defTabSz="92075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dirty="0">
                <a:solidFill>
                  <a:schemeClr val="bg1"/>
                </a:solidFill>
                <a:effectLst>
                  <a:outerShdw blurRad="38100" dist="38100" dir="2700000" algn="tl">
                    <a:srgbClr val="000000"/>
                  </a:outerShdw>
                </a:effectLst>
                <a:latin typeface="Keira" pitchFamily="34" charset="0"/>
              </a:rPr>
              <a:t>OBEDIENCE</a:t>
            </a:r>
            <a:endParaRPr lang="en-US" altLang="en-US" b="0" dirty="0">
              <a:solidFill>
                <a:schemeClr val="bg1"/>
              </a:solidFill>
              <a:latin typeface="Arial Black" panose="020B0A04020102020204" pitchFamily="34" charset="0"/>
            </a:endParaRPr>
          </a:p>
        </p:txBody>
      </p:sp>
      <p:sp>
        <p:nvSpPr>
          <p:cNvPr id="99335" name="Line 9"/>
          <p:cNvSpPr>
            <a:spLocks noChangeShapeType="1"/>
          </p:cNvSpPr>
          <p:nvPr/>
        </p:nvSpPr>
        <p:spPr bwMode="auto">
          <a:xfrm flipV="1">
            <a:off x="3332163" y="3657600"/>
            <a:ext cx="0" cy="4159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9336" name="Text Box 10"/>
          <p:cNvSpPr txBox="1">
            <a:spLocks noChangeArrowheads="1"/>
          </p:cNvSpPr>
          <p:nvPr/>
        </p:nvSpPr>
        <p:spPr bwMode="auto">
          <a:xfrm>
            <a:off x="685800" y="1323975"/>
            <a:ext cx="17081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600" dirty="0"/>
              <a:t>Releases and          Activates Faith</a:t>
            </a:r>
          </a:p>
        </p:txBody>
      </p:sp>
      <p:grpSp>
        <p:nvGrpSpPr>
          <p:cNvPr id="99337" name="Group 11"/>
          <p:cNvGrpSpPr>
            <a:grpSpLocks/>
          </p:cNvGrpSpPr>
          <p:nvPr/>
        </p:nvGrpSpPr>
        <p:grpSpPr bwMode="auto">
          <a:xfrm>
            <a:off x="3251200" y="1243013"/>
            <a:ext cx="323850" cy="814387"/>
            <a:chOff x="1728" y="768"/>
            <a:chExt cx="192" cy="631"/>
          </a:xfrm>
        </p:grpSpPr>
        <p:sp>
          <p:nvSpPr>
            <p:cNvPr id="99354" name="Line 12"/>
            <p:cNvSpPr>
              <a:spLocks noChangeShapeType="1"/>
            </p:cNvSpPr>
            <p:nvPr/>
          </p:nvSpPr>
          <p:spPr bwMode="auto">
            <a:xfrm flipV="1">
              <a:off x="1824" y="1008"/>
              <a:ext cx="96" cy="39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9355" name="Line 13"/>
            <p:cNvSpPr>
              <a:spLocks noChangeShapeType="1"/>
            </p:cNvSpPr>
            <p:nvPr/>
          </p:nvSpPr>
          <p:spPr bwMode="auto">
            <a:xfrm flipH="1">
              <a:off x="1728" y="1008"/>
              <a:ext cx="192" cy="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9356" name="Line 14"/>
            <p:cNvSpPr>
              <a:spLocks noChangeShapeType="1"/>
            </p:cNvSpPr>
            <p:nvPr/>
          </p:nvSpPr>
          <p:spPr bwMode="auto">
            <a:xfrm flipV="1">
              <a:off x="1728" y="768"/>
              <a:ext cx="0" cy="2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9338" name="Text Box 15"/>
          <p:cNvSpPr txBox="1">
            <a:spLocks noChangeArrowheads="1"/>
          </p:cNvSpPr>
          <p:nvPr/>
        </p:nvSpPr>
        <p:spPr bwMode="auto">
          <a:xfrm>
            <a:off x="3575050" y="1295400"/>
            <a:ext cx="35782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600" dirty="0">
                <a:cs typeface="Times New Roman" panose="02020603050405020304" pitchFamily="18" charset="0"/>
              </a:rPr>
              <a:t>Repeated Levels of Sacrifice and Purity  Brings Increased Levels of Anointing</a:t>
            </a:r>
          </a:p>
        </p:txBody>
      </p:sp>
      <p:sp>
        <p:nvSpPr>
          <p:cNvPr id="99339" name="Line 16"/>
          <p:cNvSpPr>
            <a:spLocks noChangeShapeType="1"/>
          </p:cNvSpPr>
          <p:nvPr/>
        </p:nvSpPr>
        <p:spPr bwMode="auto">
          <a:xfrm>
            <a:off x="1381125" y="622300"/>
            <a:ext cx="3984625"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60499" name="Text Box 19"/>
          <p:cNvSpPr txBox="1">
            <a:spLocks noChangeArrowheads="1"/>
          </p:cNvSpPr>
          <p:nvPr/>
        </p:nvSpPr>
        <p:spPr bwMode="auto">
          <a:xfrm>
            <a:off x="1787525" y="2133600"/>
            <a:ext cx="3089275" cy="495300"/>
          </a:xfrm>
          <a:prstGeom prst="rect">
            <a:avLst/>
          </a:prstGeom>
          <a:gradFill rotWithShape="0">
            <a:gsLst>
              <a:gs pos="0">
                <a:srgbClr val="CC3300">
                  <a:gamma/>
                  <a:shade val="46275"/>
                  <a:invGamma/>
                </a:srgbClr>
              </a:gs>
              <a:gs pos="50000">
                <a:srgbClr val="CC3300"/>
              </a:gs>
              <a:gs pos="100000">
                <a:srgbClr val="CC3300">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622" tIns="46312" rIns="92622" bIns="46312">
            <a:spAutoFit/>
          </a:bodyPr>
          <a:lstStyle>
            <a:lvl1pPr algn="l" defTabSz="920750">
              <a:defRPr sz="2400">
                <a:solidFill>
                  <a:schemeClr val="tx1"/>
                </a:solidFill>
                <a:latin typeface="Times New Roman" panose="02020603050405020304" pitchFamily="18" charset="0"/>
              </a:defRPr>
            </a:lvl1pPr>
            <a:lvl2pPr marL="460375" algn="l" defTabSz="920750">
              <a:defRPr sz="2400">
                <a:solidFill>
                  <a:schemeClr val="tx1"/>
                </a:solidFill>
                <a:latin typeface="Times New Roman" panose="02020603050405020304" pitchFamily="18" charset="0"/>
              </a:defRPr>
            </a:lvl2pPr>
            <a:lvl3pPr marL="920750" algn="l" defTabSz="920750">
              <a:defRPr sz="2400">
                <a:solidFill>
                  <a:schemeClr val="tx1"/>
                </a:solidFill>
                <a:latin typeface="Times New Roman" panose="02020603050405020304" pitchFamily="18" charset="0"/>
              </a:defRPr>
            </a:lvl3pPr>
            <a:lvl4pPr marL="1381125" algn="l" defTabSz="920750">
              <a:defRPr sz="2400">
                <a:solidFill>
                  <a:schemeClr val="tx1"/>
                </a:solidFill>
                <a:latin typeface="Times New Roman" panose="02020603050405020304" pitchFamily="18" charset="0"/>
              </a:defRPr>
            </a:lvl4pPr>
            <a:lvl5pPr marL="1836738" algn="l" defTabSz="920750">
              <a:defRPr sz="2400">
                <a:solidFill>
                  <a:schemeClr val="tx1"/>
                </a:solidFill>
                <a:latin typeface="Times New Roman" panose="02020603050405020304" pitchFamily="18" charset="0"/>
              </a:defRPr>
            </a:lvl5pPr>
            <a:lvl6pPr marL="2293938" defTabSz="920750" eaLnBrk="0" fontAlgn="base" hangingPunct="0">
              <a:spcBef>
                <a:spcPct val="0"/>
              </a:spcBef>
              <a:spcAft>
                <a:spcPct val="0"/>
              </a:spcAft>
              <a:defRPr sz="2400">
                <a:solidFill>
                  <a:schemeClr val="tx1"/>
                </a:solidFill>
                <a:latin typeface="Times New Roman" panose="02020603050405020304" pitchFamily="18" charset="0"/>
              </a:defRPr>
            </a:lvl6pPr>
            <a:lvl7pPr marL="2751138" defTabSz="920750" eaLnBrk="0" fontAlgn="base" hangingPunct="0">
              <a:spcBef>
                <a:spcPct val="0"/>
              </a:spcBef>
              <a:spcAft>
                <a:spcPct val="0"/>
              </a:spcAft>
              <a:defRPr sz="2400">
                <a:solidFill>
                  <a:schemeClr val="tx1"/>
                </a:solidFill>
                <a:latin typeface="Times New Roman" panose="02020603050405020304" pitchFamily="18" charset="0"/>
              </a:defRPr>
            </a:lvl7pPr>
            <a:lvl8pPr marL="3208338" defTabSz="920750" eaLnBrk="0" fontAlgn="base" hangingPunct="0">
              <a:spcBef>
                <a:spcPct val="0"/>
              </a:spcBef>
              <a:spcAft>
                <a:spcPct val="0"/>
              </a:spcAft>
              <a:defRPr sz="2400">
                <a:solidFill>
                  <a:schemeClr val="tx1"/>
                </a:solidFill>
                <a:latin typeface="Times New Roman" panose="02020603050405020304" pitchFamily="18" charset="0"/>
              </a:defRPr>
            </a:lvl8pPr>
            <a:lvl9pPr marL="3665538" defTabSz="92075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en-US" dirty="0">
                <a:solidFill>
                  <a:schemeClr val="bg1"/>
                </a:solidFill>
                <a:effectLst>
                  <a:outerShdw blurRad="38100" dist="38100" dir="2700000" algn="tl">
                    <a:srgbClr val="000000"/>
                  </a:outerShdw>
                </a:effectLst>
                <a:latin typeface="Keira" pitchFamily="34" charset="0"/>
              </a:rPr>
              <a:t>Sacrifice</a:t>
            </a:r>
            <a:endParaRPr lang="en-US" altLang="en-US" dirty="0">
              <a:solidFill>
                <a:schemeClr val="bg1"/>
              </a:solidFill>
            </a:endParaRPr>
          </a:p>
        </p:txBody>
      </p:sp>
      <p:sp>
        <p:nvSpPr>
          <p:cNvPr id="99341" name="Text Box 20"/>
          <p:cNvSpPr txBox="1">
            <a:spLocks noChangeArrowheads="1"/>
          </p:cNvSpPr>
          <p:nvPr/>
        </p:nvSpPr>
        <p:spPr bwMode="auto">
          <a:xfrm>
            <a:off x="1787525" y="2619375"/>
            <a:ext cx="3089275" cy="985838"/>
          </a:xfrm>
          <a:prstGeom prst="rect">
            <a:avLst/>
          </a:prstGeom>
          <a:gradFill rotWithShape="0">
            <a:gsLst>
              <a:gs pos="0">
                <a:srgbClr val="5E1800"/>
              </a:gs>
              <a:gs pos="50000">
                <a:srgbClr val="CC3300"/>
              </a:gs>
              <a:gs pos="100000">
                <a:srgbClr val="5E180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622" tIns="46312" rIns="92622" bIns="46312">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600" b="0" dirty="0">
                <a:latin typeface="Lockup SSi" pitchFamily="18" charset="0"/>
              </a:rPr>
              <a:t>   </a:t>
            </a:r>
            <a:r>
              <a:rPr lang="en-US" altLang="en-US" sz="1600" dirty="0">
                <a:solidFill>
                  <a:schemeClr val="bg1"/>
                </a:solidFill>
                <a:latin typeface="Lockup SSi" pitchFamily="18" charset="0"/>
              </a:rPr>
              <a:t>Prayer  **                Service                                   </a:t>
            </a:r>
            <a:r>
              <a:rPr lang="en-US" altLang="en-US" sz="1600" dirty="0">
                <a:solidFill>
                  <a:srgbClr val="CC3300"/>
                </a:solidFill>
                <a:latin typeface="Lockup SSi" pitchFamily="18" charset="0"/>
              </a:rPr>
              <a:t>. </a:t>
            </a:r>
            <a:r>
              <a:rPr lang="en-US" altLang="en-US" sz="1600" dirty="0">
                <a:solidFill>
                  <a:schemeClr val="bg1"/>
                </a:solidFill>
                <a:latin typeface="Lockup SSi" pitchFamily="18" charset="0"/>
              </a:rPr>
              <a:t> &amp; Fasting</a:t>
            </a:r>
            <a:endParaRPr lang="en-US" altLang="en-US" sz="1600" dirty="0">
              <a:solidFill>
                <a:schemeClr val="bg1"/>
              </a:solidFill>
            </a:endParaRPr>
          </a:p>
          <a:p>
            <a:pPr algn="ctr">
              <a:spcBef>
                <a:spcPct val="50000"/>
              </a:spcBef>
              <a:buFontTx/>
              <a:buNone/>
            </a:pPr>
            <a:r>
              <a:rPr lang="en-US" altLang="en-US" sz="1600" dirty="0">
                <a:solidFill>
                  <a:schemeClr val="bg1"/>
                </a:solidFill>
                <a:latin typeface="Lockup SSi" pitchFamily="18" charset="0"/>
              </a:rPr>
              <a:t>Brazen  Altar</a:t>
            </a:r>
            <a:endParaRPr lang="en-US" altLang="en-US" sz="1600" dirty="0">
              <a:solidFill>
                <a:schemeClr val="bg1"/>
              </a:solidFill>
            </a:endParaRPr>
          </a:p>
        </p:txBody>
      </p:sp>
      <p:sp>
        <p:nvSpPr>
          <p:cNvPr id="99342" name="Line 21"/>
          <p:cNvSpPr>
            <a:spLocks noChangeShapeType="1"/>
          </p:cNvSpPr>
          <p:nvPr/>
        </p:nvSpPr>
        <p:spPr bwMode="auto">
          <a:xfrm>
            <a:off x="1787525" y="3597275"/>
            <a:ext cx="30892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647" tIns="46324" rIns="92647" bIns="46324">
            <a:spAutoFit/>
          </a:bodyPr>
          <a:lstStyle/>
          <a:p>
            <a:endParaRPr lang="en-US" dirty="0"/>
          </a:p>
        </p:txBody>
      </p:sp>
      <p:sp>
        <p:nvSpPr>
          <p:cNvPr id="99343" name="Line 22"/>
          <p:cNvSpPr>
            <a:spLocks noChangeShapeType="1"/>
          </p:cNvSpPr>
          <p:nvPr/>
        </p:nvSpPr>
        <p:spPr bwMode="auto">
          <a:xfrm>
            <a:off x="3332163" y="2619375"/>
            <a:ext cx="0" cy="60166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647" tIns="46324" rIns="92647" bIns="46324">
            <a:spAutoFit/>
          </a:bodyPr>
          <a:lstStyle/>
          <a:p>
            <a:endParaRPr lang="en-US" dirty="0"/>
          </a:p>
        </p:txBody>
      </p:sp>
      <p:sp>
        <p:nvSpPr>
          <p:cNvPr id="99344" name="Line 23"/>
          <p:cNvSpPr>
            <a:spLocks noChangeShapeType="1"/>
          </p:cNvSpPr>
          <p:nvPr/>
        </p:nvSpPr>
        <p:spPr bwMode="auto">
          <a:xfrm>
            <a:off x="1787525" y="3221038"/>
            <a:ext cx="3089275"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647" tIns="46324" rIns="92647" bIns="46324">
            <a:spAutoFit/>
          </a:bodyPr>
          <a:lstStyle/>
          <a:p>
            <a:endParaRPr lang="en-US" dirty="0"/>
          </a:p>
        </p:txBody>
      </p:sp>
      <p:sp>
        <p:nvSpPr>
          <p:cNvPr id="99345" name="Text Box 24"/>
          <p:cNvSpPr txBox="1">
            <a:spLocks noChangeArrowheads="1"/>
          </p:cNvSpPr>
          <p:nvPr/>
        </p:nvSpPr>
        <p:spPr bwMode="auto">
          <a:xfrm>
            <a:off x="1544638" y="8639175"/>
            <a:ext cx="5121275" cy="67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spAutoFit/>
          </a:bodyPr>
          <a:lstStyle>
            <a:lvl1pPr defTabSz="920750">
              <a:spcBef>
                <a:spcPct val="20000"/>
              </a:spcBef>
              <a:buChar char="•"/>
              <a:tabLst>
                <a:tab pos="3222625" algn="l"/>
              </a:tabLst>
              <a:defRPr sz="3200">
                <a:solidFill>
                  <a:schemeClr val="tx1"/>
                </a:solidFill>
                <a:latin typeface="Times New Roman" panose="02020603050405020304" pitchFamily="18" charset="0"/>
              </a:defRPr>
            </a:lvl1pPr>
            <a:lvl2pPr marL="460375" indent="-287338" defTabSz="920750">
              <a:spcBef>
                <a:spcPct val="20000"/>
              </a:spcBef>
              <a:buChar char="–"/>
              <a:tabLst>
                <a:tab pos="3222625" algn="l"/>
              </a:tabLst>
              <a:defRPr sz="2800">
                <a:solidFill>
                  <a:schemeClr val="tx1"/>
                </a:solidFill>
                <a:latin typeface="Times New Roman" panose="02020603050405020304" pitchFamily="18" charset="0"/>
              </a:defRPr>
            </a:lvl2pPr>
            <a:lvl3pPr marL="920750" indent="-230188" defTabSz="920750">
              <a:spcBef>
                <a:spcPct val="20000"/>
              </a:spcBef>
              <a:buChar char="•"/>
              <a:tabLst>
                <a:tab pos="3222625" algn="l"/>
              </a:tabLst>
              <a:defRPr sz="2400">
                <a:solidFill>
                  <a:schemeClr val="tx1"/>
                </a:solidFill>
                <a:latin typeface="Times New Roman" panose="02020603050405020304" pitchFamily="18" charset="0"/>
              </a:defRPr>
            </a:lvl3pPr>
            <a:lvl4pPr marL="1381125" indent="-228600" defTabSz="920750">
              <a:spcBef>
                <a:spcPct val="20000"/>
              </a:spcBef>
              <a:buChar char="–"/>
              <a:tabLst>
                <a:tab pos="3222625" algn="l"/>
              </a:tabLst>
              <a:defRPr sz="2000">
                <a:solidFill>
                  <a:schemeClr val="tx1"/>
                </a:solidFill>
                <a:latin typeface="Times New Roman" panose="02020603050405020304" pitchFamily="18" charset="0"/>
              </a:defRPr>
            </a:lvl4pPr>
            <a:lvl5pPr marL="1836738" indent="-234950" defTabSz="920750">
              <a:spcBef>
                <a:spcPct val="20000"/>
              </a:spcBef>
              <a:buChar char="»"/>
              <a:tabLst>
                <a:tab pos="3222625" algn="l"/>
              </a:tabLst>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tabLst>
                <a:tab pos="3222625" algn="l"/>
              </a:tabLst>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tabLst>
                <a:tab pos="3222625" algn="l"/>
              </a:tabLst>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tabLst>
                <a:tab pos="3222625" algn="l"/>
              </a:tabLst>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tabLst>
                <a:tab pos="3222625" algn="l"/>
              </a:tabLst>
              <a:defRPr sz="2000">
                <a:solidFill>
                  <a:schemeClr val="tx1"/>
                </a:solidFill>
                <a:latin typeface="Times New Roman" panose="02020603050405020304" pitchFamily="18" charset="0"/>
              </a:defRPr>
            </a:lvl9pPr>
          </a:lstStyle>
          <a:p>
            <a:pPr>
              <a:lnSpc>
                <a:spcPct val="55000"/>
              </a:lnSpc>
              <a:spcBef>
                <a:spcPct val="50000"/>
              </a:spcBef>
              <a:buFontTx/>
              <a:buNone/>
            </a:pPr>
            <a:r>
              <a:rPr lang="en-US" altLang="en-US" sz="1400" dirty="0"/>
              <a:t>- </a:t>
            </a:r>
            <a:r>
              <a:rPr lang="en-US" altLang="en-US" sz="1200" dirty="0"/>
              <a:t> </a:t>
            </a:r>
            <a:r>
              <a:rPr lang="en-US" altLang="en-US" sz="1400" dirty="0"/>
              <a:t>Revival Prayer                                     -  Seeking God’s Hands</a:t>
            </a:r>
          </a:p>
          <a:p>
            <a:pPr>
              <a:lnSpc>
                <a:spcPct val="55000"/>
              </a:lnSpc>
              <a:spcBef>
                <a:spcPct val="50000"/>
              </a:spcBef>
              <a:buFontTx/>
              <a:buNone/>
            </a:pPr>
            <a:r>
              <a:rPr lang="en-US" altLang="en-US" sz="1400" dirty="0"/>
              <a:t>-  Spiritual Warfare Prayer                    -  Survival Prayer</a:t>
            </a:r>
          </a:p>
          <a:p>
            <a:pPr>
              <a:lnSpc>
                <a:spcPct val="55000"/>
              </a:lnSpc>
              <a:spcBef>
                <a:spcPct val="50000"/>
              </a:spcBef>
              <a:buFontTx/>
              <a:buNone/>
            </a:pPr>
            <a:r>
              <a:rPr lang="en-US" altLang="en-US" sz="1400" dirty="0"/>
              <a:t>-  Intercessory Prayer </a:t>
            </a:r>
          </a:p>
        </p:txBody>
      </p:sp>
      <p:sp>
        <p:nvSpPr>
          <p:cNvPr id="99346" name="Text Box 25"/>
          <p:cNvSpPr txBox="1">
            <a:spLocks noChangeArrowheads="1"/>
          </p:cNvSpPr>
          <p:nvPr/>
        </p:nvSpPr>
        <p:spPr bwMode="auto">
          <a:xfrm>
            <a:off x="242888" y="8791575"/>
            <a:ext cx="13493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t>** PRAYER:</a:t>
            </a:r>
          </a:p>
          <a:p>
            <a:pPr>
              <a:spcBef>
                <a:spcPct val="0"/>
              </a:spcBef>
              <a:buFontTx/>
              <a:buNone/>
            </a:pPr>
            <a:r>
              <a:rPr lang="en-US" altLang="en-US" sz="1600" dirty="0"/>
              <a:t>      </a:t>
            </a:r>
          </a:p>
        </p:txBody>
      </p:sp>
      <p:sp>
        <p:nvSpPr>
          <p:cNvPr id="99347" name="Text Box 26"/>
          <p:cNvSpPr txBox="1">
            <a:spLocks noChangeArrowheads="1"/>
          </p:cNvSpPr>
          <p:nvPr/>
        </p:nvSpPr>
        <p:spPr bwMode="auto">
          <a:xfrm>
            <a:off x="3544888" y="8807450"/>
            <a:ext cx="646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0" dirty="0"/>
              <a:t>    </a:t>
            </a:r>
            <a:r>
              <a:rPr lang="en-US" altLang="en-US" sz="1600" dirty="0"/>
              <a:t>VS</a:t>
            </a:r>
          </a:p>
        </p:txBody>
      </p:sp>
      <p:sp>
        <p:nvSpPr>
          <p:cNvPr id="99348" name="Rectangle 27"/>
          <p:cNvSpPr>
            <a:spLocks noChangeArrowheads="1"/>
          </p:cNvSpPr>
          <p:nvPr/>
        </p:nvSpPr>
        <p:spPr bwMode="auto">
          <a:xfrm>
            <a:off x="1055688" y="7602538"/>
            <a:ext cx="4959350" cy="855662"/>
          </a:xfrm>
          <a:prstGeom prst="rect">
            <a:avLst/>
          </a:prstGeom>
          <a:gradFill rotWithShape="0">
            <a:gsLst>
              <a:gs pos="0">
                <a:srgbClr val="760000"/>
              </a:gs>
              <a:gs pos="50000">
                <a:srgbClr val="FF0000"/>
              </a:gs>
              <a:gs pos="100000">
                <a:srgbClr val="76000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600" b="0" dirty="0"/>
          </a:p>
        </p:txBody>
      </p:sp>
      <p:sp>
        <p:nvSpPr>
          <p:cNvPr id="99349" name="Text Box 28"/>
          <p:cNvSpPr txBox="1">
            <a:spLocks noChangeArrowheads="1"/>
          </p:cNvSpPr>
          <p:nvPr/>
        </p:nvSpPr>
        <p:spPr bwMode="auto">
          <a:xfrm>
            <a:off x="2220913" y="7781925"/>
            <a:ext cx="2706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0" dirty="0">
                <a:solidFill>
                  <a:schemeClr val="bg1"/>
                </a:solidFill>
                <a:latin typeface="Arial Black" panose="020B0A04020102020204" pitchFamily="34" charset="0"/>
              </a:rPr>
              <a:t>LOVE  OF  GOD</a:t>
            </a:r>
          </a:p>
        </p:txBody>
      </p:sp>
      <p:sp>
        <p:nvSpPr>
          <p:cNvPr id="99350" name="Line 29"/>
          <p:cNvSpPr>
            <a:spLocks noChangeShapeType="1"/>
          </p:cNvSpPr>
          <p:nvPr/>
        </p:nvSpPr>
        <p:spPr bwMode="auto">
          <a:xfrm flipV="1">
            <a:off x="3495675" y="7156450"/>
            <a:ext cx="0" cy="46355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9351" name="Line 30"/>
          <p:cNvSpPr>
            <a:spLocks noChangeShapeType="1"/>
          </p:cNvSpPr>
          <p:nvPr/>
        </p:nvSpPr>
        <p:spPr bwMode="auto">
          <a:xfrm flipV="1">
            <a:off x="3413125" y="5595938"/>
            <a:ext cx="0" cy="5000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9352" name="Line 31"/>
          <p:cNvSpPr>
            <a:spLocks noChangeShapeType="1"/>
          </p:cNvSpPr>
          <p:nvPr/>
        </p:nvSpPr>
        <p:spPr bwMode="auto">
          <a:xfrm>
            <a:off x="1787525" y="2590800"/>
            <a:ext cx="3089275"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647" tIns="46324" rIns="92647" bIns="46324">
            <a:spAutoFit/>
          </a:bodyPr>
          <a:lstStyle/>
          <a:p>
            <a:endParaRPr lang="en-US" dirty="0"/>
          </a:p>
        </p:txBody>
      </p:sp>
      <p:sp>
        <p:nvSpPr>
          <p:cNvPr id="99353" name="Line 32"/>
          <p:cNvSpPr>
            <a:spLocks noChangeShapeType="1"/>
          </p:cNvSpPr>
          <p:nvPr/>
        </p:nvSpPr>
        <p:spPr bwMode="auto">
          <a:xfrm>
            <a:off x="1787525" y="4572000"/>
            <a:ext cx="3089275"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ransition spd="slow">
    <p:checker/>
    <p:sndAc>
      <p:stSnd>
        <p:snd r:embed="rId3" name="projctor.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1026"/>
          <p:cNvSpPr txBox="1">
            <a:spLocks noChangeArrowheads="1"/>
          </p:cNvSpPr>
          <p:nvPr/>
        </p:nvSpPr>
        <p:spPr bwMode="auto">
          <a:xfrm>
            <a:off x="974725" y="1570038"/>
            <a:ext cx="5643563"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Times New Roman" panose="02020603050405020304" pitchFamily="18" charset="0"/>
              </a:rPr>
              <a:t>C-14 Moving from the Maintenance Level</a:t>
            </a:r>
          </a:p>
          <a:p>
            <a:r>
              <a:rPr lang="en-US" altLang="en-US" sz="2400" dirty="0">
                <a:solidFill>
                  <a:schemeClr val="tx1"/>
                </a:solidFill>
                <a:latin typeface="Times New Roman" panose="02020603050405020304" pitchFamily="18" charset="0"/>
              </a:rPr>
              <a:t>           Landscape</a:t>
            </a:r>
          </a:p>
          <a:p>
            <a:r>
              <a:rPr lang="en-US" altLang="en-US" sz="4800" dirty="0">
                <a:solidFill>
                  <a:schemeClr val="tx1"/>
                </a:solidFill>
                <a:latin typeface="Times New Roman" panose="02020603050405020304" pitchFamily="18" charset="0"/>
              </a:rPr>
              <a:t>   </a:t>
            </a:r>
          </a:p>
        </p:txBody>
      </p:sp>
    </p:spTree>
  </p:cSld>
  <p:clrMapOvr>
    <a:masterClrMapping/>
  </p:clrMapOvr>
  <p:transition spd="slow">
    <p:checker/>
    <p:sndAc>
      <p:stSnd>
        <p:snd r:embed="rId3" name="projctor.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050"/>
          <p:cNvSpPr txBox="1">
            <a:spLocks noChangeArrowheads="1"/>
          </p:cNvSpPr>
          <p:nvPr/>
        </p:nvSpPr>
        <p:spPr bwMode="auto">
          <a:xfrm>
            <a:off x="3032125" y="3632200"/>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sp>
        <p:nvSpPr>
          <p:cNvPr id="103427" name="Text Box 2051"/>
          <p:cNvSpPr txBox="1">
            <a:spLocks noChangeArrowheads="1"/>
          </p:cNvSpPr>
          <p:nvPr/>
        </p:nvSpPr>
        <p:spPr bwMode="auto">
          <a:xfrm>
            <a:off x="3565525" y="1574800"/>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sp>
        <p:nvSpPr>
          <p:cNvPr id="103428" name="Text Box 2052"/>
          <p:cNvSpPr txBox="1">
            <a:spLocks noChangeArrowheads="1"/>
          </p:cNvSpPr>
          <p:nvPr/>
        </p:nvSpPr>
        <p:spPr bwMode="auto">
          <a:xfrm>
            <a:off x="3413125" y="5918200"/>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sp>
        <p:nvSpPr>
          <p:cNvPr id="103429" name="Text Box 2053"/>
          <p:cNvSpPr txBox="1">
            <a:spLocks noChangeArrowheads="1"/>
          </p:cNvSpPr>
          <p:nvPr/>
        </p:nvSpPr>
        <p:spPr bwMode="auto">
          <a:xfrm>
            <a:off x="3108325" y="3708400"/>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pic>
        <p:nvPicPr>
          <p:cNvPr id="103430" name="Picture 20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09800"/>
            <a:ext cx="4267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31" name="Text Box 2055"/>
          <p:cNvSpPr txBox="1">
            <a:spLocks noChangeArrowheads="1"/>
          </p:cNvSpPr>
          <p:nvPr/>
        </p:nvSpPr>
        <p:spPr bwMode="auto">
          <a:xfrm>
            <a:off x="76200" y="762000"/>
            <a:ext cx="7162800" cy="101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dirty="0">
                <a:solidFill>
                  <a:srgbClr val="006600"/>
                </a:solidFill>
                <a:latin typeface="Times New Roman" panose="02020603050405020304" pitchFamily="18" charset="0"/>
                <a:cs typeface="Times New Roman" panose="02020603050405020304" pitchFamily="18" charset="0"/>
              </a:rPr>
              <a:t>1 Cor. 13</a:t>
            </a:r>
          </a:p>
          <a:p>
            <a:pPr algn="just"/>
            <a:r>
              <a:rPr lang="en-US" altLang="en-US" sz="1200" dirty="0">
                <a:solidFill>
                  <a:srgbClr val="006600"/>
                </a:solidFill>
                <a:latin typeface="Book Antiqua" panose="02040602050305030304" pitchFamily="18" charset="0"/>
                <a:cs typeface="Times New Roman" panose="02020603050405020304" pitchFamily="18" charset="0"/>
              </a:rPr>
              <a:t>1 Though I speak with the tongues of men and of angels, and have not </a:t>
            </a:r>
            <a:r>
              <a:rPr lang="en-US" altLang="en-US" sz="1100" b="0" dirty="0">
                <a:solidFill>
                  <a:srgbClr val="FF0000"/>
                </a:solidFill>
                <a:latin typeface="Book Antiqua" panose="02040602050305030304" pitchFamily="18" charset="0"/>
                <a:cs typeface="Times New Roman" panose="02020603050405020304" pitchFamily="18" charset="0"/>
              </a:rPr>
              <a:t>charity</a:t>
            </a:r>
            <a:r>
              <a:rPr lang="en-US" altLang="en-US" sz="1200" dirty="0">
                <a:solidFill>
                  <a:srgbClr val="006600"/>
                </a:solidFill>
                <a:latin typeface="Book Antiqua" panose="02040602050305030304" pitchFamily="18" charset="0"/>
                <a:cs typeface="Times New Roman" panose="02020603050405020304" pitchFamily="18" charset="0"/>
              </a:rPr>
              <a:t>, I am become as sounding brass, or a tinkling cymbal.  2 And though I have the gift of prophecy, and understand </a:t>
            </a:r>
          </a:p>
          <a:p>
            <a:pPr algn="just"/>
            <a:r>
              <a:rPr lang="en-US" altLang="en-US" sz="1200" dirty="0">
                <a:solidFill>
                  <a:srgbClr val="006600"/>
                </a:solidFill>
                <a:latin typeface="Book Antiqua" panose="02040602050305030304" pitchFamily="18" charset="0"/>
                <a:cs typeface="Times New Roman" panose="02020603050405020304" pitchFamily="18" charset="0"/>
              </a:rPr>
              <a:t>all mysteries, and all knowledge; and though I have all faith, so that I could remove mountains,</a:t>
            </a:r>
          </a:p>
          <a:p>
            <a:pPr algn="just"/>
            <a:r>
              <a:rPr lang="en-US" altLang="en-US" sz="1200" dirty="0">
                <a:solidFill>
                  <a:srgbClr val="006600"/>
                </a:solidFill>
                <a:latin typeface="Book Antiqua" panose="02040602050305030304" pitchFamily="18" charset="0"/>
                <a:cs typeface="Times New Roman" panose="02020603050405020304" pitchFamily="18" charset="0"/>
              </a:rPr>
              <a:t>and have not </a:t>
            </a:r>
            <a:r>
              <a:rPr lang="en-US" altLang="en-US" sz="1100" b="0" dirty="0">
                <a:solidFill>
                  <a:srgbClr val="FF0000"/>
                </a:solidFill>
                <a:latin typeface="Book Antiqua" panose="02040602050305030304" pitchFamily="18" charset="0"/>
                <a:cs typeface="Times New Roman" panose="02020603050405020304" pitchFamily="18" charset="0"/>
              </a:rPr>
              <a:t>charity</a:t>
            </a:r>
            <a:r>
              <a:rPr lang="en-US" altLang="en-US" sz="1200" dirty="0">
                <a:solidFill>
                  <a:srgbClr val="006600"/>
                </a:solidFill>
                <a:latin typeface="Book Antiqua" panose="02040602050305030304" pitchFamily="18" charset="0"/>
                <a:cs typeface="Times New Roman" panose="02020603050405020304" pitchFamily="18" charset="0"/>
              </a:rPr>
              <a:t>, I am nothing.   3-13  . . . .  </a:t>
            </a:r>
            <a:r>
              <a:rPr lang="en-US" altLang="en-US" sz="1100" b="0" dirty="0">
                <a:solidFill>
                  <a:srgbClr val="FF0000"/>
                </a:solidFill>
                <a:latin typeface="Book Antiqua" panose="02040602050305030304" pitchFamily="18" charset="0"/>
                <a:cs typeface="Times New Roman" panose="02020603050405020304" pitchFamily="18" charset="0"/>
              </a:rPr>
              <a:t>charity</a:t>
            </a:r>
            <a:r>
              <a:rPr lang="en-US" altLang="en-US" sz="1200" dirty="0">
                <a:solidFill>
                  <a:srgbClr val="006600"/>
                </a:solidFill>
                <a:latin typeface="Book Antiqua" panose="02040602050305030304" pitchFamily="18" charset="0"/>
                <a:cs typeface="Times New Roman" panose="02020603050405020304" pitchFamily="18" charset="0"/>
              </a:rPr>
              <a:t> . . .  </a:t>
            </a:r>
            <a:r>
              <a:rPr lang="en-US" altLang="en-US" sz="1100" b="0" dirty="0">
                <a:solidFill>
                  <a:srgbClr val="FF0000"/>
                </a:solidFill>
                <a:latin typeface="Book Antiqua" panose="02040602050305030304" pitchFamily="18" charset="0"/>
                <a:cs typeface="Times New Roman" panose="02020603050405020304" pitchFamily="18" charset="0"/>
              </a:rPr>
              <a:t>charity</a:t>
            </a:r>
            <a:r>
              <a:rPr lang="en-US" altLang="en-US" sz="1200" dirty="0">
                <a:solidFill>
                  <a:srgbClr val="006600"/>
                </a:solidFill>
                <a:latin typeface="Book Antiqua" panose="02040602050305030304" pitchFamily="18" charset="0"/>
                <a:cs typeface="Times New Roman" panose="02020603050405020304" pitchFamily="18" charset="0"/>
              </a:rPr>
              <a:t> . . . . </a:t>
            </a:r>
            <a:r>
              <a:rPr lang="en-US" altLang="en-US" sz="1100" b="0" dirty="0">
                <a:solidFill>
                  <a:srgbClr val="FF0000"/>
                </a:solidFill>
                <a:latin typeface="Book Antiqua" panose="02040602050305030304" pitchFamily="18" charset="0"/>
                <a:cs typeface="Times New Roman" panose="02020603050405020304" pitchFamily="18" charset="0"/>
              </a:rPr>
              <a:t>charity</a:t>
            </a:r>
            <a:r>
              <a:rPr lang="en-US" altLang="en-US" sz="1200" dirty="0">
                <a:solidFill>
                  <a:srgbClr val="006600"/>
                </a:solidFill>
                <a:latin typeface="Book Antiqua" panose="02040602050305030304" pitchFamily="18" charset="0"/>
                <a:cs typeface="Times New Roman" panose="02020603050405020304" pitchFamily="18" charset="0"/>
              </a:rPr>
              <a:t> . . . . </a:t>
            </a:r>
            <a:r>
              <a:rPr lang="en-US" altLang="en-US" sz="1100" b="0" dirty="0">
                <a:solidFill>
                  <a:srgbClr val="FF0000"/>
                </a:solidFill>
                <a:latin typeface="Book Antiqua" panose="02040602050305030304" pitchFamily="18" charset="0"/>
                <a:cs typeface="Times New Roman" panose="02020603050405020304" pitchFamily="18" charset="0"/>
              </a:rPr>
              <a:t>charity</a:t>
            </a:r>
            <a:r>
              <a:rPr lang="en-US" altLang="en-US" sz="1200" dirty="0">
                <a:solidFill>
                  <a:srgbClr val="006600"/>
                </a:solidFill>
                <a:latin typeface="Book Antiqua" panose="02040602050305030304" pitchFamily="18" charset="0"/>
                <a:cs typeface="Times New Roman" panose="02020603050405020304" pitchFamily="18" charset="0"/>
              </a:rPr>
              <a:t> . . . . </a:t>
            </a:r>
            <a:r>
              <a:rPr lang="en-US" altLang="en-US" sz="1100" dirty="0">
                <a:solidFill>
                  <a:srgbClr val="FF0000"/>
                </a:solidFill>
                <a:latin typeface="Book Antiqua" panose="02040602050305030304" pitchFamily="18" charset="0"/>
                <a:cs typeface="Times New Roman" panose="02020603050405020304" pitchFamily="18" charset="0"/>
              </a:rPr>
              <a:t>c</a:t>
            </a:r>
            <a:r>
              <a:rPr lang="en-US" altLang="en-US" sz="1100" b="0" dirty="0">
                <a:solidFill>
                  <a:srgbClr val="FF0000"/>
                </a:solidFill>
                <a:latin typeface="Book Antiqua" panose="02040602050305030304" pitchFamily="18" charset="0"/>
                <a:cs typeface="Times New Roman" panose="02020603050405020304" pitchFamily="18" charset="0"/>
              </a:rPr>
              <a:t>harity.</a:t>
            </a:r>
            <a:r>
              <a:rPr lang="en-US" altLang="en-US" sz="1200" dirty="0">
                <a:solidFill>
                  <a:srgbClr val="006600"/>
                </a:solidFill>
                <a:latin typeface="Book Antiqua" panose="02040602050305030304" pitchFamily="18" charset="0"/>
                <a:cs typeface="Times New Roman" panose="02020603050405020304" pitchFamily="18" charset="0"/>
              </a:rPr>
              <a:t>  </a:t>
            </a:r>
          </a:p>
        </p:txBody>
      </p:sp>
      <p:sp>
        <p:nvSpPr>
          <p:cNvPr id="103432" name="Text Box 2056"/>
          <p:cNvSpPr txBox="1">
            <a:spLocks noChangeArrowheads="1"/>
          </p:cNvSpPr>
          <p:nvPr/>
        </p:nvSpPr>
        <p:spPr bwMode="auto">
          <a:xfrm>
            <a:off x="0" y="1905000"/>
            <a:ext cx="173355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u="sng" dirty="0">
                <a:solidFill>
                  <a:srgbClr val="0000CC"/>
                </a:solidFill>
                <a:latin typeface="Arial Black" panose="020B0A04020102020204" pitchFamily="34" charset="0"/>
              </a:rPr>
              <a:t>RELIGIOUS:</a:t>
            </a:r>
          </a:p>
          <a:p>
            <a:endParaRPr lang="en-US" altLang="en-US" sz="800" b="0" u="sng" dirty="0">
              <a:solidFill>
                <a:srgbClr val="0000CC"/>
              </a:solidFill>
              <a:latin typeface="Arial Black" panose="020B0A04020102020204" pitchFamily="34" charset="0"/>
            </a:endParaRPr>
          </a:p>
          <a:p>
            <a:r>
              <a:rPr lang="en-US" altLang="en-US" sz="1600" b="0" dirty="0">
                <a:solidFill>
                  <a:srgbClr val="0000CC"/>
                </a:solidFill>
                <a:latin typeface="Arial Black" panose="020B0A04020102020204" pitchFamily="34" charset="0"/>
              </a:rPr>
              <a:t>Faithful to:</a:t>
            </a:r>
          </a:p>
          <a:p>
            <a:r>
              <a:rPr lang="en-US" altLang="en-US" sz="1400" b="0" dirty="0">
                <a:solidFill>
                  <a:srgbClr val="0000CC"/>
                </a:solidFill>
                <a:latin typeface="Arial Black" panose="020B0A04020102020204" pitchFamily="34" charset="0"/>
              </a:rPr>
              <a:t> - House of God</a:t>
            </a:r>
          </a:p>
          <a:p>
            <a:r>
              <a:rPr lang="en-US" altLang="en-US" sz="1400" b="0" dirty="0">
                <a:solidFill>
                  <a:srgbClr val="0000CC"/>
                </a:solidFill>
                <a:latin typeface="Arial Black" panose="020B0A04020102020204" pitchFamily="34" charset="0"/>
              </a:rPr>
              <a:t> - Word of God</a:t>
            </a:r>
          </a:p>
          <a:p>
            <a:r>
              <a:rPr lang="en-US" altLang="en-US" sz="1400" b="0" dirty="0">
                <a:solidFill>
                  <a:srgbClr val="0000CC"/>
                </a:solidFill>
                <a:latin typeface="Arial Black" panose="020B0A04020102020204" pitchFamily="34" charset="0"/>
              </a:rPr>
              <a:t> - Prayer</a:t>
            </a:r>
          </a:p>
          <a:p>
            <a:r>
              <a:rPr lang="en-US" altLang="en-US" sz="1400" b="0" dirty="0">
                <a:solidFill>
                  <a:srgbClr val="0000CC"/>
                </a:solidFill>
                <a:latin typeface="Arial Black" panose="020B0A04020102020204" pitchFamily="34" charset="0"/>
              </a:rPr>
              <a:t> - Fasting</a:t>
            </a:r>
          </a:p>
          <a:p>
            <a:r>
              <a:rPr lang="en-US" altLang="en-US" sz="1400" b="0" dirty="0">
                <a:solidFill>
                  <a:srgbClr val="0000CC"/>
                </a:solidFill>
                <a:latin typeface="Arial Black" panose="020B0A04020102020204" pitchFamily="34" charset="0"/>
              </a:rPr>
              <a:t> - Tithes &amp;</a:t>
            </a:r>
          </a:p>
          <a:p>
            <a:r>
              <a:rPr lang="en-US" altLang="en-US" sz="1400" b="0" dirty="0">
                <a:solidFill>
                  <a:srgbClr val="0000CC"/>
                </a:solidFill>
                <a:latin typeface="Arial Black" panose="020B0A04020102020204" pitchFamily="34" charset="0"/>
              </a:rPr>
              <a:t>    Offerings</a:t>
            </a:r>
            <a:r>
              <a:rPr lang="en-US" altLang="en-US" sz="1600" b="0" dirty="0">
                <a:solidFill>
                  <a:srgbClr val="0000CC"/>
                </a:solidFill>
                <a:latin typeface="Arial Black" panose="020B0A04020102020204" pitchFamily="34" charset="0"/>
              </a:rPr>
              <a:t> </a:t>
            </a:r>
          </a:p>
          <a:p>
            <a:endParaRPr lang="en-US" altLang="en-US" sz="1200" b="0" dirty="0">
              <a:solidFill>
                <a:srgbClr val="0000CC"/>
              </a:solidFill>
              <a:latin typeface="Arial Black" panose="020B0A04020102020204" pitchFamily="34" charset="0"/>
            </a:endParaRPr>
          </a:p>
          <a:p>
            <a:r>
              <a:rPr lang="en-US" altLang="en-US" sz="1200" dirty="0">
                <a:solidFill>
                  <a:srgbClr val="0000FF"/>
                </a:solidFill>
                <a:latin typeface="Times New Roman" panose="02020603050405020304" pitchFamily="18" charset="0"/>
                <a:cs typeface="Times New Roman" panose="02020603050405020304" pitchFamily="18" charset="0"/>
              </a:rPr>
              <a:t>Luke 18:11-12</a:t>
            </a:r>
            <a:endParaRPr lang="en-US" altLang="en-US" sz="1200" dirty="0">
              <a:solidFill>
                <a:srgbClr val="0000CC"/>
              </a:solidFill>
              <a:latin typeface="Times New Roman" panose="02020603050405020304" pitchFamily="18" charset="0"/>
              <a:cs typeface="Times New Roman" panose="02020603050405020304" pitchFamily="18" charset="0"/>
            </a:endParaRPr>
          </a:p>
          <a:p>
            <a:r>
              <a:rPr lang="en-US" altLang="en-US" sz="1200" dirty="0">
                <a:solidFill>
                  <a:srgbClr val="0000FF"/>
                </a:solidFill>
                <a:latin typeface="Times New Roman" panose="02020603050405020304" pitchFamily="18" charset="0"/>
                <a:cs typeface="Times New Roman" panose="02020603050405020304" pitchFamily="18" charset="0"/>
              </a:rPr>
              <a:t>11 The Pharisee stood and </a:t>
            </a:r>
            <a:r>
              <a:rPr lang="en-US" altLang="en-US" sz="1200" u="sng" dirty="0">
                <a:solidFill>
                  <a:srgbClr val="FF0000"/>
                </a:solidFill>
                <a:latin typeface="Times New Roman" panose="02020603050405020304" pitchFamily="18" charset="0"/>
                <a:cs typeface="Times New Roman" panose="02020603050405020304" pitchFamily="18" charset="0"/>
              </a:rPr>
              <a:t>prayed</a:t>
            </a:r>
            <a:r>
              <a:rPr lang="en-US" altLang="en-US" sz="1200" dirty="0">
                <a:solidFill>
                  <a:srgbClr val="0000FF"/>
                </a:solidFill>
                <a:latin typeface="Times New Roman" panose="02020603050405020304" pitchFamily="18" charset="0"/>
                <a:cs typeface="Times New Roman" panose="02020603050405020304" pitchFamily="18" charset="0"/>
              </a:rPr>
              <a:t> thus with himself, . . . .</a:t>
            </a:r>
            <a:endParaRPr lang="en-US" altLang="en-US" sz="1200" dirty="0">
              <a:solidFill>
                <a:srgbClr val="0000CC"/>
              </a:solidFill>
              <a:latin typeface="Times New Roman" panose="02020603050405020304" pitchFamily="18" charset="0"/>
              <a:cs typeface="Times New Roman" panose="02020603050405020304" pitchFamily="18" charset="0"/>
            </a:endParaRPr>
          </a:p>
          <a:p>
            <a:r>
              <a:rPr lang="en-US" altLang="en-US" sz="1200" dirty="0">
                <a:solidFill>
                  <a:srgbClr val="0000FF"/>
                </a:solidFill>
                <a:latin typeface="Times New Roman" panose="02020603050405020304" pitchFamily="18" charset="0"/>
                <a:cs typeface="Times New Roman" panose="02020603050405020304" pitchFamily="18" charset="0"/>
              </a:rPr>
              <a:t>12 I </a:t>
            </a:r>
            <a:r>
              <a:rPr lang="en-US" altLang="en-US" sz="1200" u="sng" dirty="0">
                <a:solidFill>
                  <a:srgbClr val="FF0000"/>
                </a:solidFill>
                <a:latin typeface="Times New Roman" panose="02020603050405020304" pitchFamily="18" charset="0"/>
                <a:cs typeface="Times New Roman" panose="02020603050405020304" pitchFamily="18" charset="0"/>
              </a:rPr>
              <a:t>fast</a:t>
            </a:r>
            <a:r>
              <a:rPr lang="en-US" altLang="en-US" sz="1200" dirty="0">
                <a:solidFill>
                  <a:srgbClr val="FF0000"/>
                </a:solidFill>
                <a:latin typeface="Times New Roman" panose="02020603050405020304" pitchFamily="18" charset="0"/>
                <a:cs typeface="Times New Roman" panose="02020603050405020304" pitchFamily="18" charset="0"/>
              </a:rPr>
              <a:t> </a:t>
            </a:r>
            <a:r>
              <a:rPr lang="en-US" altLang="en-US" sz="1200" dirty="0">
                <a:solidFill>
                  <a:srgbClr val="0000FF"/>
                </a:solidFill>
                <a:latin typeface="Times New Roman" panose="02020603050405020304" pitchFamily="18" charset="0"/>
                <a:cs typeface="Times New Roman" panose="02020603050405020304" pitchFamily="18" charset="0"/>
              </a:rPr>
              <a:t>twice in the week, I give </a:t>
            </a:r>
            <a:r>
              <a:rPr lang="en-US" altLang="en-US" sz="1200" u="sng" dirty="0">
                <a:solidFill>
                  <a:srgbClr val="FF0000"/>
                </a:solidFill>
                <a:latin typeface="Times New Roman" panose="02020603050405020304" pitchFamily="18" charset="0"/>
                <a:cs typeface="Times New Roman" panose="02020603050405020304" pitchFamily="18" charset="0"/>
              </a:rPr>
              <a:t>tithes</a:t>
            </a:r>
            <a:r>
              <a:rPr lang="en-US" altLang="en-US" sz="1200" dirty="0">
                <a:solidFill>
                  <a:srgbClr val="0000FF"/>
                </a:solidFill>
                <a:latin typeface="Times New Roman" panose="02020603050405020304" pitchFamily="18" charset="0"/>
                <a:cs typeface="Times New Roman" panose="02020603050405020304" pitchFamily="18" charset="0"/>
              </a:rPr>
              <a:t> of </a:t>
            </a:r>
          </a:p>
          <a:p>
            <a:r>
              <a:rPr lang="en-US" altLang="en-US" sz="1200" dirty="0">
                <a:solidFill>
                  <a:srgbClr val="0000FF"/>
                </a:solidFill>
                <a:latin typeface="Times New Roman" panose="02020603050405020304" pitchFamily="18" charset="0"/>
                <a:cs typeface="Times New Roman" panose="02020603050405020304" pitchFamily="18" charset="0"/>
              </a:rPr>
              <a:t>all that I possess.</a:t>
            </a:r>
            <a:r>
              <a:rPr lang="en-US" altLang="en-US" sz="1600" b="0" dirty="0">
                <a:solidFill>
                  <a:srgbClr val="0000CC"/>
                </a:solidFill>
                <a:latin typeface="Arial Black" panose="020B0A04020102020204" pitchFamily="34" charset="0"/>
              </a:rPr>
              <a:t> </a:t>
            </a:r>
          </a:p>
        </p:txBody>
      </p:sp>
      <p:sp>
        <p:nvSpPr>
          <p:cNvPr id="103433" name="Text Box 2057"/>
          <p:cNvSpPr txBox="1">
            <a:spLocks noChangeArrowheads="1"/>
          </p:cNvSpPr>
          <p:nvPr/>
        </p:nvSpPr>
        <p:spPr bwMode="auto">
          <a:xfrm>
            <a:off x="6308725" y="3708400"/>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sp>
        <p:nvSpPr>
          <p:cNvPr id="103434" name="Text Box 2058"/>
          <p:cNvSpPr txBox="1">
            <a:spLocks noChangeArrowheads="1"/>
          </p:cNvSpPr>
          <p:nvPr/>
        </p:nvSpPr>
        <p:spPr bwMode="auto">
          <a:xfrm>
            <a:off x="5867400" y="1905000"/>
            <a:ext cx="1733550" cy="3662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u="sng" dirty="0">
                <a:solidFill>
                  <a:srgbClr val="006600"/>
                </a:solidFill>
                <a:latin typeface="Arial Black" panose="020B0A04020102020204" pitchFamily="34" charset="0"/>
              </a:rPr>
              <a:t>SPIRITUAL:</a:t>
            </a:r>
          </a:p>
          <a:p>
            <a:endParaRPr lang="en-US" altLang="en-US" sz="800" b="0" u="sng" dirty="0">
              <a:solidFill>
                <a:srgbClr val="006600"/>
              </a:solidFill>
              <a:latin typeface="Arial Black" panose="020B0A04020102020204" pitchFamily="34" charset="0"/>
            </a:endParaRPr>
          </a:p>
          <a:p>
            <a:r>
              <a:rPr lang="en-US" altLang="en-US" sz="1600" b="0" dirty="0">
                <a:solidFill>
                  <a:srgbClr val="006600"/>
                </a:solidFill>
                <a:latin typeface="Arial Black" panose="020B0A04020102020204" pitchFamily="34" charset="0"/>
              </a:rPr>
              <a:t>Love for:</a:t>
            </a:r>
          </a:p>
          <a:p>
            <a:r>
              <a:rPr lang="en-US" altLang="en-US" sz="1400" b="0" dirty="0">
                <a:solidFill>
                  <a:srgbClr val="006600"/>
                </a:solidFill>
                <a:latin typeface="Arial Black" panose="020B0A04020102020204" pitchFamily="34" charset="0"/>
              </a:rPr>
              <a:t> - The God of</a:t>
            </a:r>
          </a:p>
          <a:p>
            <a:r>
              <a:rPr lang="en-US" altLang="en-US" sz="1400" b="0" dirty="0">
                <a:solidFill>
                  <a:srgbClr val="006600"/>
                </a:solidFill>
                <a:latin typeface="Arial Black" panose="020B0A04020102020204" pitchFamily="34" charset="0"/>
              </a:rPr>
              <a:t>    the house</a:t>
            </a:r>
          </a:p>
          <a:p>
            <a:endParaRPr lang="en-US" altLang="en-US" sz="400" b="0" dirty="0">
              <a:solidFill>
                <a:srgbClr val="006600"/>
              </a:solidFill>
              <a:latin typeface="Arial Black" panose="020B0A04020102020204" pitchFamily="34" charset="0"/>
            </a:endParaRPr>
          </a:p>
          <a:p>
            <a:r>
              <a:rPr lang="en-US" altLang="en-US" sz="1400" b="0" dirty="0">
                <a:solidFill>
                  <a:srgbClr val="006600"/>
                </a:solidFill>
                <a:latin typeface="Arial Black" panose="020B0A04020102020204" pitchFamily="34" charset="0"/>
              </a:rPr>
              <a:t> - The God of</a:t>
            </a:r>
          </a:p>
          <a:p>
            <a:r>
              <a:rPr lang="en-US" altLang="en-US" sz="1400" b="0" dirty="0">
                <a:solidFill>
                  <a:srgbClr val="006600"/>
                </a:solidFill>
                <a:latin typeface="Arial Black" panose="020B0A04020102020204" pitchFamily="34" charset="0"/>
              </a:rPr>
              <a:t>    the Word</a:t>
            </a:r>
          </a:p>
          <a:p>
            <a:endParaRPr lang="en-US" altLang="en-US" sz="400" b="0" dirty="0">
              <a:solidFill>
                <a:srgbClr val="006600"/>
              </a:solidFill>
              <a:latin typeface="Arial Black" panose="020B0A04020102020204" pitchFamily="34" charset="0"/>
            </a:endParaRPr>
          </a:p>
          <a:p>
            <a:r>
              <a:rPr lang="en-US" altLang="en-US" sz="1400" b="0" dirty="0">
                <a:solidFill>
                  <a:srgbClr val="006600"/>
                </a:solidFill>
                <a:latin typeface="Arial Black" panose="020B0A04020102020204" pitchFamily="34" charset="0"/>
              </a:rPr>
              <a:t> - God’s lost</a:t>
            </a:r>
          </a:p>
          <a:p>
            <a:r>
              <a:rPr lang="en-US" altLang="en-US" sz="1400" b="0" dirty="0">
                <a:solidFill>
                  <a:srgbClr val="006600"/>
                </a:solidFill>
                <a:latin typeface="Arial Black" panose="020B0A04020102020204" pitchFamily="34" charset="0"/>
              </a:rPr>
              <a:t>    children</a:t>
            </a:r>
          </a:p>
          <a:p>
            <a:r>
              <a:rPr lang="en-US" altLang="en-US" sz="1400" b="0" dirty="0">
                <a:solidFill>
                  <a:srgbClr val="006600"/>
                </a:solidFill>
                <a:latin typeface="Arial Black" panose="020B0A04020102020204" pitchFamily="34" charset="0"/>
              </a:rPr>
              <a:t>    in need</a:t>
            </a:r>
          </a:p>
          <a:p>
            <a:endParaRPr lang="en-US" altLang="en-US" sz="1200" b="0" dirty="0">
              <a:solidFill>
                <a:srgbClr val="006600"/>
              </a:solidFill>
              <a:latin typeface="Arial Black" panose="020B0A04020102020204" pitchFamily="34" charset="0"/>
            </a:endParaRPr>
          </a:p>
          <a:p>
            <a:r>
              <a:rPr lang="en-US" altLang="en-US" sz="1200" dirty="0">
                <a:solidFill>
                  <a:srgbClr val="006600"/>
                </a:solidFill>
                <a:latin typeface="Times New Roman" panose="02020603050405020304" pitchFamily="18" charset="0"/>
              </a:rPr>
              <a:t>Your true </a:t>
            </a:r>
            <a:r>
              <a:rPr lang="en-US" altLang="en-US" sz="1200" u="sng" dirty="0">
                <a:solidFill>
                  <a:srgbClr val="006600"/>
                </a:solidFill>
                <a:latin typeface="Times New Roman" panose="02020603050405020304" pitchFamily="18" charset="0"/>
              </a:rPr>
              <a:t>love</a:t>
            </a:r>
            <a:r>
              <a:rPr lang="en-US" altLang="en-US" sz="1200" dirty="0">
                <a:solidFill>
                  <a:srgbClr val="006600"/>
                </a:solidFill>
                <a:latin typeface="Times New Roman" panose="02020603050405020304" pitchFamily="18" charset="0"/>
              </a:rPr>
              <a:t> for</a:t>
            </a:r>
          </a:p>
          <a:p>
            <a:r>
              <a:rPr lang="en-US" altLang="en-US" sz="1200" dirty="0">
                <a:solidFill>
                  <a:srgbClr val="006600"/>
                </a:solidFill>
                <a:latin typeface="Times New Roman" panose="02020603050405020304" pitchFamily="18" charset="0"/>
              </a:rPr>
              <a:t>God is measured by</a:t>
            </a:r>
          </a:p>
          <a:p>
            <a:r>
              <a:rPr lang="en-US" altLang="en-US" sz="1200" dirty="0">
                <a:solidFill>
                  <a:srgbClr val="006600"/>
                </a:solidFill>
                <a:latin typeface="Times New Roman" panose="02020603050405020304" pitchFamily="18" charset="0"/>
              </a:rPr>
              <a:t>your </a:t>
            </a:r>
            <a:r>
              <a:rPr lang="en-US" altLang="en-US" sz="1200" u="sng" dirty="0">
                <a:solidFill>
                  <a:srgbClr val="006600"/>
                </a:solidFill>
                <a:latin typeface="Times New Roman" panose="02020603050405020304" pitchFamily="18" charset="0"/>
              </a:rPr>
              <a:t>love</a:t>
            </a:r>
            <a:r>
              <a:rPr lang="en-US" altLang="en-US" sz="1200" dirty="0">
                <a:solidFill>
                  <a:srgbClr val="006600"/>
                </a:solidFill>
                <a:latin typeface="Times New Roman" panose="02020603050405020304" pitchFamily="18" charset="0"/>
              </a:rPr>
              <a:t> to your</a:t>
            </a:r>
          </a:p>
          <a:p>
            <a:r>
              <a:rPr lang="en-US" altLang="en-US" sz="1200" dirty="0">
                <a:solidFill>
                  <a:srgbClr val="006600"/>
                </a:solidFill>
                <a:latin typeface="Times New Roman" panose="02020603050405020304" pitchFamily="18" charset="0"/>
              </a:rPr>
              <a:t>brother – anyone</a:t>
            </a:r>
          </a:p>
          <a:p>
            <a:pPr algn="just"/>
            <a:r>
              <a:rPr lang="en-US" altLang="en-US" sz="1200" dirty="0">
                <a:solidFill>
                  <a:srgbClr val="006600"/>
                </a:solidFill>
                <a:latin typeface="Times New Roman" panose="02020603050405020304" pitchFamily="18" charset="0"/>
              </a:rPr>
              <a:t> in need. </a:t>
            </a:r>
          </a:p>
          <a:p>
            <a:r>
              <a:rPr lang="en-US" altLang="en-US" sz="1400" b="0" dirty="0">
                <a:solidFill>
                  <a:srgbClr val="006600"/>
                </a:solidFill>
                <a:latin typeface="Arial Black" panose="020B0A04020102020204" pitchFamily="34" charset="0"/>
              </a:rPr>
              <a:t> </a:t>
            </a:r>
          </a:p>
        </p:txBody>
      </p:sp>
      <p:sp>
        <p:nvSpPr>
          <p:cNvPr id="103435" name="Text Box 2059"/>
          <p:cNvSpPr txBox="1">
            <a:spLocks noChangeArrowheads="1"/>
          </p:cNvSpPr>
          <p:nvPr/>
        </p:nvSpPr>
        <p:spPr bwMode="auto">
          <a:xfrm>
            <a:off x="2819400" y="4159250"/>
            <a:ext cx="2824163" cy="27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800" dirty="0">
              <a:solidFill>
                <a:srgbClr val="FF0000"/>
              </a:solidFill>
              <a:latin typeface="Arial Black" panose="020B0A04020102020204" pitchFamily="34" charset="0"/>
            </a:endParaRPr>
          </a:p>
          <a:p>
            <a:pPr algn="ctr"/>
            <a:r>
              <a:rPr lang="en-US" altLang="en-US" sz="2400" dirty="0">
                <a:solidFill>
                  <a:srgbClr val="FF0000"/>
                </a:solidFill>
                <a:latin typeface="Arial Black" panose="020B0A04020102020204" pitchFamily="34" charset="0"/>
              </a:rPr>
              <a:t> </a:t>
            </a:r>
            <a:r>
              <a:rPr lang="en-US" altLang="en-US" sz="2400" dirty="0">
                <a:latin typeface="Arial Black" panose="020B0A04020102020204" pitchFamily="34" charset="0"/>
              </a:rPr>
              <a:t>Loving God</a:t>
            </a:r>
          </a:p>
          <a:p>
            <a:pPr algn="ctr"/>
            <a:r>
              <a:rPr lang="en-US" altLang="en-US" sz="2400" dirty="0">
                <a:latin typeface="Arial Black" panose="020B0A04020102020204" pitchFamily="34" charset="0"/>
              </a:rPr>
              <a:t>with all your </a:t>
            </a:r>
          </a:p>
          <a:p>
            <a:pPr algn="ctr"/>
            <a:r>
              <a:rPr lang="en-US" altLang="en-US" sz="2400" dirty="0">
                <a:latin typeface="Arial Black" panose="020B0A04020102020204" pitchFamily="34" charset="0"/>
              </a:rPr>
              <a:t>heart</a:t>
            </a:r>
          </a:p>
          <a:p>
            <a:pPr algn="ctr"/>
            <a:r>
              <a:rPr lang="en-US" altLang="en-US" sz="2400" dirty="0">
                <a:latin typeface="Arial Black" panose="020B0A04020102020204" pitchFamily="34" charset="0"/>
              </a:rPr>
              <a:t>and loving your </a:t>
            </a:r>
          </a:p>
          <a:p>
            <a:pPr algn="ctr"/>
            <a:r>
              <a:rPr lang="en-US" altLang="en-US" sz="2400" dirty="0">
                <a:latin typeface="Arial Black" panose="020B0A04020102020204" pitchFamily="34" charset="0"/>
              </a:rPr>
              <a:t>neighbor as</a:t>
            </a:r>
          </a:p>
          <a:p>
            <a:pPr algn="ctr"/>
            <a:r>
              <a:rPr lang="en-US" altLang="en-US" sz="2400" dirty="0">
                <a:latin typeface="Arial Black" panose="020B0A04020102020204" pitchFamily="34" charset="0"/>
              </a:rPr>
              <a:t>yourself !</a:t>
            </a:r>
            <a:endParaRPr lang="en-US" altLang="en-US" sz="2000" dirty="0">
              <a:latin typeface="Arial Black" panose="020B0A04020102020204" pitchFamily="34" charset="0"/>
            </a:endParaRPr>
          </a:p>
          <a:p>
            <a:pPr algn="ctr"/>
            <a:endParaRPr lang="en-US" altLang="en-US" sz="2000" dirty="0">
              <a:latin typeface="Arial Black" panose="020B0A04020102020204" pitchFamily="34" charset="0"/>
            </a:endParaRPr>
          </a:p>
        </p:txBody>
      </p:sp>
      <p:sp>
        <p:nvSpPr>
          <p:cNvPr id="103436" name="Text Box 2060"/>
          <p:cNvSpPr txBox="1">
            <a:spLocks noChangeArrowheads="1"/>
          </p:cNvSpPr>
          <p:nvPr/>
        </p:nvSpPr>
        <p:spPr bwMode="auto">
          <a:xfrm>
            <a:off x="152400" y="7026275"/>
            <a:ext cx="7162800" cy="21383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just"/>
            <a:r>
              <a:rPr lang="en-US" altLang="en-US" sz="1200" dirty="0">
                <a:solidFill>
                  <a:srgbClr val="FF0000"/>
                </a:solidFill>
                <a:latin typeface="Book Antiqua" panose="02040602050305030304" pitchFamily="18" charset="0"/>
                <a:cs typeface="Times New Roman" panose="02020603050405020304" pitchFamily="18" charset="0"/>
              </a:rPr>
              <a:t>Gal. 5:14  For the whole law can be summed up in this </a:t>
            </a:r>
            <a:r>
              <a:rPr lang="en-US" altLang="en-US" sz="1200" u="sng" dirty="0">
                <a:solidFill>
                  <a:srgbClr val="FF0000"/>
                </a:solidFill>
                <a:latin typeface="Book Antiqua" panose="02040602050305030304" pitchFamily="18" charset="0"/>
                <a:cs typeface="Times New Roman" panose="02020603050405020304" pitchFamily="18" charset="0"/>
              </a:rPr>
              <a:t>one command</a:t>
            </a:r>
            <a:r>
              <a:rPr lang="en-US" altLang="en-US" sz="1200" dirty="0">
                <a:solidFill>
                  <a:srgbClr val="FF0000"/>
                </a:solidFill>
                <a:latin typeface="Book Antiqua" panose="02040602050305030304" pitchFamily="18" charset="0"/>
                <a:cs typeface="Times New Roman" panose="02020603050405020304" pitchFamily="18" charset="0"/>
              </a:rPr>
              <a:t>: "</a:t>
            </a:r>
            <a:r>
              <a:rPr lang="en-US" altLang="en-US" sz="1200" u="sng" dirty="0">
                <a:solidFill>
                  <a:srgbClr val="FF0000"/>
                </a:solidFill>
                <a:latin typeface="Book Antiqua" panose="02040602050305030304" pitchFamily="18" charset="0"/>
                <a:cs typeface="Times New Roman" panose="02020603050405020304" pitchFamily="18" charset="0"/>
              </a:rPr>
              <a:t>Love your neighbor as yourself</a:t>
            </a:r>
            <a:r>
              <a:rPr lang="en-US" altLang="en-US" sz="1200" dirty="0">
                <a:solidFill>
                  <a:srgbClr val="FF0000"/>
                </a:solidFill>
                <a:latin typeface="Book Antiqua" panose="02040602050305030304" pitchFamily="18" charset="0"/>
                <a:cs typeface="Times New Roman" panose="02020603050405020304" pitchFamily="18" charset="0"/>
              </a:rPr>
              <a:t>."   NLT</a:t>
            </a:r>
          </a:p>
          <a:p>
            <a:pPr algn="just"/>
            <a:endParaRPr lang="en-US" altLang="en-US" sz="400" dirty="0">
              <a:solidFill>
                <a:srgbClr val="FF0000"/>
              </a:solidFill>
              <a:latin typeface="Book Antiqua" panose="02040602050305030304" pitchFamily="18" charset="0"/>
              <a:cs typeface="Times New Roman" panose="02020603050405020304" pitchFamily="18" charset="0"/>
            </a:endParaRPr>
          </a:p>
          <a:p>
            <a:pPr algn="just"/>
            <a:r>
              <a:rPr lang="en-US" altLang="en-US" sz="1200" dirty="0">
                <a:solidFill>
                  <a:srgbClr val="FF0000"/>
                </a:solidFill>
                <a:latin typeface="Book Antiqua" panose="02040602050305030304" pitchFamily="18" charset="0"/>
                <a:cs typeface="Times New Roman" panose="02020603050405020304" pitchFamily="18" charset="0"/>
              </a:rPr>
              <a:t>James 2:8 If you really fulfill the </a:t>
            </a:r>
            <a:r>
              <a:rPr lang="en-US" altLang="en-US" sz="1200" u="sng" dirty="0">
                <a:solidFill>
                  <a:srgbClr val="FF0000"/>
                </a:solidFill>
                <a:latin typeface="Book Antiqua" panose="02040602050305030304" pitchFamily="18" charset="0"/>
                <a:cs typeface="Times New Roman" panose="02020603050405020304" pitchFamily="18" charset="0"/>
              </a:rPr>
              <a:t>royal law</a:t>
            </a:r>
            <a:r>
              <a:rPr lang="en-US" altLang="en-US" sz="1200" dirty="0">
                <a:solidFill>
                  <a:srgbClr val="FF0000"/>
                </a:solidFill>
                <a:latin typeface="Book Antiqua" panose="02040602050305030304" pitchFamily="18" charset="0"/>
                <a:cs typeface="Times New Roman" panose="02020603050405020304" pitchFamily="18" charset="0"/>
              </a:rPr>
              <a:t> according to the Scripture, "You shall </a:t>
            </a:r>
            <a:r>
              <a:rPr lang="en-US" altLang="en-US" sz="1200" u="sng" dirty="0">
                <a:solidFill>
                  <a:srgbClr val="FF0000"/>
                </a:solidFill>
                <a:latin typeface="Book Antiqua" panose="02040602050305030304" pitchFamily="18" charset="0"/>
                <a:cs typeface="Times New Roman" panose="02020603050405020304" pitchFamily="18" charset="0"/>
              </a:rPr>
              <a:t>love your neighbor as yourself</a:t>
            </a:r>
            <a:r>
              <a:rPr lang="en-US" altLang="en-US" sz="1200" dirty="0">
                <a:solidFill>
                  <a:srgbClr val="FF0000"/>
                </a:solidFill>
                <a:latin typeface="Book Antiqua" panose="02040602050305030304" pitchFamily="18" charset="0"/>
                <a:cs typeface="Times New Roman" panose="02020603050405020304" pitchFamily="18" charset="0"/>
              </a:rPr>
              <a:t>," you are doing well.   9 But if you show partiality, you are committing sin and are convicted by the law as transgressors.   ESV</a:t>
            </a:r>
          </a:p>
          <a:p>
            <a:pPr algn="just"/>
            <a:endParaRPr lang="en-US" altLang="en-US" sz="800" dirty="0">
              <a:solidFill>
                <a:srgbClr val="FF0000"/>
              </a:solidFill>
              <a:latin typeface="Book Antiqua" panose="02040602050305030304" pitchFamily="18" charset="0"/>
              <a:cs typeface="Times New Roman" panose="02020603050405020304" pitchFamily="18" charset="0"/>
            </a:endParaRPr>
          </a:p>
          <a:p>
            <a:pPr algn="just"/>
            <a:r>
              <a:rPr lang="en-US" altLang="en-US" sz="1200" dirty="0">
                <a:solidFill>
                  <a:srgbClr val="FF0000"/>
                </a:solidFill>
                <a:latin typeface="Book Antiqua" panose="02040602050305030304" pitchFamily="18" charset="0"/>
                <a:cs typeface="Times New Roman" panose="02020603050405020304" pitchFamily="18" charset="0"/>
              </a:rPr>
              <a:t>Matt. 25:37-40 </a:t>
            </a:r>
            <a:r>
              <a:rPr lang="en-US" altLang="en-US" sz="1100" u="sng" dirty="0">
                <a:solidFill>
                  <a:srgbClr val="FF0000"/>
                </a:solidFill>
                <a:latin typeface="Book Antiqua" panose="02040602050305030304" pitchFamily="18" charset="0"/>
                <a:cs typeface="Times New Roman" panose="02020603050405020304" pitchFamily="18" charset="0"/>
              </a:rPr>
              <a:t>The final test at the judgment.  The only way to love God is to minister to someone in need</a:t>
            </a:r>
            <a:r>
              <a:rPr lang="en-US" altLang="en-US" sz="1100" dirty="0">
                <a:solidFill>
                  <a:srgbClr val="FF0000"/>
                </a:solidFill>
                <a:latin typeface="Book Antiqua" panose="02040602050305030304" pitchFamily="18" charset="0"/>
                <a:cs typeface="Times New Roman" panose="02020603050405020304" pitchFamily="18" charset="0"/>
              </a:rPr>
              <a:t>.</a:t>
            </a:r>
          </a:p>
          <a:p>
            <a:pPr algn="just"/>
            <a:r>
              <a:rPr lang="en-US" altLang="en-US" sz="1200" dirty="0">
                <a:solidFill>
                  <a:srgbClr val="FF0000"/>
                </a:solidFill>
                <a:latin typeface="Book Antiqua" panose="02040602050305030304" pitchFamily="18" charset="0"/>
                <a:cs typeface="Times New Roman" panose="02020603050405020304" pitchFamily="18" charset="0"/>
              </a:rPr>
              <a:t>37 Then shall the righteous answer him, saying, Lord, when saw we thee an hungred,  . . . thirsty . . . stranger . . . naked . . . sick . . . in prison?</a:t>
            </a:r>
          </a:p>
          <a:p>
            <a:pPr algn="just"/>
            <a:r>
              <a:rPr lang="en-US" altLang="en-US" sz="1200" dirty="0">
                <a:solidFill>
                  <a:srgbClr val="FF0000"/>
                </a:solidFill>
                <a:latin typeface="Book Antiqua" panose="02040602050305030304" pitchFamily="18" charset="0"/>
                <a:cs typeface="Times New Roman" panose="02020603050405020304" pitchFamily="18" charset="0"/>
              </a:rPr>
              <a:t>40 And the King shall answer and say unto them, Verily I say unto you, Inasmuch as ye have done it unto one of the least of these my brethren, ye have </a:t>
            </a:r>
            <a:r>
              <a:rPr lang="en-US" altLang="en-US" sz="1200" u="sng" dirty="0">
                <a:solidFill>
                  <a:srgbClr val="FF0000"/>
                </a:solidFill>
                <a:latin typeface="Book Antiqua" panose="02040602050305030304" pitchFamily="18" charset="0"/>
                <a:cs typeface="Times New Roman" panose="02020603050405020304" pitchFamily="18" charset="0"/>
              </a:rPr>
              <a:t>done it unto me</a:t>
            </a:r>
            <a:r>
              <a:rPr lang="en-US" altLang="en-US" sz="1200" dirty="0">
                <a:solidFill>
                  <a:srgbClr val="FF0000"/>
                </a:solidFill>
                <a:latin typeface="Book Antiqua" panose="02040602050305030304" pitchFamily="18" charset="0"/>
                <a:cs typeface="Times New Roman" panose="02020603050405020304" pitchFamily="18" charset="0"/>
              </a:rPr>
              <a:t>.</a:t>
            </a:r>
          </a:p>
        </p:txBody>
      </p:sp>
      <p:sp>
        <p:nvSpPr>
          <p:cNvPr id="103437" name="Text Box 2061"/>
          <p:cNvSpPr txBox="1">
            <a:spLocks noChangeArrowheads="1"/>
          </p:cNvSpPr>
          <p:nvPr/>
        </p:nvSpPr>
        <p:spPr bwMode="auto">
          <a:xfrm>
            <a:off x="106363" y="5638800"/>
            <a:ext cx="1417637" cy="882650"/>
          </a:xfrm>
          <a:prstGeom prst="rect">
            <a:avLst/>
          </a:prstGeom>
          <a:noFill/>
          <a:ln w="2857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000" dirty="0">
                <a:solidFill>
                  <a:schemeClr val="accent2"/>
                </a:solidFill>
                <a:latin typeface="Times New Roman" panose="02020603050405020304" pitchFamily="18" charset="0"/>
              </a:rPr>
              <a:t>Delivered from</a:t>
            </a:r>
          </a:p>
          <a:p>
            <a:r>
              <a:rPr lang="en-US" altLang="en-US" sz="1000" dirty="0">
                <a:solidFill>
                  <a:schemeClr val="accent2"/>
                </a:solidFill>
                <a:latin typeface="Times New Roman" panose="02020603050405020304" pitchFamily="18" charset="0"/>
              </a:rPr>
              <a:t>Egypt  (world), but </a:t>
            </a:r>
          </a:p>
          <a:p>
            <a:r>
              <a:rPr lang="en-US" altLang="en-US" sz="1000" dirty="0">
                <a:solidFill>
                  <a:schemeClr val="accent2"/>
                </a:solidFill>
                <a:latin typeface="Times New Roman" panose="02020603050405020304" pitchFamily="18" charset="0"/>
              </a:rPr>
              <a:t>living in the routine of</a:t>
            </a:r>
          </a:p>
          <a:p>
            <a:r>
              <a:rPr lang="en-US" altLang="en-US" sz="1000" dirty="0">
                <a:solidFill>
                  <a:schemeClr val="accent2"/>
                </a:solidFill>
                <a:latin typeface="Times New Roman" panose="02020603050405020304" pitchFamily="18" charset="0"/>
              </a:rPr>
              <a:t>the wilderness brings</a:t>
            </a:r>
          </a:p>
          <a:p>
            <a:r>
              <a:rPr lang="en-US" altLang="en-US" sz="1000" dirty="0">
                <a:solidFill>
                  <a:schemeClr val="accent2"/>
                </a:solidFill>
                <a:latin typeface="Times New Roman" panose="02020603050405020304" pitchFamily="18" charset="0"/>
              </a:rPr>
              <a:t>spiritual stagnation.</a:t>
            </a:r>
          </a:p>
        </p:txBody>
      </p:sp>
      <p:sp>
        <p:nvSpPr>
          <p:cNvPr id="103438" name="Text Box 2062"/>
          <p:cNvSpPr txBox="1">
            <a:spLocks noChangeArrowheads="1"/>
          </p:cNvSpPr>
          <p:nvPr/>
        </p:nvSpPr>
        <p:spPr bwMode="auto">
          <a:xfrm>
            <a:off x="5943600" y="5638800"/>
            <a:ext cx="1293813" cy="882650"/>
          </a:xfrm>
          <a:prstGeom prst="rect">
            <a:avLst/>
          </a:prstGeom>
          <a:noFill/>
          <a:ln w="2857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000" dirty="0">
                <a:solidFill>
                  <a:srgbClr val="006600"/>
                </a:solidFill>
                <a:latin typeface="Times New Roman" panose="02020603050405020304" pitchFamily="18" charset="0"/>
              </a:rPr>
              <a:t>Living in Canaan,</a:t>
            </a:r>
          </a:p>
          <a:p>
            <a:r>
              <a:rPr lang="en-US" altLang="en-US" sz="1000" dirty="0">
                <a:solidFill>
                  <a:srgbClr val="006600"/>
                </a:solidFill>
                <a:latin typeface="Times New Roman" panose="02020603050405020304" pitchFamily="18" charset="0"/>
              </a:rPr>
              <a:t>partnering with</a:t>
            </a:r>
          </a:p>
          <a:p>
            <a:r>
              <a:rPr lang="en-US" altLang="en-US" sz="1000" dirty="0">
                <a:solidFill>
                  <a:srgbClr val="006600"/>
                </a:solidFill>
                <a:latin typeface="Times New Roman" panose="02020603050405020304" pitchFamily="18" charset="0"/>
              </a:rPr>
              <a:t>God in the </a:t>
            </a:r>
          </a:p>
          <a:p>
            <a:r>
              <a:rPr lang="en-US" altLang="en-US" sz="1000" dirty="0">
                <a:solidFill>
                  <a:srgbClr val="006600"/>
                </a:solidFill>
                <a:latin typeface="Times New Roman" panose="02020603050405020304" pitchFamily="18" charset="0"/>
              </a:rPr>
              <a:t>supernatural brings</a:t>
            </a:r>
          </a:p>
          <a:p>
            <a:r>
              <a:rPr lang="en-US" altLang="en-US" sz="1000" dirty="0">
                <a:solidFill>
                  <a:srgbClr val="006600"/>
                </a:solidFill>
                <a:latin typeface="Times New Roman" panose="02020603050405020304" pitchFamily="18" charset="0"/>
              </a:rPr>
              <a:t>spiritual growth !</a:t>
            </a:r>
          </a:p>
        </p:txBody>
      </p:sp>
      <p:sp>
        <p:nvSpPr>
          <p:cNvPr id="103439" name="Line 2063"/>
          <p:cNvSpPr>
            <a:spLocks noChangeShapeType="1"/>
          </p:cNvSpPr>
          <p:nvPr/>
        </p:nvSpPr>
        <p:spPr bwMode="auto">
          <a:xfrm>
            <a:off x="3886200" y="2057400"/>
            <a:ext cx="19812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3440" name="Line 2064"/>
          <p:cNvSpPr>
            <a:spLocks noChangeShapeType="1"/>
          </p:cNvSpPr>
          <p:nvPr/>
        </p:nvSpPr>
        <p:spPr bwMode="auto">
          <a:xfrm flipH="1">
            <a:off x="1600200" y="2057400"/>
            <a:ext cx="1905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3441" name="Text Box 2065"/>
          <p:cNvSpPr txBox="1">
            <a:spLocks noChangeArrowheads="1"/>
          </p:cNvSpPr>
          <p:nvPr/>
        </p:nvSpPr>
        <p:spPr bwMode="auto">
          <a:xfrm>
            <a:off x="3505200" y="1916113"/>
            <a:ext cx="427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chemeClr val="tx1"/>
                </a:solidFill>
                <a:latin typeface="Times New Roman" panose="02020603050405020304" pitchFamily="18" charset="0"/>
              </a:rPr>
              <a:t>Vs.</a:t>
            </a:r>
          </a:p>
        </p:txBody>
      </p:sp>
      <p:sp>
        <p:nvSpPr>
          <p:cNvPr id="103442" name="Text Box 2066"/>
          <p:cNvSpPr txBox="1">
            <a:spLocks noChangeArrowheads="1"/>
          </p:cNvSpPr>
          <p:nvPr/>
        </p:nvSpPr>
        <p:spPr bwMode="auto">
          <a:xfrm>
            <a:off x="65088" y="101600"/>
            <a:ext cx="7173912" cy="62230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500" b="0" dirty="0">
                <a:latin typeface="Arial Black" panose="020B0A04020102020204" pitchFamily="34" charset="0"/>
              </a:rPr>
              <a:t>Our Motive for Spiritual Growth Must be to fulfill  God’s Purpose </a:t>
            </a:r>
          </a:p>
          <a:p>
            <a:pPr algn="ctr"/>
            <a:r>
              <a:rPr lang="en-US" altLang="en-US" sz="1600" b="0" dirty="0">
                <a:latin typeface="Arial Black" panose="020B0A04020102020204" pitchFamily="34" charset="0"/>
              </a:rPr>
              <a:t> -- Ministering to People’s Needs  --  Driven by Charity</a:t>
            </a:r>
            <a:endParaRPr lang="en-US" altLang="en-US" sz="4800" b="0" dirty="0">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Oval 1026"/>
          <p:cNvSpPr>
            <a:spLocks noChangeArrowheads="1"/>
          </p:cNvSpPr>
          <p:nvPr/>
        </p:nvSpPr>
        <p:spPr bwMode="auto">
          <a:xfrm>
            <a:off x="685800" y="1905000"/>
            <a:ext cx="5638800" cy="6400800"/>
          </a:xfrm>
          <a:prstGeom prst="ellipse">
            <a:avLst/>
          </a:prstGeom>
          <a:noFill/>
          <a:ln w="762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05475" name="Line 1027"/>
          <p:cNvSpPr>
            <a:spLocks noChangeShapeType="1"/>
          </p:cNvSpPr>
          <p:nvPr/>
        </p:nvSpPr>
        <p:spPr bwMode="auto">
          <a:xfrm>
            <a:off x="5181600" y="2514600"/>
            <a:ext cx="228600" cy="228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5476" name="Line 1028"/>
          <p:cNvSpPr>
            <a:spLocks noChangeShapeType="1"/>
          </p:cNvSpPr>
          <p:nvPr/>
        </p:nvSpPr>
        <p:spPr bwMode="auto">
          <a:xfrm flipH="1" flipV="1">
            <a:off x="674688" y="5486400"/>
            <a:ext cx="76200" cy="304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5477" name="Line 1029"/>
          <p:cNvSpPr>
            <a:spLocks noChangeShapeType="1"/>
          </p:cNvSpPr>
          <p:nvPr/>
        </p:nvSpPr>
        <p:spPr bwMode="auto">
          <a:xfrm flipH="1">
            <a:off x="5257800" y="7391400"/>
            <a:ext cx="228600" cy="228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5478" name="Text Box 1030"/>
          <p:cNvSpPr txBox="1">
            <a:spLocks noChangeArrowheads="1"/>
          </p:cNvSpPr>
          <p:nvPr/>
        </p:nvSpPr>
        <p:spPr bwMode="auto">
          <a:xfrm>
            <a:off x="3962400" y="4267200"/>
            <a:ext cx="237648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chemeClr val="accent2"/>
                </a:solidFill>
                <a:latin typeface="Arial Black" panose="020B0A04020102020204" pitchFamily="34" charset="0"/>
              </a:rPr>
              <a:t>       </a:t>
            </a:r>
            <a:r>
              <a:rPr lang="en-US" altLang="en-US" sz="2400" b="0" u="sng" dirty="0">
                <a:solidFill>
                  <a:schemeClr val="accent2"/>
                </a:solidFill>
                <a:latin typeface="Arial Black" panose="020B0A04020102020204" pitchFamily="34" charset="0"/>
              </a:rPr>
              <a:t>Man</a:t>
            </a:r>
          </a:p>
          <a:p>
            <a:r>
              <a:rPr lang="en-US" altLang="en-US" sz="1400" dirty="0">
                <a:solidFill>
                  <a:schemeClr val="accent2"/>
                </a:solidFill>
                <a:latin typeface="Times New Roman" panose="02020603050405020304" pitchFamily="18" charset="0"/>
              </a:rPr>
              <a:t>   </a:t>
            </a:r>
            <a:r>
              <a:rPr lang="en-US" altLang="en-US" sz="2000" dirty="0">
                <a:solidFill>
                  <a:schemeClr val="accent2"/>
                </a:solidFill>
                <a:latin typeface="Times New Roman" panose="02020603050405020304" pitchFamily="18" charset="0"/>
              </a:rPr>
              <a:t>Breathes in oxygen</a:t>
            </a:r>
          </a:p>
          <a:p>
            <a:r>
              <a:rPr lang="en-US" altLang="en-US" sz="2000" dirty="0">
                <a:solidFill>
                  <a:schemeClr val="accent2"/>
                </a:solidFill>
                <a:latin typeface="Times New Roman" panose="02020603050405020304" pitchFamily="18" charset="0"/>
              </a:rPr>
              <a:t>  and exhales</a:t>
            </a:r>
          </a:p>
          <a:p>
            <a:r>
              <a:rPr lang="en-US" altLang="en-US" sz="2000" dirty="0">
                <a:solidFill>
                  <a:schemeClr val="accent2"/>
                </a:solidFill>
                <a:latin typeface="Times New Roman" panose="02020603050405020304" pitchFamily="18" charset="0"/>
              </a:rPr>
              <a:t>  carbon dioxide</a:t>
            </a:r>
          </a:p>
        </p:txBody>
      </p:sp>
      <p:sp>
        <p:nvSpPr>
          <p:cNvPr id="105479" name="Text Box 1031"/>
          <p:cNvSpPr txBox="1">
            <a:spLocks noChangeArrowheads="1"/>
          </p:cNvSpPr>
          <p:nvPr/>
        </p:nvSpPr>
        <p:spPr bwMode="auto">
          <a:xfrm>
            <a:off x="268288" y="4267200"/>
            <a:ext cx="27797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solidFill>
                  <a:srgbClr val="006600"/>
                </a:solidFill>
                <a:latin typeface="Arial Black" panose="020B0A04020102020204" pitchFamily="34" charset="0"/>
              </a:rPr>
              <a:t> </a:t>
            </a:r>
            <a:r>
              <a:rPr lang="en-US" altLang="en-US" sz="2400" b="0" u="sng" dirty="0">
                <a:solidFill>
                  <a:srgbClr val="006600"/>
                </a:solidFill>
                <a:latin typeface="Arial Black" panose="020B0A04020102020204" pitchFamily="34" charset="0"/>
              </a:rPr>
              <a:t>Plants</a:t>
            </a:r>
          </a:p>
          <a:p>
            <a:r>
              <a:rPr lang="en-US" altLang="en-US" sz="1800" dirty="0">
                <a:solidFill>
                  <a:srgbClr val="006600"/>
                </a:solidFill>
                <a:latin typeface="Times New Roman" panose="02020603050405020304" pitchFamily="18" charset="0"/>
              </a:rPr>
              <a:t>        </a:t>
            </a:r>
            <a:r>
              <a:rPr lang="en-US" altLang="en-US" sz="2000" dirty="0">
                <a:solidFill>
                  <a:srgbClr val="006600"/>
                </a:solidFill>
                <a:latin typeface="Times New Roman" panose="02020603050405020304" pitchFamily="18" charset="0"/>
              </a:rPr>
              <a:t>Breathe in carbon </a:t>
            </a:r>
          </a:p>
          <a:p>
            <a:r>
              <a:rPr lang="en-US" altLang="en-US" sz="2000" dirty="0">
                <a:solidFill>
                  <a:srgbClr val="006600"/>
                </a:solidFill>
                <a:latin typeface="Times New Roman" panose="02020603050405020304" pitchFamily="18" charset="0"/>
              </a:rPr>
              <a:t>       dioxide and exhale</a:t>
            </a:r>
          </a:p>
          <a:p>
            <a:r>
              <a:rPr lang="en-US" altLang="en-US" sz="2000" dirty="0">
                <a:solidFill>
                  <a:srgbClr val="006600"/>
                </a:solidFill>
                <a:latin typeface="Times New Roman" panose="02020603050405020304" pitchFamily="18" charset="0"/>
              </a:rPr>
              <a:t>       oxygen   </a:t>
            </a:r>
          </a:p>
        </p:txBody>
      </p:sp>
      <p:sp>
        <p:nvSpPr>
          <p:cNvPr id="105480" name="Text Box 1032"/>
          <p:cNvSpPr txBox="1">
            <a:spLocks noChangeArrowheads="1"/>
          </p:cNvSpPr>
          <p:nvPr/>
        </p:nvSpPr>
        <p:spPr bwMode="auto">
          <a:xfrm rot="-3100755">
            <a:off x="4933156" y="7182644"/>
            <a:ext cx="64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FF0000"/>
                </a:solidFill>
                <a:latin typeface="Arial Black" panose="020B0A04020102020204" pitchFamily="34" charset="0"/>
              </a:rPr>
              <a:t>Flow</a:t>
            </a:r>
          </a:p>
        </p:txBody>
      </p:sp>
      <p:sp>
        <p:nvSpPr>
          <p:cNvPr id="105481" name="Rectangle 1033"/>
          <p:cNvSpPr>
            <a:spLocks noChangeArrowheads="1"/>
          </p:cNvSpPr>
          <p:nvPr/>
        </p:nvSpPr>
        <p:spPr bwMode="auto">
          <a:xfrm rot="2961297">
            <a:off x="4704556" y="2610644"/>
            <a:ext cx="64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FF0000"/>
                </a:solidFill>
                <a:latin typeface="Arial Black" panose="020B0A04020102020204" pitchFamily="34" charset="0"/>
              </a:rPr>
              <a:t>Flow</a:t>
            </a:r>
          </a:p>
        </p:txBody>
      </p:sp>
      <p:sp>
        <p:nvSpPr>
          <p:cNvPr id="105482" name="Rectangle 1034"/>
          <p:cNvSpPr>
            <a:spLocks noChangeArrowheads="1"/>
          </p:cNvSpPr>
          <p:nvPr/>
        </p:nvSpPr>
        <p:spPr bwMode="auto">
          <a:xfrm rot="-5998135">
            <a:off x="665956" y="5847557"/>
            <a:ext cx="649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FF0000"/>
                </a:solidFill>
                <a:latin typeface="Arial Black" panose="020B0A04020102020204" pitchFamily="34" charset="0"/>
              </a:rPr>
              <a:t>Flow</a:t>
            </a:r>
          </a:p>
        </p:txBody>
      </p:sp>
      <p:sp>
        <p:nvSpPr>
          <p:cNvPr id="105483" name="Text Box 1035"/>
          <p:cNvSpPr txBox="1">
            <a:spLocks noChangeArrowheads="1"/>
          </p:cNvSpPr>
          <p:nvPr/>
        </p:nvSpPr>
        <p:spPr bwMode="auto">
          <a:xfrm>
            <a:off x="981075" y="457200"/>
            <a:ext cx="5078413" cy="1082675"/>
          </a:xfrm>
          <a:prstGeom prst="rect">
            <a:avLst/>
          </a:prstGeom>
          <a:gradFill rotWithShape="0">
            <a:gsLst>
              <a:gs pos="0">
                <a:srgbClr val="760000"/>
              </a:gs>
              <a:gs pos="50000">
                <a:srgbClr val="FF0000"/>
              </a:gs>
              <a:gs pos="100000">
                <a:srgbClr val="760000"/>
              </a:gs>
            </a:gsLst>
            <a:lin ang="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b="0" dirty="0">
                <a:latin typeface="Arial Black" panose="020B0A04020102020204" pitchFamily="34" charset="0"/>
              </a:rPr>
              <a:t>Man  and  Plant </a:t>
            </a:r>
          </a:p>
          <a:p>
            <a:pPr algn="ctr"/>
            <a:r>
              <a:rPr lang="en-US" altLang="en-US" sz="2800" b="0" dirty="0">
                <a:latin typeface="Arial Black" panose="020B0A04020102020204" pitchFamily="34" charset="0"/>
              </a:rPr>
              <a:t>Life  Cycle  and  Balance</a:t>
            </a:r>
          </a:p>
          <a:p>
            <a:pPr algn="ctr"/>
            <a:endParaRPr lang="en-US" altLang="en-US" sz="400" b="0" dirty="0">
              <a:latin typeface="Arial Black" panose="020B0A04020102020204" pitchFamily="34" charset="0"/>
            </a:endParaRPr>
          </a:p>
        </p:txBody>
      </p:sp>
      <p:sp>
        <p:nvSpPr>
          <p:cNvPr id="105484" name="Text Box 1036"/>
          <p:cNvSpPr txBox="1">
            <a:spLocks noChangeArrowheads="1"/>
          </p:cNvSpPr>
          <p:nvPr/>
        </p:nvSpPr>
        <p:spPr bwMode="auto">
          <a:xfrm>
            <a:off x="2438400" y="2057400"/>
            <a:ext cx="2306638"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solidFill>
                  <a:schemeClr val="accent2"/>
                </a:solidFill>
                <a:latin typeface="Arial Black" panose="020B0A04020102020204" pitchFamily="34" charset="0"/>
              </a:rPr>
              <a:t>Man needs</a:t>
            </a:r>
          </a:p>
          <a:p>
            <a:pPr algn="ctr"/>
            <a:r>
              <a:rPr lang="en-US" altLang="en-US" sz="1800" b="0" dirty="0">
                <a:solidFill>
                  <a:schemeClr val="accent2"/>
                </a:solidFill>
                <a:latin typeface="Arial Black" panose="020B0A04020102020204" pitchFamily="34" charset="0"/>
              </a:rPr>
              <a:t>oxygen to live</a:t>
            </a:r>
          </a:p>
          <a:p>
            <a:pPr algn="ctr"/>
            <a:endParaRPr lang="en-US" altLang="en-US" sz="800" b="0" dirty="0">
              <a:solidFill>
                <a:schemeClr val="accent2"/>
              </a:solidFill>
              <a:latin typeface="Arial Black" panose="020B0A04020102020204" pitchFamily="34" charset="0"/>
            </a:endParaRPr>
          </a:p>
          <a:p>
            <a:pPr algn="ctr"/>
            <a:r>
              <a:rPr lang="en-US" altLang="en-US" sz="1400" b="0" dirty="0">
                <a:solidFill>
                  <a:schemeClr val="accent2"/>
                </a:solidFill>
                <a:latin typeface="Arial Black" panose="020B0A04020102020204" pitchFamily="34" charset="0"/>
              </a:rPr>
              <a:t>What man needs</a:t>
            </a:r>
          </a:p>
          <a:p>
            <a:pPr algn="ctr"/>
            <a:r>
              <a:rPr lang="en-US" altLang="en-US" sz="1400" b="0" dirty="0">
                <a:solidFill>
                  <a:schemeClr val="accent2"/>
                </a:solidFill>
                <a:latin typeface="Arial Black" panose="020B0A04020102020204" pitchFamily="34" charset="0"/>
              </a:rPr>
              <a:t>comes from </a:t>
            </a:r>
          </a:p>
          <a:p>
            <a:pPr algn="ctr"/>
            <a:r>
              <a:rPr lang="en-US" altLang="en-US" sz="1400" b="0" dirty="0">
                <a:solidFill>
                  <a:schemeClr val="accent2"/>
                </a:solidFill>
                <a:latin typeface="Arial Black" panose="020B0A04020102020204" pitchFamily="34" charset="0"/>
              </a:rPr>
              <a:t>what plants give.</a:t>
            </a:r>
          </a:p>
        </p:txBody>
      </p:sp>
      <p:sp>
        <p:nvSpPr>
          <p:cNvPr id="105485" name="Rectangle 1037"/>
          <p:cNvSpPr>
            <a:spLocks noChangeArrowheads="1"/>
          </p:cNvSpPr>
          <p:nvPr/>
        </p:nvSpPr>
        <p:spPr bwMode="auto">
          <a:xfrm>
            <a:off x="2362200" y="6553200"/>
            <a:ext cx="2590800" cy="166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r>
              <a:rPr lang="en-US" altLang="en-US" sz="1800" b="0" dirty="0">
                <a:solidFill>
                  <a:srgbClr val="006600"/>
                </a:solidFill>
                <a:latin typeface="Arial Black" panose="020B0A04020102020204" pitchFamily="34" charset="0"/>
              </a:rPr>
              <a:t>Plants need carbon dioxide to live       </a:t>
            </a:r>
          </a:p>
          <a:p>
            <a:pPr algn="ctr">
              <a:spcBef>
                <a:spcPct val="50000"/>
              </a:spcBef>
            </a:pPr>
            <a:r>
              <a:rPr lang="en-US" altLang="en-US" sz="1400" b="0" dirty="0">
                <a:solidFill>
                  <a:srgbClr val="006600"/>
                </a:solidFill>
                <a:latin typeface="Arial Black" panose="020B0A04020102020204" pitchFamily="34" charset="0"/>
              </a:rPr>
              <a:t>What plants need  comes from what      man gives.</a:t>
            </a:r>
            <a:endParaRPr lang="en-US" altLang="en-US" sz="1600" b="0" dirty="0">
              <a:solidFill>
                <a:srgbClr val="006600"/>
              </a:solidFill>
              <a:latin typeface="Arial Black" panose="020B0A04020102020204" pitchFamily="34" charset="0"/>
            </a:endParaRPr>
          </a:p>
        </p:txBody>
      </p:sp>
      <p:sp>
        <p:nvSpPr>
          <p:cNvPr id="105486" name="Text Box 1038"/>
          <p:cNvSpPr txBox="1">
            <a:spLocks noChangeArrowheads="1"/>
          </p:cNvSpPr>
          <p:nvPr/>
        </p:nvSpPr>
        <p:spPr bwMode="auto">
          <a:xfrm>
            <a:off x="1528763" y="8534400"/>
            <a:ext cx="4265612" cy="657225"/>
          </a:xfrm>
          <a:prstGeom prst="rect">
            <a:avLst/>
          </a:prstGeom>
          <a:gradFill rotWithShape="0">
            <a:gsLst>
              <a:gs pos="0">
                <a:srgbClr val="FF0000"/>
              </a:gs>
              <a:gs pos="100000">
                <a:srgbClr val="760000"/>
              </a:gs>
            </a:gsLst>
            <a:path path="shape">
              <a:fillToRect l="50000" t="50000" r="50000" b="50000"/>
            </a:path>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solidFill>
                  <a:srgbClr val="FF0000"/>
                </a:solidFill>
                <a:latin typeface="Arial Black" panose="020B0A04020102020204" pitchFamily="34" charset="0"/>
              </a:rPr>
              <a:t>       </a:t>
            </a:r>
            <a:r>
              <a:rPr lang="en-US" altLang="en-US" sz="1600" b="0" dirty="0">
                <a:latin typeface="Arial Black" panose="020B0A04020102020204" pitchFamily="34" charset="0"/>
              </a:rPr>
              <a:t>When this is working well,         </a:t>
            </a:r>
          </a:p>
          <a:p>
            <a:pPr algn="ctr"/>
            <a:r>
              <a:rPr lang="en-US" altLang="en-US" sz="1600" b="0" dirty="0">
                <a:latin typeface="Arial Black" panose="020B0A04020102020204" pitchFamily="34" charset="0"/>
              </a:rPr>
              <a:t> it allows both to survive and thrive.</a:t>
            </a:r>
            <a:endParaRPr lang="en-US" altLang="en-US" sz="4800" dirty="0">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Oval 2050"/>
          <p:cNvSpPr>
            <a:spLocks noChangeArrowheads="1"/>
          </p:cNvSpPr>
          <p:nvPr/>
        </p:nvSpPr>
        <p:spPr bwMode="auto">
          <a:xfrm>
            <a:off x="685800" y="1905000"/>
            <a:ext cx="5638800" cy="6400800"/>
          </a:xfrm>
          <a:prstGeom prst="ellipse">
            <a:avLst/>
          </a:prstGeom>
          <a:noFill/>
          <a:ln w="762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07523" name="Line 2051"/>
          <p:cNvSpPr>
            <a:spLocks noChangeShapeType="1"/>
          </p:cNvSpPr>
          <p:nvPr/>
        </p:nvSpPr>
        <p:spPr bwMode="auto">
          <a:xfrm>
            <a:off x="5181600" y="2514600"/>
            <a:ext cx="228600" cy="228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7524" name="Line 2052"/>
          <p:cNvSpPr>
            <a:spLocks noChangeShapeType="1"/>
          </p:cNvSpPr>
          <p:nvPr/>
        </p:nvSpPr>
        <p:spPr bwMode="auto">
          <a:xfrm flipH="1" flipV="1">
            <a:off x="674688" y="5486400"/>
            <a:ext cx="76200" cy="304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7525" name="Line 2053"/>
          <p:cNvSpPr>
            <a:spLocks noChangeShapeType="1"/>
          </p:cNvSpPr>
          <p:nvPr/>
        </p:nvSpPr>
        <p:spPr bwMode="auto">
          <a:xfrm flipH="1">
            <a:off x="5257800" y="7391400"/>
            <a:ext cx="228600" cy="228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7526" name="Text Box 2054"/>
          <p:cNvSpPr txBox="1">
            <a:spLocks noChangeArrowheads="1"/>
          </p:cNvSpPr>
          <p:nvPr/>
        </p:nvSpPr>
        <p:spPr bwMode="auto">
          <a:xfrm>
            <a:off x="5181600" y="3810000"/>
            <a:ext cx="2159966" cy="147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u="sng" dirty="0">
                <a:solidFill>
                  <a:srgbClr val="FF0000"/>
                </a:solidFill>
                <a:latin typeface="Arial Black" panose="020B0A04020102020204" pitchFamily="34" charset="0"/>
              </a:rPr>
              <a:t>Impartation</a:t>
            </a:r>
          </a:p>
          <a:p>
            <a:r>
              <a:rPr lang="en-US" altLang="en-US" sz="1400" dirty="0">
                <a:solidFill>
                  <a:srgbClr val="FF0000"/>
                </a:solidFill>
                <a:latin typeface="Times New Roman" panose="02020603050405020304" pitchFamily="18" charset="0"/>
              </a:rPr>
              <a:t>   </a:t>
            </a:r>
            <a:r>
              <a:rPr lang="en-US" altLang="en-US" sz="1600" dirty="0">
                <a:solidFill>
                  <a:srgbClr val="FF0000"/>
                </a:solidFill>
                <a:latin typeface="Times New Roman" panose="02020603050405020304" pitchFamily="18" charset="0"/>
              </a:rPr>
              <a:t>What  we  receive</a:t>
            </a:r>
          </a:p>
          <a:p>
            <a:r>
              <a:rPr lang="en-US" altLang="en-US" sz="1600" dirty="0">
                <a:solidFill>
                  <a:srgbClr val="FF0000"/>
                </a:solidFill>
                <a:latin typeface="Times New Roman" panose="02020603050405020304" pitchFamily="18" charset="0"/>
              </a:rPr>
              <a:t>   through     our</a:t>
            </a:r>
          </a:p>
          <a:p>
            <a:r>
              <a:rPr lang="en-US" altLang="en-US" sz="1600" dirty="0">
                <a:solidFill>
                  <a:srgbClr val="FF0000"/>
                </a:solidFill>
                <a:latin typeface="Times New Roman" panose="02020603050405020304" pitchFamily="18" charset="0"/>
              </a:rPr>
              <a:t>   </a:t>
            </a:r>
            <a:r>
              <a:rPr lang="en-US" altLang="en-US" sz="1800" b="0" dirty="0">
                <a:solidFill>
                  <a:srgbClr val="FF0000"/>
                </a:solidFill>
                <a:latin typeface="Arial Black" panose="020B0A04020102020204" pitchFamily="34" charset="0"/>
              </a:rPr>
              <a:t>Relationship</a:t>
            </a:r>
          </a:p>
          <a:p>
            <a:r>
              <a:rPr lang="en-US" altLang="en-US" sz="1600" dirty="0">
                <a:solidFill>
                  <a:srgbClr val="FF0000"/>
                </a:solidFill>
                <a:latin typeface="Times New Roman" panose="02020603050405020304" pitchFamily="18" charset="0"/>
              </a:rPr>
              <a:t>   with God</a:t>
            </a:r>
          </a:p>
        </p:txBody>
      </p:sp>
      <p:sp>
        <p:nvSpPr>
          <p:cNvPr id="107527" name="Text Box 2055"/>
          <p:cNvSpPr txBox="1">
            <a:spLocks noChangeArrowheads="1"/>
          </p:cNvSpPr>
          <p:nvPr/>
        </p:nvSpPr>
        <p:spPr bwMode="auto">
          <a:xfrm>
            <a:off x="2362200" y="6553200"/>
            <a:ext cx="28194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u="sng" dirty="0">
                <a:solidFill>
                  <a:schemeClr val="accent2"/>
                </a:solidFill>
                <a:latin typeface="Arial Black" panose="020B0A04020102020204" pitchFamily="34" charset="0"/>
              </a:rPr>
              <a:t>Engagement</a:t>
            </a:r>
          </a:p>
          <a:p>
            <a:r>
              <a:rPr lang="en-US" altLang="en-US" sz="1800" dirty="0">
                <a:solidFill>
                  <a:schemeClr val="accent2"/>
                </a:solidFill>
                <a:latin typeface="Times New Roman" panose="02020603050405020304" pitchFamily="18" charset="0"/>
              </a:rPr>
              <a:t>   </a:t>
            </a:r>
            <a:r>
              <a:rPr lang="en-US" altLang="en-US" sz="1600" dirty="0">
                <a:solidFill>
                  <a:schemeClr val="accent2"/>
                </a:solidFill>
                <a:latin typeface="Times New Roman" panose="02020603050405020304" pitchFamily="18" charset="0"/>
              </a:rPr>
              <a:t>What we give through</a:t>
            </a:r>
          </a:p>
          <a:p>
            <a:r>
              <a:rPr lang="en-US" altLang="en-US" sz="1600" dirty="0">
                <a:solidFill>
                  <a:schemeClr val="accent2"/>
                </a:solidFill>
                <a:latin typeface="Times New Roman" panose="02020603050405020304" pitchFamily="18" charset="0"/>
              </a:rPr>
              <a:t>    ministering to those in </a:t>
            </a:r>
          </a:p>
          <a:p>
            <a:r>
              <a:rPr lang="en-US" altLang="en-US" sz="1600" dirty="0">
                <a:solidFill>
                  <a:schemeClr val="accent2"/>
                </a:solidFill>
                <a:latin typeface="Times New Roman" panose="02020603050405020304" pitchFamily="18" charset="0"/>
              </a:rPr>
              <a:t>     need -- </a:t>
            </a:r>
            <a:r>
              <a:rPr lang="en-US" altLang="en-US" sz="1800" b="0" dirty="0">
                <a:solidFill>
                  <a:schemeClr val="accent2"/>
                </a:solidFill>
                <a:latin typeface="Arial Black" panose="020B0A04020102020204" pitchFamily="34" charset="0"/>
              </a:rPr>
              <a:t>Dominion</a:t>
            </a:r>
            <a:r>
              <a:rPr lang="en-US" altLang="en-US" sz="1600" dirty="0">
                <a:solidFill>
                  <a:schemeClr val="accent2"/>
                </a:solidFill>
                <a:latin typeface="Times New Roman" panose="02020603050405020304" pitchFamily="18" charset="0"/>
              </a:rPr>
              <a:t> in  </a:t>
            </a:r>
          </a:p>
          <a:p>
            <a:r>
              <a:rPr lang="en-US" altLang="en-US" sz="1600" dirty="0">
                <a:solidFill>
                  <a:schemeClr val="accent2"/>
                </a:solidFill>
                <a:latin typeface="Times New Roman" panose="02020603050405020304" pitchFamily="18" charset="0"/>
              </a:rPr>
              <a:t>       the Harvest field and</a:t>
            </a:r>
          </a:p>
          <a:p>
            <a:r>
              <a:rPr lang="en-US" altLang="en-US" sz="1600" dirty="0">
                <a:solidFill>
                  <a:schemeClr val="accent2"/>
                </a:solidFill>
                <a:latin typeface="Times New Roman" panose="02020603050405020304" pitchFamily="18" charset="0"/>
              </a:rPr>
              <a:t>          the Battlefield</a:t>
            </a:r>
          </a:p>
          <a:p>
            <a:r>
              <a:rPr lang="en-US" altLang="en-US" sz="1400" dirty="0">
                <a:solidFill>
                  <a:schemeClr val="accent2"/>
                </a:solidFill>
                <a:latin typeface="Times New Roman" panose="02020603050405020304" pitchFamily="18" charset="0"/>
              </a:rPr>
              <a:t>     </a:t>
            </a:r>
            <a:endParaRPr lang="en-US" altLang="en-US" sz="1800" dirty="0">
              <a:solidFill>
                <a:schemeClr val="accent2"/>
              </a:solidFill>
              <a:latin typeface="Times New Roman" panose="02020603050405020304" pitchFamily="18" charset="0"/>
            </a:endParaRPr>
          </a:p>
          <a:p>
            <a:r>
              <a:rPr lang="en-US" altLang="en-US" sz="1800" dirty="0">
                <a:solidFill>
                  <a:schemeClr val="accent2"/>
                </a:solidFill>
                <a:latin typeface="Times New Roman" panose="02020603050405020304" pitchFamily="18" charset="0"/>
              </a:rPr>
              <a:t>    </a:t>
            </a:r>
            <a:endParaRPr lang="en-US" altLang="en-US" sz="1800" u="sng" dirty="0">
              <a:solidFill>
                <a:schemeClr val="accent2"/>
              </a:solidFill>
              <a:latin typeface="Times New Roman" panose="02020603050405020304" pitchFamily="18" charset="0"/>
            </a:endParaRPr>
          </a:p>
        </p:txBody>
      </p:sp>
      <p:sp>
        <p:nvSpPr>
          <p:cNvPr id="107528" name="Text Box 2056"/>
          <p:cNvSpPr txBox="1">
            <a:spLocks noChangeArrowheads="1"/>
          </p:cNvSpPr>
          <p:nvPr/>
        </p:nvSpPr>
        <p:spPr bwMode="auto">
          <a:xfrm>
            <a:off x="457200" y="4159250"/>
            <a:ext cx="2573338"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rgbClr val="006600"/>
                </a:solidFill>
                <a:latin typeface="Arial Black" panose="020B0A04020102020204" pitchFamily="34" charset="0"/>
              </a:rPr>
              <a:t>   </a:t>
            </a:r>
            <a:r>
              <a:rPr lang="en-US" altLang="en-US" sz="2400" b="0" u="sng" dirty="0">
                <a:solidFill>
                  <a:srgbClr val="006600"/>
                </a:solidFill>
                <a:latin typeface="Arial Black" panose="020B0A04020102020204" pitchFamily="34" charset="0"/>
              </a:rPr>
              <a:t>Spiritual </a:t>
            </a:r>
          </a:p>
          <a:p>
            <a:r>
              <a:rPr lang="en-US" altLang="en-US" sz="2400" b="0" dirty="0">
                <a:solidFill>
                  <a:srgbClr val="006600"/>
                </a:solidFill>
                <a:latin typeface="Arial Black" panose="020B0A04020102020204" pitchFamily="34" charset="0"/>
              </a:rPr>
              <a:t>   </a:t>
            </a:r>
            <a:r>
              <a:rPr lang="en-US" altLang="en-US" sz="2400" b="0" u="sng" dirty="0">
                <a:solidFill>
                  <a:srgbClr val="006600"/>
                </a:solidFill>
                <a:latin typeface="Arial Black" panose="020B0A04020102020204" pitchFamily="34" charset="0"/>
              </a:rPr>
              <a:t>Maturity</a:t>
            </a:r>
          </a:p>
          <a:p>
            <a:r>
              <a:rPr lang="en-US" altLang="en-US" sz="1800" dirty="0">
                <a:solidFill>
                  <a:srgbClr val="006600"/>
                </a:solidFill>
                <a:latin typeface="Times New Roman" panose="02020603050405020304" pitchFamily="18" charset="0"/>
              </a:rPr>
              <a:t>        </a:t>
            </a:r>
            <a:r>
              <a:rPr lang="en-US" altLang="en-US" sz="1600" dirty="0">
                <a:solidFill>
                  <a:srgbClr val="006600"/>
                </a:solidFill>
                <a:latin typeface="Times New Roman" panose="02020603050405020304" pitchFamily="18" charset="0"/>
              </a:rPr>
              <a:t>Impartation </a:t>
            </a:r>
          </a:p>
          <a:p>
            <a:r>
              <a:rPr lang="en-US" altLang="en-US" sz="1600" dirty="0">
                <a:solidFill>
                  <a:srgbClr val="006600"/>
                </a:solidFill>
                <a:latin typeface="Times New Roman" panose="02020603050405020304" pitchFamily="18" charset="0"/>
              </a:rPr>
              <a:t>      + Engagement        </a:t>
            </a:r>
          </a:p>
          <a:p>
            <a:r>
              <a:rPr lang="en-US" altLang="en-US" sz="1600" dirty="0">
                <a:solidFill>
                  <a:srgbClr val="006600"/>
                </a:solidFill>
                <a:latin typeface="Times New Roman" panose="02020603050405020304" pitchFamily="18" charset="0"/>
              </a:rPr>
              <a:t>      = </a:t>
            </a:r>
            <a:r>
              <a:rPr lang="en-US" altLang="en-US" sz="1800" b="0" dirty="0">
                <a:solidFill>
                  <a:srgbClr val="006600"/>
                </a:solidFill>
                <a:latin typeface="Arial Black" panose="020B0A04020102020204" pitchFamily="34" charset="0"/>
              </a:rPr>
              <a:t>Transformation</a:t>
            </a:r>
          </a:p>
          <a:p>
            <a:r>
              <a:rPr lang="en-US" altLang="en-US" sz="1600" dirty="0">
                <a:solidFill>
                  <a:srgbClr val="006600"/>
                </a:solidFill>
                <a:latin typeface="Times New Roman" panose="02020603050405020304" pitchFamily="18" charset="0"/>
              </a:rPr>
              <a:t>          (spiritual growth)</a:t>
            </a:r>
          </a:p>
          <a:p>
            <a:r>
              <a:rPr lang="en-US" altLang="en-US" sz="1600" dirty="0">
                <a:solidFill>
                  <a:srgbClr val="006600"/>
                </a:solidFill>
                <a:latin typeface="Times New Roman" panose="02020603050405020304" pitchFamily="18" charset="0"/>
              </a:rPr>
              <a:t>          </a:t>
            </a:r>
          </a:p>
        </p:txBody>
      </p:sp>
      <p:sp>
        <p:nvSpPr>
          <p:cNvPr id="107529" name="Text Box 2057"/>
          <p:cNvSpPr txBox="1">
            <a:spLocks noChangeArrowheads="1"/>
          </p:cNvSpPr>
          <p:nvPr/>
        </p:nvSpPr>
        <p:spPr bwMode="auto">
          <a:xfrm rot="-3100755">
            <a:off x="4933156" y="7182644"/>
            <a:ext cx="64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FF0000"/>
                </a:solidFill>
                <a:latin typeface="Arial Black" panose="020B0A04020102020204" pitchFamily="34" charset="0"/>
              </a:rPr>
              <a:t>Flow</a:t>
            </a:r>
          </a:p>
        </p:txBody>
      </p:sp>
      <p:sp>
        <p:nvSpPr>
          <p:cNvPr id="107530" name="Rectangle 2058"/>
          <p:cNvSpPr>
            <a:spLocks noChangeArrowheads="1"/>
          </p:cNvSpPr>
          <p:nvPr/>
        </p:nvSpPr>
        <p:spPr bwMode="auto">
          <a:xfrm rot="2961297">
            <a:off x="4704556" y="2610644"/>
            <a:ext cx="64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FF0000"/>
                </a:solidFill>
                <a:latin typeface="Arial Black" panose="020B0A04020102020204" pitchFamily="34" charset="0"/>
              </a:rPr>
              <a:t>Flow</a:t>
            </a:r>
          </a:p>
        </p:txBody>
      </p:sp>
      <p:sp>
        <p:nvSpPr>
          <p:cNvPr id="107531" name="Rectangle 2059"/>
          <p:cNvSpPr>
            <a:spLocks noChangeArrowheads="1"/>
          </p:cNvSpPr>
          <p:nvPr/>
        </p:nvSpPr>
        <p:spPr bwMode="auto">
          <a:xfrm rot="-5998135">
            <a:off x="665956" y="5847557"/>
            <a:ext cx="649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FF0000"/>
                </a:solidFill>
                <a:latin typeface="Arial Black" panose="020B0A04020102020204" pitchFamily="34" charset="0"/>
              </a:rPr>
              <a:t>Flow</a:t>
            </a:r>
          </a:p>
        </p:txBody>
      </p:sp>
      <p:sp>
        <p:nvSpPr>
          <p:cNvPr id="107532" name="Text Box 2061"/>
          <p:cNvSpPr txBox="1">
            <a:spLocks noChangeArrowheads="1"/>
          </p:cNvSpPr>
          <p:nvPr/>
        </p:nvSpPr>
        <p:spPr bwMode="auto">
          <a:xfrm rot="-2862607">
            <a:off x="473869" y="2494757"/>
            <a:ext cx="1931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rgbClr val="FF0000"/>
                </a:solidFill>
                <a:latin typeface="Arial Black" panose="020B0A04020102020204" pitchFamily="34" charset="0"/>
              </a:rPr>
              <a:t>Passion for God</a:t>
            </a:r>
          </a:p>
        </p:txBody>
      </p:sp>
      <p:sp>
        <p:nvSpPr>
          <p:cNvPr id="107533" name="Text Box 2062"/>
          <p:cNvSpPr txBox="1">
            <a:spLocks noChangeArrowheads="1"/>
          </p:cNvSpPr>
          <p:nvPr/>
        </p:nvSpPr>
        <p:spPr bwMode="auto">
          <a:xfrm rot="-3738712">
            <a:off x="5482432" y="6417468"/>
            <a:ext cx="15367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chemeClr val="accent2"/>
                </a:solidFill>
                <a:latin typeface="Arial Black" panose="020B0A04020102020204" pitchFamily="34" charset="0"/>
              </a:rPr>
              <a:t>Compassion</a:t>
            </a:r>
          </a:p>
          <a:p>
            <a:r>
              <a:rPr lang="en-US" altLang="en-US" sz="1600" b="0" dirty="0">
                <a:solidFill>
                  <a:schemeClr val="accent2"/>
                </a:solidFill>
                <a:latin typeface="Arial Black" panose="020B0A04020102020204" pitchFamily="34" charset="0"/>
              </a:rPr>
              <a:t> for the lost</a:t>
            </a:r>
          </a:p>
        </p:txBody>
      </p:sp>
      <p:sp>
        <p:nvSpPr>
          <p:cNvPr id="107534" name="Text Box 2063"/>
          <p:cNvSpPr txBox="1">
            <a:spLocks noChangeArrowheads="1"/>
          </p:cNvSpPr>
          <p:nvPr/>
        </p:nvSpPr>
        <p:spPr bwMode="auto">
          <a:xfrm>
            <a:off x="4648200" y="3716338"/>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3600" b="0" dirty="0">
                <a:solidFill>
                  <a:srgbClr val="FF0000"/>
                </a:solidFill>
                <a:latin typeface="Arial Black" panose="020B0A04020102020204" pitchFamily="34" charset="0"/>
              </a:rPr>
              <a:t>1.</a:t>
            </a:r>
          </a:p>
        </p:txBody>
      </p:sp>
      <p:sp>
        <p:nvSpPr>
          <p:cNvPr id="107535" name="Rectangle 2064"/>
          <p:cNvSpPr>
            <a:spLocks noChangeArrowheads="1"/>
          </p:cNvSpPr>
          <p:nvPr/>
        </p:nvSpPr>
        <p:spPr bwMode="auto">
          <a:xfrm>
            <a:off x="1905000" y="6705600"/>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3600" b="0" dirty="0">
                <a:solidFill>
                  <a:schemeClr val="accent2"/>
                </a:solidFill>
                <a:latin typeface="Arial Black" panose="020B0A04020102020204" pitchFamily="34" charset="0"/>
              </a:rPr>
              <a:t>2.</a:t>
            </a:r>
          </a:p>
        </p:txBody>
      </p:sp>
      <p:sp>
        <p:nvSpPr>
          <p:cNvPr id="107536" name="Rectangle 2065"/>
          <p:cNvSpPr>
            <a:spLocks noChangeArrowheads="1"/>
          </p:cNvSpPr>
          <p:nvPr/>
        </p:nvSpPr>
        <p:spPr bwMode="auto">
          <a:xfrm>
            <a:off x="152400" y="4175125"/>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3600" b="0" dirty="0">
                <a:solidFill>
                  <a:srgbClr val="006600"/>
                </a:solidFill>
                <a:latin typeface="Arial Black" panose="020B0A04020102020204" pitchFamily="34" charset="0"/>
              </a:rPr>
              <a:t>3.</a:t>
            </a:r>
          </a:p>
        </p:txBody>
      </p:sp>
      <p:sp>
        <p:nvSpPr>
          <p:cNvPr id="107537" name="Text Box 2066"/>
          <p:cNvSpPr txBox="1">
            <a:spLocks noChangeArrowheads="1"/>
          </p:cNvSpPr>
          <p:nvPr/>
        </p:nvSpPr>
        <p:spPr bwMode="auto">
          <a:xfrm>
            <a:off x="3433763" y="84582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800" b="0" dirty="0">
              <a:solidFill>
                <a:schemeClr val="tx1"/>
              </a:solidFill>
              <a:latin typeface="Arial Black" panose="020B0A04020102020204" pitchFamily="34" charset="0"/>
            </a:endParaRPr>
          </a:p>
        </p:txBody>
      </p:sp>
      <p:sp>
        <p:nvSpPr>
          <p:cNvPr id="107538" name="Text Box 2067"/>
          <p:cNvSpPr txBox="1">
            <a:spLocks noChangeArrowheads="1"/>
          </p:cNvSpPr>
          <p:nvPr/>
        </p:nvSpPr>
        <p:spPr bwMode="auto">
          <a:xfrm>
            <a:off x="381000" y="8991600"/>
            <a:ext cx="6629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dirty="0">
                <a:solidFill>
                  <a:schemeClr val="accent2"/>
                </a:solidFill>
                <a:latin typeface="Times New Roman" panose="02020603050405020304" pitchFamily="18" charset="0"/>
              </a:rPr>
              <a:t>Ministering to someone in need benefits them - and in turn benefits you.</a:t>
            </a:r>
          </a:p>
        </p:txBody>
      </p:sp>
      <p:sp>
        <p:nvSpPr>
          <p:cNvPr id="107539" name="Text Box 2068"/>
          <p:cNvSpPr txBox="1">
            <a:spLocks noChangeArrowheads="1"/>
          </p:cNvSpPr>
          <p:nvPr/>
        </p:nvSpPr>
        <p:spPr bwMode="auto">
          <a:xfrm>
            <a:off x="3048000" y="1333500"/>
            <a:ext cx="990600" cy="495300"/>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latin typeface="Arial Black" panose="020B0A04020102020204" pitchFamily="34" charset="0"/>
              </a:rPr>
              <a:t>GOD</a:t>
            </a:r>
          </a:p>
        </p:txBody>
      </p:sp>
      <p:sp>
        <p:nvSpPr>
          <p:cNvPr id="107540" name="Text Box 2069"/>
          <p:cNvSpPr txBox="1">
            <a:spLocks noChangeArrowheads="1"/>
          </p:cNvSpPr>
          <p:nvPr/>
        </p:nvSpPr>
        <p:spPr bwMode="auto">
          <a:xfrm>
            <a:off x="2971800" y="4456113"/>
            <a:ext cx="1352550" cy="954087"/>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solidFill>
                  <a:srgbClr val="006600"/>
                </a:solidFill>
                <a:latin typeface="Arial Black" panose="020B0A04020102020204" pitchFamily="34" charset="0"/>
              </a:rPr>
              <a:t>Born</a:t>
            </a:r>
          </a:p>
          <a:p>
            <a:pPr algn="ctr"/>
            <a:r>
              <a:rPr lang="en-US" altLang="en-US" sz="1800" b="0" dirty="0">
                <a:solidFill>
                  <a:srgbClr val="006600"/>
                </a:solidFill>
                <a:latin typeface="Arial Black" panose="020B0A04020102020204" pitchFamily="34" charset="0"/>
              </a:rPr>
              <a:t>Again</a:t>
            </a:r>
          </a:p>
          <a:p>
            <a:pPr algn="ctr"/>
            <a:r>
              <a:rPr lang="en-US" altLang="en-US" sz="1800" b="0" dirty="0">
                <a:solidFill>
                  <a:srgbClr val="006600"/>
                </a:solidFill>
                <a:latin typeface="Arial Black" panose="020B0A04020102020204" pitchFamily="34" charset="0"/>
              </a:rPr>
              <a:t>Christian</a:t>
            </a:r>
          </a:p>
        </p:txBody>
      </p:sp>
      <p:sp>
        <p:nvSpPr>
          <p:cNvPr id="107541" name="Text Box 2070"/>
          <p:cNvSpPr txBox="1">
            <a:spLocks noChangeArrowheads="1"/>
          </p:cNvSpPr>
          <p:nvPr/>
        </p:nvSpPr>
        <p:spPr bwMode="auto">
          <a:xfrm>
            <a:off x="2667000" y="8480425"/>
            <a:ext cx="1944688" cy="434975"/>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b="0" dirty="0">
                <a:latin typeface="Arial Black" panose="020B0A04020102020204" pitchFamily="34" charset="0"/>
              </a:rPr>
              <a:t>Man in Need</a:t>
            </a:r>
          </a:p>
        </p:txBody>
      </p:sp>
      <p:sp>
        <p:nvSpPr>
          <p:cNvPr id="107542" name="Line 2071"/>
          <p:cNvSpPr>
            <a:spLocks noChangeShapeType="1"/>
          </p:cNvSpPr>
          <p:nvPr/>
        </p:nvSpPr>
        <p:spPr bwMode="auto">
          <a:xfrm>
            <a:off x="4419600" y="4953000"/>
            <a:ext cx="6096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7543" name="Line 2072"/>
          <p:cNvSpPr>
            <a:spLocks noChangeShapeType="1"/>
          </p:cNvSpPr>
          <p:nvPr/>
        </p:nvSpPr>
        <p:spPr bwMode="auto">
          <a:xfrm>
            <a:off x="3581400" y="5562600"/>
            <a:ext cx="0" cy="6858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7544" name="Line 2073"/>
          <p:cNvSpPr>
            <a:spLocks noChangeShapeType="1"/>
          </p:cNvSpPr>
          <p:nvPr/>
        </p:nvSpPr>
        <p:spPr bwMode="auto">
          <a:xfrm flipH="1" flipV="1">
            <a:off x="2286000" y="4953000"/>
            <a:ext cx="6096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7545" name="Text Box 2074"/>
          <p:cNvSpPr txBox="1">
            <a:spLocks noChangeArrowheads="1"/>
          </p:cNvSpPr>
          <p:nvPr/>
        </p:nvSpPr>
        <p:spPr bwMode="auto">
          <a:xfrm>
            <a:off x="838200" y="44450"/>
            <a:ext cx="55626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b="0" dirty="0">
                <a:solidFill>
                  <a:srgbClr val="FF0000"/>
                </a:solidFill>
                <a:latin typeface="Arial Black" panose="020B0A04020102020204" pitchFamily="34" charset="0"/>
              </a:rPr>
              <a:t>Spiritual  Maturity </a:t>
            </a:r>
          </a:p>
          <a:p>
            <a:pPr algn="ctr"/>
            <a:r>
              <a:rPr lang="en-US" altLang="en-US" sz="2800" b="0" dirty="0">
                <a:solidFill>
                  <a:srgbClr val="FF0000"/>
                </a:solidFill>
                <a:latin typeface="Arial Black" panose="020B0A04020102020204" pitchFamily="34" charset="0"/>
              </a:rPr>
              <a:t>Life  Cycle  &amp;  Balance</a:t>
            </a:r>
          </a:p>
          <a:p>
            <a:pPr algn="ctr"/>
            <a:r>
              <a:rPr lang="en-US" altLang="en-US" sz="2000" b="0" dirty="0">
                <a:solidFill>
                  <a:srgbClr val="FF0000"/>
                </a:solidFill>
                <a:latin typeface="Arial Black" panose="020B0A04020102020204" pitchFamily="34" charset="0"/>
              </a:rPr>
              <a:t>(Driven by Love for God and Others)</a:t>
            </a:r>
            <a:endParaRPr lang="en-US" altLang="en-US" sz="2000" dirty="0">
              <a:solidFill>
                <a:schemeClr val="tx1"/>
              </a:solidFill>
            </a:endParaRPr>
          </a:p>
        </p:txBody>
      </p:sp>
      <p:sp>
        <p:nvSpPr>
          <p:cNvPr id="107546" name="Text Box 2076"/>
          <p:cNvSpPr txBox="1">
            <a:spLocks noChangeArrowheads="1"/>
          </p:cNvSpPr>
          <p:nvPr/>
        </p:nvSpPr>
        <p:spPr bwMode="auto">
          <a:xfrm>
            <a:off x="1295400" y="2019300"/>
            <a:ext cx="4495800" cy="212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solidFill>
                  <a:srgbClr val="FF0000"/>
                </a:solidFill>
                <a:latin typeface="Arial Black" panose="020B0A04020102020204" pitchFamily="34" charset="0"/>
              </a:rPr>
              <a:t>You get to know</a:t>
            </a:r>
          </a:p>
          <a:p>
            <a:pPr algn="ctr"/>
            <a:r>
              <a:rPr lang="en-US" altLang="en-US" sz="1400" b="0" dirty="0">
                <a:solidFill>
                  <a:srgbClr val="FF0000"/>
                </a:solidFill>
                <a:latin typeface="Arial Black" panose="020B0A04020102020204" pitchFamily="34" charset="0"/>
              </a:rPr>
              <a:t>God</a:t>
            </a:r>
            <a:r>
              <a:rPr lang="en-US" altLang="en-US" sz="1400" b="0" dirty="0">
                <a:solidFill>
                  <a:schemeClr val="tx1"/>
                </a:solidFill>
                <a:latin typeface="Arial Black" panose="020B0A04020102020204" pitchFamily="34" charset="0"/>
              </a:rPr>
              <a:t> </a:t>
            </a:r>
            <a:r>
              <a:rPr lang="en-US" altLang="en-US" sz="1400" b="0" dirty="0">
                <a:solidFill>
                  <a:srgbClr val="FF0000"/>
                </a:solidFill>
                <a:latin typeface="Arial Black" panose="020B0A04020102020204" pitchFamily="34" charset="0"/>
              </a:rPr>
              <a:t>--</a:t>
            </a:r>
            <a:r>
              <a:rPr lang="en-US" altLang="en-US" sz="1400" b="0" dirty="0">
                <a:solidFill>
                  <a:schemeClr val="tx1"/>
                </a:solidFill>
                <a:latin typeface="Arial Black" panose="020B0A04020102020204" pitchFamily="34" charset="0"/>
              </a:rPr>
              <a:t> </a:t>
            </a:r>
            <a:r>
              <a:rPr lang="en-US" altLang="en-US" sz="1400" b="0" dirty="0">
                <a:solidFill>
                  <a:srgbClr val="0000CC"/>
                </a:solidFill>
                <a:latin typeface="Arial Black" panose="020B0A04020102020204" pitchFamily="34" charset="0"/>
              </a:rPr>
              <a:t>by doing</a:t>
            </a:r>
          </a:p>
          <a:p>
            <a:pPr algn="ctr"/>
            <a:r>
              <a:rPr lang="en-US" altLang="en-US" sz="1400" b="0" dirty="0">
                <a:solidFill>
                  <a:srgbClr val="0000CC"/>
                </a:solidFill>
                <a:latin typeface="Arial Black" panose="020B0A04020102020204" pitchFamily="34" charset="0"/>
              </a:rPr>
              <a:t> transactions</a:t>
            </a:r>
          </a:p>
          <a:p>
            <a:pPr algn="ctr"/>
            <a:r>
              <a:rPr lang="en-US" altLang="en-US" sz="1400" b="0" dirty="0">
                <a:solidFill>
                  <a:srgbClr val="0000CC"/>
                </a:solidFill>
                <a:latin typeface="Arial Black" panose="020B0A04020102020204" pitchFamily="34" charset="0"/>
              </a:rPr>
              <a:t>with God</a:t>
            </a:r>
          </a:p>
          <a:p>
            <a:pPr algn="ctr"/>
            <a:endParaRPr lang="en-US" altLang="en-US" sz="800" b="0" dirty="0">
              <a:solidFill>
                <a:srgbClr val="0000CC"/>
              </a:solidFill>
              <a:latin typeface="Arial Black" panose="020B0A04020102020204" pitchFamily="34" charset="0"/>
            </a:endParaRPr>
          </a:p>
          <a:p>
            <a:pPr algn="ctr"/>
            <a:r>
              <a:rPr lang="en-US" altLang="en-US" sz="1200" b="0" dirty="0">
                <a:solidFill>
                  <a:srgbClr val="FF0000"/>
                </a:solidFill>
                <a:latin typeface="Arial Black" panose="020B0A04020102020204" pitchFamily="34" charset="0"/>
              </a:rPr>
              <a:t>Freely you have received,</a:t>
            </a:r>
            <a:r>
              <a:rPr lang="en-US" altLang="en-US" sz="1200" b="0" dirty="0">
                <a:solidFill>
                  <a:srgbClr val="0000CC"/>
                </a:solidFill>
                <a:latin typeface="Arial Black" panose="020B0A04020102020204" pitchFamily="34" charset="0"/>
              </a:rPr>
              <a:t> freely give</a:t>
            </a:r>
            <a:r>
              <a:rPr lang="en-US" altLang="en-US" sz="1200" b="0" dirty="0">
                <a:solidFill>
                  <a:schemeClr val="tx1"/>
                </a:solidFill>
                <a:latin typeface="Arial Black" panose="020B0A04020102020204" pitchFamily="34" charset="0"/>
              </a:rPr>
              <a:t>.</a:t>
            </a:r>
          </a:p>
          <a:p>
            <a:pPr algn="ctr"/>
            <a:r>
              <a:rPr lang="en-US" altLang="en-US" sz="1200" b="0" dirty="0">
                <a:solidFill>
                  <a:schemeClr val="tx1"/>
                </a:solidFill>
                <a:latin typeface="Arial Black" panose="020B0A04020102020204" pitchFamily="34" charset="0"/>
              </a:rPr>
              <a:t>Matthew 10:8</a:t>
            </a:r>
          </a:p>
          <a:p>
            <a:pPr algn="ctr"/>
            <a:endParaRPr lang="en-US" altLang="en-US" sz="800" b="0" dirty="0">
              <a:solidFill>
                <a:schemeClr val="tx1"/>
              </a:solidFill>
              <a:latin typeface="Arial Black" panose="020B0A04020102020204" pitchFamily="34" charset="0"/>
            </a:endParaRPr>
          </a:p>
          <a:p>
            <a:pPr algn="ctr"/>
            <a:r>
              <a:rPr lang="en-US" altLang="en-US" sz="1200" b="0" dirty="0">
                <a:solidFill>
                  <a:srgbClr val="FF0000"/>
                </a:solidFill>
                <a:latin typeface="Arial Black" panose="020B0A04020102020204" pitchFamily="34" charset="0"/>
              </a:rPr>
              <a:t>To whom much is given, </a:t>
            </a:r>
            <a:r>
              <a:rPr lang="en-US" altLang="en-US" sz="1200" b="0" dirty="0">
                <a:solidFill>
                  <a:schemeClr val="accent2"/>
                </a:solidFill>
                <a:latin typeface="Arial Black" panose="020B0A04020102020204" pitchFamily="34" charset="0"/>
              </a:rPr>
              <a:t>much shall be required.</a:t>
            </a:r>
          </a:p>
          <a:p>
            <a:pPr algn="ctr"/>
            <a:r>
              <a:rPr lang="en-US" altLang="en-US" sz="1200" b="0" dirty="0">
                <a:solidFill>
                  <a:schemeClr val="tx1"/>
                </a:solidFill>
                <a:latin typeface="Arial Black" panose="020B0A04020102020204" pitchFamily="34" charset="0"/>
              </a:rPr>
              <a:t>Luke 12:38</a:t>
            </a:r>
          </a:p>
          <a:p>
            <a:pPr algn="ctr"/>
            <a:endParaRPr lang="en-US" altLang="en-US" sz="1200" b="0" dirty="0">
              <a:solidFill>
                <a:schemeClr val="tx1"/>
              </a:solidFill>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Oval 2"/>
          <p:cNvSpPr>
            <a:spLocks noChangeArrowheads="1"/>
          </p:cNvSpPr>
          <p:nvPr/>
        </p:nvSpPr>
        <p:spPr bwMode="auto">
          <a:xfrm>
            <a:off x="685800" y="1905000"/>
            <a:ext cx="5638800" cy="5943600"/>
          </a:xfrm>
          <a:prstGeom prst="ellipse">
            <a:avLst/>
          </a:prstGeom>
          <a:noFill/>
          <a:ln w="5715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09571" name="Line 3"/>
          <p:cNvSpPr>
            <a:spLocks noChangeShapeType="1"/>
          </p:cNvSpPr>
          <p:nvPr/>
        </p:nvSpPr>
        <p:spPr bwMode="auto">
          <a:xfrm>
            <a:off x="5221288" y="2527300"/>
            <a:ext cx="228600" cy="228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9572" name="Line 4"/>
          <p:cNvSpPr>
            <a:spLocks noChangeShapeType="1"/>
          </p:cNvSpPr>
          <p:nvPr/>
        </p:nvSpPr>
        <p:spPr bwMode="auto">
          <a:xfrm flipH="1" flipV="1">
            <a:off x="776288" y="5486400"/>
            <a:ext cx="11112" cy="228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9573" name="Line 5"/>
          <p:cNvSpPr>
            <a:spLocks noChangeShapeType="1"/>
          </p:cNvSpPr>
          <p:nvPr/>
        </p:nvSpPr>
        <p:spPr bwMode="auto">
          <a:xfrm flipH="1">
            <a:off x="5257800" y="7010400"/>
            <a:ext cx="228600" cy="228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9574" name="Text Box 6"/>
          <p:cNvSpPr txBox="1">
            <a:spLocks noChangeArrowheads="1"/>
          </p:cNvSpPr>
          <p:nvPr/>
        </p:nvSpPr>
        <p:spPr bwMode="auto">
          <a:xfrm>
            <a:off x="5029200" y="3657600"/>
            <a:ext cx="2159966" cy="147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u="sng" dirty="0">
                <a:solidFill>
                  <a:srgbClr val="FF0000"/>
                </a:solidFill>
                <a:latin typeface="Arial Black" panose="020B0A04020102020204" pitchFamily="34" charset="0"/>
              </a:rPr>
              <a:t>Impartation</a:t>
            </a:r>
          </a:p>
          <a:p>
            <a:r>
              <a:rPr lang="en-US" altLang="en-US" sz="1400" dirty="0">
                <a:solidFill>
                  <a:srgbClr val="FF0000"/>
                </a:solidFill>
                <a:latin typeface="Times New Roman" panose="02020603050405020304" pitchFamily="18" charset="0"/>
              </a:rPr>
              <a:t>      </a:t>
            </a:r>
            <a:r>
              <a:rPr lang="en-US" altLang="en-US" sz="1600" dirty="0">
                <a:solidFill>
                  <a:srgbClr val="FF0000"/>
                </a:solidFill>
                <a:latin typeface="Times New Roman" panose="02020603050405020304" pitchFamily="18" charset="0"/>
              </a:rPr>
              <a:t>What we  receive</a:t>
            </a:r>
          </a:p>
          <a:p>
            <a:r>
              <a:rPr lang="en-US" altLang="en-US" sz="1600" dirty="0">
                <a:solidFill>
                  <a:srgbClr val="FF0000"/>
                </a:solidFill>
                <a:latin typeface="Times New Roman" panose="02020603050405020304" pitchFamily="18" charset="0"/>
              </a:rPr>
              <a:t>      through     our</a:t>
            </a:r>
          </a:p>
          <a:p>
            <a:r>
              <a:rPr lang="en-US" altLang="en-US" sz="1600" dirty="0">
                <a:solidFill>
                  <a:srgbClr val="FF0000"/>
                </a:solidFill>
                <a:latin typeface="Times New Roman" panose="02020603050405020304" pitchFamily="18" charset="0"/>
              </a:rPr>
              <a:t>      </a:t>
            </a:r>
            <a:r>
              <a:rPr lang="en-US" altLang="en-US" sz="1800" b="0" dirty="0">
                <a:solidFill>
                  <a:srgbClr val="FF0000"/>
                </a:solidFill>
                <a:latin typeface="Arial Black" panose="020B0A04020102020204" pitchFamily="34" charset="0"/>
              </a:rPr>
              <a:t>Relationship</a:t>
            </a:r>
          </a:p>
          <a:p>
            <a:r>
              <a:rPr lang="en-US" altLang="en-US" sz="1600" dirty="0">
                <a:solidFill>
                  <a:srgbClr val="FF0000"/>
                </a:solidFill>
                <a:latin typeface="Times New Roman" panose="02020603050405020304" pitchFamily="18" charset="0"/>
              </a:rPr>
              <a:t>      with God</a:t>
            </a:r>
          </a:p>
        </p:txBody>
      </p:sp>
      <p:sp>
        <p:nvSpPr>
          <p:cNvPr id="109575" name="Text Box 7"/>
          <p:cNvSpPr txBox="1">
            <a:spLocks noChangeArrowheads="1"/>
          </p:cNvSpPr>
          <p:nvPr/>
        </p:nvSpPr>
        <p:spPr bwMode="auto">
          <a:xfrm>
            <a:off x="2286000" y="5883275"/>
            <a:ext cx="2514600" cy="177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u="sng" dirty="0">
                <a:solidFill>
                  <a:schemeClr val="accent2"/>
                </a:solidFill>
                <a:latin typeface="Arial Black" panose="020B0A04020102020204" pitchFamily="34" charset="0"/>
              </a:rPr>
              <a:t>Engagement</a:t>
            </a:r>
          </a:p>
          <a:p>
            <a:r>
              <a:rPr lang="en-US" altLang="en-US" sz="1800" dirty="0">
                <a:solidFill>
                  <a:schemeClr val="accent2"/>
                </a:solidFill>
                <a:latin typeface="Times New Roman" panose="02020603050405020304" pitchFamily="18" charset="0"/>
              </a:rPr>
              <a:t>      </a:t>
            </a:r>
            <a:r>
              <a:rPr lang="en-US" altLang="en-US" sz="1600" dirty="0">
                <a:solidFill>
                  <a:schemeClr val="accent2"/>
                </a:solidFill>
                <a:latin typeface="Times New Roman" panose="02020603050405020304" pitchFamily="18" charset="0"/>
              </a:rPr>
              <a:t>What we give out </a:t>
            </a:r>
          </a:p>
          <a:p>
            <a:r>
              <a:rPr lang="en-US" altLang="en-US" sz="1600" dirty="0">
                <a:solidFill>
                  <a:schemeClr val="accent2"/>
                </a:solidFill>
                <a:latin typeface="Times New Roman" panose="02020603050405020304" pitchFamily="18" charset="0"/>
              </a:rPr>
              <a:t>       through our outreach.</a:t>
            </a:r>
          </a:p>
          <a:p>
            <a:r>
              <a:rPr lang="en-US" altLang="en-US" sz="1600" dirty="0">
                <a:solidFill>
                  <a:schemeClr val="accent2"/>
                </a:solidFill>
                <a:latin typeface="Arial Black" panose="020B0A04020102020204" pitchFamily="34" charset="0"/>
              </a:rPr>
              <a:t>     </a:t>
            </a:r>
            <a:r>
              <a:rPr lang="en-US" altLang="en-US" sz="1800" dirty="0">
                <a:solidFill>
                  <a:schemeClr val="accent2"/>
                </a:solidFill>
                <a:latin typeface="Arial Black" panose="020B0A04020102020204" pitchFamily="34" charset="0"/>
              </a:rPr>
              <a:t>D</a:t>
            </a:r>
            <a:r>
              <a:rPr lang="en-US" altLang="en-US" sz="1800" b="0" dirty="0">
                <a:solidFill>
                  <a:schemeClr val="accent2"/>
                </a:solidFill>
                <a:latin typeface="Arial Black" panose="020B0A04020102020204" pitchFamily="34" charset="0"/>
              </a:rPr>
              <a:t>ominion</a:t>
            </a:r>
            <a:r>
              <a:rPr lang="en-US" altLang="en-US" sz="1600" dirty="0">
                <a:solidFill>
                  <a:schemeClr val="accent2"/>
                </a:solidFill>
                <a:latin typeface="Times New Roman" panose="02020603050405020304" pitchFamily="18" charset="0"/>
              </a:rPr>
              <a:t> in the </a:t>
            </a:r>
          </a:p>
          <a:p>
            <a:r>
              <a:rPr lang="en-US" altLang="en-US" sz="1600" dirty="0">
                <a:solidFill>
                  <a:schemeClr val="accent2"/>
                </a:solidFill>
                <a:latin typeface="Times New Roman" panose="02020603050405020304" pitchFamily="18" charset="0"/>
              </a:rPr>
              <a:t>       Harvest field and</a:t>
            </a:r>
          </a:p>
          <a:p>
            <a:r>
              <a:rPr lang="en-US" altLang="en-US" sz="1600" dirty="0">
                <a:solidFill>
                  <a:schemeClr val="accent2"/>
                </a:solidFill>
                <a:latin typeface="Times New Roman" panose="02020603050405020304" pitchFamily="18" charset="0"/>
              </a:rPr>
              <a:t>               Battlefield</a:t>
            </a:r>
            <a:r>
              <a:rPr lang="en-US" altLang="en-US" sz="1400" dirty="0">
                <a:solidFill>
                  <a:schemeClr val="accent2"/>
                </a:solidFill>
                <a:latin typeface="Times New Roman" panose="02020603050405020304" pitchFamily="18" charset="0"/>
              </a:rPr>
              <a:t> </a:t>
            </a:r>
            <a:r>
              <a:rPr lang="en-US" altLang="en-US" sz="1800" dirty="0">
                <a:solidFill>
                  <a:schemeClr val="accent2"/>
                </a:solidFill>
                <a:latin typeface="Times New Roman" panose="02020603050405020304" pitchFamily="18" charset="0"/>
              </a:rPr>
              <a:t>    </a:t>
            </a:r>
            <a:endParaRPr lang="en-US" altLang="en-US" sz="1800" u="sng" dirty="0">
              <a:solidFill>
                <a:schemeClr val="accent2"/>
              </a:solidFill>
              <a:latin typeface="Times New Roman" panose="02020603050405020304" pitchFamily="18" charset="0"/>
            </a:endParaRPr>
          </a:p>
        </p:txBody>
      </p:sp>
      <p:sp>
        <p:nvSpPr>
          <p:cNvPr id="109576" name="Text Box 8"/>
          <p:cNvSpPr txBox="1">
            <a:spLocks noChangeArrowheads="1"/>
          </p:cNvSpPr>
          <p:nvPr/>
        </p:nvSpPr>
        <p:spPr bwMode="auto">
          <a:xfrm>
            <a:off x="841375" y="3810000"/>
            <a:ext cx="22891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u="sng" dirty="0">
                <a:solidFill>
                  <a:srgbClr val="006600"/>
                </a:solidFill>
                <a:latin typeface="Arial Black" panose="020B0A04020102020204" pitchFamily="34" charset="0"/>
              </a:rPr>
              <a:t>Spiritual </a:t>
            </a:r>
          </a:p>
          <a:p>
            <a:r>
              <a:rPr lang="en-US" altLang="en-US" sz="2400" b="0" u="sng" dirty="0">
                <a:solidFill>
                  <a:srgbClr val="006600"/>
                </a:solidFill>
                <a:latin typeface="Arial Black" panose="020B0A04020102020204" pitchFamily="34" charset="0"/>
              </a:rPr>
              <a:t>Maturity</a:t>
            </a:r>
          </a:p>
          <a:p>
            <a:r>
              <a:rPr lang="en-US" altLang="en-US" sz="1800" dirty="0">
                <a:solidFill>
                  <a:srgbClr val="006600"/>
                </a:solidFill>
                <a:latin typeface="Times New Roman" panose="02020603050405020304" pitchFamily="18" charset="0"/>
              </a:rPr>
              <a:t>   Impartation </a:t>
            </a:r>
          </a:p>
          <a:p>
            <a:r>
              <a:rPr lang="en-US" altLang="en-US" sz="1800" dirty="0">
                <a:solidFill>
                  <a:srgbClr val="006600"/>
                </a:solidFill>
                <a:latin typeface="Times New Roman" panose="02020603050405020304" pitchFamily="18" charset="0"/>
              </a:rPr>
              <a:t>+ Engagement        </a:t>
            </a:r>
          </a:p>
          <a:p>
            <a:r>
              <a:rPr lang="en-US" altLang="en-US" sz="1800" dirty="0">
                <a:solidFill>
                  <a:srgbClr val="006600"/>
                </a:solidFill>
                <a:latin typeface="Times New Roman" panose="02020603050405020304" pitchFamily="18" charset="0"/>
              </a:rPr>
              <a:t>= </a:t>
            </a:r>
            <a:r>
              <a:rPr lang="en-US" altLang="en-US" sz="1800" b="0" dirty="0">
                <a:solidFill>
                  <a:srgbClr val="006600"/>
                </a:solidFill>
                <a:latin typeface="Arial Black" panose="020B0A04020102020204" pitchFamily="34" charset="0"/>
              </a:rPr>
              <a:t>Transformation</a:t>
            </a:r>
          </a:p>
          <a:p>
            <a:r>
              <a:rPr lang="en-US" altLang="en-US" sz="1800" dirty="0">
                <a:solidFill>
                  <a:srgbClr val="006600"/>
                </a:solidFill>
                <a:latin typeface="Times New Roman" panose="02020603050405020304" pitchFamily="18" charset="0"/>
              </a:rPr>
              <a:t>    (spiritual growth)</a:t>
            </a:r>
          </a:p>
        </p:txBody>
      </p:sp>
      <p:sp>
        <p:nvSpPr>
          <p:cNvPr id="109577" name="Text Box 9"/>
          <p:cNvSpPr txBox="1">
            <a:spLocks noChangeArrowheads="1"/>
          </p:cNvSpPr>
          <p:nvPr/>
        </p:nvSpPr>
        <p:spPr bwMode="auto">
          <a:xfrm rot="-3100755">
            <a:off x="4933156" y="6725444"/>
            <a:ext cx="64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FF0000"/>
                </a:solidFill>
                <a:latin typeface="Arial Black" panose="020B0A04020102020204" pitchFamily="34" charset="0"/>
              </a:rPr>
              <a:t>Flow</a:t>
            </a:r>
          </a:p>
        </p:txBody>
      </p:sp>
      <p:sp>
        <p:nvSpPr>
          <p:cNvPr id="109578" name="Rectangle 10"/>
          <p:cNvSpPr>
            <a:spLocks noChangeArrowheads="1"/>
          </p:cNvSpPr>
          <p:nvPr/>
        </p:nvSpPr>
        <p:spPr bwMode="auto">
          <a:xfrm rot="2961297">
            <a:off x="5009356" y="2875757"/>
            <a:ext cx="649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FF0000"/>
                </a:solidFill>
                <a:latin typeface="Arial Black" panose="020B0A04020102020204" pitchFamily="34" charset="0"/>
              </a:rPr>
              <a:t>Flow</a:t>
            </a:r>
          </a:p>
        </p:txBody>
      </p:sp>
      <p:sp>
        <p:nvSpPr>
          <p:cNvPr id="109579" name="Rectangle 11"/>
          <p:cNvSpPr>
            <a:spLocks noChangeArrowheads="1"/>
          </p:cNvSpPr>
          <p:nvPr/>
        </p:nvSpPr>
        <p:spPr bwMode="auto">
          <a:xfrm rot="-7268340">
            <a:off x="818356" y="5923757"/>
            <a:ext cx="649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FF0000"/>
                </a:solidFill>
                <a:latin typeface="Arial Black" panose="020B0A04020102020204" pitchFamily="34" charset="0"/>
              </a:rPr>
              <a:t>Flow</a:t>
            </a:r>
          </a:p>
        </p:txBody>
      </p:sp>
      <p:sp>
        <p:nvSpPr>
          <p:cNvPr id="109580" name="Text Box 12"/>
          <p:cNvSpPr txBox="1">
            <a:spLocks noChangeArrowheads="1"/>
          </p:cNvSpPr>
          <p:nvPr/>
        </p:nvSpPr>
        <p:spPr bwMode="auto">
          <a:xfrm>
            <a:off x="439738" y="131763"/>
            <a:ext cx="63690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600" b="0" dirty="0">
                <a:solidFill>
                  <a:srgbClr val="FF0000"/>
                </a:solidFill>
                <a:latin typeface="Arial Black" panose="020B0A04020102020204" pitchFamily="34" charset="0"/>
              </a:rPr>
              <a:t>Imbalance Stops Spiritual Growth</a:t>
            </a:r>
            <a:r>
              <a:rPr lang="en-US" altLang="en-US" sz="2300" b="0" dirty="0">
                <a:solidFill>
                  <a:srgbClr val="FF0000"/>
                </a:solidFill>
                <a:latin typeface="Arial Black" panose="020B0A04020102020204" pitchFamily="34" charset="0"/>
              </a:rPr>
              <a:t> </a:t>
            </a:r>
            <a:endParaRPr lang="en-US" altLang="en-US" sz="1400" b="0" dirty="0">
              <a:solidFill>
                <a:srgbClr val="FF0000"/>
              </a:solidFill>
              <a:latin typeface="Arial Black" panose="020B0A04020102020204" pitchFamily="34" charset="0"/>
            </a:endParaRPr>
          </a:p>
        </p:txBody>
      </p:sp>
      <p:sp>
        <p:nvSpPr>
          <p:cNvPr id="109581" name="Text Box 13"/>
          <p:cNvSpPr txBox="1">
            <a:spLocks noChangeArrowheads="1"/>
          </p:cNvSpPr>
          <p:nvPr/>
        </p:nvSpPr>
        <p:spPr bwMode="auto">
          <a:xfrm rot="-2862607">
            <a:off x="272256" y="2597944"/>
            <a:ext cx="1931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rgbClr val="FF0000"/>
                </a:solidFill>
                <a:latin typeface="Arial Black" panose="020B0A04020102020204" pitchFamily="34" charset="0"/>
              </a:rPr>
              <a:t>Passion for God</a:t>
            </a:r>
          </a:p>
        </p:txBody>
      </p:sp>
      <p:sp>
        <p:nvSpPr>
          <p:cNvPr id="109582" name="Text Box 14"/>
          <p:cNvSpPr txBox="1">
            <a:spLocks noChangeArrowheads="1"/>
          </p:cNvSpPr>
          <p:nvPr/>
        </p:nvSpPr>
        <p:spPr bwMode="auto">
          <a:xfrm rot="-3491364">
            <a:off x="5270501" y="6472237"/>
            <a:ext cx="1536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chemeClr val="accent2"/>
                </a:solidFill>
                <a:latin typeface="Arial Black" panose="020B0A04020102020204" pitchFamily="34" charset="0"/>
              </a:rPr>
              <a:t>Compassion</a:t>
            </a:r>
          </a:p>
          <a:p>
            <a:r>
              <a:rPr lang="en-US" altLang="en-US" sz="1600" b="0" dirty="0">
                <a:solidFill>
                  <a:schemeClr val="accent2"/>
                </a:solidFill>
                <a:latin typeface="Arial Black" panose="020B0A04020102020204" pitchFamily="34" charset="0"/>
              </a:rPr>
              <a:t> for the lost</a:t>
            </a:r>
          </a:p>
        </p:txBody>
      </p:sp>
      <p:sp>
        <p:nvSpPr>
          <p:cNvPr id="109583" name="Oval 15"/>
          <p:cNvSpPr>
            <a:spLocks noChangeArrowheads="1"/>
          </p:cNvSpPr>
          <p:nvPr/>
        </p:nvSpPr>
        <p:spPr bwMode="auto">
          <a:xfrm>
            <a:off x="4572000" y="2057400"/>
            <a:ext cx="2514600" cy="3810000"/>
          </a:xfrm>
          <a:prstGeom prst="ellipse">
            <a:avLst/>
          </a:prstGeom>
          <a:noFill/>
          <a:ln w="76200">
            <a:solidFill>
              <a:srgbClr val="80008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800" dirty="0">
              <a:solidFill>
                <a:srgbClr val="800080"/>
              </a:solidFill>
              <a:latin typeface="Times New Roman" panose="02020603050405020304" pitchFamily="18" charset="0"/>
            </a:endParaRPr>
          </a:p>
        </p:txBody>
      </p:sp>
      <p:sp>
        <p:nvSpPr>
          <p:cNvPr id="109584" name="Line 16"/>
          <p:cNvSpPr>
            <a:spLocks noChangeShapeType="1"/>
          </p:cNvSpPr>
          <p:nvPr/>
        </p:nvSpPr>
        <p:spPr bwMode="auto">
          <a:xfrm>
            <a:off x="6858000" y="2819400"/>
            <a:ext cx="76200" cy="228600"/>
          </a:xfrm>
          <a:prstGeom prst="line">
            <a:avLst/>
          </a:prstGeom>
          <a:noFill/>
          <a:ln w="762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9585" name="Line 17"/>
          <p:cNvSpPr>
            <a:spLocks noChangeShapeType="1"/>
          </p:cNvSpPr>
          <p:nvPr/>
        </p:nvSpPr>
        <p:spPr bwMode="auto">
          <a:xfrm flipH="1" flipV="1">
            <a:off x="4572000" y="3886200"/>
            <a:ext cx="0" cy="228600"/>
          </a:xfrm>
          <a:prstGeom prst="line">
            <a:avLst/>
          </a:prstGeom>
          <a:noFill/>
          <a:ln w="762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9586" name="Text Box 18"/>
          <p:cNvSpPr txBox="1">
            <a:spLocks noChangeArrowheads="1"/>
          </p:cNvSpPr>
          <p:nvPr/>
        </p:nvSpPr>
        <p:spPr bwMode="auto">
          <a:xfrm>
            <a:off x="4572000" y="3733800"/>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rgbClr val="FF0000"/>
                </a:solidFill>
                <a:latin typeface="Arial Black" panose="020B0A04020102020204" pitchFamily="34" charset="0"/>
              </a:rPr>
              <a:t>1.</a:t>
            </a:r>
          </a:p>
        </p:txBody>
      </p:sp>
      <p:sp>
        <p:nvSpPr>
          <p:cNvPr id="109587" name="Text Box 19"/>
          <p:cNvSpPr txBox="1">
            <a:spLocks noChangeArrowheads="1"/>
          </p:cNvSpPr>
          <p:nvPr/>
        </p:nvSpPr>
        <p:spPr bwMode="auto">
          <a:xfrm>
            <a:off x="3352800" y="550227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chemeClr val="accent2"/>
                </a:solidFill>
                <a:latin typeface="Arial Black" panose="020B0A04020102020204" pitchFamily="34" charset="0"/>
              </a:rPr>
              <a:t>2.</a:t>
            </a:r>
          </a:p>
        </p:txBody>
      </p:sp>
      <p:sp>
        <p:nvSpPr>
          <p:cNvPr id="109588" name="Text Box 20"/>
          <p:cNvSpPr txBox="1">
            <a:spLocks noChangeArrowheads="1"/>
          </p:cNvSpPr>
          <p:nvPr/>
        </p:nvSpPr>
        <p:spPr bwMode="auto">
          <a:xfrm>
            <a:off x="298450" y="3886200"/>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rgbClr val="006600"/>
                </a:solidFill>
                <a:latin typeface="Arial Black" panose="020B0A04020102020204" pitchFamily="34" charset="0"/>
              </a:rPr>
              <a:t>3.</a:t>
            </a:r>
          </a:p>
        </p:txBody>
      </p:sp>
      <p:sp>
        <p:nvSpPr>
          <p:cNvPr id="109589" name="Text Box 21"/>
          <p:cNvSpPr txBox="1">
            <a:spLocks noChangeArrowheads="1"/>
          </p:cNvSpPr>
          <p:nvPr/>
        </p:nvSpPr>
        <p:spPr bwMode="auto">
          <a:xfrm>
            <a:off x="152400" y="7950200"/>
            <a:ext cx="7010400" cy="1333500"/>
          </a:xfrm>
          <a:prstGeom prst="rect">
            <a:avLst/>
          </a:prstGeom>
          <a:solidFill>
            <a:srgbClr val="660066"/>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latin typeface="Times New Roman" panose="02020603050405020304" pitchFamily="18" charset="0"/>
                <a:cs typeface="Times New Roman" panose="02020603050405020304" pitchFamily="18" charset="0"/>
              </a:rPr>
              <a:t>The children of Israel that came out of Egypt </a:t>
            </a:r>
            <a:r>
              <a:rPr lang="en-US" altLang="en-US" sz="1400" u="sng" dirty="0">
                <a:latin typeface="Times New Roman" panose="02020603050405020304" pitchFamily="18" charset="0"/>
                <a:cs typeface="Times New Roman" panose="02020603050405020304" pitchFamily="18" charset="0"/>
              </a:rPr>
              <a:t>limited</a:t>
            </a:r>
            <a:r>
              <a:rPr lang="en-US" altLang="en-US" sz="1400" dirty="0">
                <a:latin typeface="Times New Roman" panose="02020603050405020304" pitchFamily="18" charset="0"/>
                <a:cs typeface="Times New Roman" panose="02020603050405020304" pitchFamily="18" charset="0"/>
              </a:rPr>
              <a:t> God by being unwilling to fulfill God’s purpose and will.  They had God’s blessings,  but not His favor.</a:t>
            </a:r>
          </a:p>
          <a:p>
            <a:endParaRPr lang="en-US" altLang="en-US" sz="400" dirty="0">
              <a:latin typeface="Times New Roman" panose="02020603050405020304" pitchFamily="18" charset="0"/>
              <a:cs typeface="Times New Roman" panose="02020603050405020304" pitchFamily="18" charset="0"/>
            </a:endParaRPr>
          </a:p>
          <a:p>
            <a:r>
              <a:rPr lang="en-US" altLang="en-US" sz="1400" dirty="0">
                <a:latin typeface="Times New Roman" panose="02020603050405020304" pitchFamily="18" charset="0"/>
                <a:cs typeface="Times New Roman" panose="02020603050405020304" pitchFamily="18" charset="0"/>
              </a:rPr>
              <a:t>Ps. 78:41 Again and again they tempted God, and </a:t>
            </a:r>
            <a:r>
              <a:rPr lang="en-US" altLang="en-US" sz="1400" u="sng" dirty="0">
                <a:latin typeface="Times New Roman" panose="02020603050405020304" pitchFamily="18" charset="0"/>
                <a:cs typeface="Times New Roman" panose="02020603050405020304" pitchFamily="18" charset="0"/>
              </a:rPr>
              <a:t>limited</a:t>
            </a:r>
            <a:r>
              <a:rPr lang="en-US" altLang="en-US" sz="1400" dirty="0">
                <a:latin typeface="Times New Roman" panose="02020603050405020304" pitchFamily="18" charset="0"/>
                <a:cs typeface="Times New Roman" panose="02020603050405020304" pitchFamily="18" charset="0"/>
              </a:rPr>
              <a:t> the Holy One of Israel.   </a:t>
            </a:r>
            <a:r>
              <a:rPr lang="en-US" altLang="en-US" sz="1200" dirty="0">
                <a:latin typeface="Times New Roman" panose="02020603050405020304" pitchFamily="18" charset="0"/>
                <a:cs typeface="Times New Roman" panose="02020603050405020304" pitchFamily="18" charset="0"/>
              </a:rPr>
              <a:t>NLT</a:t>
            </a:r>
          </a:p>
          <a:p>
            <a:endParaRPr lang="en-US" altLang="en-US" sz="400" dirty="0">
              <a:latin typeface="Times New Roman" panose="02020603050405020304" pitchFamily="18" charset="0"/>
              <a:cs typeface="Times New Roman" panose="02020603050405020304" pitchFamily="18" charset="0"/>
            </a:endParaRPr>
          </a:p>
          <a:p>
            <a:r>
              <a:rPr lang="en-US" altLang="en-US" sz="1400" dirty="0">
                <a:latin typeface="Times New Roman" panose="02020603050405020304" pitchFamily="18" charset="0"/>
                <a:cs typeface="Times New Roman" panose="02020603050405020304" pitchFamily="18" charset="0"/>
              </a:rPr>
              <a:t>Heb. 3:17 But with whom was he </a:t>
            </a:r>
            <a:r>
              <a:rPr lang="en-US" altLang="en-US" sz="1400" u="sng" dirty="0">
                <a:latin typeface="Times New Roman" panose="02020603050405020304" pitchFamily="18" charset="0"/>
                <a:cs typeface="Times New Roman" panose="02020603050405020304" pitchFamily="18" charset="0"/>
              </a:rPr>
              <a:t>grieved forty years</a:t>
            </a:r>
            <a:r>
              <a:rPr lang="en-US" altLang="en-US" sz="1400" dirty="0">
                <a:latin typeface="Times New Roman" panose="02020603050405020304" pitchFamily="18" charset="0"/>
                <a:cs typeface="Times New Roman" panose="02020603050405020304" pitchFamily="18" charset="0"/>
              </a:rPr>
              <a:t>, whose carcases fell in the wilderness.</a:t>
            </a:r>
          </a:p>
        </p:txBody>
      </p:sp>
      <p:sp>
        <p:nvSpPr>
          <p:cNvPr id="109590" name="Text Box 22"/>
          <p:cNvSpPr txBox="1">
            <a:spLocks noChangeArrowheads="1"/>
          </p:cNvSpPr>
          <p:nvPr/>
        </p:nvSpPr>
        <p:spPr bwMode="auto">
          <a:xfrm>
            <a:off x="152400" y="898525"/>
            <a:ext cx="7010400" cy="777875"/>
          </a:xfrm>
          <a:prstGeom prst="rect">
            <a:avLst/>
          </a:prstGeom>
          <a:solidFill>
            <a:srgbClr val="80008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dirty="0">
                <a:latin typeface="Arial Black" panose="020B0A04020102020204" pitchFamily="34" charset="0"/>
              </a:rPr>
              <a:t>The Christian that receives and never gives out </a:t>
            </a:r>
          </a:p>
          <a:p>
            <a:pPr algn="ctr"/>
            <a:endParaRPr lang="en-US" altLang="en-US" sz="400" b="0" dirty="0">
              <a:latin typeface="Arial Black" panose="020B0A04020102020204" pitchFamily="34" charset="0"/>
            </a:endParaRPr>
          </a:p>
          <a:p>
            <a:pPr algn="ctr"/>
            <a:r>
              <a:rPr lang="en-US" altLang="en-US" sz="1800" b="0" dirty="0">
                <a:latin typeface="Arial Black" panose="020B0A04020102020204" pitchFamily="34" charset="0"/>
              </a:rPr>
              <a:t>is imbalanced and never reaches Spiritual Maturity.</a:t>
            </a:r>
            <a:endParaRPr lang="en-US" altLang="en-US" sz="1800" dirty="0"/>
          </a:p>
        </p:txBody>
      </p:sp>
    </p:spTree>
  </p:cSld>
  <p:clrMapOvr>
    <a:masterClrMapping/>
  </p:clrMapOvr>
  <p:transition spd="slow">
    <p:checker/>
    <p:sndAc>
      <p:stSnd>
        <p:snd r:embed="rId3" name="projctor.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381000" y="2211388"/>
            <a:ext cx="6596063" cy="167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rgbClr val="FF0000"/>
                </a:solidFill>
                <a:latin typeface="Times New Roman" panose="02020603050405020304" pitchFamily="18" charset="0"/>
              </a:rPr>
              <a:t>C-19 Love – Man’s Kingdom / God’s Kingdom</a:t>
            </a:r>
          </a:p>
          <a:p>
            <a:r>
              <a:rPr lang="en-US" altLang="en-US" sz="2400" dirty="0">
                <a:solidFill>
                  <a:srgbClr val="FF0000"/>
                </a:solidFill>
                <a:latin typeface="Times New Roman" panose="02020603050405020304" pitchFamily="18" charset="0"/>
              </a:rPr>
              <a:t>         Word Doc</a:t>
            </a:r>
          </a:p>
          <a:p>
            <a:endParaRPr lang="en-US" altLang="en-US" sz="2400" dirty="0">
              <a:solidFill>
                <a:srgbClr val="FF0000"/>
              </a:solidFill>
              <a:latin typeface="Times New Roman" panose="02020603050405020304" pitchFamily="18" charset="0"/>
            </a:endParaRPr>
          </a:p>
          <a:p>
            <a:r>
              <a:rPr lang="en-US" altLang="en-US" sz="3200" dirty="0">
                <a:solidFill>
                  <a:srgbClr val="FF0000"/>
                </a:solidFill>
                <a:latin typeface="Arial Black" panose="020B0A04020102020204" pitchFamily="34" charset="0"/>
              </a:rPr>
              <a:t>VERSION 2.0 – 2006 UPDATE</a:t>
            </a:r>
          </a:p>
        </p:txBody>
      </p:sp>
    </p:spTree>
  </p:cSld>
  <p:clrMapOvr>
    <a:masterClrMapping/>
  </p:clrMapOvr>
  <p:transition spd="slow">
    <p:checker/>
    <p:sndAc>
      <p:stSnd>
        <p:snd r:embed="rId3" name="projctor.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1026"/>
          <p:cNvSpPr txBox="1">
            <a:spLocks noChangeArrowheads="1"/>
          </p:cNvSpPr>
          <p:nvPr/>
        </p:nvSpPr>
        <p:spPr bwMode="auto">
          <a:xfrm>
            <a:off x="381000" y="2211388"/>
            <a:ext cx="6596063" cy="167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rgbClr val="FF0000"/>
                </a:solidFill>
                <a:latin typeface="Times New Roman" panose="02020603050405020304" pitchFamily="18" charset="0"/>
              </a:rPr>
              <a:t>C-20 Love – Man’s Kingdom / God’s Kingdom</a:t>
            </a:r>
          </a:p>
          <a:p>
            <a:r>
              <a:rPr lang="en-US" altLang="en-US" sz="2400" dirty="0">
                <a:solidFill>
                  <a:srgbClr val="FF0000"/>
                </a:solidFill>
                <a:latin typeface="Times New Roman" panose="02020603050405020304" pitchFamily="18" charset="0"/>
              </a:rPr>
              <a:t>         Word Doc</a:t>
            </a:r>
          </a:p>
          <a:p>
            <a:endParaRPr lang="en-US" altLang="en-US" sz="2400" dirty="0">
              <a:solidFill>
                <a:srgbClr val="FF0000"/>
              </a:solidFill>
              <a:latin typeface="Times New Roman" panose="02020603050405020304" pitchFamily="18" charset="0"/>
            </a:endParaRPr>
          </a:p>
          <a:p>
            <a:r>
              <a:rPr lang="en-US" altLang="en-US" sz="3200" dirty="0">
                <a:solidFill>
                  <a:srgbClr val="FF0000"/>
                </a:solidFill>
                <a:latin typeface="Arial Black" panose="020B0A04020102020204" pitchFamily="34" charset="0"/>
              </a:rPr>
              <a:t>VERSION 2.0 – 2006 UPDATE</a:t>
            </a:r>
          </a:p>
        </p:txBody>
      </p:sp>
    </p:spTree>
  </p:cSld>
  <p:clrMapOvr>
    <a:masterClrMapping/>
  </p:clrMapOvr>
  <p:transition spd="slow">
    <p:checker/>
    <p:sndAc>
      <p:stSnd>
        <p:snd r:embed="rId3" name="projctor.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5283200" y="207963"/>
            <a:ext cx="1381125" cy="1449387"/>
          </a:xfrm>
          <a:prstGeom prst="roundRect">
            <a:avLst>
              <a:gd name="adj" fmla="val 16667"/>
            </a:avLst>
          </a:prstGeom>
          <a:gradFill rotWithShape="0">
            <a:gsLst>
              <a:gs pos="0">
                <a:srgbClr val="B90000"/>
              </a:gs>
              <a:gs pos="100000">
                <a:srgbClr val="FF0000"/>
              </a:gs>
            </a:gsLst>
            <a:lin ang="18900000" scaled="1"/>
          </a:gradFill>
          <a:ln w="28575">
            <a:solidFill>
              <a:srgbClr val="FB1B5B"/>
            </a:solidFill>
            <a:round/>
            <a:headEnd/>
            <a:tailEnd/>
          </a:ln>
        </p:spPr>
        <p:txBody>
          <a:bodyPr wrap="none" lIns="95088" tIns="47544" rIns="95088" bIns="47544" anchor="ct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endParaRPr lang="en-US" altLang="en-US" sz="3700" b="0" dirty="0">
              <a:latin typeface="Impact" panose="020B0806030902050204" pitchFamily="34" charset="0"/>
            </a:endParaRPr>
          </a:p>
        </p:txBody>
      </p:sp>
      <p:sp>
        <p:nvSpPr>
          <p:cNvPr id="5123" name="AutoShape 3"/>
          <p:cNvSpPr>
            <a:spLocks noChangeArrowheads="1"/>
          </p:cNvSpPr>
          <p:nvPr/>
        </p:nvSpPr>
        <p:spPr bwMode="auto">
          <a:xfrm>
            <a:off x="2379663" y="207963"/>
            <a:ext cx="2438400" cy="1243012"/>
          </a:xfrm>
          <a:prstGeom prst="star16">
            <a:avLst>
              <a:gd name="adj" fmla="val 37500"/>
            </a:avLst>
          </a:prstGeom>
          <a:gradFill rotWithShape="0">
            <a:gsLst>
              <a:gs pos="0">
                <a:srgbClr val="FF0000"/>
              </a:gs>
              <a:gs pos="100000">
                <a:srgbClr val="830000"/>
              </a:gs>
            </a:gsLst>
            <a:lin ang="5400000" scaled="1"/>
          </a:gradFill>
          <a:ln w="9525">
            <a:solidFill>
              <a:srgbClr val="FF0000"/>
            </a:solidFill>
            <a:miter lim="800000"/>
            <a:headEnd/>
            <a:tailEnd/>
          </a:ln>
        </p:spPr>
        <p:txBody>
          <a:bodyPr wrap="none" lIns="95088" tIns="47544" rIns="95088" bIns="47544" anchor="ct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r>
              <a:rPr lang="en-US" altLang="en-US" sz="5000" b="0" dirty="0">
                <a:latin typeface="Arial Black" panose="020B0A04020102020204" pitchFamily="34" charset="0"/>
              </a:rPr>
              <a:t>GOD</a:t>
            </a:r>
            <a:endParaRPr lang="en-US" altLang="en-US" sz="3700" b="0" dirty="0">
              <a:solidFill>
                <a:schemeClr val="tx1"/>
              </a:solidFill>
              <a:latin typeface="Impact" panose="020B0806030902050204" pitchFamily="34" charset="0"/>
            </a:endParaRPr>
          </a:p>
        </p:txBody>
      </p:sp>
      <p:grpSp>
        <p:nvGrpSpPr>
          <p:cNvPr id="5124" name="Group 4"/>
          <p:cNvGrpSpPr>
            <a:grpSpLocks/>
          </p:cNvGrpSpPr>
          <p:nvPr/>
        </p:nvGrpSpPr>
        <p:grpSpPr bwMode="auto">
          <a:xfrm>
            <a:off x="5546725" y="828675"/>
            <a:ext cx="1100138" cy="1450975"/>
            <a:chOff x="432" y="288"/>
            <a:chExt cx="864" cy="672"/>
          </a:xfrm>
        </p:grpSpPr>
        <p:sp>
          <p:nvSpPr>
            <p:cNvPr id="5169" name="AutoShape 5"/>
            <p:cNvSpPr>
              <a:spLocks noChangeArrowheads="1"/>
            </p:cNvSpPr>
            <p:nvPr/>
          </p:nvSpPr>
          <p:spPr bwMode="auto">
            <a:xfrm>
              <a:off x="432" y="288"/>
              <a:ext cx="768" cy="67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endParaRPr lang="en-US" altLang="en-US" dirty="0"/>
            </a:p>
          </p:txBody>
        </p:sp>
        <p:sp>
          <p:nvSpPr>
            <p:cNvPr id="5170" name="Text Box 6"/>
            <p:cNvSpPr txBox="1">
              <a:spLocks noChangeArrowheads="1"/>
            </p:cNvSpPr>
            <p:nvPr/>
          </p:nvSpPr>
          <p:spPr bwMode="auto">
            <a:xfrm>
              <a:off x="480" y="288"/>
              <a:ext cx="81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8" tIns="47544" rIns="95088" bIns="47544">
              <a:spAutoFit/>
            </a:bodyP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nSpc>
                  <a:spcPct val="85000"/>
                </a:lnSpc>
                <a:spcBef>
                  <a:spcPct val="20000"/>
                </a:spcBef>
              </a:pPr>
              <a:endParaRPr lang="en-US" altLang="en-US" sz="1700" dirty="0">
                <a:solidFill>
                  <a:srgbClr val="FF0381"/>
                </a:solidFill>
                <a:latin typeface="Bodoni Recut Condensed SSi"/>
              </a:endParaRPr>
            </a:p>
          </p:txBody>
        </p:sp>
      </p:grpSp>
      <p:sp>
        <p:nvSpPr>
          <p:cNvPr id="5125" name="AutoShape 7"/>
          <p:cNvSpPr>
            <a:spLocks noChangeArrowheads="1"/>
          </p:cNvSpPr>
          <p:nvPr/>
        </p:nvSpPr>
        <p:spPr bwMode="auto">
          <a:xfrm>
            <a:off x="406400" y="103188"/>
            <a:ext cx="1544638" cy="1554162"/>
          </a:xfrm>
          <a:prstGeom prst="roundRect">
            <a:avLst>
              <a:gd name="adj" fmla="val 16667"/>
            </a:avLst>
          </a:prstGeom>
          <a:solidFill>
            <a:srgbClr val="FF0000"/>
          </a:solidFill>
          <a:ln w="28575">
            <a:solidFill>
              <a:srgbClr val="FB1B5B"/>
            </a:solidFill>
            <a:round/>
            <a:headEnd/>
            <a:tailEnd/>
          </a:ln>
        </p:spPr>
        <p:txBody>
          <a:bodyPr wrap="none" anchor="ct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endParaRPr lang="en-US" altLang="en-US" dirty="0"/>
          </a:p>
        </p:txBody>
      </p:sp>
      <p:sp>
        <p:nvSpPr>
          <p:cNvPr id="5126" name="Text Box 8"/>
          <p:cNvSpPr txBox="1">
            <a:spLocks noChangeArrowheads="1"/>
          </p:cNvSpPr>
          <p:nvPr/>
        </p:nvSpPr>
        <p:spPr bwMode="auto">
          <a:xfrm>
            <a:off x="511175" y="307975"/>
            <a:ext cx="1439863" cy="1092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088" tIns="47544" rIns="95088" bIns="47544">
            <a:spAutoFit/>
          </a:bodyP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nSpc>
                <a:spcPct val="85000"/>
              </a:lnSpc>
              <a:spcBef>
                <a:spcPct val="20000"/>
              </a:spcBef>
            </a:pPr>
            <a:r>
              <a:rPr lang="en-US" altLang="en-US" sz="1700" b="0" dirty="0">
                <a:latin typeface="Impact" panose="020B0806030902050204" pitchFamily="34" charset="0"/>
                <a:sym typeface="Webdings" panose="05030102010509060703" pitchFamily="18" charset="2"/>
              </a:rPr>
              <a:t>- </a:t>
            </a:r>
            <a:r>
              <a:rPr lang="en-US" altLang="en-US" sz="1700" b="0" dirty="0">
                <a:latin typeface="Impact" panose="020B0806030902050204" pitchFamily="34" charset="0"/>
              </a:rPr>
              <a:t>FATHER</a:t>
            </a:r>
          </a:p>
          <a:p>
            <a:pPr>
              <a:lnSpc>
                <a:spcPct val="85000"/>
              </a:lnSpc>
              <a:spcBef>
                <a:spcPct val="20000"/>
              </a:spcBef>
            </a:pPr>
            <a:r>
              <a:rPr lang="en-US" altLang="en-US" sz="1700" b="0" dirty="0">
                <a:latin typeface="Impact" panose="020B0806030902050204" pitchFamily="34" charset="0"/>
                <a:sym typeface="Monotype Sorts"/>
              </a:rPr>
              <a:t>  -</a:t>
            </a:r>
            <a:r>
              <a:rPr lang="en-US" altLang="en-US" sz="1700" b="0" dirty="0">
                <a:latin typeface="Impact" panose="020B0806030902050204" pitchFamily="34" charset="0"/>
                <a:sym typeface="Webdings" panose="05030102010509060703" pitchFamily="18" charset="2"/>
              </a:rPr>
              <a:t> </a:t>
            </a:r>
            <a:r>
              <a:rPr lang="en-US" altLang="en-US" sz="1700" b="0" dirty="0">
                <a:latin typeface="Impact" panose="020B0806030902050204" pitchFamily="34" charset="0"/>
              </a:rPr>
              <a:t>GROOM</a:t>
            </a:r>
          </a:p>
          <a:p>
            <a:pPr>
              <a:lnSpc>
                <a:spcPct val="85000"/>
              </a:lnSpc>
              <a:spcBef>
                <a:spcPct val="20000"/>
              </a:spcBef>
            </a:pPr>
            <a:r>
              <a:rPr lang="en-US" altLang="en-US" sz="1700" b="0" dirty="0">
                <a:latin typeface="Impact" panose="020B0806030902050204" pitchFamily="34" charset="0"/>
                <a:sym typeface="Monotype Sorts"/>
              </a:rPr>
              <a:t>    -</a:t>
            </a:r>
            <a:r>
              <a:rPr lang="en-US" altLang="en-US" sz="1700" b="0" dirty="0">
                <a:latin typeface="Impact" panose="020B0806030902050204" pitchFamily="34" charset="0"/>
                <a:sym typeface="Webdings" panose="05030102010509060703" pitchFamily="18" charset="2"/>
              </a:rPr>
              <a:t> </a:t>
            </a:r>
            <a:r>
              <a:rPr lang="en-US" altLang="en-US" sz="1700" b="0" dirty="0">
                <a:latin typeface="Impact" panose="020B0806030902050204" pitchFamily="34" charset="0"/>
              </a:rPr>
              <a:t>FRIEND</a:t>
            </a:r>
          </a:p>
          <a:p>
            <a:pPr>
              <a:lnSpc>
                <a:spcPct val="85000"/>
              </a:lnSpc>
              <a:spcBef>
                <a:spcPct val="20000"/>
              </a:spcBef>
            </a:pPr>
            <a:r>
              <a:rPr lang="en-US" altLang="en-US" sz="1700" b="0" dirty="0">
                <a:latin typeface="Impact" panose="020B0806030902050204" pitchFamily="34" charset="0"/>
                <a:sym typeface="Monotype Sorts"/>
              </a:rPr>
              <a:t>       -</a:t>
            </a:r>
            <a:r>
              <a:rPr lang="en-US" altLang="en-US" sz="1700" b="0" dirty="0">
                <a:latin typeface="Impact" panose="020B0806030902050204" pitchFamily="34" charset="0"/>
                <a:sym typeface="Webdings" panose="05030102010509060703" pitchFamily="18" charset="2"/>
              </a:rPr>
              <a:t> </a:t>
            </a:r>
            <a:r>
              <a:rPr lang="en-US" altLang="en-US" sz="1700" b="0" dirty="0">
                <a:latin typeface="Impact" panose="020B0806030902050204" pitchFamily="34" charset="0"/>
              </a:rPr>
              <a:t>MASTER</a:t>
            </a:r>
            <a:endParaRPr lang="en-US" altLang="en-US" sz="1700" dirty="0">
              <a:latin typeface="Bodoni Recut Condensed SSi"/>
            </a:endParaRPr>
          </a:p>
        </p:txBody>
      </p:sp>
      <p:sp>
        <p:nvSpPr>
          <p:cNvPr id="5127" name="Rectangle 9"/>
          <p:cNvSpPr>
            <a:spLocks noChangeArrowheads="1"/>
          </p:cNvSpPr>
          <p:nvPr/>
        </p:nvSpPr>
        <p:spPr bwMode="auto">
          <a:xfrm>
            <a:off x="122238" y="46038"/>
            <a:ext cx="6888162" cy="1760537"/>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endParaRPr lang="en-US" altLang="en-US" dirty="0"/>
          </a:p>
        </p:txBody>
      </p:sp>
      <p:sp>
        <p:nvSpPr>
          <p:cNvPr id="5128" name="Text Box 10"/>
          <p:cNvSpPr txBox="1">
            <a:spLocks noChangeArrowheads="1"/>
          </p:cNvSpPr>
          <p:nvPr/>
        </p:nvSpPr>
        <p:spPr bwMode="auto">
          <a:xfrm>
            <a:off x="5529263" y="390525"/>
            <a:ext cx="8540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8" tIns="47544" rIns="95088" bIns="47544">
            <a:spAutoFit/>
          </a:bodyP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lnSpc>
                <a:spcPct val="85000"/>
              </a:lnSpc>
              <a:spcBef>
                <a:spcPct val="20000"/>
              </a:spcBef>
            </a:pPr>
            <a:r>
              <a:rPr lang="en-US" altLang="en-US" sz="2100" b="0" dirty="0">
                <a:latin typeface="Impact" panose="020B0806030902050204" pitchFamily="34" charset="0"/>
                <a:sym typeface="Monotype Sorts"/>
              </a:rPr>
              <a:t>Rock</a:t>
            </a:r>
          </a:p>
          <a:p>
            <a:pPr algn="ctr">
              <a:lnSpc>
                <a:spcPct val="85000"/>
              </a:lnSpc>
              <a:spcBef>
                <a:spcPct val="20000"/>
              </a:spcBef>
            </a:pPr>
            <a:r>
              <a:rPr lang="en-US" altLang="en-US" sz="2100" b="0" dirty="0">
                <a:latin typeface="Impact" panose="020B0806030902050204" pitchFamily="34" charset="0"/>
                <a:sym typeface="Monotype Sorts"/>
              </a:rPr>
              <a:t>of</a:t>
            </a:r>
          </a:p>
          <a:p>
            <a:pPr algn="ctr">
              <a:lnSpc>
                <a:spcPct val="85000"/>
              </a:lnSpc>
              <a:spcBef>
                <a:spcPct val="20000"/>
              </a:spcBef>
            </a:pPr>
            <a:r>
              <a:rPr lang="en-US" altLang="en-US" sz="2100" b="0" dirty="0">
                <a:latin typeface="Impact" panose="020B0806030902050204" pitchFamily="34" charset="0"/>
                <a:sym typeface="Monotype Sorts"/>
              </a:rPr>
              <a:t>Ages</a:t>
            </a:r>
            <a:endParaRPr lang="en-US" altLang="en-US" sz="2100" dirty="0">
              <a:latin typeface="Impact" panose="020B0806030902050204" pitchFamily="34" charset="0"/>
            </a:endParaRPr>
          </a:p>
        </p:txBody>
      </p:sp>
      <p:sp>
        <p:nvSpPr>
          <p:cNvPr id="5129" name="AutoShape 11"/>
          <p:cNvSpPr>
            <a:spLocks noChangeArrowheads="1"/>
          </p:cNvSpPr>
          <p:nvPr/>
        </p:nvSpPr>
        <p:spPr bwMode="auto">
          <a:xfrm>
            <a:off x="477838" y="2279650"/>
            <a:ext cx="812800" cy="828675"/>
          </a:xfrm>
          <a:prstGeom prst="roundRect">
            <a:avLst>
              <a:gd name="adj" fmla="val 16667"/>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95088" tIns="47544" rIns="95088" bIns="47544" anchor="ct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r>
              <a:rPr lang="en-US" altLang="en-US" sz="1000" b="0" dirty="0">
                <a:solidFill>
                  <a:srgbClr val="0000CC"/>
                </a:solidFill>
                <a:latin typeface="Arial Black" panose="020B0A04020102020204" pitchFamily="34" charset="0"/>
              </a:rPr>
              <a:t>SPIRIT</a:t>
            </a:r>
          </a:p>
          <a:p>
            <a:pPr algn="ctr"/>
            <a:r>
              <a:rPr lang="en-US" altLang="en-US" sz="1000" b="0" dirty="0">
                <a:solidFill>
                  <a:srgbClr val="0000CC"/>
                </a:solidFill>
                <a:latin typeface="Arial Black" panose="020B0A04020102020204" pitchFamily="34" charset="0"/>
              </a:rPr>
              <a:t>OF</a:t>
            </a:r>
          </a:p>
          <a:p>
            <a:pPr algn="ctr"/>
            <a:r>
              <a:rPr lang="en-US" altLang="en-US" sz="1000" b="0" dirty="0">
                <a:solidFill>
                  <a:srgbClr val="0000CC"/>
                </a:solidFill>
                <a:latin typeface="Arial Black" panose="020B0A04020102020204" pitchFamily="34" charset="0"/>
              </a:rPr>
              <a:t>PRAYER</a:t>
            </a:r>
            <a:endParaRPr lang="en-US" altLang="en-US" sz="1200" b="0" dirty="0">
              <a:solidFill>
                <a:srgbClr val="0000CC"/>
              </a:solidFill>
              <a:latin typeface="Bodoni Recut Black SSi"/>
            </a:endParaRPr>
          </a:p>
        </p:txBody>
      </p:sp>
      <p:sp>
        <p:nvSpPr>
          <p:cNvPr id="5130" name="AutoShape 12"/>
          <p:cNvSpPr>
            <a:spLocks noChangeArrowheads="1"/>
          </p:cNvSpPr>
          <p:nvPr/>
        </p:nvSpPr>
        <p:spPr bwMode="auto">
          <a:xfrm>
            <a:off x="463550" y="3419475"/>
            <a:ext cx="836613" cy="828675"/>
          </a:xfrm>
          <a:prstGeom prst="roundRect">
            <a:avLst>
              <a:gd name="adj" fmla="val 16667"/>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95088" tIns="47544" rIns="95088" bIns="47544" anchor="ct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r>
              <a:rPr lang="en-US" altLang="en-US" sz="1000" b="0" dirty="0">
                <a:solidFill>
                  <a:srgbClr val="0000CC"/>
                </a:solidFill>
                <a:latin typeface="Arial Black" panose="020B0A04020102020204" pitchFamily="34" charset="0"/>
              </a:rPr>
              <a:t>PRAYER</a:t>
            </a:r>
          </a:p>
          <a:p>
            <a:pPr algn="ctr"/>
            <a:r>
              <a:rPr lang="en-US" altLang="en-US" sz="1000" b="0" dirty="0">
                <a:solidFill>
                  <a:srgbClr val="0000CC"/>
                </a:solidFill>
                <a:latin typeface="Arial Black" panose="020B0A04020102020204" pitchFamily="34" charset="0"/>
              </a:rPr>
              <a:t>PARTNER</a:t>
            </a:r>
            <a:endParaRPr lang="en-US" altLang="en-US" sz="1200" b="0" dirty="0">
              <a:solidFill>
                <a:srgbClr val="0000CC"/>
              </a:solidFill>
              <a:latin typeface="Bodoni Recut Black SSi"/>
            </a:endParaRPr>
          </a:p>
        </p:txBody>
      </p:sp>
      <p:sp>
        <p:nvSpPr>
          <p:cNvPr id="5131" name="Oval 13"/>
          <p:cNvSpPr>
            <a:spLocks noChangeArrowheads="1"/>
          </p:cNvSpPr>
          <p:nvPr/>
        </p:nvSpPr>
        <p:spPr bwMode="auto">
          <a:xfrm>
            <a:off x="754063" y="4559300"/>
            <a:ext cx="1847850" cy="622300"/>
          </a:xfrm>
          <a:prstGeom prst="ellipse">
            <a:avLst/>
          </a:prstGeom>
          <a:solidFill>
            <a:schemeClr val="accent2"/>
          </a:solidFill>
          <a:ln w="38100">
            <a:solidFill>
              <a:schemeClr val="tx1"/>
            </a:solidFill>
            <a:round/>
            <a:headEnd/>
            <a:tailEnd/>
          </a:ln>
        </p:spPr>
        <p:txBody>
          <a:bodyPr wrap="none" lIns="95088" tIns="47544" rIns="95088" bIns="47544" anchor="ct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r>
              <a:rPr lang="en-US" altLang="en-US" sz="1600" dirty="0">
                <a:latin typeface="Times New Roman" panose="02020603050405020304" pitchFamily="18" charset="0"/>
              </a:rPr>
              <a:t>COMMUNICATION</a:t>
            </a:r>
          </a:p>
        </p:txBody>
      </p:sp>
      <p:sp>
        <p:nvSpPr>
          <p:cNvPr id="5132" name="AutoShape 14"/>
          <p:cNvSpPr>
            <a:spLocks noChangeArrowheads="1"/>
          </p:cNvSpPr>
          <p:nvPr/>
        </p:nvSpPr>
        <p:spPr bwMode="auto">
          <a:xfrm>
            <a:off x="511175" y="5492750"/>
            <a:ext cx="952500" cy="1036638"/>
          </a:xfrm>
          <a:prstGeom prst="roundRect">
            <a:avLst>
              <a:gd name="adj" fmla="val 16667"/>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95088" tIns="47544" rIns="95088" bIns="47544" anchor="ct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r>
              <a:rPr lang="en-US" altLang="en-US" sz="1000" b="0" u="sng" dirty="0">
                <a:solidFill>
                  <a:srgbClr val="0000CC"/>
                </a:solidFill>
                <a:latin typeface="Arial Black" panose="020B0A04020102020204" pitchFamily="34" charset="0"/>
              </a:rPr>
              <a:t>BURDENS</a:t>
            </a:r>
            <a:endParaRPr lang="en-US" altLang="en-US" sz="1000" b="0" dirty="0">
              <a:solidFill>
                <a:srgbClr val="0000CC"/>
              </a:solidFill>
              <a:latin typeface="Arial Black" panose="020B0A04020102020204" pitchFamily="34" charset="0"/>
            </a:endParaRPr>
          </a:p>
          <a:p>
            <a:r>
              <a:rPr lang="en-US" altLang="en-US" sz="1000" b="0" dirty="0">
                <a:solidFill>
                  <a:srgbClr val="0000CC"/>
                </a:solidFill>
                <a:latin typeface="Arial Black" panose="020B0A04020102020204" pitchFamily="34" charset="0"/>
              </a:rPr>
              <a:t>- OURS</a:t>
            </a:r>
          </a:p>
          <a:p>
            <a:r>
              <a:rPr lang="en-US" altLang="en-US" sz="1000" b="0" dirty="0">
                <a:solidFill>
                  <a:srgbClr val="0000CC"/>
                </a:solidFill>
                <a:latin typeface="Arial Black" panose="020B0A04020102020204" pitchFamily="34" charset="0"/>
              </a:rPr>
              <a:t>- OTHERS</a:t>
            </a:r>
          </a:p>
          <a:p>
            <a:r>
              <a:rPr lang="en-US" altLang="en-US" sz="1000" b="0" dirty="0">
                <a:solidFill>
                  <a:srgbClr val="0000CC"/>
                </a:solidFill>
                <a:latin typeface="Arial Black" panose="020B0A04020102020204" pitchFamily="34" charset="0"/>
              </a:rPr>
              <a:t>- LORD’S</a:t>
            </a:r>
          </a:p>
        </p:txBody>
      </p:sp>
      <p:sp>
        <p:nvSpPr>
          <p:cNvPr id="5133" name="Text Box 15"/>
          <p:cNvSpPr txBox="1">
            <a:spLocks noChangeArrowheads="1"/>
          </p:cNvSpPr>
          <p:nvPr/>
        </p:nvSpPr>
        <p:spPr bwMode="auto">
          <a:xfrm>
            <a:off x="35169" y="2413000"/>
            <a:ext cx="246063"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8" tIns="47544" rIns="95088" bIns="47544">
            <a:spAutoFit/>
          </a:bodyP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lnSpc>
                <a:spcPct val="70000"/>
              </a:lnSpc>
              <a:spcBef>
                <a:spcPct val="50000"/>
              </a:spcBef>
            </a:pPr>
            <a:r>
              <a:rPr lang="en-US" altLang="en-US" sz="1700" dirty="0">
                <a:solidFill>
                  <a:schemeClr val="tx1"/>
                </a:solidFill>
                <a:latin typeface="Times New Roman" panose="02020603050405020304" pitchFamily="18" charset="0"/>
              </a:rPr>
              <a:t>COMPLETE</a:t>
            </a:r>
          </a:p>
          <a:p>
            <a:pPr algn="ctr">
              <a:lnSpc>
                <a:spcPct val="70000"/>
              </a:lnSpc>
              <a:spcBef>
                <a:spcPct val="50000"/>
              </a:spcBef>
            </a:pPr>
            <a:endParaRPr lang="en-US" altLang="en-US" sz="1700" dirty="0">
              <a:solidFill>
                <a:schemeClr val="tx1"/>
              </a:solidFill>
              <a:latin typeface="Times New Roman" panose="02020603050405020304" pitchFamily="18" charset="0"/>
            </a:endParaRPr>
          </a:p>
          <a:p>
            <a:pPr algn="ctr">
              <a:lnSpc>
                <a:spcPct val="70000"/>
              </a:lnSpc>
              <a:spcBef>
                <a:spcPct val="50000"/>
              </a:spcBef>
            </a:pPr>
            <a:r>
              <a:rPr lang="en-US" altLang="en-US" sz="1700" dirty="0">
                <a:solidFill>
                  <a:schemeClr val="tx1"/>
                </a:solidFill>
                <a:latin typeface="Times New Roman" panose="02020603050405020304" pitchFamily="18" charset="0"/>
              </a:rPr>
              <a:t>RELATIONSHIP</a:t>
            </a:r>
          </a:p>
        </p:txBody>
      </p:sp>
      <p:sp>
        <p:nvSpPr>
          <p:cNvPr id="5134" name="Line 16"/>
          <p:cNvSpPr>
            <a:spLocks noChangeShapeType="1"/>
          </p:cNvSpPr>
          <p:nvPr/>
        </p:nvSpPr>
        <p:spPr bwMode="auto">
          <a:xfrm flipV="1">
            <a:off x="365125" y="1968500"/>
            <a:ext cx="0" cy="5284788"/>
          </a:xfrm>
          <a:prstGeom prst="line">
            <a:avLst/>
          </a:prstGeom>
          <a:noFill/>
          <a:ln w="28575">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135" name="Line 17"/>
          <p:cNvSpPr>
            <a:spLocks noChangeShapeType="1"/>
          </p:cNvSpPr>
          <p:nvPr/>
        </p:nvSpPr>
        <p:spPr bwMode="auto">
          <a:xfrm flipV="1">
            <a:off x="1584325" y="2044700"/>
            <a:ext cx="0" cy="2384425"/>
          </a:xfrm>
          <a:prstGeom prst="line">
            <a:avLst/>
          </a:prstGeom>
          <a:noFill/>
          <a:ln w="38100">
            <a:solidFill>
              <a:schemeClr val="accent2"/>
            </a:solidFill>
            <a:round/>
            <a:headEnd type="none" w="med" len="lg"/>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136" name="Text Box 18"/>
          <p:cNvSpPr txBox="1">
            <a:spLocks noChangeArrowheads="1"/>
          </p:cNvSpPr>
          <p:nvPr/>
        </p:nvSpPr>
        <p:spPr bwMode="auto">
          <a:xfrm>
            <a:off x="1302971" y="2382838"/>
            <a:ext cx="21113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8" tIns="47544" rIns="95088" bIns="47544">
            <a:spAutoFit/>
          </a:bodyP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lnSpc>
                <a:spcPct val="80000"/>
              </a:lnSpc>
              <a:spcBef>
                <a:spcPct val="50000"/>
              </a:spcBef>
            </a:pPr>
            <a:r>
              <a:rPr lang="en-US" altLang="en-US" sz="1700" dirty="0">
                <a:solidFill>
                  <a:srgbClr val="0000CC"/>
                </a:solidFill>
                <a:latin typeface="Times New Roman" panose="02020603050405020304" pitchFamily="18" charset="0"/>
              </a:rPr>
              <a:t>PRAYER</a:t>
            </a:r>
            <a:endParaRPr lang="en-US" altLang="en-US" sz="1500" dirty="0">
              <a:solidFill>
                <a:srgbClr val="0000CC"/>
              </a:solidFill>
              <a:latin typeface="Arial Black" panose="020B0A04020102020204" pitchFamily="34" charset="0"/>
            </a:endParaRPr>
          </a:p>
        </p:txBody>
      </p:sp>
      <p:sp>
        <p:nvSpPr>
          <p:cNvPr id="5137" name="Line 19"/>
          <p:cNvSpPr>
            <a:spLocks noChangeShapeType="1"/>
          </p:cNvSpPr>
          <p:nvPr/>
        </p:nvSpPr>
        <p:spPr bwMode="auto">
          <a:xfrm>
            <a:off x="1828800" y="2057400"/>
            <a:ext cx="0" cy="2390775"/>
          </a:xfrm>
          <a:prstGeom prst="line">
            <a:avLst/>
          </a:prstGeom>
          <a:noFill/>
          <a:ln w="38100">
            <a:solidFill>
              <a:schemeClr val="accent2"/>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138" name="AutoShape 20"/>
          <p:cNvSpPr>
            <a:spLocks noChangeArrowheads="1"/>
          </p:cNvSpPr>
          <p:nvPr/>
        </p:nvSpPr>
        <p:spPr bwMode="auto">
          <a:xfrm>
            <a:off x="1939925" y="2279650"/>
            <a:ext cx="1149350" cy="1554163"/>
          </a:xfrm>
          <a:prstGeom prst="roundRect">
            <a:avLst>
              <a:gd name="adj" fmla="val 16667"/>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95088" tIns="47544" rIns="95088" bIns="47544" anchor="ct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endParaRPr lang="en-US" altLang="en-US" sz="1200" b="0" dirty="0">
              <a:solidFill>
                <a:schemeClr val="accent2"/>
              </a:solidFill>
              <a:latin typeface="Bodoni Recut Black SSi"/>
            </a:endParaRPr>
          </a:p>
        </p:txBody>
      </p:sp>
      <p:sp>
        <p:nvSpPr>
          <p:cNvPr id="5139" name="Oval 21"/>
          <p:cNvSpPr>
            <a:spLocks noChangeArrowheads="1"/>
          </p:cNvSpPr>
          <p:nvPr/>
        </p:nvSpPr>
        <p:spPr bwMode="auto">
          <a:xfrm>
            <a:off x="1951038" y="5699125"/>
            <a:ext cx="974725" cy="93345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95088" tIns="47544" rIns="95088" bIns="47544" anchor="ct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r>
              <a:rPr lang="en-US" altLang="en-US" sz="1200" b="0" dirty="0">
                <a:solidFill>
                  <a:srgbClr val="0000CC"/>
                </a:solidFill>
                <a:latin typeface="Arial Black" panose="020B0A04020102020204" pitchFamily="34" charset="0"/>
              </a:rPr>
              <a:t>GOD’S</a:t>
            </a:r>
          </a:p>
          <a:p>
            <a:pPr algn="ctr"/>
            <a:r>
              <a:rPr lang="en-US" altLang="en-US" sz="1200" b="0" dirty="0">
                <a:solidFill>
                  <a:srgbClr val="0000CC"/>
                </a:solidFill>
                <a:latin typeface="Arial Black" panose="020B0A04020102020204" pitchFamily="34" charset="0"/>
              </a:rPr>
              <a:t>VOICE</a:t>
            </a:r>
            <a:endParaRPr lang="en-US" altLang="en-US" sz="1500" b="0" dirty="0">
              <a:solidFill>
                <a:srgbClr val="0000CC"/>
              </a:solidFill>
              <a:latin typeface="Bodoni Recut Black SSi"/>
            </a:endParaRPr>
          </a:p>
        </p:txBody>
      </p:sp>
      <p:sp>
        <p:nvSpPr>
          <p:cNvPr id="5140" name="Line 22"/>
          <p:cNvSpPr>
            <a:spLocks noChangeShapeType="1"/>
          </p:cNvSpPr>
          <p:nvPr/>
        </p:nvSpPr>
        <p:spPr bwMode="auto">
          <a:xfrm>
            <a:off x="1828800" y="5284788"/>
            <a:ext cx="0" cy="1865312"/>
          </a:xfrm>
          <a:prstGeom prst="line">
            <a:avLst/>
          </a:prstGeom>
          <a:noFill/>
          <a:ln w="38100">
            <a:solidFill>
              <a:schemeClr val="accent2"/>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141" name="Line 23"/>
          <p:cNvSpPr>
            <a:spLocks noChangeShapeType="1"/>
          </p:cNvSpPr>
          <p:nvPr/>
        </p:nvSpPr>
        <p:spPr bwMode="auto">
          <a:xfrm flipV="1">
            <a:off x="1584325" y="5284788"/>
            <a:ext cx="0" cy="1865312"/>
          </a:xfrm>
          <a:prstGeom prst="line">
            <a:avLst/>
          </a:prstGeom>
          <a:noFill/>
          <a:ln w="38100">
            <a:solidFill>
              <a:schemeClr val="accent2"/>
            </a:solidFill>
            <a:round/>
            <a:headEnd type="none" w="med" len="lg"/>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142" name="Rectangle 24"/>
          <p:cNvSpPr>
            <a:spLocks noChangeArrowheads="1"/>
          </p:cNvSpPr>
          <p:nvPr/>
        </p:nvSpPr>
        <p:spPr bwMode="auto">
          <a:xfrm>
            <a:off x="2276475" y="7772400"/>
            <a:ext cx="2071688" cy="931863"/>
          </a:xfrm>
          <a:prstGeom prst="rect">
            <a:avLst/>
          </a:prstGeom>
          <a:gradFill rotWithShape="0">
            <a:gsLst>
              <a:gs pos="0">
                <a:srgbClr val="990099"/>
              </a:gs>
              <a:gs pos="100000">
                <a:srgbClr val="4A004A"/>
              </a:gs>
            </a:gsLst>
            <a:lin ang="5400000" scaled="1"/>
          </a:gradFill>
          <a:ln w="38100">
            <a:solidFill>
              <a:srgbClr val="990099"/>
            </a:solidFill>
            <a:miter lim="800000"/>
            <a:headEnd/>
            <a:tailEnd/>
          </a:ln>
        </p:spPr>
        <p:txBody>
          <a:bodyPr wrap="none" lIns="95088" tIns="47544" rIns="95088" bIns="47544" anchor="ct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r>
              <a:rPr lang="en-US" altLang="en-US" sz="4200" dirty="0">
                <a:latin typeface="Arial Black" panose="020B0A04020102020204" pitchFamily="34" charset="0"/>
              </a:rPr>
              <a:t>M A N</a:t>
            </a:r>
            <a:endParaRPr lang="en-US" altLang="en-US" sz="4600" dirty="0">
              <a:latin typeface="Arial Black" panose="020B0A04020102020204" pitchFamily="34" charset="0"/>
            </a:endParaRPr>
          </a:p>
        </p:txBody>
      </p:sp>
      <p:sp>
        <p:nvSpPr>
          <p:cNvPr id="5143" name="AutoShape 25"/>
          <p:cNvSpPr>
            <a:spLocks noChangeArrowheads="1"/>
          </p:cNvSpPr>
          <p:nvPr/>
        </p:nvSpPr>
        <p:spPr bwMode="auto">
          <a:xfrm>
            <a:off x="325438" y="7564438"/>
            <a:ext cx="1300162" cy="1450975"/>
          </a:xfrm>
          <a:prstGeom prst="roundRect">
            <a:avLst>
              <a:gd name="adj" fmla="val 16667"/>
            </a:avLst>
          </a:prstGeom>
          <a:gradFill rotWithShape="0">
            <a:gsLst>
              <a:gs pos="0">
                <a:srgbClr val="990099"/>
              </a:gs>
              <a:gs pos="100000">
                <a:srgbClr val="5D005D"/>
              </a:gs>
            </a:gsLst>
            <a:lin ang="5400000" scaled="1"/>
          </a:gradFill>
          <a:ln w="28575">
            <a:solidFill>
              <a:srgbClr val="990099"/>
            </a:solidFill>
            <a:round/>
            <a:headEnd/>
            <a:tailEnd/>
          </a:ln>
        </p:spPr>
        <p:txBody>
          <a:bodyPr wrap="none" lIns="95088" tIns="47544" rIns="95088" bIns="47544" anchor="ct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r>
              <a:rPr lang="en-US" altLang="en-US" sz="1700" b="0" dirty="0">
                <a:latin typeface="Impact" panose="020B0806030902050204" pitchFamily="34" charset="0"/>
              </a:rPr>
              <a:t>- CHILD</a:t>
            </a:r>
          </a:p>
          <a:p>
            <a:r>
              <a:rPr lang="en-US" altLang="en-US" sz="1700" b="0" dirty="0">
                <a:latin typeface="Impact" panose="020B0806030902050204" pitchFamily="34" charset="0"/>
              </a:rPr>
              <a:t>  - BRIDE</a:t>
            </a:r>
          </a:p>
          <a:p>
            <a:r>
              <a:rPr lang="en-US" altLang="en-US" sz="1700" b="0" dirty="0">
                <a:latin typeface="Impact" panose="020B0806030902050204" pitchFamily="34" charset="0"/>
              </a:rPr>
              <a:t>    - FRIEND</a:t>
            </a:r>
          </a:p>
          <a:p>
            <a:r>
              <a:rPr lang="en-US" altLang="en-US" sz="1700" b="0" dirty="0">
                <a:latin typeface="Impact" panose="020B0806030902050204" pitchFamily="34" charset="0"/>
              </a:rPr>
              <a:t>      - SERVANT</a:t>
            </a:r>
            <a:endParaRPr lang="en-US" altLang="en-US" sz="1500" b="0" dirty="0">
              <a:latin typeface="Bodoni Recut Black SSi"/>
            </a:endParaRPr>
          </a:p>
        </p:txBody>
      </p:sp>
      <p:sp>
        <p:nvSpPr>
          <p:cNvPr id="5144" name="AutoShape 26"/>
          <p:cNvSpPr>
            <a:spLocks noChangeArrowheads="1"/>
          </p:cNvSpPr>
          <p:nvPr/>
        </p:nvSpPr>
        <p:spPr bwMode="auto">
          <a:xfrm>
            <a:off x="4632325" y="7564438"/>
            <a:ext cx="2276475" cy="1450975"/>
          </a:xfrm>
          <a:prstGeom prst="roundRect">
            <a:avLst>
              <a:gd name="adj" fmla="val 16667"/>
            </a:avLst>
          </a:prstGeom>
          <a:gradFill rotWithShape="0">
            <a:gsLst>
              <a:gs pos="0">
                <a:srgbClr val="990099"/>
              </a:gs>
              <a:gs pos="100000">
                <a:srgbClr val="610061"/>
              </a:gs>
            </a:gsLst>
            <a:lin ang="5400000" scaled="1"/>
          </a:gradFill>
          <a:ln w="28575">
            <a:solidFill>
              <a:schemeClr val="bg1"/>
            </a:solidFill>
            <a:round/>
            <a:headEnd/>
            <a:tailEnd/>
          </a:ln>
        </p:spPr>
        <p:txBody>
          <a:bodyPr wrap="none" lIns="95088" tIns="47544" rIns="95088" bIns="47544" anchor="ct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r>
              <a:rPr lang="en-US" altLang="en-US" sz="1500" b="0" dirty="0">
                <a:solidFill>
                  <a:srgbClr val="990099"/>
                </a:solidFill>
                <a:latin typeface="Bodoni Recut Black SSi"/>
              </a:rPr>
              <a:t>        </a:t>
            </a:r>
            <a:r>
              <a:rPr lang="en-US" altLang="en-US" sz="1200" b="0" u="sng" dirty="0">
                <a:latin typeface="Arial Black" panose="020B0A04020102020204" pitchFamily="34" charset="0"/>
              </a:rPr>
              <a:t>BENEFITS</a:t>
            </a:r>
          </a:p>
          <a:p>
            <a:endParaRPr lang="en-US" altLang="en-US" sz="400" b="0" u="sng" dirty="0">
              <a:latin typeface="Arial Black" panose="020B0A04020102020204" pitchFamily="34" charset="0"/>
            </a:endParaRPr>
          </a:p>
          <a:p>
            <a:r>
              <a:rPr lang="en-US" altLang="en-US" sz="1000" b="0" dirty="0">
                <a:latin typeface="Arial Black" panose="020B0A04020102020204" pitchFamily="34" charset="0"/>
              </a:rPr>
              <a:t>- PEACE </a:t>
            </a:r>
          </a:p>
          <a:p>
            <a:r>
              <a:rPr lang="en-US" altLang="en-US" sz="1000" b="0" dirty="0">
                <a:latin typeface="Arial Black" panose="020B0A04020102020204" pitchFamily="34" charset="0"/>
              </a:rPr>
              <a:t>- JOY</a:t>
            </a:r>
          </a:p>
          <a:p>
            <a:r>
              <a:rPr lang="en-US" altLang="en-US" sz="1000" b="0" dirty="0">
                <a:latin typeface="Arial Black" panose="020B0A04020102020204" pitchFamily="34" charset="0"/>
              </a:rPr>
              <a:t>- ENJOY CHRISTIAN WALK</a:t>
            </a:r>
          </a:p>
          <a:p>
            <a:pPr>
              <a:buFontTx/>
              <a:buChar char="-"/>
            </a:pPr>
            <a:r>
              <a:rPr lang="en-US" altLang="en-US" sz="1000" b="0" dirty="0">
                <a:latin typeface="Arial Black" panose="020B0A04020102020204" pitchFamily="34" charset="0"/>
              </a:rPr>
              <a:t> MINISTRY OF ANGELS</a:t>
            </a:r>
          </a:p>
          <a:p>
            <a:pPr>
              <a:buFontTx/>
              <a:buChar char="-"/>
            </a:pPr>
            <a:r>
              <a:rPr lang="en-US" altLang="en-US" sz="1000" b="0" dirty="0">
                <a:latin typeface="Arial Black" panose="020B0A04020102020204" pitchFamily="34" charset="0"/>
              </a:rPr>
              <a:t> ETERNAL LIFE</a:t>
            </a:r>
          </a:p>
          <a:p>
            <a:r>
              <a:rPr lang="en-US" altLang="en-US" sz="1000" b="0" dirty="0">
                <a:solidFill>
                  <a:srgbClr val="990099"/>
                </a:solidFill>
                <a:latin typeface="Arial Black" panose="020B0A04020102020204" pitchFamily="34" charset="0"/>
              </a:rPr>
              <a:t>-   . . .</a:t>
            </a:r>
          </a:p>
        </p:txBody>
      </p:sp>
      <p:sp>
        <p:nvSpPr>
          <p:cNvPr id="5145" name="Rectangle 27"/>
          <p:cNvSpPr>
            <a:spLocks noChangeArrowheads="1"/>
          </p:cNvSpPr>
          <p:nvPr/>
        </p:nvSpPr>
        <p:spPr bwMode="auto">
          <a:xfrm>
            <a:off x="122238" y="7461250"/>
            <a:ext cx="6948487" cy="165735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endParaRPr lang="en-US" altLang="en-US" dirty="0"/>
          </a:p>
        </p:txBody>
      </p:sp>
      <p:sp>
        <p:nvSpPr>
          <p:cNvPr id="5146" name="Rectangle 28"/>
          <p:cNvSpPr>
            <a:spLocks noChangeArrowheads="1"/>
          </p:cNvSpPr>
          <p:nvPr/>
        </p:nvSpPr>
        <p:spPr bwMode="auto">
          <a:xfrm>
            <a:off x="2803525" y="4352925"/>
            <a:ext cx="185738"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endParaRPr lang="en-US" altLang="en-US" dirty="0"/>
          </a:p>
        </p:txBody>
      </p:sp>
      <p:sp>
        <p:nvSpPr>
          <p:cNvPr id="5147" name="Oval 29"/>
          <p:cNvSpPr>
            <a:spLocks noChangeArrowheads="1"/>
          </p:cNvSpPr>
          <p:nvPr/>
        </p:nvSpPr>
        <p:spPr bwMode="auto">
          <a:xfrm>
            <a:off x="2836863" y="4559300"/>
            <a:ext cx="2076450" cy="622300"/>
          </a:xfrm>
          <a:prstGeom prst="ellipse">
            <a:avLst/>
          </a:prstGeom>
          <a:solidFill>
            <a:srgbClr val="FF0000"/>
          </a:solidFill>
          <a:ln w="38100">
            <a:solidFill>
              <a:schemeClr val="tx1"/>
            </a:solidFill>
            <a:round/>
            <a:headEnd/>
            <a:tailEnd/>
          </a:ln>
        </p:spPr>
        <p:txBody>
          <a:bodyPr wrap="none" lIns="95088" tIns="47544" rIns="95088" bIns="47544" anchor="ct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r>
              <a:rPr lang="en-US" altLang="en-US" sz="1700" dirty="0">
                <a:latin typeface="Times New Roman" panose="02020603050405020304" pitchFamily="18" charset="0"/>
              </a:rPr>
              <a:t>LOVE</a:t>
            </a:r>
          </a:p>
        </p:txBody>
      </p:sp>
      <p:sp>
        <p:nvSpPr>
          <p:cNvPr id="5148" name="Line 30"/>
          <p:cNvSpPr>
            <a:spLocks noChangeShapeType="1"/>
          </p:cNvSpPr>
          <p:nvPr/>
        </p:nvSpPr>
        <p:spPr bwMode="auto">
          <a:xfrm>
            <a:off x="3535363" y="2073275"/>
            <a:ext cx="0" cy="2438400"/>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149" name="Text Box 31"/>
          <p:cNvSpPr txBox="1">
            <a:spLocks noChangeArrowheads="1"/>
          </p:cNvSpPr>
          <p:nvPr/>
        </p:nvSpPr>
        <p:spPr bwMode="auto">
          <a:xfrm>
            <a:off x="3170238" y="2279650"/>
            <a:ext cx="287337"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8" tIns="47544" rIns="95088" bIns="47544">
            <a:spAutoFit/>
          </a:bodyP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nSpc>
                <a:spcPct val="80000"/>
              </a:lnSpc>
              <a:spcBef>
                <a:spcPct val="50000"/>
              </a:spcBef>
            </a:pPr>
            <a:r>
              <a:rPr lang="en-US" altLang="en-US" sz="1700" dirty="0">
                <a:solidFill>
                  <a:srgbClr val="FF0000"/>
                </a:solidFill>
                <a:latin typeface="Times New Roman" panose="02020603050405020304" pitchFamily="18" charset="0"/>
              </a:rPr>
              <a:t>CALVARY</a:t>
            </a:r>
            <a:endParaRPr lang="en-US" altLang="en-US" sz="1500" dirty="0">
              <a:solidFill>
                <a:srgbClr val="FF0000"/>
              </a:solidFill>
              <a:latin typeface="Times New Roman" panose="02020603050405020304" pitchFamily="18" charset="0"/>
            </a:endParaRPr>
          </a:p>
        </p:txBody>
      </p:sp>
      <p:sp>
        <p:nvSpPr>
          <p:cNvPr id="5151" name="Line 33"/>
          <p:cNvSpPr>
            <a:spLocks noChangeShapeType="1"/>
          </p:cNvSpPr>
          <p:nvPr/>
        </p:nvSpPr>
        <p:spPr bwMode="auto">
          <a:xfrm>
            <a:off x="3535363" y="5284788"/>
            <a:ext cx="0" cy="1865312"/>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152" name="AutoShape 35"/>
          <p:cNvSpPr>
            <a:spLocks noChangeArrowheads="1"/>
          </p:cNvSpPr>
          <p:nvPr/>
        </p:nvSpPr>
        <p:spPr bwMode="auto">
          <a:xfrm>
            <a:off x="4348164" y="5654675"/>
            <a:ext cx="1198562" cy="1036638"/>
          </a:xfrm>
          <a:prstGeom prst="roundRect">
            <a:avLst>
              <a:gd name="adj" fmla="val 26845"/>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5088" tIns="47544" rIns="95088" bIns="47544" anchor="ct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r>
              <a:rPr lang="en-US" altLang="en-US" sz="1400" b="0" dirty="0">
                <a:solidFill>
                  <a:srgbClr val="FF0000"/>
                </a:solidFill>
                <a:latin typeface="Arial Black" panose="020B0A04020102020204" pitchFamily="34" charset="0"/>
              </a:rPr>
              <a:t>   </a:t>
            </a:r>
            <a:r>
              <a:rPr lang="en-US" altLang="en-US" sz="1400" b="0" u="sng" dirty="0">
                <a:solidFill>
                  <a:srgbClr val="FF0000"/>
                </a:solidFill>
                <a:latin typeface="Arial Black" panose="020B0A04020102020204" pitchFamily="34" charset="0"/>
              </a:rPr>
              <a:t>OBEY</a:t>
            </a:r>
          </a:p>
          <a:p>
            <a:endParaRPr lang="en-US" altLang="en-US" sz="400" b="0" u="sng" dirty="0">
              <a:solidFill>
                <a:srgbClr val="FF0000"/>
              </a:solidFill>
              <a:latin typeface="Arial Black" panose="020B0A04020102020204" pitchFamily="34" charset="0"/>
            </a:endParaRPr>
          </a:p>
          <a:p>
            <a:r>
              <a:rPr lang="en-US" altLang="en-US" sz="1000" b="0" dirty="0">
                <a:solidFill>
                  <a:srgbClr val="FF0000"/>
                </a:solidFill>
                <a:latin typeface="Arial Black" panose="020B0A04020102020204" pitchFamily="34" charset="0"/>
              </a:rPr>
              <a:t>- DO HIS WILL</a:t>
            </a:r>
          </a:p>
          <a:p>
            <a:r>
              <a:rPr lang="en-US" altLang="en-US" sz="1000" b="0" dirty="0">
                <a:solidFill>
                  <a:srgbClr val="FF0000"/>
                </a:solidFill>
                <a:latin typeface="Arial Black" panose="020B0A04020102020204" pitchFamily="34" charset="0"/>
              </a:rPr>
              <a:t>- SACRIFICE</a:t>
            </a:r>
          </a:p>
          <a:p>
            <a:r>
              <a:rPr lang="en-US" altLang="en-US" sz="1000" b="0" dirty="0">
                <a:solidFill>
                  <a:srgbClr val="FF0000"/>
                </a:solidFill>
                <a:latin typeface="Arial Black" panose="020B0A04020102020204" pitchFamily="34" charset="0"/>
              </a:rPr>
              <a:t>- SERVICE</a:t>
            </a:r>
          </a:p>
          <a:p>
            <a:r>
              <a:rPr lang="en-US" altLang="en-US" sz="1000" b="0" dirty="0">
                <a:solidFill>
                  <a:srgbClr val="FF0000"/>
                </a:solidFill>
                <a:latin typeface="Arial Black" panose="020B0A04020102020204" pitchFamily="34" charset="0"/>
              </a:rPr>
              <a:t>- WORSHIP</a:t>
            </a:r>
          </a:p>
        </p:txBody>
      </p:sp>
      <p:sp>
        <p:nvSpPr>
          <p:cNvPr id="5153" name="Oval 37"/>
          <p:cNvSpPr>
            <a:spLocks noChangeArrowheads="1"/>
          </p:cNvSpPr>
          <p:nvPr/>
        </p:nvSpPr>
        <p:spPr bwMode="auto">
          <a:xfrm>
            <a:off x="5265738" y="4559300"/>
            <a:ext cx="1951037" cy="622300"/>
          </a:xfrm>
          <a:prstGeom prst="ellipse">
            <a:avLst/>
          </a:prstGeom>
          <a:solidFill>
            <a:srgbClr val="009900"/>
          </a:solidFill>
          <a:ln w="38100">
            <a:solidFill>
              <a:schemeClr val="tx1"/>
            </a:solidFill>
            <a:round/>
            <a:headEnd/>
            <a:tailEnd/>
          </a:ln>
        </p:spPr>
        <p:txBody>
          <a:bodyPr wrap="none" lIns="95088" tIns="47544" rIns="95088" bIns="47544" anchor="ct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r>
              <a:rPr lang="en-US" altLang="en-US" sz="1700" dirty="0">
                <a:latin typeface="Times New Roman" panose="02020603050405020304" pitchFamily="18" charset="0"/>
              </a:rPr>
              <a:t>TRUST</a:t>
            </a:r>
          </a:p>
        </p:txBody>
      </p:sp>
      <p:sp>
        <p:nvSpPr>
          <p:cNvPr id="5154" name="Line 38"/>
          <p:cNvSpPr>
            <a:spLocks noChangeShapeType="1"/>
          </p:cNvSpPr>
          <p:nvPr/>
        </p:nvSpPr>
        <p:spPr bwMode="auto">
          <a:xfrm flipV="1">
            <a:off x="6121400" y="2073275"/>
            <a:ext cx="0" cy="2382838"/>
          </a:xfrm>
          <a:prstGeom prst="line">
            <a:avLst/>
          </a:prstGeom>
          <a:noFill/>
          <a:ln w="38100">
            <a:solidFill>
              <a:srgbClr val="009900"/>
            </a:solidFill>
            <a:round/>
            <a:headEnd type="none" w="med" len="lg"/>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155" name="Line 39"/>
          <p:cNvSpPr>
            <a:spLocks noChangeShapeType="1"/>
          </p:cNvSpPr>
          <p:nvPr/>
        </p:nvSpPr>
        <p:spPr bwMode="auto">
          <a:xfrm>
            <a:off x="6426200" y="2073275"/>
            <a:ext cx="0" cy="2382838"/>
          </a:xfrm>
          <a:prstGeom prst="line">
            <a:avLst/>
          </a:prstGeom>
          <a:noFill/>
          <a:ln w="38100">
            <a:solidFill>
              <a:srgbClr val="0099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156" name="Line 40"/>
          <p:cNvSpPr>
            <a:spLocks noChangeShapeType="1"/>
          </p:cNvSpPr>
          <p:nvPr/>
        </p:nvSpPr>
        <p:spPr bwMode="auto">
          <a:xfrm flipV="1">
            <a:off x="6121400" y="5324475"/>
            <a:ext cx="0" cy="1790700"/>
          </a:xfrm>
          <a:prstGeom prst="line">
            <a:avLst/>
          </a:prstGeom>
          <a:noFill/>
          <a:ln w="38100">
            <a:solidFill>
              <a:srgbClr val="009900"/>
            </a:solidFill>
            <a:round/>
            <a:headEnd type="none" w="med" len="lg"/>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157" name="Line 41"/>
          <p:cNvSpPr>
            <a:spLocks noChangeShapeType="1"/>
          </p:cNvSpPr>
          <p:nvPr/>
        </p:nvSpPr>
        <p:spPr bwMode="auto">
          <a:xfrm>
            <a:off x="6426200" y="5337175"/>
            <a:ext cx="0" cy="1790700"/>
          </a:xfrm>
          <a:prstGeom prst="line">
            <a:avLst/>
          </a:prstGeom>
          <a:noFill/>
          <a:ln w="38100">
            <a:solidFill>
              <a:srgbClr val="0099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158" name="AutoShape 42"/>
          <p:cNvSpPr>
            <a:spLocks noChangeArrowheads="1"/>
          </p:cNvSpPr>
          <p:nvPr/>
        </p:nvSpPr>
        <p:spPr bwMode="auto">
          <a:xfrm>
            <a:off x="6527800" y="2693988"/>
            <a:ext cx="650875" cy="1244600"/>
          </a:xfrm>
          <a:prstGeom prst="roundRect">
            <a:avLst>
              <a:gd name="adj" fmla="val 16667"/>
            </a:avLst>
          </a:pr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lIns="95088" tIns="47544" rIns="95088" bIns="47544" anchor="ct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r>
              <a:rPr lang="en-US" altLang="en-US" sz="1200" b="0" dirty="0">
                <a:solidFill>
                  <a:srgbClr val="009900"/>
                </a:solidFill>
                <a:latin typeface="Arial Black" panose="020B0A04020102020204" pitchFamily="34" charset="0"/>
              </a:rPr>
              <a:t>CAN</a:t>
            </a:r>
          </a:p>
          <a:p>
            <a:pPr algn="ctr"/>
            <a:r>
              <a:rPr lang="en-US" altLang="en-US" sz="1200" b="0" dirty="0">
                <a:solidFill>
                  <a:srgbClr val="009900"/>
                </a:solidFill>
                <a:latin typeface="Arial Black" panose="020B0A04020102020204" pitchFamily="34" charset="0"/>
              </a:rPr>
              <a:t>GOD</a:t>
            </a:r>
          </a:p>
          <a:p>
            <a:pPr algn="ctr"/>
            <a:r>
              <a:rPr lang="en-US" altLang="en-US" sz="1200" b="0" dirty="0">
                <a:solidFill>
                  <a:srgbClr val="009900"/>
                </a:solidFill>
                <a:latin typeface="Arial Black" panose="020B0A04020102020204" pitchFamily="34" charset="0"/>
              </a:rPr>
              <a:t>TRUST</a:t>
            </a:r>
          </a:p>
          <a:p>
            <a:pPr algn="ctr"/>
            <a:r>
              <a:rPr lang="en-US" altLang="en-US" sz="1200" b="0" dirty="0">
                <a:solidFill>
                  <a:srgbClr val="009900"/>
                </a:solidFill>
                <a:latin typeface="Arial Black" panose="020B0A04020102020204" pitchFamily="34" charset="0"/>
              </a:rPr>
              <a:t>YOU?</a:t>
            </a:r>
            <a:endParaRPr lang="en-US" altLang="en-US" sz="1200" b="0" dirty="0">
              <a:solidFill>
                <a:srgbClr val="009900"/>
              </a:solidFill>
              <a:latin typeface="Bodoni Recut Black SSi"/>
            </a:endParaRPr>
          </a:p>
        </p:txBody>
      </p:sp>
      <p:sp>
        <p:nvSpPr>
          <p:cNvPr id="5159" name="Text Box 43"/>
          <p:cNvSpPr txBox="1">
            <a:spLocks noChangeArrowheads="1"/>
          </p:cNvSpPr>
          <p:nvPr/>
        </p:nvSpPr>
        <p:spPr bwMode="auto">
          <a:xfrm>
            <a:off x="6937375" y="2571750"/>
            <a:ext cx="14763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endParaRPr lang="en-US" altLang="en-US" sz="1700" b="0" dirty="0">
              <a:solidFill>
                <a:schemeClr val="tx1"/>
              </a:solidFill>
              <a:latin typeface="Times New Roman" panose="02020603050405020304" pitchFamily="18" charset="0"/>
            </a:endParaRPr>
          </a:p>
          <a:p>
            <a:endParaRPr lang="en-US" altLang="en-US" sz="1700" b="0" dirty="0">
              <a:solidFill>
                <a:schemeClr val="tx1"/>
              </a:solidFill>
              <a:latin typeface="Times New Roman" panose="02020603050405020304" pitchFamily="18" charset="0"/>
            </a:endParaRPr>
          </a:p>
        </p:txBody>
      </p:sp>
      <p:sp>
        <p:nvSpPr>
          <p:cNvPr id="5160" name="Text Box 44"/>
          <p:cNvSpPr txBox="1">
            <a:spLocks noChangeArrowheads="1"/>
          </p:cNvSpPr>
          <p:nvPr/>
        </p:nvSpPr>
        <p:spPr bwMode="auto">
          <a:xfrm>
            <a:off x="109538" y="9097963"/>
            <a:ext cx="2462212"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r>
              <a:rPr lang="en-US" altLang="en-US" sz="1000" b="0" dirty="0">
                <a:solidFill>
                  <a:schemeClr val="tx1"/>
                </a:solidFill>
                <a:latin typeface="Times New Roman" panose="02020603050405020304" pitchFamily="18" charset="0"/>
              </a:rPr>
              <a:t>DOUBLE VISION MINISTRIES:  Rev. James Twentier</a:t>
            </a:r>
          </a:p>
        </p:txBody>
      </p:sp>
      <p:sp>
        <p:nvSpPr>
          <p:cNvPr id="5161" name="Text Box 45"/>
          <p:cNvSpPr txBox="1">
            <a:spLocks noChangeArrowheads="1"/>
          </p:cNvSpPr>
          <p:nvPr/>
        </p:nvSpPr>
        <p:spPr bwMode="auto">
          <a:xfrm>
            <a:off x="1966913" y="2382838"/>
            <a:ext cx="11557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8" tIns="47544" rIns="95088" bIns="47544">
            <a:spAutoFit/>
          </a:bodyP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eaLnBrk="1" hangingPunct="1"/>
            <a:r>
              <a:rPr lang="en-US" altLang="en-US" sz="1000" b="0" dirty="0">
                <a:solidFill>
                  <a:srgbClr val="0000CC"/>
                </a:solidFill>
                <a:latin typeface="Arial Black" panose="020B0A04020102020204" pitchFamily="34" charset="0"/>
              </a:rPr>
              <a:t>-</a:t>
            </a:r>
            <a:r>
              <a:rPr lang="en-US" altLang="en-US" sz="1900" b="0" dirty="0">
                <a:solidFill>
                  <a:srgbClr val="0000CC"/>
                </a:solidFill>
                <a:latin typeface="Arial" panose="020B0604020202020204" pitchFamily="34" charset="0"/>
              </a:rPr>
              <a:t> </a:t>
            </a:r>
            <a:r>
              <a:rPr lang="en-US" altLang="en-US" sz="1000" b="0" dirty="0">
                <a:solidFill>
                  <a:srgbClr val="0000CC"/>
                </a:solidFill>
                <a:latin typeface="Arial Black" panose="020B0A04020102020204" pitchFamily="34" charset="0"/>
              </a:rPr>
              <a:t>WRITTEN</a:t>
            </a:r>
          </a:p>
          <a:p>
            <a:pPr eaLnBrk="1" hangingPunct="1"/>
            <a:r>
              <a:rPr lang="en-US" altLang="en-US" sz="1000" b="0" dirty="0">
                <a:solidFill>
                  <a:srgbClr val="0000CC"/>
                </a:solidFill>
                <a:latin typeface="Arial Black" panose="020B0A04020102020204" pitchFamily="34" charset="0"/>
              </a:rPr>
              <a:t>     WORD</a:t>
            </a:r>
          </a:p>
          <a:p>
            <a:pPr eaLnBrk="1" hangingPunct="1"/>
            <a:endParaRPr lang="en-US" altLang="en-US" sz="200" b="0" dirty="0">
              <a:solidFill>
                <a:srgbClr val="0000CC"/>
              </a:solidFill>
              <a:latin typeface="Arial Black" panose="020B0A04020102020204" pitchFamily="34" charset="0"/>
            </a:endParaRPr>
          </a:p>
          <a:p>
            <a:pPr eaLnBrk="1" hangingPunct="1"/>
            <a:r>
              <a:rPr lang="en-US" altLang="en-US" sz="1000" b="0" dirty="0">
                <a:solidFill>
                  <a:srgbClr val="0000CC"/>
                </a:solidFill>
                <a:latin typeface="Arial Black" panose="020B0A04020102020204" pitchFamily="34" charset="0"/>
              </a:rPr>
              <a:t>- PREACHED</a:t>
            </a:r>
          </a:p>
          <a:p>
            <a:pPr eaLnBrk="1" hangingPunct="1"/>
            <a:r>
              <a:rPr lang="en-US" altLang="en-US" sz="1000" b="0" dirty="0">
                <a:solidFill>
                  <a:srgbClr val="0000CC"/>
                </a:solidFill>
                <a:latin typeface="Arial Black" panose="020B0A04020102020204" pitchFamily="34" charset="0"/>
              </a:rPr>
              <a:t>     WORD</a:t>
            </a:r>
          </a:p>
          <a:p>
            <a:pPr eaLnBrk="1" hangingPunct="1">
              <a:buFontTx/>
              <a:buChar char="-"/>
            </a:pPr>
            <a:endParaRPr lang="en-US" altLang="en-US" sz="200" b="0" dirty="0">
              <a:solidFill>
                <a:srgbClr val="0000CC"/>
              </a:solidFill>
              <a:latin typeface="Arial Black" panose="020B0A04020102020204" pitchFamily="34" charset="0"/>
            </a:endParaRPr>
          </a:p>
          <a:p>
            <a:pPr eaLnBrk="1" hangingPunct="1">
              <a:buFontTx/>
              <a:buChar char="-"/>
            </a:pPr>
            <a:r>
              <a:rPr lang="en-US" altLang="en-US" sz="1000" b="0" dirty="0">
                <a:solidFill>
                  <a:srgbClr val="0000CC"/>
                </a:solidFill>
                <a:latin typeface="Arial Black" panose="020B0A04020102020204" pitchFamily="34" charset="0"/>
              </a:rPr>
              <a:t> PROPHECY</a:t>
            </a:r>
          </a:p>
          <a:p>
            <a:pPr eaLnBrk="1" hangingPunct="1"/>
            <a:endParaRPr lang="en-US" altLang="en-US" sz="200" b="0" dirty="0">
              <a:solidFill>
                <a:srgbClr val="0000CC"/>
              </a:solidFill>
              <a:latin typeface="Arial Black" panose="020B0A04020102020204" pitchFamily="34" charset="0"/>
            </a:endParaRPr>
          </a:p>
          <a:p>
            <a:pPr eaLnBrk="1" hangingPunct="1"/>
            <a:r>
              <a:rPr lang="en-US" altLang="en-US" sz="1000" b="0" dirty="0">
                <a:solidFill>
                  <a:srgbClr val="0000CC"/>
                </a:solidFill>
                <a:latin typeface="Arial Black" panose="020B0A04020102020204" pitchFamily="34" charset="0"/>
              </a:rPr>
              <a:t>- DREAMS</a:t>
            </a:r>
          </a:p>
        </p:txBody>
      </p:sp>
      <p:sp>
        <p:nvSpPr>
          <p:cNvPr id="5162" name="AutoShape 46"/>
          <p:cNvSpPr>
            <a:spLocks noChangeArrowheads="1"/>
          </p:cNvSpPr>
          <p:nvPr/>
        </p:nvSpPr>
        <p:spPr bwMode="auto">
          <a:xfrm>
            <a:off x="3657600" y="2746375"/>
            <a:ext cx="1046163" cy="1079500"/>
          </a:xfrm>
          <a:prstGeom prst="roundRect">
            <a:avLst>
              <a:gd name="adj" fmla="val 16667"/>
            </a:avLst>
          </a:prstGeom>
          <a:noFill/>
          <a:ln w="28575">
            <a:solidFill>
              <a:srgbClr val="FF0000"/>
            </a:solidFill>
            <a:round/>
            <a:headEnd/>
            <a:tailEnd/>
          </a:ln>
        </p:spPr>
        <p:txBody>
          <a:bodyPr wrap="none" lIns="95088" tIns="47544" rIns="95088" bIns="47544" anchor="ct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a:endParaRPr lang="en-US" altLang="en-US" sz="400" b="0" dirty="0">
              <a:solidFill>
                <a:srgbClr val="FF0000"/>
              </a:solidFill>
              <a:latin typeface="Arial Black" panose="020B0A04020102020204" pitchFamily="34" charset="0"/>
            </a:endParaRPr>
          </a:p>
          <a:p>
            <a:pPr algn="ctr"/>
            <a:r>
              <a:rPr lang="en-US" altLang="en-US" sz="1200" b="0" dirty="0">
                <a:solidFill>
                  <a:srgbClr val="FF0000"/>
                </a:solidFill>
                <a:latin typeface="Arial Black" panose="020B0A04020102020204" pitchFamily="34" charset="0"/>
              </a:rPr>
              <a:t>LOVE AND</a:t>
            </a:r>
          </a:p>
          <a:p>
            <a:pPr algn="ctr"/>
            <a:r>
              <a:rPr lang="en-US" altLang="en-US" sz="1200" b="0" dirty="0">
                <a:solidFill>
                  <a:srgbClr val="FF0000"/>
                </a:solidFill>
                <a:latin typeface="Arial Black" panose="020B0A04020102020204" pitchFamily="34" charset="0"/>
              </a:rPr>
              <a:t>MINISTER</a:t>
            </a:r>
          </a:p>
          <a:p>
            <a:pPr algn="ctr"/>
            <a:r>
              <a:rPr lang="en-US" altLang="en-US" sz="1200" b="0" dirty="0">
                <a:solidFill>
                  <a:srgbClr val="FF0000"/>
                </a:solidFill>
                <a:latin typeface="Arial Black" panose="020B0A04020102020204" pitchFamily="34" charset="0"/>
              </a:rPr>
              <a:t>TO PEOPLE</a:t>
            </a:r>
          </a:p>
          <a:p>
            <a:pPr algn="ctr"/>
            <a:r>
              <a:rPr lang="en-US" altLang="en-US" sz="1200" b="0" dirty="0">
                <a:solidFill>
                  <a:srgbClr val="FF0000"/>
                </a:solidFill>
                <a:latin typeface="Arial Black" panose="020B0A04020102020204" pitchFamily="34" charset="0"/>
              </a:rPr>
              <a:t>IN NEED </a:t>
            </a:r>
          </a:p>
          <a:p>
            <a:pPr algn="ctr"/>
            <a:endParaRPr lang="en-US" altLang="en-US" sz="1000" b="0" dirty="0">
              <a:solidFill>
                <a:srgbClr val="FF0000"/>
              </a:solidFill>
              <a:latin typeface="Arial Black" panose="020B0A04020102020204" pitchFamily="34" charset="0"/>
            </a:endParaRPr>
          </a:p>
        </p:txBody>
      </p:sp>
      <p:sp>
        <p:nvSpPr>
          <p:cNvPr id="5163" name="Line 47"/>
          <p:cNvSpPr>
            <a:spLocks noChangeShapeType="1"/>
          </p:cNvSpPr>
          <p:nvPr/>
        </p:nvSpPr>
        <p:spPr bwMode="auto">
          <a:xfrm flipV="1">
            <a:off x="4185750" y="3892550"/>
            <a:ext cx="0" cy="635000"/>
          </a:xfrm>
          <a:prstGeom prst="line">
            <a:avLst/>
          </a:prstGeom>
          <a:noFill/>
          <a:ln w="38100">
            <a:solidFill>
              <a:srgbClr val="FF0000"/>
            </a:solidFill>
            <a:round/>
            <a:headEnd type="none" w="med" len="lg"/>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164" name="Line 48"/>
          <p:cNvSpPr>
            <a:spLocks noChangeShapeType="1"/>
          </p:cNvSpPr>
          <p:nvPr/>
        </p:nvSpPr>
        <p:spPr bwMode="auto">
          <a:xfrm flipH="1" flipV="1">
            <a:off x="4184162" y="1958975"/>
            <a:ext cx="0" cy="676275"/>
          </a:xfrm>
          <a:prstGeom prst="line">
            <a:avLst/>
          </a:prstGeom>
          <a:noFill/>
          <a:ln w="38100">
            <a:solidFill>
              <a:srgbClr val="FF0000"/>
            </a:solidFill>
            <a:round/>
            <a:headEnd type="none" w="med" len="lg"/>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165" name="Line 2053"/>
          <p:cNvSpPr>
            <a:spLocks noChangeShapeType="1"/>
          </p:cNvSpPr>
          <p:nvPr/>
        </p:nvSpPr>
        <p:spPr bwMode="auto">
          <a:xfrm flipV="1">
            <a:off x="2152650" y="401638"/>
            <a:ext cx="338138" cy="15557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166" name="Oval 48"/>
          <p:cNvSpPr>
            <a:spLocks noChangeArrowheads="1"/>
          </p:cNvSpPr>
          <p:nvPr/>
        </p:nvSpPr>
        <p:spPr bwMode="auto">
          <a:xfrm>
            <a:off x="407988" y="103188"/>
            <a:ext cx="6753225" cy="7356475"/>
          </a:xfrm>
          <a:prstGeom prst="ellipse">
            <a:avLst/>
          </a:prstGeom>
          <a:noFill/>
          <a:ln w="38100"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4000" b="1">
                <a:solidFill>
                  <a:schemeClr val="bg1"/>
                </a:solidFill>
                <a:latin typeface="Rockwell Extra Bold" panose="02060903040505020403" pitchFamily="18" charset="0"/>
                <a:cs typeface="Arial" panose="020B0604020202020204" pitchFamily="34" charset="0"/>
              </a:defRPr>
            </a:lvl1pPr>
            <a:lvl2pPr marL="742950" indent="-285750">
              <a:defRPr sz="4000" b="1">
                <a:solidFill>
                  <a:schemeClr val="bg1"/>
                </a:solidFill>
                <a:latin typeface="Rockwell Extra Bold" panose="02060903040505020403" pitchFamily="18" charset="0"/>
                <a:cs typeface="Arial" panose="020B0604020202020204" pitchFamily="34" charset="0"/>
              </a:defRPr>
            </a:lvl2pPr>
            <a:lvl3pPr marL="1143000" indent="-228600">
              <a:defRPr sz="4000" b="1">
                <a:solidFill>
                  <a:schemeClr val="bg1"/>
                </a:solidFill>
                <a:latin typeface="Rockwell Extra Bold" panose="02060903040505020403" pitchFamily="18" charset="0"/>
                <a:cs typeface="Arial" panose="020B0604020202020204" pitchFamily="34" charset="0"/>
              </a:defRPr>
            </a:lvl3pPr>
            <a:lvl4pPr marL="1600200" indent="-228600">
              <a:defRPr sz="4000" b="1">
                <a:solidFill>
                  <a:schemeClr val="bg1"/>
                </a:solidFill>
                <a:latin typeface="Rockwell Extra Bold" panose="02060903040505020403" pitchFamily="18" charset="0"/>
                <a:cs typeface="Arial" panose="020B0604020202020204" pitchFamily="34" charset="0"/>
              </a:defRPr>
            </a:lvl4pPr>
            <a:lvl5pPr marL="2057400" indent="-228600">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endParaRPr lang="en-US" altLang="en-US" sz="2400" b="0" dirty="0">
              <a:solidFill>
                <a:schemeClr val="tx1"/>
              </a:solidFill>
              <a:latin typeface="Times New Roman" panose="02020603050405020304" pitchFamily="18" charset="0"/>
            </a:endParaRPr>
          </a:p>
        </p:txBody>
      </p:sp>
      <p:sp>
        <p:nvSpPr>
          <p:cNvPr id="5167" name="Line 2053"/>
          <p:cNvSpPr>
            <a:spLocks noChangeShapeType="1"/>
          </p:cNvSpPr>
          <p:nvPr/>
        </p:nvSpPr>
        <p:spPr bwMode="auto">
          <a:xfrm flipH="1">
            <a:off x="5043488" y="7059613"/>
            <a:ext cx="279400" cy="1762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168" name="Line 33"/>
          <p:cNvSpPr>
            <a:spLocks noChangeShapeType="1"/>
          </p:cNvSpPr>
          <p:nvPr/>
        </p:nvSpPr>
        <p:spPr bwMode="auto">
          <a:xfrm>
            <a:off x="3657600" y="7090340"/>
            <a:ext cx="533400" cy="0"/>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2" name="Line 33"/>
          <p:cNvSpPr>
            <a:spLocks noChangeShapeType="1"/>
          </p:cNvSpPr>
          <p:nvPr/>
        </p:nvSpPr>
        <p:spPr bwMode="auto">
          <a:xfrm flipH="1" flipV="1">
            <a:off x="4149723" y="5237712"/>
            <a:ext cx="29554" cy="1878012"/>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3" name="Line 33"/>
          <p:cNvSpPr>
            <a:spLocks noChangeShapeType="1"/>
          </p:cNvSpPr>
          <p:nvPr/>
        </p:nvSpPr>
        <p:spPr bwMode="auto">
          <a:xfrm flipH="1" flipV="1">
            <a:off x="5007997" y="1968500"/>
            <a:ext cx="56372" cy="3582193"/>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2" name="Arrow: Down 1"/>
          <p:cNvSpPr/>
          <p:nvPr/>
        </p:nvSpPr>
        <p:spPr bwMode="auto">
          <a:xfrm>
            <a:off x="4495800" y="2148681"/>
            <a:ext cx="484632" cy="978408"/>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chemeClr val="bg1"/>
              </a:solidFill>
              <a:effectLst/>
              <a:latin typeface="Rockwell Extra Bold" panose="02060903040505020403" pitchFamily="18" charset="0"/>
            </a:endParaRPr>
          </a:p>
        </p:txBody>
      </p:sp>
      <p:sp>
        <p:nvSpPr>
          <p:cNvPr id="4" name="Oval 3"/>
          <p:cNvSpPr/>
          <p:nvPr/>
        </p:nvSpPr>
        <p:spPr bwMode="auto">
          <a:xfrm>
            <a:off x="6383338" y="2834481"/>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chemeClr val="bg1"/>
              </a:solidFill>
              <a:effectLst/>
              <a:latin typeface="Rockwell Extra Bold" panose="02060903040505020403" pitchFamily="18" charset="0"/>
            </a:endParaRPr>
          </a:p>
        </p:txBody>
      </p:sp>
      <p:sp>
        <p:nvSpPr>
          <p:cNvPr id="5" name="TextBox 4"/>
          <p:cNvSpPr txBox="1"/>
          <p:nvPr/>
        </p:nvSpPr>
        <p:spPr>
          <a:xfrm>
            <a:off x="2057400" y="1386681"/>
            <a:ext cx="3266087" cy="400110"/>
          </a:xfrm>
          <a:prstGeom prst="rect">
            <a:avLst/>
          </a:prstGeom>
          <a:noFill/>
        </p:spPr>
        <p:txBody>
          <a:bodyPr wrap="none" rtlCol="0">
            <a:spAutoFit/>
          </a:bodyPr>
          <a:lstStyle/>
          <a:p>
            <a:r>
              <a:rPr lang="en-US" sz="2000" dirty="0">
                <a:solidFill>
                  <a:schemeClr val="tx1"/>
                </a:solidFill>
                <a:latin typeface="Arial Black" panose="020B0A04020102020204" pitchFamily="34" charset="0"/>
              </a:rPr>
              <a:t>Relationship with God</a:t>
            </a:r>
          </a:p>
        </p:txBody>
      </p:sp>
    </p:spTree>
    <p:extLst>
      <p:ext uri="{BB962C8B-B14F-4D97-AF65-F5344CB8AC3E}">
        <p14:creationId xmlns:p14="http://schemas.microsoft.com/office/powerpoint/2010/main" val="2300780949"/>
      </p:ext>
    </p:extLst>
  </p:cSld>
  <p:clrMapOvr>
    <a:masterClrMapping/>
  </p:clrMapOvr>
  <p:transition spd="slow">
    <p:checker/>
    <p:sndAc>
      <p:stSnd>
        <p:snd r:embed="rId3" name="projctor.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val 2"/>
          <p:cNvSpPr>
            <a:spLocks noChangeArrowheads="1"/>
          </p:cNvSpPr>
          <p:nvPr/>
        </p:nvSpPr>
        <p:spPr bwMode="auto">
          <a:xfrm>
            <a:off x="304800" y="2362200"/>
            <a:ext cx="3276600" cy="1447800"/>
          </a:xfrm>
          <a:prstGeom prst="ellipse">
            <a:avLst/>
          </a:prstGeom>
          <a:solidFill>
            <a:schemeClr val="accent2"/>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latin typeface="Arial Black" panose="020B0A04020102020204" pitchFamily="34" charset="0"/>
              </a:rPr>
              <a:t>The Spiritual Man</a:t>
            </a:r>
          </a:p>
        </p:txBody>
      </p:sp>
      <p:sp>
        <p:nvSpPr>
          <p:cNvPr id="115715" name="Oval 3"/>
          <p:cNvSpPr>
            <a:spLocks noChangeArrowheads="1"/>
          </p:cNvSpPr>
          <p:nvPr/>
        </p:nvSpPr>
        <p:spPr bwMode="auto">
          <a:xfrm>
            <a:off x="3429000" y="4876800"/>
            <a:ext cx="3276600" cy="1447800"/>
          </a:xfrm>
          <a:prstGeom prst="ellipse">
            <a:avLst/>
          </a:prstGeom>
          <a:solidFill>
            <a:srgbClr val="0066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latin typeface="Arial Black" panose="020B0A04020102020204" pitchFamily="34" charset="0"/>
              </a:rPr>
              <a:t>The Carnal Man</a:t>
            </a:r>
          </a:p>
        </p:txBody>
      </p:sp>
      <p:sp>
        <p:nvSpPr>
          <p:cNvPr id="115716" name="Line 4"/>
          <p:cNvSpPr>
            <a:spLocks noChangeShapeType="1"/>
          </p:cNvSpPr>
          <p:nvPr/>
        </p:nvSpPr>
        <p:spPr bwMode="auto">
          <a:xfrm flipH="1" flipV="1">
            <a:off x="3276600" y="1524000"/>
            <a:ext cx="1066800" cy="3352800"/>
          </a:xfrm>
          <a:prstGeom prst="line">
            <a:avLst/>
          </a:prstGeom>
          <a:noFill/>
          <a:ln w="285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5717" name="Rectangle 5"/>
          <p:cNvSpPr>
            <a:spLocks noChangeArrowheads="1"/>
          </p:cNvSpPr>
          <p:nvPr/>
        </p:nvSpPr>
        <p:spPr bwMode="auto">
          <a:xfrm>
            <a:off x="3886200" y="7835900"/>
            <a:ext cx="2895600" cy="1193800"/>
          </a:xfrm>
          <a:prstGeom prst="rect">
            <a:avLst/>
          </a:prstGeom>
          <a:solidFill>
            <a:schemeClr val="tx1"/>
          </a:solidFill>
          <a:ln w="762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latin typeface="Arial Black" panose="020B0A04020102020204" pitchFamily="34" charset="0"/>
              </a:rPr>
              <a:t>THE KINGDOM</a:t>
            </a:r>
          </a:p>
          <a:p>
            <a:pPr algn="ctr"/>
            <a:r>
              <a:rPr lang="en-US" altLang="en-US" sz="2000" b="0" dirty="0">
                <a:latin typeface="Arial Black" panose="020B0A04020102020204" pitchFamily="34" charset="0"/>
              </a:rPr>
              <a:t>OF THE WORLD</a:t>
            </a:r>
          </a:p>
        </p:txBody>
      </p:sp>
      <p:sp>
        <p:nvSpPr>
          <p:cNvPr id="115718" name="Rectangle 6"/>
          <p:cNvSpPr>
            <a:spLocks noChangeArrowheads="1"/>
          </p:cNvSpPr>
          <p:nvPr/>
        </p:nvSpPr>
        <p:spPr bwMode="auto">
          <a:xfrm>
            <a:off x="304800" y="228600"/>
            <a:ext cx="2895600" cy="12192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latin typeface="Arial Black" panose="020B0A04020102020204" pitchFamily="34" charset="0"/>
              </a:rPr>
              <a:t>THE KINGDOM</a:t>
            </a:r>
          </a:p>
          <a:p>
            <a:pPr algn="ctr"/>
            <a:r>
              <a:rPr lang="en-US" altLang="en-US" sz="2000" b="0" dirty="0">
                <a:latin typeface="Arial Black" panose="020B0A04020102020204" pitchFamily="34" charset="0"/>
              </a:rPr>
              <a:t>OF GOD</a:t>
            </a:r>
          </a:p>
        </p:txBody>
      </p:sp>
      <p:sp>
        <p:nvSpPr>
          <p:cNvPr id="115719" name="Line 7"/>
          <p:cNvSpPr>
            <a:spLocks noChangeShapeType="1"/>
          </p:cNvSpPr>
          <p:nvPr/>
        </p:nvSpPr>
        <p:spPr bwMode="auto">
          <a:xfrm>
            <a:off x="5181600" y="6426200"/>
            <a:ext cx="0" cy="1295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5720" name="Line 8"/>
          <p:cNvSpPr>
            <a:spLocks noChangeShapeType="1"/>
          </p:cNvSpPr>
          <p:nvPr/>
        </p:nvSpPr>
        <p:spPr bwMode="auto">
          <a:xfrm flipV="1">
            <a:off x="1905000" y="1498600"/>
            <a:ext cx="0" cy="7874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5721" name="Text Box 9"/>
          <p:cNvSpPr txBox="1">
            <a:spLocks noChangeArrowheads="1"/>
          </p:cNvSpPr>
          <p:nvPr/>
        </p:nvSpPr>
        <p:spPr bwMode="auto">
          <a:xfrm>
            <a:off x="4114800" y="1219200"/>
            <a:ext cx="3538538"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800" b="0" dirty="0">
              <a:solidFill>
                <a:srgbClr val="0000FF"/>
              </a:solidFill>
              <a:latin typeface="Arial Black" panose="020B0A04020102020204" pitchFamily="34" charset="0"/>
            </a:endParaRPr>
          </a:p>
          <a:p>
            <a:r>
              <a:rPr lang="en-US" altLang="en-US" sz="1600" b="0" dirty="0">
                <a:solidFill>
                  <a:srgbClr val="0000FF"/>
                </a:solidFill>
                <a:latin typeface="Arial Black" panose="020B0A04020102020204" pitchFamily="34" charset="0"/>
              </a:rPr>
              <a:t>As one becomes more</a:t>
            </a:r>
          </a:p>
          <a:p>
            <a:r>
              <a:rPr lang="en-US" altLang="en-US" sz="1600" b="0" dirty="0">
                <a:solidFill>
                  <a:srgbClr val="0000FF"/>
                </a:solidFill>
                <a:latin typeface="Arial Black" panose="020B0A04020102020204" pitchFamily="34" charset="0"/>
              </a:rPr>
              <a:t>spiritual they become</a:t>
            </a:r>
          </a:p>
          <a:p>
            <a:r>
              <a:rPr lang="en-US" altLang="en-US" sz="1600" b="0" dirty="0">
                <a:solidFill>
                  <a:srgbClr val="0000FF"/>
                </a:solidFill>
                <a:latin typeface="Arial Black" panose="020B0A04020102020204" pitchFamily="34" charset="0"/>
              </a:rPr>
              <a:t>less tolerant of carnal</a:t>
            </a:r>
          </a:p>
          <a:p>
            <a:r>
              <a:rPr lang="en-US" altLang="en-US" sz="1600" b="0" dirty="0">
                <a:solidFill>
                  <a:srgbClr val="0000FF"/>
                </a:solidFill>
                <a:latin typeface="Arial Black" panose="020B0A04020102020204" pitchFamily="34" charset="0"/>
              </a:rPr>
              <a:t>things and more tolerant         </a:t>
            </a:r>
          </a:p>
          <a:p>
            <a:r>
              <a:rPr lang="en-US" altLang="en-US" sz="1600" b="0" dirty="0">
                <a:solidFill>
                  <a:srgbClr val="0000FF"/>
                </a:solidFill>
                <a:latin typeface="Arial Black" panose="020B0A04020102020204" pitchFamily="34" charset="0"/>
              </a:rPr>
              <a:t>of the things of the Spirit: </a:t>
            </a:r>
          </a:p>
          <a:p>
            <a:endParaRPr lang="en-US" altLang="en-US" sz="200" b="0" dirty="0">
              <a:solidFill>
                <a:srgbClr val="0000FF"/>
              </a:solidFill>
              <a:latin typeface="Arial Black" panose="020B0A04020102020204" pitchFamily="34" charset="0"/>
            </a:endParaRPr>
          </a:p>
          <a:p>
            <a:r>
              <a:rPr lang="en-US" altLang="en-US" sz="1400" dirty="0">
                <a:solidFill>
                  <a:srgbClr val="0000FF"/>
                </a:solidFill>
                <a:latin typeface="Times" panose="02020603050405020304" pitchFamily="18" charset="0"/>
              </a:rPr>
              <a:t> They are stable and dependable</a:t>
            </a:r>
          </a:p>
          <a:p>
            <a:r>
              <a:rPr lang="en-US" altLang="en-US" sz="1400" dirty="0">
                <a:solidFill>
                  <a:srgbClr val="0000FF"/>
                </a:solidFill>
                <a:latin typeface="Times" panose="02020603050405020304" pitchFamily="18" charset="0"/>
              </a:rPr>
              <a:t> and their mind is made up to be </a:t>
            </a:r>
          </a:p>
          <a:p>
            <a:r>
              <a:rPr lang="en-US" altLang="en-US" sz="1400" dirty="0">
                <a:solidFill>
                  <a:srgbClr val="0000FF"/>
                </a:solidFill>
                <a:latin typeface="Times" panose="02020603050405020304" pitchFamily="18" charset="0"/>
              </a:rPr>
              <a:t> 110% for the Kingdom of God in: </a:t>
            </a:r>
          </a:p>
          <a:p>
            <a:r>
              <a:rPr lang="en-US" altLang="en-US" sz="1400" dirty="0">
                <a:solidFill>
                  <a:srgbClr val="0000FF"/>
                </a:solidFill>
                <a:latin typeface="Times" panose="02020603050405020304" pitchFamily="18" charset="0"/>
              </a:rPr>
              <a:t> prayer,  fasting, faithfulness to </a:t>
            </a:r>
          </a:p>
          <a:p>
            <a:r>
              <a:rPr lang="en-US" altLang="en-US" sz="1400" dirty="0">
                <a:solidFill>
                  <a:srgbClr val="0000FF"/>
                </a:solidFill>
                <a:latin typeface="Times" panose="02020603050405020304" pitchFamily="18" charset="0"/>
              </a:rPr>
              <a:t> God’s house, study of God’s </a:t>
            </a:r>
          </a:p>
          <a:p>
            <a:r>
              <a:rPr lang="en-US" altLang="en-US" sz="1400" dirty="0">
                <a:solidFill>
                  <a:srgbClr val="0000FF"/>
                </a:solidFill>
                <a:latin typeface="Times" panose="02020603050405020304" pitchFamily="18" charset="0"/>
              </a:rPr>
              <a:t> Word, frequent renewal of the Holy</a:t>
            </a:r>
          </a:p>
          <a:p>
            <a:r>
              <a:rPr lang="en-US" altLang="en-US" sz="1400" dirty="0">
                <a:solidFill>
                  <a:srgbClr val="0000FF"/>
                </a:solidFill>
                <a:latin typeface="Times" panose="02020603050405020304" pitchFamily="18" charset="0"/>
              </a:rPr>
              <a:t> Ghost, working in the  Father’s  </a:t>
            </a:r>
          </a:p>
          <a:p>
            <a:r>
              <a:rPr lang="en-US" altLang="en-US" sz="1400" dirty="0">
                <a:solidFill>
                  <a:srgbClr val="0000FF"/>
                </a:solidFill>
                <a:latin typeface="Times" panose="02020603050405020304" pitchFamily="18" charset="0"/>
              </a:rPr>
              <a:t>  business to reach lost souls. </a:t>
            </a:r>
          </a:p>
        </p:txBody>
      </p:sp>
      <p:sp>
        <p:nvSpPr>
          <p:cNvPr id="115722" name="Text Box 10"/>
          <p:cNvSpPr txBox="1">
            <a:spLocks noChangeArrowheads="1"/>
          </p:cNvSpPr>
          <p:nvPr/>
        </p:nvSpPr>
        <p:spPr bwMode="auto">
          <a:xfrm>
            <a:off x="-28575" y="4343400"/>
            <a:ext cx="4040188"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rgbClr val="006600"/>
                </a:solidFill>
                <a:latin typeface="Arial Black" panose="020B0A04020102020204" pitchFamily="34" charset="0"/>
              </a:rPr>
              <a:t>As one becomes more</a:t>
            </a:r>
          </a:p>
          <a:p>
            <a:r>
              <a:rPr lang="en-US" altLang="en-US" sz="1800" b="0" dirty="0">
                <a:solidFill>
                  <a:srgbClr val="006600"/>
                </a:solidFill>
                <a:latin typeface="Arial Black" panose="020B0A04020102020204" pitchFamily="34" charset="0"/>
              </a:rPr>
              <a:t>carnal they become less</a:t>
            </a:r>
          </a:p>
          <a:p>
            <a:r>
              <a:rPr lang="en-US" altLang="en-US" sz="1800" b="0" dirty="0">
                <a:solidFill>
                  <a:srgbClr val="006600"/>
                </a:solidFill>
                <a:latin typeface="Arial Black" panose="020B0A04020102020204" pitchFamily="34" charset="0"/>
              </a:rPr>
              <a:t>tolerant of spiritual </a:t>
            </a:r>
          </a:p>
          <a:p>
            <a:r>
              <a:rPr lang="en-US" altLang="en-US" sz="1800" b="0" dirty="0">
                <a:solidFill>
                  <a:srgbClr val="006600"/>
                </a:solidFill>
                <a:latin typeface="Arial Black" panose="020B0A04020102020204" pitchFamily="34" charset="0"/>
              </a:rPr>
              <a:t>things, and more tolerant </a:t>
            </a:r>
          </a:p>
          <a:p>
            <a:r>
              <a:rPr lang="en-US" altLang="en-US" sz="1800" b="0" dirty="0">
                <a:solidFill>
                  <a:srgbClr val="006600"/>
                </a:solidFill>
                <a:latin typeface="Arial Black" panose="020B0A04020102020204" pitchFamily="34" charset="0"/>
              </a:rPr>
              <a:t>of carnal things:</a:t>
            </a:r>
          </a:p>
          <a:p>
            <a:endParaRPr lang="en-US" altLang="en-US" sz="200" b="0" dirty="0">
              <a:solidFill>
                <a:srgbClr val="006600"/>
              </a:solidFill>
              <a:latin typeface="Arial Black" panose="020B0A04020102020204" pitchFamily="34" charset="0"/>
            </a:endParaRPr>
          </a:p>
          <a:p>
            <a:r>
              <a:rPr lang="en-US" altLang="en-US" sz="1400" dirty="0">
                <a:solidFill>
                  <a:srgbClr val="006600"/>
                </a:solidFill>
                <a:latin typeface="Times" panose="02020603050405020304" pitchFamily="18" charset="0"/>
              </a:rPr>
              <a:t>The pull of two worlds makes them unstable</a:t>
            </a:r>
          </a:p>
          <a:p>
            <a:r>
              <a:rPr lang="en-US" altLang="en-US" sz="1400" dirty="0">
                <a:solidFill>
                  <a:srgbClr val="006600"/>
                </a:solidFill>
                <a:latin typeface="Times" panose="02020603050405020304" pitchFamily="18" charset="0"/>
              </a:rPr>
              <a:t>and unpredictable -- will they pray today,</a:t>
            </a:r>
          </a:p>
          <a:p>
            <a:r>
              <a:rPr lang="en-US" altLang="en-US" sz="1400" dirty="0">
                <a:solidFill>
                  <a:srgbClr val="006600"/>
                </a:solidFill>
                <a:latin typeface="Times" panose="02020603050405020304" pitchFamily="18" charset="0"/>
              </a:rPr>
              <a:t>will they go to church this time?  There is little </a:t>
            </a:r>
          </a:p>
          <a:p>
            <a:r>
              <a:rPr lang="en-US" altLang="en-US" sz="1400" dirty="0">
                <a:solidFill>
                  <a:srgbClr val="006600"/>
                </a:solidFill>
                <a:latin typeface="Times" panose="02020603050405020304" pitchFamily="18" charset="0"/>
              </a:rPr>
              <a:t>or no renewal of the Holy Ghost in their life, etc.</a:t>
            </a:r>
          </a:p>
          <a:p>
            <a:endParaRPr lang="en-US" altLang="en-US" sz="200" dirty="0">
              <a:solidFill>
                <a:srgbClr val="006600"/>
              </a:solidFill>
              <a:latin typeface="Times" panose="02020603050405020304" pitchFamily="18" charset="0"/>
            </a:endParaRPr>
          </a:p>
          <a:p>
            <a:r>
              <a:rPr lang="en-US" altLang="en-US" sz="1400" dirty="0">
                <a:solidFill>
                  <a:srgbClr val="006600"/>
                </a:solidFill>
                <a:latin typeface="Times" panose="02020603050405020304" pitchFamily="18" charset="0"/>
              </a:rPr>
              <a:t>A </a:t>
            </a:r>
            <a:r>
              <a:rPr lang="en-US" altLang="en-US" sz="1400" dirty="0">
                <a:solidFill>
                  <a:srgbClr val="006600"/>
                </a:solidFill>
                <a:latin typeface="Times" panose="02020603050405020304" pitchFamily="18" charset="0"/>
                <a:cs typeface="Times New Roman" panose="02020603050405020304" pitchFamily="18" charset="0"/>
              </a:rPr>
              <a:t>disproportionate portion</a:t>
            </a:r>
            <a:r>
              <a:rPr lang="en-US" altLang="en-US" sz="1400" dirty="0">
                <a:solidFill>
                  <a:srgbClr val="006600"/>
                </a:solidFill>
                <a:latin typeface="Times" panose="02020603050405020304" pitchFamily="18" charset="0"/>
              </a:rPr>
              <a:t> of their spare time is</a:t>
            </a:r>
          </a:p>
          <a:p>
            <a:r>
              <a:rPr lang="en-US" altLang="en-US" sz="1400" dirty="0">
                <a:solidFill>
                  <a:srgbClr val="006600"/>
                </a:solidFill>
                <a:latin typeface="Times" panose="02020603050405020304" pitchFamily="18" charset="0"/>
              </a:rPr>
              <a:t>spent on recreation, entertainment, careers, etc.,</a:t>
            </a:r>
          </a:p>
          <a:p>
            <a:r>
              <a:rPr lang="en-US" altLang="en-US" sz="1400" dirty="0">
                <a:solidFill>
                  <a:srgbClr val="006600"/>
                </a:solidFill>
                <a:latin typeface="Times" panose="02020603050405020304" pitchFamily="18" charset="0"/>
              </a:rPr>
              <a:t>(justified because there is no open sin involved).</a:t>
            </a:r>
          </a:p>
          <a:p>
            <a:r>
              <a:rPr lang="en-US" altLang="en-US" sz="1400" dirty="0">
                <a:solidFill>
                  <a:srgbClr val="006600"/>
                </a:solidFill>
                <a:latin typeface="Times" panose="02020603050405020304" pitchFamily="18" charset="0"/>
              </a:rPr>
              <a:t>The things of the Spirit have taken a lesser</a:t>
            </a:r>
          </a:p>
          <a:p>
            <a:r>
              <a:rPr lang="en-US" altLang="en-US" sz="1400" dirty="0">
                <a:solidFill>
                  <a:srgbClr val="006600"/>
                </a:solidFill>
                <a:latin typeface="Times" panose="02020603050405020304" pitchFamily="18" charset="0"/>
              </a:rPr>
              <a:t>priority in their life.  There is a lacking in</a:t>
            </a:r>
          </a:p>
          <a:p>
            <a:r>
              <a:rPr lang="en-US" altLang="en-US" sz="1400" dirty="0">
                <a:solidFill>
                  <a:srgbClr val="006600"/>
                </a:solidFill>
                <a:latin typeface="Times" panose="02020603050405020304" pitchFamily="18" charset="0"/>
              </a:rPr>
              <a:t>their pursuit of spiritual things -- prayer, </a:t>
            </a:r>
          </a:p>
          <a:p>
            <a:r>
              <a:rPr lang="en-US" altLang="en-US" sz="1400" dirty="0">
                <a:solidFill>
                  <a:srgbClr val="006600"/>
                </a:solidFill>
                <a:latin typeface="Times" panose="02020603050405020304" pitchFamily="18" charset="0"/>
              </a:rPr>
              <a:t>fasting, study of God’s Word, faithfulness </a:t>
            </a:r>
          </a:p>
          <a:p>
            <a:r>
              <a:rPr lang="en-US" altLang="en-US" sz="1400" dirty="0">
                <a:solidFill>
                  <a:srgbClr val="006600"/>
                </a:solidFill>
                <a:latin typeface="Times" panose="02020603050405020304" pitchFamily="18" charset="0"/>
              </a:rPr>
              <a:t>to God’s house, working in the Father’s </a:t>
            </a:r>
          </a:p>
          <a:p>
            <a:r>
              <a:rPr lang="en-US" altLang="en-US" sz="1400" dirty="0">
                <a:solidFill>
                  <a:srgbClr val="006600"/>
                </a:solidFill>
                <a:latin typeface="Times" panose="02020603050405020304" pitchFamily="18" charset="0"/>
              </a:rPr>
              <a:t>business to reach lost souls.</a:t>
            </a:r>
          </a:p>
          <a:p>
            <a:endParaRPr lang="en-US" altLang="en-US" sz="1100" dirty="0">
              <a:solidFill>
                <a:srgbClr val="006600"/>
              </a:solidFill>
              <a:latin typeface="Times" panose="02020603050405020304" pitchFamily="18" charset="0"/>
            </a:endParaRPr>
          </a:p>
          <a:p>
            <a:r>
              <a:rPr lang="en-US" altLang="en-US" sz="1600" i="1" dirty="0">
                <a:solidFill>
                  <a:schemeClr val="tx1"/>
                </a:solidFill>
                <a:latin typeface="Times" panose="02020603050405020304" pitchFamily="18" charset="0"/>
              </a:rPr>
              <a:t>The carnal mind can justify anything that  </a:t>
            </a:r>
          </a:p>
          <a:p>
            <a:r>
              <a:rPr lang="en-US" altLang="en-US" sz="1600" i="1" dirty="0">
                <a:solidFill>
                  <a:schemeClr val="tx1"/>
                </a:solidFill>
                <a:latin typeface="Times" panose="02020603050405020304" pitchFamily="18" charset="0"/>
              </a:rPr>
              <a:t>the conscience or the Spirit of God condemns.</a:t>
            </a:r>
          </a:p>
          <a:p>
            <a:endParaRPr lang="en-US" altLang="en-US" sz="1600" i="1" dirty="0">
              <a:solidFill>
                <a:schemeClr val="tx1"/>
              </a:solidFill>
              <a:latin typeface="Times" panose="02020603050405020304" pitchFamily="18" charset="0"/>
            </a:endParaRPr>
          </a:p>
          <a:p>
            <a:endParaRPr lang="en-US" altLang="en-US" sz="1600" i="1" dirty="0">
              <a:solidFill>
                <a:srgbClr val="0000FF"/>
              </a:solidFill>
              <a:latin typeface="Times" panose="02020603050405020304" pitchFamily="18" charset="0"/>
            </a:endParaRPr>
          </a:p>
          <a:p>
            <a:r>
              <a:rPr lang="en-US" altLang="en-US" sz="1800" b="0" dirty="0">
                <a:solidFill>
                  <a:schemeClr val="tx1"/>
                </a:solidFill>
                <a:latin typeface="Arial Black" panose="020B0A04020102020204" pitchFamily="34" charset="0"/>
              </a:rPr>
              <a:t>  </a:t>
            </a:r>
          </a:p>
        </p:txBody>
      </p:sp>
      <p:sp>
        <p:nvSpPr>
          <p:cNvPr id="115723" name="Text Box 11"/>
          <p:cNvSpPr txBox="1">
            <a:spLocks noChangeArrowheads="1"/>
          </p:cNvSpPr>
          <p:nvPr/>
        </p:nvSpPr>
        <p:spPr bwMode="auto">
          <a:xfrm rot="5400000">
            <a:off x="4213225" y="6242050"/>
            <a:ext cx="5810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rgbClr val="006600"/>
                </a:solidFill>
                <a:latin typeface="Arial Black" panose="020B0A04020102020204" pitchFamily="34" charset="0"/>
              </a:rPr>
              <a:t>Influenced by the pull of two worlds </a:t>
            </a:r>
            <a:r>
              <a:rPr lang="en-US" altLang="en-US" sz="1400" b="0" dirty="0">
                <a:solidFill>
                  <a:srgbClr val="006600"/>
                </a:solidFill>
                <a:latin typeface="Arial Black" panose="020B0A04020102020204" pitchFamily="34" charset="0"/>
              </a:rPr>
              <a:t>(Double-Minded)</a:t>
            </a:r>
          </a:p>
        </p:txBody>
      </p:sp>
      <p:sp>
        <p:nvSpPr>
          <p:cNvPr id="115724" name="Text Box 12"/>
          <p:cNvSpPr txBox="1">
            <a:spLocks noChangeArrowheads="1"/>
          </p:cNvSpPr>
          <p:nvPr/>
        </p:nvSpPr>
        <p:spPr bwMode="auto">
          <a:xfrm>
            <a:off x="3886200" y="76200"/>
            <a:ext cx="343217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rgbClr val="FF0000"/>
                </a:solidFill>
                <a:latin typeface="Elephant" panose="02020904090505020303" pitchFamily="18" charset="0"/>
              </a:rPr>
              <a:t>THE BORN-AGAIN</a:t>
            </a:r>
          </a:p>
          <a:p>
            <a:r>
              <a:rPr lang="en-US" altLang="en-US" sz="2400" dirty="0">
                <a:solidFill>
                  <a:srgbClr val="FF0000"/>
                </a:solidFill>
                <a:latin typeface="Elephant" panose="02020904090505020303" pitchFamily="18" charset="0"/>
              </a:rPr>
              <a:t>     CHRISTIAN:</a:t>
            </a:r>
          </a:p>
          <a:p>
            <a:r>
              <a:rPr lang="en-US" altLang="en-US" sz="2000" b="0" dirty="0">
                <a:solidFill>
                  <a:srgbClr val="006600"/>
                </a:solidFill>
                <a:latin typeface="Arial Black" panose="020B0A04020102020204" pitchFamily="34" charset="0"/>
              </a:rPr>
              <a:t>  Spiritual</a:t>
            </a:r>
            <a:r>
              <a:rPr lang="en-US" altLang="en-US" sz="2000" b="0" dirty="0">
                <a:solidFill>
                  <a:schemeClr val="tx1"/>
                </a:solidFill>
                <a:latin typeface="Arial Black" panose="020B0A04020102020204" pitchFamily="34" charset="0"/>
              </a:rPr>
              <a:t> Vs. </a:t>
            </a:r>
            <a:r>
              <a:rPr lang="en-US" altLang="en-US" sz="2000" b="0" dirty="0">
                <a:solidFill>
                  <a:srgbClr val="0000FF"/>
                </a:solidFill>
                <a:latin typeface="Arial Black" panose="020B0A04020102020204" pitchFamily="34" charset="0"/>
              </a:rPr>
              <a:t>Carnal</a:t>
            </a:r>
            <a:endParaRPr lang="en-US" altLang="en-US" sz="4800" dirty="0">
              <a:solidFill>
                <a:schemeClr val="tx1"/>
              </a:solidFill>
            </a:endParaRPr>
          </a:p>
        </p:txBody>
      </p:sp>
      <p:sp>
        <p:nvSpPr>
          <p:cNvPr id="115725" name="Text Box 13"/>
          <p:cNvSpPr txBox="1">
            <a:spLocks noChangeArrowheads="1"/>
          </p:cNvSpPr>
          <p:nvPr/>
        </p:nvSpPr>
        <p:spPr bwMode="auto">
          <a:xfrm>
            <a:off x="76200" y="1447800"/>
            <a:ext cx="12192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i="1" dirty="0">
                <a:solidFill>
                  <a:srgbClr val="FF0000"/>
                </a:solidFill>
                <a:latin typeface="Times" panose="02020603050405020304" pitchFamily="18" charset="0"/>
              </a:rPr>
              <a:t>Driven by a</a:t>
            </a:r>
          </a:p>
          <a:p>
            <a:r>
              <a:rPr lang="en-US" altLang="en-US" sz="1600" i="1" dirty="0">
                <a:solidFill>
                  <a:srgbClr val="FF0000"/>
                </a:solidFill>
                <a:latin typeface="Times" panose="02020603050405020304" pitchFamily="18" charset="0"/>
              </a:rPr>
              <a:t>passion for</a:t>
            </a:r>
          </a:p>
          <a:p>
            <a:r>
              <a:rPr lang="en-US" altLang="en-US" sz="1600" i="1" dirty="0">
                <a:solidFill>
                  <a:srgbClr val="FF0000"/>
                </a:solidFill>
                <a:latin typeface="Times" panose="02020603050405020304" pitchFamily="18" charset="0"/>
              </a:rPr>
              <a:t>the Father’s</a:t>
            </a:r>
          </a:p>
          <a:p>
            <a:r>
              <a:rPr lang="en-US" altLang="en-US" sz="1600" i="1" dirty="0">
                <a:solidFill>
                  <a:srgbClr val="FF0000"/>
                </a:solidFill>
                <a:latin typeface="Times" panose="02020603050405020304" pitchFamily="18" charset="0"/>
              </a:rPr>
              <a:t>Business</a:t>
            </a:r>
          </a:p>
        </p:txBody>
      </p:sp>
      <p:sp>
        <p:nvSpPr>
          <p:cNvPr id="115726" name="Text Box 14"/>
          <p:cNvSpPr txBox="1">
            <a:spLocks noChangeArrowheads="1"/>
          </p:cNvSpPr>
          <p:nvPr/>
        </p:nvSpPr>
        <p:spPr bwMode="auto">
          <a:xfrm>
            <a:off x="5486400" y="6381750"/>
            <a:ext cx="12541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i="1" dirty="0">
                <a:solidFill>
                  <a:schemeClr val="tx1"/>
                </a:solidFill>
                <a:latin typeface="Times" panose="02020603050405020304" pitchFamily="18" charset="0"/>
              </a:rPr>
              <a:t>Driven by a</a:t>
            </a:r>
          </a:p>
          <a:p>
            <a:r>
              <a:rPr lang="en-US" altLang="en-US" sz="1600" i="1" dirty="0">
                <a:solidFill>
                  <a:schemeClr val="tx1"/>
                </a:solidFill>
                <a:latin typeface="Times" panose="02020603050405020304" pitchFamily="18" charset="0"/>
              </a:rPr>
              <a:t>passion for</a:t>
            </a:r>
          </a:p>
          <a:p>
            <a:r>
              <a:rPr lang="en-US" altLang="en-US" sz="1600" i="1" dirty="0">
                <a:solidFill>
                  <a:schemeClr val="tx1"/>
                </a:solidFill>
                <a:latin typeface="Times" panose="02020603050405020304" pitchFamily="18" charset="0"/>
              </a:rPr>
              <a:t>his own</a:t>
            </a:r>
          </a:p>
          <a:p>
            <a:r>
              <a:rPr lang="en-US" altLang="en-US" sz="1600" i="1" dirty="0">
                <a:solidFill>
                  <a:schemeClr val="tx1"/>
                </a:solidFill>
                <a:latin typeface="Times" panose="02020603050405020304" pitchFamily="18" charset="0"/>
              </a:rPr>
              <a:t>interests and</a:t>
            </a:r>
          </a:p>
          <a:p>
            <a:r>
              <a:rPr lang="en-US" altLang="en-US" sz="1600" i="1" dirty="0">
                <a:solidFill>
                  <a:schemeClr val="tx1"/>
                </a:solidFill>
                <a:latin typeface="Times" panose="02020603050405020304" pitchFamily="18" charset="0"/>
              </a:rPr>
              <a:t>business</a:t>
            </a:r>
          </a:p>
        </p:txBody>
      </p:sp>
    </p:spTree>
  </p:cSld>
  <p:clrMapOvr>
    <a:masterClrMapping/>
  </p:clrMapOvr>
  <p:transition spd="slow">
    <p:checker/>
    <p:sndAc>
      <p:stSnd>
        <p:snd r:embed="rId3" name="projctor.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917994" y="2986881"/>
            <a:ext cx="5359159" cy="2462213"/>
          </a:xfrm>
          <a:prstGeom prst="rect">
            <a:avLst/>
          </a:prstGeom>
          <a:noFill/>
        </p:spPr>
        <p:txBody>
          <a:bodyPr wrap="none" rtlCol="0">
            <a:spAutoFit/>
          </a:bodyPr>
          <a:lstStyle/>
          <a:p>
            <a:pPr algn="ctr"/>
            <a:r>
              <a:rPr lang="en-US" dirty="0">
                <a:solidFill>
                  <a:schemeClr val="tx1"/>
                </a:solidFill>
              </a:rPr>
              <a:t>Section D</a:t>
            </a:r>
          </a:p>
          <a:p>
            <a:pPr algn="ctr"/>
            <a:endParaRPr lang="en-US" sz="1000" dirty="0">
              <a:solidFill>
                <a:schemeClr val="tx1"/>
              </a:solidFill>
            </a:endParaRPr>
          </a:p>
          <a:p>
            <a:pPr algn="ctr"/>
            <a:r>
              <a:rPr lang="en-US" sz="3600" dirty="0">
                <a:solidFill>
                  <a:schemeClr val="tx1"/>
                </a:solidFill>
              </a:rPr>
              <a:t>The Complete Man</a:t>
            </a:r>
          </a:p>
          <a:p>
            <a:pPr algn="ctr"/>
            <a:endParaRPr lang="en-US" sz="3600" dirty="0">
              <a:solidFill>
                <a:schemeClr val="tx1"/>
              </a:solidFill>
            </a:endParaRPr>
          </a:p>
          <a:p>
            <a:pPr algn="ctr"/>
            <a:r>
              <a:rPr lang="en-US" sz="3200" dirty="0">
                <a:solidFill>
                  <a:schemeClr val="tx1"/>
                </a:solidFill>
              </a:rPr>
              <a:t>Body, Soul and Spirit</a:t>
            </a:r>
          </a:p>
        </p:txBody>
      </p:sp>
    </p:spTree>
    <p:extLst>
      <p:ext uri="{BB962C8B-B14F-4D97-AF65-F5344CB8AC3E}">
        <p14:creationId xmlns:p14="http://schemas.microsoft.com/office/powerpoint/2010/main" val="2956842207"/>
      </p:ext>
    </p:extLst>
  </p:cSld>
  <p:clrMapOvr>
    <a:masterClrMapping/>
  </p:clrMapOvr>
  <p:transition spd="slow">
    <p:checker/>
    <p:sndAc>
      <p:stSnd>
        <p:snd r:embed="rId2" name="projctor.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 y="90488"/>
            <a:ext cx="7070725" cy="913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hecker/>
    <p:sndAc>
      <p:stSnd>
        <p:snd r:embed="rId3" name="projctor.wav"/>
      </p:st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Oval 2"/>
          <p:cNvSpPr>
            <a:spLocks noChangeArrowheads="1"/>
          </p:cNvSpPr>
          <p:nvPr/>
        </p:nvSpPr>
        <p:spPr bwMode="auto">
          <a:xfrm>
            <a:off x="228600" y="1524000"/>
            <a:ext cx="6858000" cy="6781800"/>
          </a:xfrm>
          <a:prstGeom prst="ellipse">
            <a:avLst/>
          </a:prstGeom>
          <a:solidFill>
            <a:srgbClr val="0066FF"/>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solidFill>
                  <a:schemeClr val="tx1"/>
                </a:solidFill>
                <a:latin typeface="Times New Roman" panose="02020603050405020304" pitchFamily="18" charset="0"/>
              </a:rPr>
              <a:t>.</a:t>
            </a:r>
          </a:p>
        </p:txBody>
      </p:sp>
      <p:sp>
        <p:nvSpPr>
          <p:cNvPr id="119811" name="Oval 3"/>
          <p:cNvSpPr>
            <a:spLocks noChangeArrowheads="1"/>
          </p:cNvSpPr>
          <p:nvPr/>
        </p:nvSpPr>
        <p:spPr bwMode="auto">
          <a:xfrm>
            <a:off x="1524000" y="2895600"/>
            <a:ext cx="4267200" cy="4114800"/>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b="0" dirty="0">
              <a:solidFill>
                <a:schemeClr val="tx1"/>
              </a:solidFill>
              <a:latin typeface="Times New Roman" panose="02020603050405020304" pitchFamily="18" charset="0"/>
            </a:endParaRPr>
          </a:p>
        </p:txBody>
      </p:sp>
      <p:sp>
        <p:nvSpPr>
          <p:cNvPr id="119812" name="Text Box 4"/>
          <p:cNvSpPr txBox="1">
            <a:spLocks noChangeArrowheads="1"/>
          </p:cNvSpPr>
          <p:nvPr/>
        </p:nvSpPr>
        <p:spPr bwMode="auto">
          <a:xfrm>
            <a:off x="3036888" y="4376738"/>
            <a:ext cx="360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chemeClr val="tx1"/>
                </a:solidFill>
                <a:latin typeface="Arial Black" panose="020B0A04020102020204" pitchFamily="34" charset="0"/>
              </a:rPr>
              <a:t>   </a:t>
            </a:r>
          </a:p>
        </p:txBody>
      </p:sp>
      <p:sp>
        <p:nvSpPr>
          <p:cNvPr id="119813" name="Text Box 5"/>
          <p:cNvSpPr txBox="1">
            <a:spLocks noChangeArrowheads="1"/>
          </p:cNvSpPr>
          <p:nvPr/>
        </p:nvSpPr>
        <p:spPr bwMode="auto">
          <a:xfrm>
            <a:off x="2547938" y="3335338"/>
            <a:ext cx="501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b="0" dirty="0">
                <a:solidFill>
                  <a:schemeClr val="tx1"/>
                </a:solidFill>
                <a:latin typeface="Times New Roman" panose="02020603050405020304" pitchFamily="18" charset="0"/>
              </a:rPr>
              <a:t>     </a:t>
            </a:r>
            <a:endParaRPr lang="en-US" altLang="en-US" sz="2400" b="0" dirty="0">
              <a:solidFill>
                <a:schemeClr val="tx1"/>
              </a:solidFill>
              <a:latin typeface="Times New Roman" panose="02020603050405020304" pitchFamily="18" charset="0"/>
            </a:endParaRPr>
          </a:p>
        </p:txBody>
      </p:sp>
      <p:sp>
        <p:nvSpPr>
          <p:cNvPr id="119814" name="Text Box 6"/>
          <p:cNvSpPr txBox="1">
            <a:spLocks noChangeArrowheads="1"/>
          </p:cNvSpPr>
          <p:nvPr/>
        </p:nvSpPr>
        <p:spPr bwMode="auto">
          <a:xfrm>
            <a:off x="2498725" y="8809038"/>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chemeClr val="tx1"/>
                </a:solidFill>
                <a:latin typeface="Arial Black" panose="020B0A04020102020204" pitchFamily="34" charset="0"/>
              </a:rPr>
              <a:t> </a:t>
            </a:r>
            <a:endParaRPr lang="en-US" altLang="en-US" sz="2400" b="0" dirty="0">
              <a:solidFill>
                <a:schemeClr val="tx1"/>
              </a:solidFill>
              <a:latin typeface="Times New Roman" panose="02020603050405020304" pitchFamily="18" charset="0"/>
            </a:endParaRPr>
          </a:p>
        </p:txBody>
      </p:sp>
      <p:sp>
        <p:nvSpPr>
          <p:cNvPr id="119815" name="Text Box 7"/>
          <p:cNvSpPr txBox="1">
            <a:spLocks noChangeArrowheads="1"/>
          </p:cNvSpPr>
          <p:nvPr/>
        </p:nvSpPr>
        <p:spPr bwMode="auto">
          <a:xfrm>
            <a:off x="1450975" y="-42863"/>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        </a:t>
            </a:r>
          </a:p>
        </p:txBody>
      </p:sp>
      <p:sp>
        <p:nvSpPr>
          <p:cNvPr id="119816" name="Text Box 8"/>
          <p:cNvSpPr txBox="1">
            <a:spLocks noChangeArrowheads="1"/>
          </p:cNvSpPr>
          <p:nvPr/>
        </p:nvSpPr>
        <p:spPr bwMode="auto">
          <a:xfrm>
            <a:off x="4600575" y="85534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2400" b="0" dirty="0">
              <a:solidFill>
                <a:schemeClr val="tx1"/>
              </a:solidFill>
              <a:latin typeface="Times New Roman" panose="02020603050405020304" pitchFamily="18" charset="0"/>
            </a:endParaRPr>
          </a:p>
        </p:txBody>
      </p:sp>
      <p:sp>
        <p:nvSpPr>
          <p:cNvPr id="119817" name="Line 9"/>
          <p:cNvSpPr>
            <a:spLocks noChangeShapeType="1"/>
          </p:cNvSpPr>
          <p:nvPr/>
        </p:nvSpPr>
        <p:spPr bwMode="auto">
          <a:xfrm>
            <a:off x="3733800" y="7029450"/>
            <a:ext cx="0" cy="12763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9818" name="Line 10"/>
          <p:cNvSpPr>
            <a:spLocks noChangeShapeType="1"/>
          </p:cNvSpPr>
          <p:nvPr/>
        </p:nvSpPr>
        <p:spPr bwMode="auto">
          <a:xfrm rot="-4553177">
            <a:off x="6325394" y="5082381"/>
            <a:ext cx="1588" cy="1355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9819" name="Line 11"/>
          <p:cNvSpPr>
            <a:spLocks noChangeShapeType="1"/>
          </p:cNvSpPr>
          <p:nvPr/>
        </p:nvSpPr>
        <p:spPr bwMode="auto">
          <a:xfrm rot="3816287">
            <a:off x="1262857" y="5644356"/>
            <a:ext cx="4762" cy="12795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9820" name="Line 12"/>
          <p:cNvSpPr>
            <a:spLocks noChangeShapeType="1"/>
          </p:cNvSpPr>
          <p:nvPr/>
        </p:nvSpPr>
        <p:spPr bwMode="auto">
          <a:xfrm rot="1674881">
            <a:off x="5048250" y="1895475"/>
            <a:ext cx="1588" cy="1327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9821" name="Line 13"/>
          <p:cNvSpPr>
            <a:spLocks noChangeShapeType="1"/>
          </p:cNvSpPr>
          <p:nvPr/>
        </p:nvSpPr>
        <p:spPr bwMode="auto">
          <a:xfrm rot="-2651182">
            <a:off x="1933575" y="2120900"/>
            <a:ext cx="63500" cy="1371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9822" name="Text Box 14"/>
          <p:cNvSpPr txBox="1">
            <a:spLocks noChangeArrowheads="1"/>
          </p:cNvSpPr>
          <p:nvPr/>
        </p:nvSpPr>
        <p:spPr bwMode="auto">
          <a:xfrm>
            <a:off x="3054350" y="2147888"/>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SIGHT</a:t>
            </a:r>
          </a:p>
        </p:txBody>
      </p:sp>
      <p:sp>
        <p:nvSpPr>
          <p:cNvPr id="119823" name="Text Box 15"/>
          <p:cNvSpPr txBox="1">
            <a:spLocks noChangeArrowheads="1"/>
          </p:cNvSpPr>
          <p:nvPr/>
        </p:nvSpPr>
        <p:spPr bwMode="auto">
          <a:xfrm>
            <a:off x="4578350" y="685800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HEARING</a:t>
            </a:r>
          </a:p>
        </p:txBody>
      </p:sp>
      <p:sp>
        <p:nvSpPr>
          <p:cNvPr id="119824" name="Text Box 16"/>
          <p:cNvSpPr txBox="1">
            <a:spLocks noChangeArrowheads="1"/>
          </p:cNvSpPr>
          <p:nvPr/>
        </p:nvSpPr>
        <p:spPr bwMode="auto">
          <a:xfrm>
            <a:off x="1633538" y="7010400"/>
            <a:ext cx="128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FEELING</a:t>
            </a:r>
          </a:p>
        </p:txBody>
      </p:sp>
      <p:sp>
        <p:nvSpPr>
          <p:cNvPr id="119825" name="Text Box 17"/>
          <p:cNvSpPr txBox="1">
            <a:spLocks noChangeArrowheads="1"/>
          </p:cNvSpPr>
          <p:nvPr/>
        </p:nvSpPr>
        <p:spPr bwMode="auto">
          <a:xfrm>
            <a:off x="304800" y="4357688"/>
            <a:ext cx="102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TASTE</a:t>
            </a:r>
          </a:p>
        </p:txBody>
      </p:sp>
      <p:sp>
        <p:nvSpPr>
          <p:cNvPr id="119826" name="Text Box 18"/>
          <p:cNvSpPr txBox="1">
            <a:spLocks noChangeArrowheads="1"/>
          </p:cNvSpPr>
          <p:nvPr/>
        </p:nvSpPr>
        <p:spPr bwMode="auto">
          <a:xfrm>
            <a:off x="5746750" y="3900488"/>
            <a:ext cx="103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SMELL</a:t>
            </a:r>
          </a:p>
        </p:txBody>
      </p:sp>
      <p:sp>
        <p:nvSpPr>
          <p:cNvPr id="119827" name="Text Box 19"/>
          <p:cNvSpPr txBox="1">
            <a:spLocks noChangeArrowheads="1"/>
          </p:cNvSpPr>
          <p:nvPr/>
        </p:nvSpPr>
        <p:spPr bwMode="auto">
          <a:xfrm>
            <a:off x="261938" y="227013"/>
            <a:ext cx="2633662" cy="1144587"/>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rgbClr val="0066FF"/>
                </a:solidFill>
                <a:latin typeface="Arial Black" panose="020B0A04020102020204" pitchFamily="34" charset="0"/>
              </a:rPr>
              <a:t>   </a:t>
            </a:r>
            <a:r>
              <a:rPr lang="en-US" altLang="en-US" sz="2800" dirty="0">
                <a:solidFill>
                  <a:srgbClr val="0066FF"/>
                </a:solidFill>
                <a:latin typeface="Arial Black" panose="020B0A04020102020204" pitchFamily="34" charset="0"/>
              </a:rPr>
              <a:t>BODY</a:t>
            </a:r>
          </a:p>
          <a:p>
            <a:r>
              <a:rPr lang="en-US" altLang="en-US" sz="1800" dirty="0">
                <a:solidFill>
                  <a:srgbClr val="0066FF"/>
                </a:solidFill>
                <a:latin typeface="Times New Roman" panose="02020603050405020304" pitchFamily="18" charset="0"/>
              </a:rPr>
              <a:t>MAKES US WORLD</a:t>
            </a:r>
          </a:p>
          <a:p>
            <a:r>
              <a:rPr lang="en-US" altLang="en-US" sz="1800" dirty="0">
                <a:solidFill>
                  <a:srgbClr val="0066FF"/>
                </a:solidFill>
                <a:latin typeface="Times New Roman" panose="02020603050405020304" pitchFamily="18" charset="0"/>
              </a:rPr>
              <a:t>    CONSCIOUS</a:t>
            </a:r>
          </a:p>
        </p:txBody>
      </p:sp>
    </p:spTree>
  </p:cSld>
  <p:clrMapOvr>
    <a:masterClrMapping/>
  </p:clrMapOvr>
  <p:transition spd="slow">
    <p:checker/>
    <p:sndAc>
      <p:stSnd>
        <p:snd r:embed="rId3" name="REMINDER.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Oval 2"/>
          <p:cNvSpPr>
            <a:spLocks noChangeArrowheads="1"/>
          </p:cNvSpPr>
          <p:nvPr/>
        </p:nvSpPr>
        <p:spPr bwMode="auto">
          <a:xfrm>
            <a:off x="228600" y="1524000"/>
            <a:ext cx="6858000" cy="6781800"/>
          </a:xfrm>
          <a:prstGeom prst="ellipse">
            <a:avLst/>
          </a:prstGeom>
          <a:solidFill>
            <a:srgbClr val="0066FF"/>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solidFill>
                  <a:schemeClr val="tx1"/>
                </a:solidFill>
                <a:latin typeface="Times New Roman" panose="02020603050405020304" pitchFamily="18" charset="0"/>
              </a:rPr>
              <a:t>.</a:t>
            </a:r>
          </a:p>
        </p:txBody>
      </p:sp>
      <p:sp>
        <p:nvSpPr>
          <p:cNvPr id="121859" name="Oval 3"/>
          <p:cNvSpPr>
            <a:spLocks noChangeArrowheads="1"/>
          </p:cNvSpPr>
          <p:nvPr/>
        </p:nvSpPr>
        <p:spPr bwMode="auto">
          <a:xfrm>
            <a:off x="1524000" y="2895600"/>
            <a:ext cx="4267200" cy="4114800"/>
          </a:xfrm>
          <a:prstGeom prst="ellipse">
            <a:avLst/>
          </a:prstGeom>
          <a:solidFill>
            <a:srgbClr val="339933"/>
          </a:solidFill>
          <a:ln w="57150">
            <a:solidFill>
              <a:schemeClr val="tx1"/>
            </a:solidFill>
            <a:round/>
            <a:headEnd/>
            <a:tailEnd/>
          </a:ln>
          <a:effectLs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b="0" dirty="0">
              <a:solidFill>
                <a:schemeClr val="tx1"/>
              </a:solidFill>
              <a:latin typeface="Times New Roman" panose="02020603050405020304" pitchFamily="18" charset="0"/>
            </a:endParaRPr>
          </a:p>
        </p:txBody>
      </p:sp>
      <p:sp>
        <p:nvSpPr>
          <p:cNvPr id="121860" name="Oval 4"/>
          <p:cNvSpPr>
            <a:spLocks noChangeArrowheads="1"/>
          </p:cNvSpPr>
          <p:nvPr/>
        </p:nvSpPr>
        <p:spPr bwMode="auto">
          <a:xfrm>
            <a:off x="2667000" y="3962400"/>
            <a:ext cx="2057400" cy="1981200"/>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b="0" dirty="0">
              <a:solidFill>
                <a:schemeClr val="tx1"/>
              </a:solidFill>
              <a:latin typeface="Times New Roman" panose="02020603050405020304" pitchFamily="18" charset="0"/>
            </a:endParaRPr>
          </a:p>
        </p:txBody>
      </p:sp>
      <p:sp>
        <p:nvSpPr>
          <p:cNvPr id="121861" name="Text Box 5"/>
          <p:cNvSpPr txBox="1">
            <a:spLocks noChangeArrowheads="1"/>
          </p:cNvSpPr>
          <p:nvPr/>
        </p:nvSpPr>
        <p:spPr bwMode="auto">
          <a:xfrm>
            <a:off x="3036888" y="4376738"/>
            <a:ext cx="360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chemeClr val="tx1"/>
                </a:solidFill>
                <a:latin typeface="Arial Black" panose="020B0A04020102020204" pitchFamily="34" charset="0"/>
              </a:rPr>
              <a:t>   </a:t>
            </a:r>
          </a:p>
        </p:txBody>
      </p:sp>
      <p:sp>
        <p:nvSpPr>
          <p:cNvPr id="121862" name="Text Box 6"/>
          <p:cNvSpPr txBox="1">
            <a:spLocks noChangeArrowheads="1"/>
          </p:cNvSpPr>
          <p:nvPr/>
        </p:nvSpPr>
        <p:spPr bwMode="auto">
          <a:xfrm>
            <a:off x="2547938" y="3335338"/>
            <a:ext cx="501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b="0" dirty="0">
                <a:solidFill>
                  <a:schemeClr val="tx1"/>
                </a:solidFill>
                <a:latin typeface="Times New Roman" panose="02020603050405020304" pitchFamily="18" charset="0"/>
              </a:rPr>
              <a:t>     </a:t>
            </a:r>
            <a:endParaRPr lang="en-US" altLang="en-US" sz="2400" b="0" dirty="0">
              <a:solidFill>
                <a:schemeClr val="tx1"/>
              </a:solidFill>
              <a:latin typeface="Times New Roman" panose="02020603050405020304" pitchFamily="18" charset="0"/>
            </a:endParaRPr>
          </a:p>
        </p:txBody>
      </p:sp>
      <p:sp>
        <p:nvSpPr>
          <p:cNvPr id="121863" name="Text Box 7"/>
          <p:cNvSpPr txBox="1">
            <a:spLocks noChangeArrowheads="1"/>
          </p:cNvSpPr>
          <p:nvPr/>
        </p:nvSpPr>
        <p:spPr bwMode="auto">
          <a:xfrm>
            <a:off x="2498725" y="8809038"/>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chemeClr val="tx1"/>
                </a:solidFill>
                <a:latin typeface="Arial Black" panose="020B0A04020102020204" pitchFamily="34" charset="0"/>
              </a:rPr>
              <a:t> </a:t>
            </a:r>
            <a:endParaRPr lang="en-US" altLang="en-US" sz="2400" b="0" dirty="0">
              <a:solidFill>
                <a:schemeClr val="tx1"/>
              </a:solidFill>
              <a:latin typeface="Times New Roman" panose="02020603050405020304" pitchFamily="18" charset="0"/>
            </a:endParaRPr>
          </a:p>
        </p:txBody>
      </p:sp>
      <p:sp>
        <p:nvSpPr>
          <p:cNvPr id="121864" name="Text Box 8"/>
          <p:cNvSpPr txBox="1">
            <a:spLocks noChangeArrowheads="1"/>
          </p:cNvSpPr>
          <p:nvPr/>
        </p:nvSpPr>
        <p:spPr bwMode="auto">
          <a:xfrm>
            <a:off x="1450975" y="-42863"/>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        </a:t>
            </a:r>
          </a:p>
        </p:txBody>
      </p:sp>
      <p:sp>
        <p:nvSpPr>
          <p:cNvPr id="121865" name="Text Box 9"/>
          <p:cNvSpPr txBox="1">
            <a:spLocks noChangeArrowheads="1"/>
          </p:cNvSpPr>
          <p:nvPr/>
        </p:nvSpPr>
        <p:spPr bwMode="auto">
          <a:xfrm>
            <a:off x="4600575" y="85534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2400" b="0" dirty="0">
              <a:solidFill>
                <a:schemeClr val="tx1"/>
              </a:solidFill>
              <a:latin typeface="Times New Roman" panose="02020603050405020304" pitchFamily="18" charset="0"/>
            </a:endParaRPr>
          </a:p>
        </p:txBody>
      </p:sp>
      <p:sp>
        <p:nvSpPr>
          <p:cNvPr id="121866" name="Line 10"/>
          <p:cNvSpPr>
            <a:spLocks noChangeShapeType="1"/>
          </p:cNvSpPr>
          <p:nvPr/>
        </p:nvSpPr>
        <p:spPr bwMode="auto">
          <a:xfrm>
            <a:off x="3733800" y="7029450"/>
            <a:ext cx="0" cy="12763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1867" name="Line 11"/>
          <p:cNvSpPr>
            <a:spLocks noChangeShapeType="1"/>
          </p:cNvSpPr>
          <p:nvPr/>
        </p:nvSpPr>
        <p:spPr bwMode="auto">
          <a:xfrm rot="-4553177">
            <a:off x="6325394" y="5082381"/>
            <a:ext cx="1588" cy="1355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1868" name="Line 12"/>
          <p:cNvSpPr>
            <a:spLocks noChangeShapeType="1"/>
          </p:cNvSpPr>
          <p:nvPr/>
        </p:nvSpPr>
        <p:spPr bwMode="auto">
          <a:xfrm rot="3816287">
            <a:off x="1262857" y="5644356"/>
            <a:ext cx="4762" cy="12795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1869" name="Line 13"/>
          <p:cNvSpPr>
            <a:spLocks noChangeShapeType="1"/>
          </p:cNvSpPr>
          <p:nvPr/>
        </p:nvSpPr>
        <p:spPr bwMode="auto">
          <a:xfrm rot="1674881">
            <a:off x="5048250" y="1895475"/>
            <a:ext cx="1588" cy="1327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1870" name="Line 14"/>
          <p:cNvSpPr>
            <a:spLocks noChangeShapeType="1"/>
          </p:cNvSpPr>
          <p:nvPr/>
        </p:nvSpPr>
        <p:spPr bwMode="auto">
          <a:xfrm rot="-2651182">
            <a:off x="1933575" y="2120900"/>
            <a:ext cx="63500" cy="1371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1871" name="Line 15"/>
          <p:cNvSpPr>
            <a:spLocks noChangeShapeType="1"/>
          </p:cNvSpPr>
          <p:nvPr/>
        </p:nvSpPr>
        <p:spPr bwMode="auto">
          <a:xfrm flipV="1">
            <a:off x="2209800" y="5638800"/>
            <a:ext cx="711200" cy="7620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1872" name="Line 16"/>
          <p:cNvSpPr>
            <a:spLocks noChangeShapeType="1"/>
          </p:cNvSpPr>
          <p:nvPr/>
        </p:nvSpPr>
        <p:spPr bwMode="auto">
          <a:xfrm rot="2541749" flipV="1">
            <a:off x="4892675" y="4664075"/>
            <a:ext cx="735013" cy="7000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1873" name="Line 17"/>
          <p:cNvSpPr>
            <a:spLocks noChangeShapeType="1"/>
          </p:cNvSpPr>
          <p:nvPr/>
        </p:nvSpPr>
        <p:spPr bwMode="auto">
          <a:xfrm rot="18531199" flipV="1">
            <a:off x="2883693" y="3078957"/>
            <a:ext cx="404813" cy="990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1874" name="Text Box 18"/>
          <p:cNvSpPr txBox="1">
            <a:spLocks noChangeArrowheads="1"/>
          </p:cNvSpPr>
          <p:nvPr/>
        </p:nvSpPr>
        <p:spPr bwMode="auto">
          <a:xfrm>
            <a:off x="3054350" y="2147888"/>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SIGHT</a:t>
            </a:r>
          </a:p>
        </p:txBody>
      </p:sp>
      <p:sp>
        <p:nvSpPr>
          <p:cNvPr id="121875" name="Text Box 19"/>
          <p:cNvSpPr txBox="1">
            <a:spLocks noChangeArrowheads="1"/>
          </p:cNvSpPr>
          <p:nvPr/>
        </p:nvSpPr>
        <p:spPr bwMode="auto">
          <a:xfrm>
            <a:off x="4578350" y="685800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HEARING</a:t>
            </a:r>
          </a:p>
        </p:txBody>
      </p:sp>
      <p:sp>
        <p:nvSpPr>
          <p:cNvPr id="121876" name="Text Box 20"/>
          <p:cNvSpPr txBox="1">
            <a:spLocks noChangeArrowheads="1"/>
          </p:cNvSpPr>
          <p:nvPr/>
        </p:nvSpPr>
        <p:spPr bwMode="auto">
          <a:xfrm>
            <a:off x="1633538" y="7010400"/>
            <a:ext cx="128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FEELING</a:t>
            </a:r>
          </a:p>
        </p:txBody>
      </p:sp>
      <p:sp>
        <p:nvSpPr>
          <p:cNvPr id="121877" name="Text Box 21"/>
          <p:cNvSpPr txBox="1">
            <a:spLocks noChangeArrowheads="1"/>
          </p:cNvSpPr>
          <p:nvPr/>
        </p:nvSpPr>
        <p:spPr bwMode="auto">
          <a:xfrm>
            <a:off x="304800" y="4357688"/>
            <a:ext cx="102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TASTE</a:t>
            </a:r>
          </a:p>
        </p:txBody>
      </p:sp>
      <p:sp>
        <p:nvSpPr>
          <p:cNvPr id="121878" name="Text Box 22"/>
          <p:cNvSpPr txBox="1">
            <a:spLocks noChangeArrowheads="1"/>
          </p:cNvSpPr>
          <p:nvPr/>
        </p:nvSpPr>
        <p:spPr bwMode="auto">
          <a:xfrm>
            <a:off x="5670550" y="3671888"/>
            <a:ext cx="103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SMELL</a:t>
            </a:r>
          </a:p>
        </p:txBody>
      </p:sp>
      <p:sp>
        <p:nvSpPr>
          <p:cNvPr id="121879" name="Text Box 23"/>
          <p:cNvSpPr txBox="1">
            <a:spLocks noChangeArrowheads="1"/>
          </p:cNvSpPr>
          <p:nvPr/>
        </p:nvSpPr>
        <p:spPr bwMode="auto">
          <a:xfrm>
            <a:off x="3994150" y="3443288"/>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chemeClr val="tx1"/>
                </a:solidFill>
                <a:latin typeface="Arial Black" panose="020B0A04020102020204" pitchFamily="34" charset="0"/>
              </a:rPr>
              <a:t>WILL</a:t>
            </a:r>
          </a:p>
        </p:txBody>
      </p:sp>
      <p:sp>
        <p:nvSpPr>
          <p:cNvPr id="121880" name="Text Box 24"/>
          <p:cNvSpPr txBox="1">
            <a:spLocks noChangeArrowheads="1"/>
          </p:cNvSpPr>
          <p:nvPr/>
        </p:nvSpPr>
        <p:spPr bwMode="auto">
          <a:xfrm>
            <a:off x="1752600" y="5043488"/>
            <a:ext cx="85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MIND</a:t>
            </a:r>
          </a:p>
        </p:txBody>
      </p:sp>
      <p:sp>
        <p:nvSpPr>
          <p:cNvPr id="121881" name="Text Box 25"/>
          <p:cNvSpPr txBox="1">
            <a:spLocks noChangeArrowheads="1"/>
          </p:cNvSpPr>
          <p:nvPr/>
        </p:nvSpPr>
        <p:spPr bwMode="auto">
          <a:xfrm>
            <a:off x="3276600" y="6034088"/>
            <a:ext cx="155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chemeClr val="tx1"/>
                </a:solidFill>
                <a:latin typeface="Arial Black" panose="020B0A04020102020204" pitchFamily="34" charset="0"/>
              </a:rPr>
              <a:t>EMOTIONS</a:t>
            </a:r>
          </a:p>
        </p:txBody>
      </p:sp>
      <p:sp>
        <p:nvSpPr>
          <p:cNvPr id="121882" name="Text Box 26"/>
          <p:cNvSpPr txBox="1">
            <a:spLocks noChangeArrowheads="1"/>
          </p:cNvSpPr>
          <p:nvPr/>
        </p:nvSpPr>
        <p:spPr bwMode="auto">
          <a:xfrm>
            <a:off x="261938" y="227013"/>
            <a:ext cx="2481262" cy="1144587"/>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rgbClr val="0066FF"/>
                </a:solidFill>
                <a:latin typeface="Arial Black" panose="020B0A04020102020204" pitchFamily="34" charset="0"/>
              </a:rPr>
              <a:t>   </a:t>
            </a:r>
            <a:r>
              <a:rPr lang="en-US" altLang="en-US" sz="2800" dirty="0">
                <a:solidFill>
                  <a:srgbClr val="0066FF"/>
                </a:solidFill>
                <a:latin typeface="Arial Black" panose="020B0A04020102020204" pitchFamily="34" charset="0"/>
              </a:rPr>
              <a:t>BODY</a:t>
            </a:r>
          </a:p>
          <a:p>
            <a:r>
              <a:rPr lang="en-US" altLang="en-US" sz="1800" dirty="0">
                <a:solidFill>
                  <a:srgbClr val="0066FF"/>
                </a:solidFill>
                <a:latin typeface="Times New Roman" panose="02020603050405020304" pitchFamily="18" charset="0"/>
              </a:rPr>
              <a:t>MAKES US WORLD</a:t>
            </a:r>
          </a:p>
          <a:p>
            <a:r>
              <a:rPr lang="en-US" altLang="en-US" sz="1800" dirty="0">
                <a:solidFill>
                  <a:srgbClr val="0066FF"/>
                </a:solidFill>
                <a:latin typeface="Times New Roman" panose="02020603050405020304" pitchFamily="18" charset="0"/>
              </a:rPr>
              <a:t>    CONSCIOUS</a:t>
            </a:r>
          </a:p>
        </p:txBody>
      </p:sp>
      <p:sp>
        <p:nvSpPr>
          <p:cNvPr id="121883" name="Text Box 27"/>
          <p:cNvSpPr txBox="1">
            <a:spLocks noChangeArrowheads="1"/>
          </p:cNvSpPr>
          <p:nvPr/>
        </p:nvSpPr>
        <p:spPr bwMode="auto">
          <a:xfrm>
            <a:off x="152400" y="8077200"/>
            <a:ext cx="2018453" cy="1077194"/>
          </a:xfrm>
          <a:prstGeom prst="rect">
            <a:avLst/>
          </a:prstGeom>
          <a:noFill/>
          <a:ln w="76200">
            <a:solidFill>
              <a:srgbClr val="33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rgbClr val="00CC00"/>
                </a:solidFill>
                <a:latin typeface="Arial Black" panose="020B0A04020102020204" pitchFamily="34" charset="0"/>
              </a:rPr>
              <a:t>  </a:t>
            </a:r>
            <a:r>
              <a:rPr lang="en-US" altLang="en-US" sz="2800" u="sng" dirty="0">
                <a:solidFill>
                  <a:srgbClr val="00CC00"/>
                </a:solidFill>
                <a:latin typeface="Arial Black" panose="020B0A04020102020204" pitchFamily="34" charset="0"/>
              </a:rPr>
              <a:t>SOUL</a:t>
            </a:r>
          </a:p>
          <a:p>
            <a:r>
              <a:rPr lang="en-US" altLang="en-US" sz="1800" dirty="0">
                <a:solidFill>
                  <a:srgbClr val="00CC00"/>
                </a:solidFill>
                <a:latin typeface="Times New Roman" panose="02020603050405020304" pitchFamily="18" charset="0"/>
              </a:rPr>
              <a:t>MAKES US SELF</a:t>
            </a:r>
          </a:p>
          <a:p>
            <a:r>
              <a:rPr lang="en-US" altLang="en-US" sz="1800" dirty="0">
                <a:solidFill>
                  <a:srgbClr val="00CC00"/>
                </a:solidFill>
                <a:latin typeface="Times New Roman" panose="02020603050405020304" pitchFamily="18" charset="0"/>
              </a:rPr>
              <a:t>   CONSCIOUS</a:t>
            </a:r>
          </a:p>
        </p:txBody>
      </p:sp>
    </p:spTree>
  </p:cSld>
  <p:clrMapOvr>
    <a:masterClrMapping/>
  </p:clrMapOvr>
  <p:transition spd="slow">
    <p:checker/>
    <p:sndAc>
      <p:stSnd>
        <p:snd r:embed="rId3" name="REMINDER.WAV"/>
      </p:st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Oval 2"/>
          <p:cNvSpPr>
            <a:spLocks noChangeArrowheads="1"/>
          </p:cNvSpPr>
          <p:nvPr/>
        </p:nvSpPr>
        <p:spPr bwMode="auto">
          <a:xfrm>
            <a:off x="228600" y="1524000"/>
            <a:ext cx="6858000" cy="6781800"/>
          </a:xfrm>
          <a:prstGeom prst="ellipse">
            <a:avLst/>
          </a:prstGeom>
          <a:solidFill>
            <a:srgbClr val="0000CC"/>
          </a:solidFill>
          <a:ln w="57150">
            <a:solidFill>
              <a:schemeClr val="tx1"/>
            </a:solidFill>
            <a:round/>
            <a:headEnd/>
            <a:tailEnd/>
          </a:ln>
          <a:effectLs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solidFill>
                  <a:schemeClr val="tx1"/>
                </a:solidFill>
                <a:latin typeface="Times New Roman" panose="02020603050405020304" pitchFamily="18" charset="0"/>
              </a:rPr>
              <a:t>.</a:t>
            </a:r>
          </a:p>
        </p:txBody>
      </p:sp>
      <p:sp>
        <p:nvSpPr>
          <p:cNvPr id="123907" name="Oval 3"/>
          <p:cNvSpPr>
            <a:spLocks noChangeArrowheads="1"/>
          </p:cNvSpPr>
          <p:nvPr/>
        </p:nvSpPr>
        <p:spPr bwMode="auto">
          <a:xfrm>
            <a:off x="1524000" y="2895600"/>
            <a:ext cx="4267200" cy="4114800"/>
          </a:xfrm>
          <a:prstGeom prst="ellipse">
            <a:avLst/>
          </a:prstGeom>
          <a:solidFill>
            <a:srgbClr val="339933"/>
          </a:solidFill>
          <a:ln w="57150">
            <a:solidFill>
              <a:schemeClr val="tx1"/>
            </a:solidFill>
            <a:round/>
            <a:headEnd/>
            <a:tailEnd/>
          </a:ln>
          <a:effectLs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b="0" dirty="0">
              <a:solidFill>
                <a:schemeClr val="tx1"/>
              </a:solidFill>
              <a:latin typeface="Times New Roman" panose="02020603050405020304" pitchFamily="18" charset="0"/>
            </a:endParaRPr>
          </a:p>
        </p:txBody>
      </p:sp>
      <p:sp>
        <p:nvSpPr>
          <p:cNvPr id="123908" name="Oval 4"/>
          <p:cNvSpPr>
            <a:spLocks noChangeArrowheads="1"/>
          </p:cNvSpPr>
          <p:nvPr/>
        </p:nvSpPr>
        <p:spPr bwMode="auto">
          <a:xfrm>
            <a:off x="2667000" y="3962400"/>
            <a:ext cx="2057400" cy="1981200"/>
          </a:xfrm>
          <a:prstGeom prst="ellipse">
            <a:avLst/>
          </a:prstGeom>
          <a:solidFill>
            <a:srgbClr val="FF00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b="0" dirty="0">
              <a:solidFill>
                <a:schemeClr val="tx1"/>
              </a:solidFill>
              <a:latin typeface="Times New Roman" panose="02020603050405020304" pitchFamily="18" charset="0"/>
            </a:endParaRPr>
          </a:p>
        </p:txBody>
      </p:sp>
      <p:sp>
        <p:nvSpPr>
          <p:cNvPr id="123909" name="Text Box 5"/>
          <p:cNvSpPr txBox="1">
            <a:spLocks noChangeArrowheads="1"/>
          </p:cNvSpPr>
          <p:nvPr/>
        </p:nvSpPr>
        <p:spPr bwMode="auto">
          <a:xfrm>
            <a:off x="3036888" y="4376738"/>
            <a:ext cx="360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chemeClr val="tx1"/>
                </a:solidFill>
                <a:latin typeface="Arial Black" panose="020B0A04020102020204" pitchFamily="34" charset="0"/>
              </a:rPr>
              <a:t>   </a:t>
            </a:r>
          </a:p>
        </p:txBody>
      </p:sp>
      <p:sp>
        <p:nvSpPr>
          <p:cNvPr id="123910" name="Text Box 6"/>
          <p:cNvSpPr txBox="1">
            <a:spLocks noChangeArrowheads="1"/>
          </p:cNvSpPr>
          <p:nvPr/>
        </p:nvSpPr>
        <p:spPr bwMode="auto">
          <a:xfrm>
            <a:off x="2547938" y="3335338"/>
            <a:ext cx="501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b="0" dirty="0">
                <a:solidFill>
                  <a:schemeClr val="tx1"/>
                </a:solidFill>
                <a:latin typeface="Times New Roman" panose="02020603050405020304" pitchFamily="18" charset="0"/>
              </a:rPr>
              <a:t>     </a:t>
            </a:r>
            <a:endParaRPr lang="en-US" altLang="en-US" sz="2400" b="0" dirty="0">
              <a:solidFill>
                <a:schemeClr val="tx1"/>
              </a:solidFill>
              <a:latin typeface="Times New Roman" panose="02020603050405020304" pitchFamily="18" charset="0"/>
            </a:endParaRPr>
          </a:p>
        </p:txBody>
      </p:sp>
      <p:sp>
        <p:nvSpPr>
          <p:cNvPr id="123911" name="Text Box 7"/>
          <p:cNvSpPr txBox="1">
            <a:spLocks noChangeArrowheads="1"/>
          </p:cNvSpPr>
          <p:nvPr/>
        </p:nvSpPr>
        <p:spPr bwMode="auto">
          <a:xfrm>
            <a:off x="2498725" y="8809038"/>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chemeClr val="tx1"/>
                </a:solidFill>
                <a:latin typeface="Arial Black" panose="020B0A04020102020204" pitchFamily="34" charset="0"/>
              </a:rPr>
              <a:t> </a:t>
            </a:r>
            <a:endParaRPr lang="en-US" altLang="en-US" sz="2400" b="0" dirty="0">
              <a:solidFill>
                <a:schemeClr val="tx1"/>
              </a:solidFill>
              <a:latin typeface="Times New Roman" panose="02020603050405020304" pitchFamily="18" charset="0"/>
            </a:endParaRPr>
          </a:p>
        </p:txBody>
      </p:sp>
      <p:sp>
        <p:nvSpPr>
          <p:cNvPr id="123912" name="Text Box 8"/>
          <p:cNvSpPr txBox="1">
            <a:spLocks noChangeArrowheads="1"/>
          </p:cNvSpPr>
          <p:nvPr/>
        </p:nvSpPr>
        <p:spPr bwMode="auto">
          <a:xfrm>
            <a:off x="1450975" y="-42863"/>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        </a:t>
            </a:r>
          </a:p>
        </p:txBody>
      </p:sp>
      <p:sp>
        <p:nvSpPr>
          <p:cNvPr id="123913" name="Text Box 9"/>
          <p:cNvSpPr txBox="1">
            <a:spLocks noChangeArrowheads="1"/>
          </p:cNvSpPr>
          <p:nvPr/>
        </p:nvSpPr>
        <p:spPr bwMode="auto">
          <a:xfrm>
            <a:off x="4600575" y="85534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2400" b="0" dirty="0">
              <a:solidFill>
                <a:schemeClr val="tx1"/>
              </a:solidFill>
              <a:latin typeface="Times New Roman" panose="02020603050405020304" pitchFamily="18" charset="0"/>
            </a:endParaRPr>
          </a:p>
        </p:txBody>
      </p:sp>
      <p:sp>
        <p:nvSpPr>
          <p:cNvPr id="123914" name="Line 10"/>
          <p:cNvSpPr>
            <a:spLocks noChangeShapeType="1"/>
          </p:cNvSpPr>
          <p:nvPr/>
        </p:nvSpPr>
        <p:spPr bwMode="auto">
          <a:xfrm>
            <a:off x="3733800" y="7029450"/>
            <a:ext cx="0" cy="12763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915" name="Line 11"/>
          <p:cNvSpPr>
            <a:spLocks noChangeShapeType="1"/>
          </p:cNvSpPr>
          <p:nvPr/>
        </p:nvSpPr>
        <p:spPr bwMode="auto">
          <a:xfrm rot="-4553177">
            <a:off x="6325394" y="5082381"/>
            <a:ext cx="1588" cy="1355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916" name="Line 12"/>
          <p:cNvSpPr>
            <a:spLocks noChangeShapeType="1"/>
          </p:cNvSpPr>
          <p:nvPr/>
        </p:nvSpPr>
        <p:spPr bwMode="auto">
          <a:xfrm rot="3816287">
            <a:off x="1262857" y="5644356"/>
            <a:ext cx="4762" cy="12795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917" name="Line 13"/>
          <p:cNvSpPr>
            <a:spLocks noChangeShapeType="1"/>
          </p:cNvSpPr>
          <p:nvPr/>
        </p:nvSpPr>
        <p:spPr bwMode="auto">
          <a:xfrm rot="1674881">
            <a:off x="5048250" y="1895475"/>
            <a:ext cx="1588" cy="1327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918" name="Line 14"/>
          <p:cNvSpPr>
            <a:spLocks noChangeShapeType="1"/>
          </p:cNvSpPr>
          <p:nvPr/>
        </p:nvSpPr>
        <p:spPr bwMode="auto">
          <a:xfrm rot="-2651182">
            <a:off x="1933575" y="2120900"/>
            <a:ext cx="63500" cy="1371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919" name="Line 15"/>
          <p:cNvSpPr>
            <a:spLocks noChangeShapeType="1"/>
          </p:cNvSpPr>
          <p:nvPr/>
        </p:nvSpPr>
        <p:spPr bwMode="auto">
          <a:xfrm flipV="1">
            <a:off x="2209800" y="5562600"/>
            <a:ext cx="782638" cy="8382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920" name="Line 16"/>
          <p:cNvSpPr>
            <a:spLocks noChangeShapeType="1"/>
          </p:cNvSpPr>
          <p:nvPr/>
        </p:nvSpPr>
        <p:spPr bwMode="auto">
          <a:xfrm rot="2541749" flipV="1">
            <a:off x="4892675" y="4664075"/>
            <a:ext cx="735013" cy="7000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921" name="Line 17"/>
          <p:cNvSpPr>
            <a:spLocks noChangeShapeType="1"/>
          </p:cNvSpPr>
          <p:nvPr/>
        </p:nvSpPr>
        <p:spPr bwMode="auto">
          <a:xfrm rot="18531199" flipV="1">
            <a:off x="2883693" y="3078957"/>
            <a:ext cx="404813" cy="990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922" name="Line 18"/>
          <p:cNvSpPr>
            <a:spLocks noChangeShapeType="1"/>
          </p:cNvSpPr>
          <p:nvPr/>
        </p:nvSpPr>
        <p:spPr bwMode="auto">
          <a:xfrm rot="275136" flipH="1" flipV="1">
            <a:off x="3579813" y="4954588"/>
            <a:ext cx="150812" cy="911225"/>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923" name="Line 19"/>
          <p:cNvSpPr>
            <a:spLocks noChangeShapeType="1"/>
          </p:cNvSpPr>
          <p:nvPr/>
        </p:nvSpPr>
        <p:spPr bwMode="auto">
          <a:xfrm rot="1853766" flipV="1">
            <a:off x="3748088" y="4502150"/>
            <a:ext cx="788987" cy="688975"/>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924" name="Line 20"/>
          <p:cNvSpPr>
            <a:spLocks noChangeShapeType="1"/>
          </p:cNvSpPr>
          <p:nvPr/>
        </p:nvSpPr>
        <p:spPr bwMode="auto">
          <a:xfrm rot="-1713776" flipH="1" flipV="1">
            <a:off x="3100388" y="4238625"/>
            <a:ext cx="333375" cy="833438"/>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925" name="Text Box 21"/>
          <p:cNvSpPr txBox="1">
            <a:spLocks noChangeArrowheads="1"/>
          </p:cNvSpPr>
          <p:nvPr/>
        </p:nvSpPr>
        <p:spPr bwMode="auto">
          <a:xfrm>
            <a:off x="3054350" y="2147888"/>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SIGHT</a:t>
            </a:r>
          </a:p>
        </p:txBody>
      </p:sp>
      <p:sp>
        <p:nvSpPr>
          <p:cNvPr id="123926" name="Text Box 22"/>
          <p:cNvSpPr txBox="1">
            <a:spLocks noChangeArrowheads="1"/>
          </p:cNvSpPr>
          <p:nvPr/>
        </p:nvSpPr>
        <p:spPr bwMode="auto">
          <a:xfrm>
            <a:off x="4578350" y="685800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HEARING</a:t>
            </a:r>
          </a:p>
        </p:txBody>
      </p:sp>
      <p:sp>
        <p:nvSpPr>
          <p:cNvPr id="123927" name="Text Box 23"/>
          <p:cNvSpPr txBox="1">
            <a:spLocks noChangeArrowheads="1"/>
          </p:cNvSpPr>
          <p:nvPr/>
        </p:nvSpPr>
        <p:spPr bwMode="auto">
          <a:xfrm>
            <a:off x="1758950" y="7102475"/>
            <a:ext cx="128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FEELING</a:t>
            </a:r>
          </a:p>
        </p:txBody>
      </p:sp>
      <p:sp>
        <p:nvSpPr>
          <p:cNvPr id="123928" name="Text Box 24"/>
          <p:cNvSpPr txBox="1">
            <a:spLocks noChangeArrowheads="1"/>
          </p:cNvSpPr>
          <p:nvPr/>
        </p:nvSpPr>
        <p:spPr bwMode="auto">
          <a:xfrm>
            <a:off x="304800" y="4510088"/>
            <a:ext cx="102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TASTE</a:t>
            </a:r>
          </a:p>
        </p:txBody>
      </p:sp>
      <p:sp>
        <p:nvSpPr>
          <p:cNvPr id="123929" name="Text Box 25"/>
          <p:cNvSpPr txBox="1">
            <a:spLocks noChangeArrowheads="1"/>
          </p:cNvSpPr>
          <p:nvPr/>
        </p:nvSpPr>
        <p:spPr bwMode="auto">
          <a:xfrm>
            <a:off x="5822950" y="4052888"/>
            <a:ext cx="10350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SMELL</a:t>
            </a:r>
          </a:p>
        </p:txBody>
      </p:sp>
      <p:sp>
        <p:nvSpPr>
          <p:cNvPr id="123930" name="Text Box 26"/>
          <p:cNvSpPr txBox="1">
            <a:spLocks noChangeArrowheads="1"/>
          </p:cNvSpPr>
          <p:nvPr/>
        </p:nvSpPr>
        <p:spPr bwMode="auto">
          <a:xfrm>
            <a:off x="3733800" y="3291681"/>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chemeClr val="tx1"/>
                </a:solidFill>
                <a:latin typeface="Arial Black" panose="020B0A04020102020204" pitchFamily="34" charset="0"/>
              </a:rPr>
              <a:t>WILL</a:t>
            </a:r>
          </a:p>
        </p:txBody>
      </p:sp>
      <p:sp>
        <p:nvSpPr>
          <p:cNvPr id="123931" name="Text Box 27"/>
          <p:cNvSpPr txBox="1">
            <a:spLocks noChangeArrowheads="1"/>
          </p:cNvSpPr>
          <p:nvPr/>
        </p:nvSpPr>
        <p:spPr bwMode="auto">
          <a:xfrm>
            <a:off x="1676400" y="4815681"/>
            <a:ext cx="85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MIND</a:t>
            </a:r>
          </a:p>
        </p:txBody>
      </p:sp>
      <p:sp>
        <p:nvSpPr>
          <p:cNvPr id="123932" name="Text Box 28"/>
          <p:cNvSpPr txBox="1">
            <a:spLocks noChangeArrowheads="1"/>
          </p:cNvSpPr>
          <p:nvPr/>
        </p:nvSpPr>
        <p:spPr bwMode="auto">
          <a:xfrm>
            <a:off x="3200400" y="6201569"/>
            <a:ext cx="155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chemeClr val="tx1"/>
                </a:solidFill>
                <a:latin typeface="Arial Black" panose="020B0A04020102020204" pitchFamily="34" charset="0"/>
              </a:rPr>
              <a:t>EMOTIONS</a:t>
            </a:r>
          </a:p>
        </p:txBody>
      </p:sp>
      <p:sp>
        <p:nvSpPr>
          <p:cNvPr id="123933" name="Text Box 29"/>
          <p:cNvSpPr txBox="1">
            <a:spLocks noChangeArrowheads="1"/>
          </p:cNvSpPr>
          <p:nvPr/>
        </p:nvSpPr>
        <p:spPr bwMode="auto">
          <a:xfrm rot="2880895">
            <a:off x="2509837" y="5024438"/>
            <a:ext cx="1381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latin typeface="Times New Roman" panose="02020603050405020304" pitchFamily="18" charset="0"/>
              </a:rPr>
              <a:t>COMMUNION</a:t>
            </a:r>
          </a:p>
        </p:txBody>
      </p:sp>
      <p:sp>
        <p:nvSpPr>
          <p:cNvPr id="123934" name="Text Box 30"/>
          <p:cNvSpPr txBox="1">
            <a:spLocks noChangeArrowheads="1"/>
          </p:cNvSpPr>
          <p:nvPr/>
        </p:nvSpPr>
        <p:spPr bwMode="auto">
          <a:xfrm rot="203239">
            <a:off x="3048000" y="41910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latin typeface="Times New Roman" panose="02020603050405020304" pitchFamily="18" charset="0"/>
              </a:rPr>
              <a:t>CONSCIENCE</a:t>
            </a:r>
          </a:p>
        </p:txBody>
      </p:sp>
      <p:sp>
        <p:nvSpPr>
          <p:cNvPr id="123935" name="Text Box 31"/>
          <p:cNvSpPr txBox="1">
            <a:spLocks noChangeArrowheads="1"/>
          </p:cNvSpPr>
          <p:nvPr/>
        </p:nvSpPr>
        <p:spPr bwMode="auto">
          <a:xfrm rot="-1972573">
            <a:off x="3646488" y="5105400"/>
            <a:ext cx="1154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latin typeface="Times New Roman" panose="02020603050405020304" pitchFamily="18" charset="0"/>
              </a:rPr>
              <a:t>INTUITION</a:t>
            </a:r>
          </a:p>
        </p:txBody>
      </p:sp>
      <p:sp>
        <p:nvSpPr>
          <p:cNvPr id="123936" name="Text Box 32"/>
          <p:cNvSpPr txBox="1">
            <a:spLocks noChangeArrowheads="1"/>
          </p:cNvSpPr>
          <p:nvPr/>
        </p:nvSpPr>
        <p:spPr bwMode="auto">
          <a:xfrm>
            <a:off x="273050" y="227013"/>
            <a:ext cx="2393950" cy="1144587"/>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rgbClr val="0066FF"/>
                </a:solidFill>
                <a:latin typeface="Arial Black" panose="020B0A04020102020204" pitchFamily="34" charset="0"/>
              </a:rPr>
              <a:t>   </a:t>
            </a:r>
            <a:r>
              <a:rPr lang="en-US" altLang="en-US" sz="2800" dirty="0">
                <a:solidFill>
                  <a:srgbClr val="0066FF"/>
                </a:solidFill>
                <a:latin typeface="Arial Black" panose="020B0A04020102020204" pitchFamily="34" charset="0"/>
              </a:rPr>
              <a:t>BODY</a:t>
            </a:r>
          </a:p>
          <a:p>
            <a:r>
              <a:rPr lang="en-US" altLang="en-US" sz="1800" dirty="0">
                <a:solidFill>
                  <a:srgbClr val="0066FF"/>
                </a:solidFill>
                <a:latin typeface="Times New Roman" panose="02020603050405020304" pitchFamily="18" charset="0"/>
              </a:rPr>
              <a:t>MAKES US WORLD</a:t>
            </a:r>
          </a:p>
          <a:p>
            <a:r>
              <a:rPr lang="en-US" altLang="en-US" sz="1800" dirty="0">
                <a:solidFill>
                  <a:srgbClr val="0066FF"/>
                </a:solidFill>
                <a:latin typeface="Times New Roman" panose="02020603050405020304" pitchFamily="18" charset="0"/>
              </a:rPr>
              <a:t>    CONSCIOUS</a:t>
            </a:r>
          </a:p>
        </p:txBody>
      </p:sp>
      <p:sp>
        <p:nvSpPr>
          <p:cNvPr id="123937" name="Text Box 33"/>
          <p:cNvSpPr txBox="1">
            <a:spLocks noChangeArrowheads="1"/>
          </p:cNvSpPr>
          <p:nvPr/>
        </p:nvSpPr>
        <p:spPr bwMode="auto">
          <a:xfrm>
            <a:off x="76200" y="8151813"/>
            <a:ext cx="2209800" cy="1077194"/>
          </a:xfrm>
          <a:prstGeom prst="rect">
            <a:avLst/>
          </a:prstGeom>
          <a:noFill/>
          <a:ln w="76200">
            <a:solidFill>
              <a:srgbClr val="33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chemeClr val="accent1"/>
                </a:solidFill>
                <a:latin typeface="Arial Black" panose="020B0A04020102020204" pitchFamily="34" charset="0"/>
              </a:rPr>
              <a:t>  </a:t>
            </a:r>
            <a:r>
              <a:rPr lang="en-US" altLang="en-US" sz="2800" dirty="0">
                <a:solidFill>
                  <a:srgbClr val="00CC00"/>
                </a:solidFill>
                <a:latin typeface="Arial Black" panose="020B0A04020102020204" pitchFamily="34" charset="0"/>
              </a:rPr>
              <a:t>SOUL</a:t>
            </a:r>
          </a:p>
          <a:p>
            <a:r>
              <a:rPr lang="en-US" altLang="en-US" sz="1800" dirty="0">
                <a:solidFill>
                  <a:srgbClr val="00CC00"/>
                </a:solidFill>
                <a:latin typeface="Times New Roman" panose="02020603050405020304" pitchFamily="18" charset="0"/>
              </a:rPr>
              <a:t>MAKES US SELF</a:t>
            </a:r>
          </a:p>
          <a:p>
            <a:r>
              <a:rPr lang="en-US" altLang="en-US" sz="1800" dirty="0">
                <a:solidFill>
                  <a:srgbClr val="00CC00"/>
                </a:solidFill>
                <a:latin typeface="Times New Roman" panose="02020603050405020304" pitchFamily="18" charset="0"/>
              </a:rPr>
              <a:t>   CONSCIOUS</a:t>
            </a:r>
          </a:p>
        </p:txBody>
      </p:sp>
      <p:sp>
        <p:nvSpPr>
          <p:cNvPr id="123938" name="Text Box 34"/>
          <p:cNvSpPr txBox="1">
            <a:spLocks noChangeArrowheads="1"/>
          </p:cNvSpPr>
          <p:nvPr/>
        </p:nvSpPr>
        <p:spPr bwMode="auto">
          <a:xfrm>
            <a:off x="5029200" y="228600"/>
            <a:ext cx="2025650" cy="1144588"/>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chemeClr val="tx1"/>
                </a:solidFill>
                <a:latin typeface="Arial Black" panose="020B0A04020102020204" pitchFamily="34" charset="0"/>
              </a:rPr>
              <a:t> </a:t>
            </a:r>
            <a:r>
              <a:rPr lang="en-US" altLang="en-US" sz="2800" dirty="0">
                <a:solidFill>
                  <a:srgbClr val="FF0000"/>
                </a:solidFill>
                <a:latin typeface="Arial Black" panose="020B0A04020102020204" pitchFamily="34" charset="0"/>
              </a:rPr>
              <a:t>SPIRIT</a:t>
            </a:r>
          </a:p>
          <a:p>
            <a:r>
              <a:rPr lang="en-US" altLang="en-US" sz="1800" dirty="0">
                <a:solidFill>
                  <a:srgbClr val="FF0000"/>
                </a:solidFill>
                <a:latin typeface="Times New Roman" panose="02020603050405020304" pitchFamily="18" charset="0"/>
              </a:rPr>
              <a:t>MAKES US GOD</a:t>
            </a:r>
          </a:p>
          <a:p>
            <a:r>
              <a:rPr lang="en-US" altLang="en-US" sz="1800" dirty="0">
                <a:solidFill>
                  <a:srgbClr val="FF0000"/>
                </a:solidFill>
                <a:latin typeface="Times New Roman" panose="02020603050405020304" pitchFamily="18" charset="0"/>
              </a:rPr>
              <a:t>   CONSCIOUS</a:t>
            </a:r>
          </a:p>
        </p:txBody>
      </p:sp>
      <p:sp>
        <p:nvSpPr>
          <p:cNvPr id="123939" name="Text Box 35"/>
          <p:cNvSpPr txBox="1">
            <a:spLocks noChangeArrowheads="1"/>
          </p:cNvSpPr>
          <p:nvPr/>
        </p:nvSpPr>
        <p:spPr bwMode="auto">
          <a:xfrm>
            <a:off x="5867400" y="7615238"/>
            <a:ext cx="1962150" cy="168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u="sng" dirty="0">
                <a:solidFill>
                  <a:schemeClr val="tx1"/>
                </a:solidFill>
                <a:latin typeface="Times New Roman" panose="02020603050405020304" pitchFamily="18" charset="0"/>
              </a:rPr>
              <a:t>FUNCTIONS</a:t>
            </a:r>
            <a:r>
              <a:rPr lang="en-US" altLang="en-US" sz="1600" dirty="0">
                <a:solidFill>
                  <a:schemeClr val="tx1"/>
                </a:solidFill>
                <a:latin typeface="Times New Roman" panose="02020603050405020304" pitchFamily="18" charset="0"/>
              </a:rPr>
              <a:t>:</a:t>
            </a:r>
          </a:p>
          <a:p>
            <a:endParaRPr lang="en-US" altLang="en-US" sz="800" dirty="0">
              <a:solidFill>
                <a:schemeClr val="tx1"/>
              </a:solidFill>
              <a:latin typeface="Times New Roman" panose="02020603050405020304" pitchFamily="18" charset="0"/>
            </a:endParaRPr>
          </a:p>
          <a:p>
            <a:r>
              <a:rPr lang="en-US" altLang="en-US" sz="1600" dirty="0">
                <a:solidFill>
                  <a:schemeClr val="tx1"/>
                </a:solidFill>
                <a:latin typeface="Times New Roman" panose="02020603050405020304" pitchFamily="18" charset="0"/>
              </a:rPr>
              <a:t>BODY -   5</a:t>
            </a:r>
          </a:p>
          <a:p>
            <a:r>
              <a:rPr lang="en-US" altLang="en-US" sz="1600" dirty="0">
                <a:solidFill>
                  <a:schemeClr val="tx1"/>
                </a:solidFill>
                <a:latin typeface="Times New Roman" panose="02020603050405020304" pitchFamily="18" charset="0"/>
              </a:rPr>
              <a:t>SOUL -    3</a:t>
            </a:r>
          </a:p>
          <a:p>
            <a:r>
              <a:rPr lang="en-US" altLang="en-US" sz="1600" dirty="0">
                <a:solidFill>
                  <a:schemeClr val="tx1"/>
                </a:solidFill>
                <a:latin typeface="Times New Roman" panose="02020603050405020304" pitchFamily="18" charset="0"/>
              </a:rPr>
              <a:t>SPIRIT - 3</a:t>
            </a:r>
          </a:p>
          <a:p>
            <a:r>
              <a:rPr lang="en-US" altLang="en-US" sz="1600" dirty="0">
                <a:solidFill>
                  <a:schemeClr val="tx1"/>
                </a:solidFill>
                <a:latin typeface="Times New Roman" panose="02020603050405020304" pitchFamily="18" charset="0"/>
              </a:rPr>
              <a:t>                ---</a:t>
            </a:r>
          </a:p>
          <a:p>
            <a:r>
              <a:rPr lang="en-US" altLang="en-US" sz="1600" dirty="0">
                <a:solidFill>
                  <a:schemeClr val="tx1"/>
                </a:solidFill>
                <a:latin typeface="Times New Roman" panose="02020603050405020304" pitchFamily="18" charset="0"/>
              </a:rPr>
              <a:t>                11</a:t>
            </a:r>
            <a:r>
              <a:rPr lang="en-US" altLang="en-US" sz="1600" b="0" dirty="0">
                <a:solidFill>
                  <a:schemeClr val="tx1"/>
                </a:solidFill>
                <a:latin typeface="Times New Roman" panose="02020603050405020304" pitchFamily="18" charset="0"/>
              </a:rPr>
              <a:t>               </a:t>
            </a:r>
          </a:p>
        </p:txBody>
      </p:sp>
      <p:sp>
        <p:nvSpPr>
          <p:cNvPr id="123940" name="Line 36"/>
          <p:cNvSpPr>
            <a:spLocks noChangeShapeType="1"/>
          </p:cNvSpPr>
          <p:nvPr/>
        </p:nvSpPr>
        <p:spPr bwMode="auto">
          <a:xfrm>
            <a:off x="1371600" y="1463675"/>
            <a:ext cx="914400" cy="9144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941" name="Line 37"/>
          <p:cNvSpPr>
            <a:spLocks noChangeShapeType="1"/>
          </p:cNvSpPr>
          <p:nvPr/>
        </p:nvSpPr>
        <p:spPr bwMode="auto">
          <a:xfrm flipV="1">
            <a:off x="838200" y="6370638"/>
            <a:ext cx="1828800" cy="1646237"/>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942" name="Line 38"/>
          <p:cNvSpPr>
            <a:spLocks noChangeShapeType="1"/>
          </p:cNvSpPr>
          <p:nvPr/>
        </p:nvSpPr>
        <p:spPr bwMode="auto">
          <a:xfrm flipH="1">
            <a:off x="4343400" y="1387475"/>
            <a:ext cx="1981200" cy="32004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REMINDER.WAV"/>
      </p:st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Oval 2"/>
          <p:cNvSpPr>
            <a:spLocks noChangeArrowheads="1"/>
          </p:cNvSpPr>
          <p:nvPr/>
        </p:nvSpPr>
        <p:spPr bwMode="auto">
          <a:xfrm>
            <a:off x="228600" y="1600200"/>
            <a:ext cx="6858000" cy="6781800"/>
          </a:xfrm>
          <a:prstGeom prst="ellipse">
            <a:avLst/>
          </a:prstGeom>
          <a:solidFill>
            <a:schemeClr val="accent2"/>
          </a:solidFill>
          <a:ln w="57150">
            <a:solidFill>
              <a:schemeClr val="tx1"/>
            </a:solidFill>
            <a:round/>
            <a:headEnd/>
            <a:tailEnd/>
          </a:ln>
          <a:effectLs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solidFill>
                  <a:schemeClr val="tx1"/>
                </a:solidFill>
                <a:latin typeface="Times New Roman" panose="02020603050405020304" pitchFamily="18" charset="0"/>
              </a:rPr>
              <a:t>.</a:t>
            </a:r>
          </a:p>
        </p:txBody>
      </p:sp>
      <p:sp>
        <p:nvSpPr>
          <p:cNvPr id="125955" name="Oval 3"/>
          <p:cNvSpPr>
            <a:spLocks noChangeArrowheads="1"/>
          </p:cNvSpPr>
          <p:nvPr/>
        </p:nvSpPr>
        <p:spPr bwMode="auto">
          <a:xfrm>
            <a:off x="1524000" y="2895600"/>
            <a:ext cx="4267200" cy="4114800"/>
          </a:xfrm>
          <a:prstGeom prst="ellipse">
            <a:avLst/>
          </a:prstGeom>
          <a:solidFill>
            <a:srgbClr val="008000"/>
          </a:solidFill>
          <a:ln w="57150">
            <a:solidFill>
              <a:schemeClr val="tx1"/>
            </a:solidFill>
            <a:round/>
            <a:headEnd/>
            <a:tailEnd/>
          </a:ln>
          <a:effectLs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b="0" dirty="0">
              <a:solidFill>
                <a:schemeClr val="tx1"/>
              </a:solidFill>
              <a:latin typeface="Times New Roman" panose="02020603050405020304" pitchFamily="18" charset="0"/>
            </a:endParaRPr>
          </a:p>
        </p:txBody>
      </p:sp>
      <p:sp>
        <p:nvSpPr>
          <p:cNvPr id="125956" name="Oval 4"/>
          <p:cNvSpPr>
            <a:spLocks noChangeArrowheads="1"/>
          </p:cNvSpPr>
          <p:nvPr/>
        </p:nvSpPr>
        <p:spPr bwMode="auto">
          <a:xfrm>
            <a:off x="76200" y="76200"/>
            <a:ext cx="2057400" cy="1981200"/>
          </a:xfrm>
          <a:prstGeom prst="ellipse">
            <a:avLst/>
          </a:prstGeom>
          <a:solidFill>
            <a:srgbClr val="FF00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b="0" dirty="0">
              <a:solidFill>
                <a:schemeClr val="tx1"/>
              </a:solidFill>
              <a:latin typeface="Times New Roman" panose="02020603050405020304" pitchFamily="18" charset="0"/>
            </a:endParaRPr>
          </a:p>
        </p:txBody>
      </p:sp>
      <p:sp>
        <p:nvSpPr>
          <p:cNvPr id="125957" name="Text Box 5"/>
          <p:cNvSpPr txBox="1">
            <a:spLocks noChangeArrowheads="1"/>
          </p:cNvSpPr>
          <p:nvPr/>
        </p:nvSpPr>
        <p:spPr bwMode="auto">
          <a:xfrm>
            <a:off x="3036888" y="4376738"/>
            <a:ext cx="360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chemeClr val="tx1"/>
                </a:solidFill>
                <a:latin typeface="Arial Black" panose="020B0A04020102020204" pitchFamily="34" charset="0"/>
              </a:rPr>
              <a:t>   </a:t>
            </a:r>
          </a:p>
        </p:txBody>
      </p:sp>
      <p:sp>
        <p:nvSpPr>
          <p:cNvPr id="125958" name="Text Box 6"/>
          <p:cNvSpPr txBox="1">
            <a:spLocks noChangeArrowheads="1"/>
          </p:cNvSpPr>
          <p:nvPr/>
        </p:nvSpPr>
        <p:spPr bwMode="auto">
          <a:xfrm>
            <a:off x="2547938" y="3335338"/>
            <a:ext cx="501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b="0" dirty="0">
                <a:solidFill>
                  <a:schemeClr val="tx1"/>
                </a:solidFill>
                <a:latin typeface="Times New Roman" panose="02020603050405020304" pitchFamily="18" charset="0"/>
              </a:rPr>
              <a:t>     </a:t>
            </a:r>
            <a:endParaRPr lang="en-US" altLang="en-US" sz="2400" b="0" dirty="0">
              <a:solidFill>
                <a:schemeClr val="tx1"/>
              </a:solidFill>
              <a:latin typeface="Times New Roman" panose="02020603050405020304" pitchFamily="18" charset="0"/>
            </a:endParaRPr>
          </a:p>
        </p:txBody>
      </p:sp>
      <p:sp>
        <p:nvSpPr>
          <p:cNvPr id="125959" name="Text Box 7"/>
          <p:cNvSpPr txBox="1">
            <a:spLocks noChangeArrowheads="1"/>
          </p:cNvSpPr>
          <p:nvPr/>
        </p:nvSpPr>
        <p:spPr bwMode="auto">
          <a:xfrm>
            <a:off x="2498725" y="8809038"/>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chemeClr val="tx1"/>
                </a:solidFill>
                <a:latin typeface="Arial Black" panose="020B0A04020102020204" pitchFamily="34" charset="0"/>
              </a:rPr>
              <a:t> </a:t>
            </a:r>
            <a:endParaRPr lang="en-US" altLang="en-US" sz="2400" b="0" dirty="0">
              <a:solidFill>
                <a:schemeClr val="tx1"/>
              </a:solidFill>
              <a:latin typeface="Times New Roman" panose="02020603050405020304" pitchFamily="18" charset="0"/>
            </a:endParaRPr>
          </a:p>
        </p:txBody>
      </p:sp>
      <p:sp>
        <p:nvSpPr>
          <p:cNvPr id="125960" name="Text Box 8"/>
          <p:cNvSpPr txBox="1">
            <a:spLocks noChangeArrowheads="1"/>
          </p:cNvSpPr>
          <p:nvPr/>
        </p:nvSpPr>
        <p:spPr bwMode="auto">
          <a:xfrm>
            <a:off x="1450975" y="-42863"/>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        </a:t>
            </a:r>
          </a:p>
        </p:txBody>
      </p:sp>
      <p:sp>
        <p:nvSpPr>
          <p:cNvPr id="125961" name="Text Box 9"/>
          <p:cNvSpPr txBox="1">
            <a:spLocks noChangeArrowheads="1"/>
          </p:cNvSpPr>
          <p:nvPr/>
        </p:nvSpPr>
        <p:spPr bwMode="auto">
          <a:xfrm>
            <a:off x="4600575" y="85534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2400" b="0" dirty="0">
              <a:solidFill>
                <a:schemeClr val="tx1"/>
              </a:solidFill>
              <a:latin typeface="Times New Roman" panose="02020603050405020304" pitchFamily="18" charset="0"/>
            </a:endParaRPr>
          </a:p>
        </p:txBody>
      </p:sp>
      <p:sp>
        <p:nvSpPr>
          <p:cNvPr id="125962" name="Line 10"/>
          <p:cNvSpPr>
            <a:spLocks noChangeShapeType="1"/>
          </p:cNvSpPr>
          <p:nvPr/>
        </p:nvSpPr>
        <p:spPr bwMode="auto">
          <a:xfrm>
            <a:off x="3733800" y="7029450"/>
            <a:ext cx="0" cy="13525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5963" name="Line 11"/>
          <p:cNvSpPr>
            <a:spLocks noChangeShapeType="1"/>
          </p:cNvSpPr>
          <p:nvPr/>
        </p:nvSpPr>
        <p:spPr bwMode="auto">
          <a:xfrm rot="-4553177">
            <a:off x="6325394" y="5082381"/>
            <a:ext cx="1588" cy="1355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5964" name="Line 12"/>
          <p:cNvSpPr>
            <a:spLocks noChangeShapeType="1"/>
          </p:cNvSpPr>
          <p:nvPr/>
        </p:nvSpPr>
        <p:spPr bwMode="auto">
          <a:xfrm rot="3816287">
            <a:off x="1262857" y="5644356"/>
            <a:ext cx="4762" cy="12795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5965" name="Line 13"/>
          <p:cNvSpPr>
            <a:spLocks noChangeShapeType="1"/>
          </p:cNvSpPr>
          <p:nvPr/>
        </p:nvSpPr>
        <p:spPr bwMode="auto">
          <a:xfrm rot="1674881">
            <a:off x="5048250" y="1895475"/>
            <a:ext cx="1588" cy="1327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5966" name="Line 14"/>
          <p:cNvSpPr>
            <a:spLocks noChangeShapeType="1"/>
          </p:cNvSpPr>
          <p:nvPr/>
        </p:nvSpPr>
        <p:spPr bwMode="auto">
          <a:xfrm rot="-2651182">
            <a:off x="1933575" y="2120900"/>
            <a:ext cx="63500" cy="1371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5967" name="Line 15"/>
          <p:cNvSpPr>
            <a:spLocks noChangeShapeType="1"/>
          </p:cNvSpPr>
          <p:nvPr/>
        </p:nvSpPr>
        <p:spPr bwMode="auto">
          <a:xfrm flipV="1">
            <a:off x="2209800" y="5562600"/>
            <a:ext cx="782638" cy="838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5968" name="Line 16"/>
          <p:cNvSpPr>
            <a:spLocks noChangeShapeType="1"/>
          </p:cNvSpPr>
          <p:nvPr/>
        </p:nvSpPr>
        <p:spPr bwMode="auto">
          <a:xfrm rot="2541749" flipV="1">
            <a:off x="4797425" y="4625975"/>
            <a:ext cx="825500" cy="7461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5969" name="Line 17"/>
          <p:cNvSpPr>
            <a:spLocks noChangeShapeType="1"/>
          </p:cNvSpPr>
          <p:nvPr/>
        </p:nvSpPr>
        <p:spPr bwMode="auto">
          <a:xfrm rot="18531199" flipV="1">
            <a:off x="2883693" y="3078957"/>
            <a:ext cx="404813" cy="990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5970" name="Text Box 18"/>
          <p:cNvSpPr txBox="1">
            <a:spLocks noChangeArrowheads="1"/>
          </p:cNvSpPr>
          <p:nvPr/>
        </p:nvSpPr>
        <p:spPr bwMode="auto">
          <a:xfrm>
            <a:off x="3206750" y="2147888"/>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SIGHT</a:t>
            </a:r>
          </a:p>
        </p:txBody>
      </p:sp>
      <p:sp>
        <p:nvSpPr>
          <p:cNvPr id="125971" name="Text Box 19"/>
          <p:cNvSpPr txBox="1">
            <a:spLocks noChangeArrowheads="1"/>
          </p:cNvSpPr>
          <p:nvPr/>
        </p:nvSpPr>
        <p:spPr bwMode="auto">
          <a:xfrm>
            <a:off x="4654550" y="6948488"/>
            <a:ext cx="136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HEARING</a:t>
            </a:r>
          </a:p>
        </p:txBody>
      </p:sp>
      <p:sp>
        <p:nvSpPr>
          <p:cNvPr id="125972" name="Text Box 20"/>
          <p:cNvSpPr txBox="1">
            <a:spLocks noChangeArrowheads="1"/>
          </p:cNvSpPr>
          <p:nvPr/>
        </p:nvSpPr>
        <p:spPr bwMode="auto">
          <a:xfrm>
            <a:off x="1633538" y="7010400"/>
            <a:ext cx="128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FEELING</a:t>
            </a:r>
          </a:p>
        </p:txBody>
      </p:sp>
      <p:sp>
        <p:nvSpPr>
          <p:cNvPr id="125973" name="Text Box 21"/>
          <p:cNvSpPr txBox="1">
            <a:spLocks noChangeArrowheads="1"/>
          </p:cNvSpPr>
          <p:nvPr/>
        </p:nvSpPr>
        <p:spPr bwMode="auto">
          <a:xfrm>
            <a:off x="304800" y="4433888"/>
            <a:ext cx="102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TASTE</a:t>
            </a:r>
          </a:p>
        </p:txBody>
      </p:sp>
      <p:sp>
        <p:nvSpPr>
          <p:cNvPr id="125974" name="Text Box 22"/>
          <p:cNvSpPr txBox="1">
            <a:spLocks noChangeArrowheads="1"/>
          </p:cNvSpPr>
          <p:nvPr/>
        </p:nvSpPr>
        <p:spPr bwMode="auto">
          <a:xfrm>
            <a:off x="5822950" y="3976688"/>
            <a:ext cx="103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SMELL</a:t>
            </a:r>
          </a:p>
        </p:txBody>
      </p:sp>
      <p:sp>
        <p:nvSpPr>
          <p:cNvPr id="125975" name="Text Box 23"/>
          <p:cNvSpPr txBox="1">
            <a:spLocks noChangeArrowheads="1"/>
          </p:cNvSpPr>
          <p:nvPr/>
        </p:nvSpPr>
        <p:spPr bwMode="auto">
          <a:xfrm>
            <a:off x="3994150" y="3443288"/>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chemeClr val="tx1"/>
                </a:solidFill>
                <a:latin typeface="Arial Black" panose="020B0A04020102020204" pitchFamily="34" charset="0"/>
              </a:rPr>
              <a:t>WILL</a:t>
            </a:r>
          </a:p>
        </p:txBody>
      </p:sp>
      <p:sp>
        <p:nvSpPr>
          <p:cNvPr id="125976" name="Text Box 24"/>
          <p:cNvSpPr txBox="1">
            <a:spLocks noChangeArrowheads="1"/>
          </p:cNvSpPr>
          <p:nvPr/>
        </p:nvSpPr>
        <p:spPr bwMode="auto">
          <a:xfrm>
            <a:off x="1752600" y="5043488"/>
            <a:ext cx="85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MIND</a:t>
            </a:r>
          </a:p>
        </p:txBody>
      </p:sp>
      <p:sp>
        <p:nvSpPr>
          <p:cNvPr id="125977" name="Text Box 25"/>
          <p:cNvSpPr txBox="1">
            <a:spLocks noChangeArrowheads="1"/>
          </p:cNvSpPr>
          <p:nvPr/>
        </p:nvSpPr>
        <p:spPr bwMode="auto">
          <a:xfrm>
            <a:off x="3276600" y="6034088"/>
            <a:ext cx="155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chemeClr val="tx1"/>
                </a:solidFill>
                <a:latin typeface="Arial Black" panose="020B0A04020102020204" pitchFamily="34" charset="0"/>
              </a:rPr>
              <a:t>EMOTIONS</a:t>
            </a:r>
          </a:p>
        </p:txBody>
      </p:sp>
      <p:sp>
        <p:nvSpPr>
          <p:cNvPr id="125978" name="Line 26"/>
          <p:cNvSpPr>
            <a:spLocks noChangeShapeType="1"/>
          </p:cNvSpPr>
          <p:nvPr/>
        </p:nvSpPr>
        <p:spPr bwMode="auto">
          <a:xfrm rot="275136" flipH="1" flipV="1">
            <a:off x="984250" y="1068388"/>
            <a:ext cx="231775" cy="9874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5979" name="Line 27"/>
          <p:cNvSpPr>
            <a:spLocks noChangeShapeType="1"/>
          </p:cNvSpPr>
          <p:nvPr/>
        </p:nvSpPr>
        <p:spPr bwMode="auto">
          <a:xfrm rot="1853766" flipV="1">
            <a:off x="1203325" y="438150"/>
            <a:ext cx="673100" cy="847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5980" name="Line 28"/>
          <p:cNvSpPr>
            <a:spLocks noChangeShapeType="1"/>
          </p:cNvSpPr>
          <p:nvPr/>
        </p:nvSpPr>
        <p:spPr bwMode="auto">
          <a:xfrm rot="-1713776" flipH="1" flipV="1">
            <a:off x="509588" y="352425"/>
            <a:ext cx="333375" cy="83343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5981" name="Text Box 29"/>
          <p:cNvSpPr txBox="1">
            <a:spLocks noChangeArrowheads="1"/>
          </p:cNvSpPr>
          <p:nvPr/>
        </p:nvSpPr>
        <p:spPr bwMode="auto">
          <a:xfrm rot="2880895">
            <a:off x="-80963" y="1071563"/>
            <a:ext cx="1381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latin typeface="Times New Roman" panose="02020603050405020304" pitchFamily="18" charset="0"/>
              </a:rPr>
              <a:t>COMMUNION</a:t>
            </a:r>
          </a:p>
        </p:txBody>
      </p:sp>
      <p:sp>
        <p:nvSpPr>
          <p:cNvPr id="125982" name="Text Box 30"/>
          <p:cNvSpPr txBox="1">
            <a:spLocks noChangeArrowheads="1"/>
          </p:cNvSpPr>
          <p:nvPr/>
        </p:nvSpPr>
        <p:spPr bwMode="auto">
          <a:xfrm rot="203239">
            <a:off x="457200" y="3048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latin typeface="Times New Roman" panose="02020603050405020304" pitchFamily="18" charset="0"/>
              </a:rPr>
              <a:t>CONSCIENCE</a:t>
            </a:r>
          </a:p>
        </p:txBody>
      </p:sp>
      <p:sp>
        <p:nvSpPr>
          <p:cNvPr id="125983" name="Text Box 31"/>
          <p:cNvSpPr txBox="1">
            <a:spLocks noChangeArrowheads="1"/>
          </p:cNvSpPr>
          <p:nvPr/>
        </p:nvSpPr>
        <p:spPr bwMode="auto">
          <a:xfrm rot="-1972573">
            <a:off x="1055688" y="1219200"/>
            <a:ext cx="1154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latin typeface="Times New Roman" panose="02020603050405020304" pitchFamily="18" charset="0"/>
              </a:rPr>
              <a:t>INTUITION</a:t>
            </a:r>
          </a:p>
        </p:txBody>
      </p:sp>
      <p:sp>
        <p:nvSpPr>
          <p:cNvPr id="125984" name="Text Box 32"/>
          <p:cNvSpPr txBox="1">
            <a:spLocks noChangeArrowheads="1"/>
          </p:cNvSpPr>
          <p:nvPr/>
        </p:nvSpPr>
        <p:spPr bwMode="auto">
          <a:xfrm>
            <a:off x="4845050" y="8075613"/>
            <a:ext cx="2317750"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rgbClr val="0066FF"/>
                </a:solidFill>
                <a:latin typeface="Arial Black" panose="020B0A04020102020204" pitchFamily="34" charset="0"/>
              </a:rPr>
              <a:t>   </a:t>
            </a:r>
            <a:r>
              <a:rPr lang="en-US" altLang="en-US" sz="2800" u="sng" dirty="0">
                <a:solidFill>
                  <a:srgbClr val="0066FF"/>
                </a:solidFill>
                <a:latin typeface="Arial Black" panose="020B0A04020102020204" pitchFamily="34" charset="0"/>
              </a:rPr>
              <a:t>BODY</a:t>
            </a:r>
          </a:p>
          <a:p>
            <a:r>
              <a:rPr lang="en-US" altLang="en-US" sz="1800" dirty="0">
                <a:solidFill>
                  <a:srgbClr val="0066FF"/>
                </a:solidFill>
                <a:latin typeface="Times New Roman" panose="02020603050405020304" pitchFamily="18" charset="0"/>
              </a:rPr>
              <a:t>MAKES US WORLD</a:t>
            </a:r>
          </a:p>
          <a:p>
            <a:r>
              <a:rPr lang="en-US" altLang="en-US" sz="1800" dirty="0">
                <a:solidFill>
                  <a:srgbClr val="0066FF"/>
                </a:solidFill>
                <a:latin typeface="Times New Roman" panose="02020603050405020304" pitchFamily="18" charset="0"/>
              </a:rPr>
              <a:t>    CONSCIOUS</a:t>
            </a:r>
          </a:p>
        </p:txBody>
      </p:sp>
      <p:sp>
        <p:nvSpPr>
          <p:cNvPr id="125985" name="Text Box 33"/>
          <p:cNvSpPr txBox="1">
            <a:spLocks noChangeArrowheads="1"/>
          </p:cNvSpPr>
          <p:nvPr/>
        </p:nvSpPr>
        <p:spPr bwMode="auto">
          <a:xfrm>
            <a:off x="109538" y="8075613"/>
            <a:ext cx="2000250"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rgbClr val="00CC00"/>
                </a:solidFill>
                <a:latin typeface="Arial Black" panose="020B0A04020102020204" pitchFamily="34" charset="0"/>
              </a:rPr>
              <a:t>  </a:t>
            </a:r>
            <a:r>
              <a:rPr lang="en-US" altLang="en-US" sz="2800" u="sng" dirty="0">
                <a:solidFill>
                  <a:srgbClr val="00CC00"/>
                </a:solidFill>
                <a:latin typeface="Arial Black" panose="020B0A04020102020204" pitchFamily="34" charset="0"/>
              </a:rPr>
              <a:t>SOUL</a:t>
            </a:r>
          </a:p>
          <a:p>
            <a:r>
              <a:rPr lang="en-US" altLang="en-US" sz="1800" dirty="0">
                <a:solidFill>
                  <a:srgbClr val="00CC00"/>
                </a:solidFill>
                <a:latin typeface="Times New Roman" panose="02020603050405020304" pitchFamily="18" charset="0"/>
              </a:rPr>
              <a:t>MAKES US SELF</a:t>
            </a:r>
          </a:p>
          <a:p>
            <a:r>
              <a:rPr lang="en-US" altLang="en-US" sz="1800" dirty="0">
                <a:solidFill>
                  <a:srgbClr val="00CC00"/>
                </a:solidFill>
                <a:latin typeface="Times New Roman" panose="02020603050405020304" pitchFamily="18" charset="0"/>
              </a:rPr>
              <a:t>   CONSCIOUS</a:t>
            </a:r>
          </a:p>
        </p:txBody>
      </p:sp>
      <p:sp>
        <p:nvSpPr>
          <p:cNvPr id="125986" name="Text Box 34"/>
          <p:cNvSpPr txBox="1">
            <a:spLocks noChangeArrowheads="1"/>
          </p:cNvSpPr>
          <p:nvPr/>
        </p:nvSpPr>
        <p:spPr bwMode="auto">
          <a:xfrm>
            <a:off x="5410200" y="1131888"/>
            <a:ext cx="1949450"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chemeClr val="tx1"/>
                </a:solidFill>
                <a:latin typeface="Arial Black" panose="020B0A04020102020204" pitchFamily="34" charset="0"/>
              </a:rPr>
              <a:t> </a:t>
            </a:r>
            <a:r>
              <a:rPr lang="en-US" altLang="en-US" sz="2800" u="sng" dirty="0">
                <a:solidFill>
                  <a:srgbClr val="FF0000"/>
                </a:solidFill>
                <a:latin typeface="Arial Black" panose="020B0A04020102020204" pitchFamily="34" charset="0"/>
              </a:rPr>
              <a:t>SPIRIT</a:t>
            </a:r>
          </a:p>
          <a:p>
            <a:r>
              <a:rPr lang="en-US" altLang="en-US" sz="1800" dirty="0">
                <a:solidFill>
                  <a:srgbClr val="FF0000"/>
                </a:solidFill>
                <a:latin typeface="Times New Roman" panose="02020603050405020304" pitchFamily="18" charset="0"/>
              </a:rPr>
              <a:t>MAKES US GOD</a:t>
            </a:r>
          </a:p>
          <a:p>
            <a:r>
              <a:rPr lang="en-US" altLang="en-US" sz="1800" dirty="0">
                <a:solidFill>
                  <a:srgbClr val="FF0000"/>
                </a:solidFill>
                <a:latin typeface="Times New Roman" panose="02020603050405020304" pitchFamily="18" charset="0"/>
              </a:rPr>
              <a:t>   CONSCIOUS</a:t>
            </a:r>
          </a:p>
        </p:txBody>
      </p:sp>
      <p:sp>
        <p:nvSpPr>
          <p:cNvPr id="125987" name="Oval 35"/>
          <p:cNvSpPr>
            <a:spLocks noChangeArrowheads="1"/>
          </p:cNvSpPr>
          <p:nvPr/>
        </p:nvSpPr>
        <p:spPr bwMode="auto">
          <a:xfrm>
            <a:off x="2667000" y="3886200"/>
            <a:ext cx="1981200" cy="1981200"/>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b="0" dirty="0">
              <a:solidFill>
                <a:schemeClr val="tx1"/>
              </a:solidFill>
              <a:latin typeface="Times New Roman" panose="02020603050405020304" pitchFamily="18" charset="0"/>
            </a:endParaRPr>
          </a:p>
        </p:txBody>
      </p:sp>
      <p:sp>
        <p:nvSpPr>
          <p:cNvPr id="125988" name="Line 36"/>
          <p:cNvSpPr>
            <a:spLocks noChangeShapeType="1"/>
          </p:cNvSpPr>
          <p:nvPr/>
        </p:nvSpPr>
        <p:spPr bwMode="auto">
          <a:xfrm>
            <a:off x="152400" y="1600200"/>
            <a:ext cx="2667000" cy="3733800"/>
          </a:xfrm>
          <a:prstGeom prst="line">
            <a:avLst/>
          </a:prstGeom>
          <a:noFill/>
          <a:ln w="571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5989" name="Line 37"/>
          <p:cNvSpPr>
            <a:spLocks noChangeShapeType="1"/>
          </p:cNvSpPr>
          <p:nvPr/>
        </p:nvSpPr>
        <p:spPr bwMode="auto">
          <a:xfrm>
            <a:off x="1981200" y="457200"/>
            <a:ext cx="2590800" cy="3963988"/>
          </a:xfrm>
          <a:prstGeom prst="line">
            <a:avLst/>
          </a:prstGeom>
          <a:noFill/>
          <a:ln w="571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5990" name="Text Box 38"/>
          <p:cNvSpPr txBox="1">
            <a:spLocks noChangeArrowheads="1"/>
          </p:cNvSpPr>
          <p:nvPr/>
        </p:nvSpPr>
        <p:spPr bwMode="auto">
          <a:xfrm>
            <a:off x="2400300" y="76200"/>
            <a:ext cx="4495800" cy="129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dirty="0">
                <a:solidFill>
                  <a:srgbClr val="FF3300"/>
                </a:solidFill>
                <a:latin typeface="Arial Black" panose="020B0A04020102020204" pitchFamily="34" charset="0"/>
                <a:cs typeface="Times New Roman" panose="02020603050405020304" pitchFamily="18" charset="0"/>
              </a:rPr>
              <a:t>      TRANSFORMATION - </a:t>
            </a:r>
            <a:r>
              <a:rPr lang="en-US" altLang="en-US" sz="1200" b="0" dirty="0">
                <a:solidFill>
                  <a:srgbClr val="FF3300"/>
                </a:solidFill>
                <a:latin typeface="Arial Black" panose="020B0A04020102020204" pitchFamily="34" charset="0"/>
                <a:cs typeface="Times New Roman" panose="02020603050405020304" pitchFamily="18" charset="0"/>
              </a:rPr>
              <a:t>The</a:t>
            </a:r>
            <a:r>
              <a:rPr lang="en-US" altLang="en-US" sz="1200" b="0" i="1" dirty="0">
                <a:solidFill>
                  <a:srgbClr val="FF3300"/>
                </a:solidFill>
                <a:latin typeface="Arial Black" panose="020B0A04020102020204" pitchFamily="34" charset="0"/>
                <a:cs typeface="Times New Roman" panose="02020603050405020304" pitchFamily="18" charset="0"/>
              </a:rPr>
              <a:t> </a:t>
            </a:r>
            <a:r>
              <a:rPr lang="en-US" altLang="en-US" sz="1200" b="0" dirty="0">
                <a:solidFill>
                  <a:srgbClr val="FF3300"/>
                </a:solidFill>
                <a:latin typeface="Arial Black" panose="020B0A04020102020204" pitchFamily="34" charset="0"/>
                <a:cs typeface="Times New Roman" panose="02020603050405020304" pitchFamily="18" charset="0"/>
              </a:rPr>
              <a:t>Spirit  Ruling Our Life </a:t>
            </a:r>
          </a:p>
          <a:p>
            <a:pPr algn="ctr"/>
            <a:r>
              <a:rPr lang="en-US" altLang="en-US" sz="1200" b="0" dirty="0">
                <a:solidFill>
                  <a:srgbClr val="FF3300"/>
                </a:solidFill>
                <a:latin typeface="Arial Black" panose="020B0A04020102020204" pitchFamily="34" charset="0"/>
                <a:cs typeface="Times New Roman" panose="02020603050405020304" pitchFamily="18" charset="0"/>
              </a:rPr>
              <a:t> Separating the Carnal from the Spiritual</a:t>
            </a:r>
          </a:p>
          <a:p>
            <a:r>
              <a:rPr lang="en-US" altLang="en-US" sz="1400" dirty="0">
                <a:solidFill>
                  <a:srgbClr val="0000FF"/>
                </a:solidFill>
                <a:latin typeface="Times New Roman" panose="02020603050405020304" pitchFamily="18" charset="0"/>
                <a:cs typeface="Times New Roman" panose="02020603050405020304" pitchFamily="18" charset="0"/>
              </a:rPr>
              <a:t>         </a:t>
            </a:r>
            <a:r>
              <a:rPr lang="en-US" altLang="en-US" sz="1400" dirty="0">
                <a:solidFill>
                  <a:schemeClr val="tx1"/>
                </a:solidFill>
                <a:latin typeface="Times New Roman" panose="02020603050405020304" pitchFamily="18" charset="0"/>
                <a:cs typeface="Times New Roman" panose="02020603050405020304" pitchFamily="18" charset="0"/>
              </a:rPr>
              <a:t>For  the Word  of God is  quick,  and  powerful, </a:t>
            </a:r>
          </a:p>
          <a:p>
            <a:r>
              <a:rPr lang="en-US" altLang="en-US" sz="1400" dirty="0">
                <a:solidFill>
                  <a:schemeClr val="tx1"/>
                </a:solidFill>
                <a:latin typeface="Times New Roman" panose="02020603050405020304" pitchFamily="18" charset="0"/>
                <a:cs typeface="Times New Roman" panose="02020603050405020304" pitchFamily="18" charset="0"/>
              </a:rPr>
              <a:t>         and sharper than any two-edged sword, piercing </a:t>
            </a:r>
          </a:p>
          <a:p>
            <a:r>
              <a:rPr lang="en-US" altLang="en-US" sz="1400" dirty="0">
                <a:solidFill>
                  <a:schemeClr val="tx1"/>
                </a:solidFill>
                <a:latin typeface="Times New Roman" panose="02020603050405020304" pitchFamily="18" charset="0"/>
                <a:cs typeface="Times New Roman" panose="02020603050405020304" pitchFamily="18" charset="0"/>
              </a:rPr>
              <a:t>         even to the </a:t>
            </a:r>
            <a:r>
              <a:rPr lang="en-US" altLang="en-US" sz="1400" u="sng" dirty="0">
                <a:solidFill>
                  <a:schemeClr val="tx1"/>
                </a:solidFill>
                <a:latin typeface="Times New Roman" panose="02020603050405020304" pitchFamily="18" charset="0"/>
                <a:cs typeface="Times New Roman" panose="02020603050405020304" pitchFamily="18" charset="0"/>
              </a:rPr>
              <a:t>dividing  asunder  of </a:t>
            </a:r>
            <a:r>
              <a:rPr lang="en-US" altLang="en-US" sz="1400" u="sng" dirty="0">
                <a:solidFill>
                  <a:srgbClr val="006600"/>
                </a:solidFill>
                <a:latin typeface="Times New Roman" panose="02020603050405020304" pitchFamily="18" charset="0"/>
                <a:cs typeface="Times New Roman" panose="02020603050405020304" pitchFamily="18" charset="0"/>
              </a:rPr>
              <a:t>soul</a:t>
            </a:r>
            <a:r>
              <a:rPr lang="en-US" altLang="en-US" sz="1400" u="sng" dirty="0">
                <a:solidFill>
                  <a:schemeClr val="tx1"/>
                </a:solidFill>
                <a:latin typeface="Times New Roman" panose="02020603050405020304" pitchFamily="18" charset="0"/>
                <a:cs typeface="Times New Roman" panose="02020603050405020304" pitchFamily="18" charset="0"/>
              </a:rPr>
              <a:t>  and  </a:t>
            </a:r>
            <a:r>
              <a:rPr lang="en-US" altLang="en-US" sz="1400" u="sng" dirty="0">
                <a:solidFill>
                  <a:srgbClr val="FF0000"/>
                </a:solidFill>
                <a:latin typeface="Times New Roman" panose="02020603050405020304" pitchFamily="18" charset="0"/>
                <a:cs typeface="Times New Roman" panose="02020603050405020304" pitchFamily="18" charset="0"/>
              </a:rPr>
              <a:t>spirit</a:t>
            </a:r>
            <a:r>
              <a:rPr lang="en-US" altLang="en-US" sz="1400" b="0" dirty="0">
                <a:solidFill>
                  <a:schemeClr val="tx1"/>
                </a:solidFill>
                <a:latin typeface="Arial Black" panose="020B0A04020102020204" pitchFamily="34" charset="0"/>
              </a:rPr>
              <a:t>.</a:t>
            </a:r>
          </a:p>
          <a:p>
            <a:r>
              <a:rPr lang="en-US" altLang="en-US" sz="1200" dirty="0">
                <a:solidFill>
                  <a:schemeClr val="tx1"/>
                </a:solidFill>
                <a:latin typeface="Times" panose="02020603050405020304" pitchFamily="18" charset="0"/>
                <a:cs typeface="Times New Roman" panose="02020603050405020304" pitchFamily="18" charset="0"/>
              </a:rPr>
              <a:t>                                             Hebrews 4:12</a:t>
            </a:r>
            <a:r>
              <a:rPr lang="en-US" altLang="en-US" sz="1200" b="0" dirty="0">
                <a:solidFill>
                  <a:schemeClr val="tx1"/>
                </a:solidFill>
                <a:latin typeface="Arial Black" panose="020B0A04020102020204" pitchFamily="34" charset="0"/>
                <a:cs typeface="Times New Roman" panose="02020603050405020304" pitchFamily="18" charset="0"/>
              </a:rPr>
              <a:t> </a:t>
            </a:r>
          </a:p>
        </p:txBody>
      </p:sp>
    </p:spTree>
  </p:cSld>
  <p:clrMapOvr>
    <a:masterClrMapping/>
  </p:clrMapOvr>
  <p:transition spd="slow">
    <p:checker/>
    <p:sndAc>
      <p:stSnd>
        <p:snd r:embed="rId3" name="REMINDER.WAV"/>
      </p:stSnd>
    </p:sndAc>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Oval 2"/>
          <p:cNvSpPr>
            <a:spLocks noChangeArrowheads="1"/>
          </p:cNvSpPr>
          <p:nvPr/>
        </p:nvSpPr>
        <p:spPr bwMode="auto">
          <a:xfrm>
            <a:off x="125782" y="1582737"/>
            <a:ext cx="6858000" cy="6781800"/>
          </a:xfrm>
          <a:prstGeom prst="ellipse">
            <a:avLst/>
          </a:prstGeom>
          <a:solidFill>
            <a:srgbClr val="003399"/>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solidFill>
                  <a:schemeClr val="tx1"/>
                </a:solidFill>
                <a:latin typeface="Times New Roman" panose="02020603050405020304" pitchFamily="18" charset="0"/>
              </a:rPr>
              <a:t>.</a:t>
            </a:r>
          </a:p>
        </p:txBody>
      </p:sp>
      <p:sp>
        <p:nvSpPr>
          <p:cNvPr id="128003" name="Oval 3"/>
          <p:cNvSpPr>
            <a:spLocks noChangeArrowheads="1"/>
          </p:cNvSpPr>
          <p:nvPr/>
        </p:nvSpPr>
        <p:spPr bwMode="auto">
          <a:xfrm>
            <a:off x="1524000" y="2895600"/>
            <a:ext cx="4267200" cy="4114800"/>
          </a:xfrm>
          <a:prstGeom prst="ellipse">
            <a:avLst/>
          </a:prstGeom>
          <a:solidFill>
            <a:srgbClr val="339933"/>
          </a:solidFill>
          <a:ln w="57150">
            <a:solidFill>
              <a:schemeClr val="tx1"/>
            </a:solidFill>
            <a:round/>
            <a:headEnd/>
            <a:tailEnd/>
          </a:ln>
          <a:effectLs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b="0" dirty="0">
              <a:solidFill>
                <a:schemeClr val="tx1"/>
              </a:solidFill>
              <a:latin typeface="Times New Roman" panose="02020603050405020304" pitchFamily="18" charset="0"/>
            </a:endParaRPr>
          </a:p>
        </p:txBody>
      </p:sp>
      <p:sp>
        <p:nvSpPr>
          <p:cNvPr id="128004" name="Oval 4"/>
          <p:cNvSpPr>
            <a:spLocks noChangeArrowheads="1"/>
          </p:cNvSpPr>
          <p:nvPr/>
        </p:nvSpPr>
        <p:spPr bwMode="auto">
          <a:xfrm>
            <a:off x="2667000" y="3962400"/>
            <a:ext cx="2057400" cy="1981200"/>
          </a:xfrm>
          <a:prstGeom prst="ellipse">
            <a:avLst/>
          </a:prstGeom>
          <a:solidFill>
            <a:srgbClr val="FF00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b="0" dirty="0">
              <a:solidFill>
                <a:srgbClr val="FF0000"/>
              </a:solidFill>
              <a:latin typeface="Times New Roman" panose="02020603050405020304" pitchFamily="18" charset="0"/>
            </a:endParaRPr>
          </a:p>
        </p:txBody>
      </p:sp>
      <p:sp>
        <p:nvSpPr>
          <p:cNvPr id="128005" name="Text Box 5"/>
          <p:cNvSpPr txBox="1">
            <a:spLocks noChangeArrowheads="1"/>
          </p:cNvSpPr>
          <p:nvPr/>
        </p:nvSpPr>
        <p:spPr bwMode="auto">
          <a:xfrm>
            <a:off x="3036888" y="4376738"/>
            <a:ext cx="360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chemeClr val="tx1"/>
                </a:solidFill>
                <a:latin typeface="Arial Black" panose="020B0A04020102020204" pitchFamily="34" charset="0"/>
              </a:rPr>
              <a:t>   </a:t>
            </a:r>
          </a:p>
        </p:txBody>
      </p:sp>
      <p:sp>
        <p:nvSpPr>
          <p:cNvPr id="128006" name="Text Box 6"/>
          <p:cNvSpPr txBox="1">
            <a:spLocks noChangeArrowheads="1"/>
          </p:cNvSpPr>
          <p:nvPr/>
        </p:nvSpPr>
        <p:spPr bwMode="auto">
          <a:xfrm>
            <a:off x="2547938" y="3335338"/>
            <a:ext cx="501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b="0" dirty="0">
                <a:solidFill>
                  <a:schemeClr val="tx1"/>
                </a:solidFill>
                <a:latin typeface="Times New Roman" panose="02020603050405020304" pitchFamily="18" charset="0"/>
              </a:rPr>
              <a:t>     </a:t>
            </a:r>
            <a:endParaRPr lang="en-US" altLang="en-US" sz="2400" b="0" dirty="0">
              <a:solidFill>
                <a:schemeClr val="tx1"/>
              </a:solidFill>
              <a:latin typeface="Times New Roman" panose="02020603050405020304" pitchFamily="18" charset="0"/>
            </a:endParaRPr>
          </a:p>
        </p:txBody>
      </p:sp>
      <p:sp>
        <p:nvSpPr>
          <p:cNvPr id="128007" name="Text Box 7"/>
          <p:cNvSpPr txBox="1">
            <a:spLocks noChangeArrowheads="1"/>
          </p:cNvSpPr>
          <p:nvPr/>
        </p:nvSpPr>
        <p:spPr bwMode="auto">
          <a:xfrm>
            <a:off x="2498725" y="8809038"/>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chemeClr val="tx1"/>
                </a:solidFill>
                <a:latin typeface="Arial Black" panose="020B0A04020102020204" pitchFamily="34" charset="0"/>
              </a:rPr>
              <a:t> </a:t>
            </a:r>
            <a:endParaRPr lang="en-US" altLang="en-US" sz="2400" b="0" dirty="0">
              <a:solidFill>
                <a:schemeClr val="tx1"/>
              </a:solidFill>
              <a:latin typeface="Times New Roman" panose="02020603050405020304" pitchFamily="18" charset="0"/>
            </a:endParaRPr>
          </a:p>
        </p:txBody>
      </p:sp>
      <p:sp>
        <p:nvSpPr>
          <p:cNvPr id="128008" name="Text Box 8"/>
          <p:cNvSpPr txBox="1">
            <a:spLocks noChangeArrowheads="1"/>
          </p:cNvSpPr>
          <p:nvPr/>
        </p:nvSpPr>
        <p:spPr bwMode="auto">
          <a:xfrm>
            <a:off x="1450975" y="-42863"/>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        </a:t>
            </a:r>
          </a:p>
        </p:txBody>
      </p:sp>
      <p:sp>
        <p:nvSpPr>
          <p:cNvPr id="128009" name="Text Box 9"/>
          <p:cNvSpPr txBox="1">
            <a:spLocks noChangeArrowheads="1"/>
          </p:cNvSpPr>
          <p:nvPr/>
        </p:nvSpPr>
        <p:spPr bwMode="auto">
          <a:xfrm>
            <a:off x="4600575" y="85534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2400" b="0" dirty="0">
              <a:solidFill>
                <a:schemeClr val="tx1"/>
              </a:solidFill>
              <a:latin typeface="Times New Roman" panose="02020603050405020304" pitchFamily="18" charset="0"/>
            </a:endParaRPr>
          </a:p>
        </p:txBody>
      </p:sp>
      <p:sp>
        <p:nvSpPr>
          <p:cNvPr id="128010" name="Line 10"/>
          <p:cNvSpPr>
            <a:spLocks noChangeShapeType="1"/>
          </p:cNvSpPr>
          <p:nvPr/>
        </p:nvSpPr>
        <p:spPr bwMode="auto">
          <a:xfrm>
            <a:off x="3733800" y="7029450"/>
            <a:ext cx="0" cy="12763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8011" name="Line 11"/>
          <p:cNvSpPr>
            <a:spLocks noChangeShapeType="1"/>
          </p:cNvSpPr>
          <p:nvPr/>
        </p:nvSpPr>
        <p:spPr bwMode="auto">
          <a:xfrm rot="-4553177">
            <a:off x="6325394" y="5082381"/>
            <a:ext cx="1588" cy="1355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8012" name="Line 12"/>
          <p:cNvSpPr>
            <a:spLocks noChangeShapeType="1"/>
          </p:cNvSpPr>
          <p:nvPr/>
        </p:nvSpPr>
        <p:spPr bwMode="auto">
          <a:xfrm rot="3816287">
            <a:off x="1262857" y="5644356"/>
            <a:ext cx="4762" cy="12795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8013" name="Line 13"/>
          <p:cNvSpPr>
            <a:spLocks noChangeShapeType="1"/>
          </p:cNvSpPr>
          <p:nvPr/>
        </p:nvSpPr>
        <p:spPr bwMode="auto">
          <a:xfrm rot="1674881">
            <a:off x="5048250" y="1895475"/>
            <a:ext cx="1588" cy="1327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8014" name="Line 14"/>
          <p:cNvSpPr>
            <a:spLocks noChangeShapeType="1"/>
          </p:cNvSpPr>
          <p:nvPr/>
        </p:nvSpPr>
        <p:spPr bwMode="auto">
          <a:xfrm rot="-2651182">
            <a:off x="1933575" y="2120900"/>
            <a:ext cx="63500" cy="1371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8015" name="Line 15"/>
          <p:cNvSpPr>
            <a:spLocks noChangeShapeType="1"/>
          </p:cNvSpPr>
          <p:nvPr/>
        </p:nvSpPr>
        <p:spPr bwMode="auto">
          <a:xfrm flipV="1">
            <a:off x="2209800" y="5562600"/>
            <a:ext cx="782638" cy="8382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8016" name="Line 16"/>
          <p:cNvSpPr>
            <a:spLocks noChangeShapeType="1"/>
          </p:cNvSpPr>
          <p:nvPr/>
        </p:nvSpPr>
        <p:spPr bwMode="auto">
          <a:xfrm rot="2541749" flipV="1">
            <a:off x="4892675" y="4664075"/>
            <a:ext cx="735013" cy="7000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8017" name="Line 17"/>
          <p:cNvSpPr>
            <a:spLocks noChangeShapeType="1"/>
          </p:cNvSpPr>
          <p:nvPr/>
        </p:nvSpPr>
        <p:spPr bwMode="auto">
          <a:xfrm rot="18531199" flipV="1">
            <a:off x="2883693" y="3078957"/>
            <a:ext cx="404813" cy="990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8018" name="Line 18"/>
          <p:cNvSpPr>
            <a:spLocks noChangeShapeType="1"/>
          </p:cNvSpPr>
          <p:nvPr/>
        </p:nvSpPr>
        <p:spPr bwMode="auto">
          <a:xfrm rot="275136" flipH="1" flipV="1">
            <a:off x="3579813" y="4954588"/>
            <a:ext cx="150812" cy="911225"/>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8019" name="Line 19"/>
          <p:cNvSpPr>
            <a:spLocks noChangeShapeType="1"/>
          </p:cNvSpPr>
          <p:nvPr/>
        </p:nvSpPr>
        <p:spPr bwMode="auto">
          <a:xfrm rot="1853766" flipV="1">
            <a:off x="3748088" y="4502150"/>
            <a:ext cx="788987" cy="688975"/>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8020" name="Line 20"/>
          <p:cNvSpPr>
            <a:spLocks noChangeShapeType="1"/>
          </p:cNvSpPr>
          <p:nvPr/>
        </p:nvSpPr>
        <p:spPr bwMode="auto">
          <a:xfrm rot="-1713776" flipH="1" flipV="1">
            <a:off x="3100388" y="4238625"/>
            <a:ext cx="333375" cy="833438"/>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8021" name="Text Box 21"/>
          <p:cNvSpPr txBox="1">
            <a:spLocks noChangeArrowheads="1"/>
          </p:cNvSpPr>
          <p:nvPr/>
        </p:nvSpPr>
        <p:spPr bwMode="auto">
          <a:xfrm>
            <a:off x="3054350" y="2124075"/>
            <a:ext cx="1073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latin typeface="Arial Black" panose="020B0A04020102020204" pitchFamily="34" charset="0"/>
              </a:rPr>
              <a:t>SIGHT</a:t>
            </a:r>
          </a:p>
        </p:txBody>
      </p:sp>
      <p:sp>
        <p:nvSpPr>
          <p:cNvPr id="128022" name="Text Box 22"/>
          <p:cNvSpPr txBox="1">
            <a:spLocks noChangeArrowheads="1"/>
          </p:cNvSpPr>
          <p:nvPr/>
        </p:nvSpPr>
        <p:spPr bwMode="auto">
          <a:xfrm>
            <a:off x="4578350" y="6834188"/>
            <a:ext cx="1493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latin typeface="Arial Black" panose="020B0A04020102020204" pitchFamily="34" charset="0"/>
              </a:rPr>
              <a:t>HEARING</a:t>
            </a:r>
          </a:p>
        </p:txBody>
      </p:sp>
      <p:sp>
        <p:nvSpPr>
          <p:cNvPr id="128023" name="Text Box 23"/>
          <p:cNvSpPr txBox="1">
            <a:spLocks noChangeArrowheads="1"/>
          </p:cNvSpPr>
          <p:nvPr/>
        </p:nvSpPr>
        <p:spPr bwMode="auto">
          <a:xfrm>
            <a:off x="1633538" y="6986588"/>
            <a:ext cx="1412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latin typeface="Arial Black" panose="020B0A04020102020204" pitchFamily="34" charset="0"/>
              </a:rPr>
              <a:t>FEELING</a:t>
            </a:r>
          </a:p>
        </p:txBody>
      </p:sp>
      <p:sp>
        <p:nvSpPr>
          <p:cNvPr id="128024" name="Text Box 24"/>
          <p:cNvSpPr txBox="1">
            <a:spLocks noChangeArrowheads="1"/>
          </p:cNvSpPr>
          <p:nvPr/>
        </p:nvSpPr>
        <p:spPr bwMode="auto">
          <a:xfrm>
            <a:off x="304800" y="4486275"/>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latin typeface="Arial Black" panose="020B0A04020102020204" pitchFamily="34" charset="0"/>
              </a:rPr>
              <a:t>TASTE</a:t>
            </a:r>
          </a:p>
        </p:txBody>
      </p:sp>
      <p:sp>
        <p:nvSpPr>
          <p:cNvPr id="128025" name="Text Box 25"/>
          <p:cNvSpPr txBox="1">
            <a:spLocks noChangeArrowheads="1"/>
          </p:cNvSpPr>
          <p:nvPr/>
        </p:nvSpPr>
        <p:spPr bwMode="auto">
          <a:xfrm>
            <a:off x="5784850" y="4029075"/>
            <a:ext cx="113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latin typeface="Arial Black" panose="020B0A04020102020204" pitchFamily="34" charset="0"/>
              </a:rPr>
              <a:t>SMELL</a:t>
            </a:r>
          </a:p>
        </p:txBody>
      </p:sp>
      <p:sp>
        <p:nvSpPr>
          <p:cNvPr id="128026" name="Text Box 26"/>
          <p:cNvSpPr txBox="1">
            <a:spLocks noChangeArrowheads="1"/>
          </p:cNvSpPr>
          <p:nvPr/>
        </p:nvSpPr>
        <p:spPr bwMode="auto">
          <a:xfrm>
            <a:off x="4038600" y="3444081"/>
            <a:ext cx="1014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Arial Black" panose="020B0A04020102020204" pitchFamily="34" charset="0"/>
              </a:rPr>
              <a:t>WILL</a:t>
            </a:r>
          </a:p>
        </p:txBody>
      </p:sp>
      <p:sp>
        <p:nvSpPr>
          <p:cNvPr id="128027" name="Text Box 27"/>
          <p:cNvSpPr txBox="1">
            <a:spLocks noChangeArrowheads="1"/>
          </p:cNvSpPr>
          <p:nvPr/>
        </p:nvSpPr>
        <p:spPr bwMode="auto">
          <a:xfrm>
            <a:off x="1612900" y="4972050"/>
            <a:ext cx="1081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chemeClr val="tx1"/>
                </a:solidFill>
                <a:latin typeface="Arial Black" panose="020B0A04020102020204" pitchFamily="34" charset="0"/>
              </a:rPr>
              <a:t>MIND</a:t>
            </a:r>
          </a:p>
        </p:txBody>
      </p:sp>
      <p:sp>
        <p:nvSpPr>
          <p:cNvPr id="128028" name="Text Box 28"/>
          <p:cNvSpPr txBox="1">
            <a:spLocks noChangeArrowheads="1"/>
          </p:cNvSpPr>
          <p:nvPr/>
        </p:nvSpPr>
        <p:spPr bwMode="auto">
          <a:xfrm>
            <a:off x="2743200" y="6111081"/>
            <a:ext cx="2014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chemeClr val="tx1"/>
                </a:solidFill>
                <a:latin typeface="Arial Black" panose="020B0A04020102020204" pitchFamily="34" charset="0"/>
              </a:rPr>
              <a:t>EMOTIONS</a:t>
            </a:r>
          </a:p>
        </p:txBody>
      </p:sp>
      <p:sp>
        <p:nvSpPr>
          <p:cNvPr id="128029" name="Text Box 29"/>
          <p:cNvSpPr txBox="1">
            <a:spLocks noChangeArrowheads="1"/>
          </p:cNvSpPr>
          <p:nvPr/>
        </p:nvSpPr>
        <p:spPr bwMode="auto">
          <a:xfrm rot="2880895">
            <a:off x="2509837" y="5024438"/>
            <a:ext cx="1381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latin typeface="Times New Roman" panose="02020603050405020304" pitchFamily="18" charset="0"/>
              </a:rPr>
              <a:t>COMMUNION</a:t>
            </a:r>
          </a:p>
        </p:txBody>
      </p:sp>
      <p:sp>
        <p:nvSpPr>
          <p:cNvPr id="128030" name="Text Box 30"/>
          <p:cNvSpPr txBox="1">
            <a:spLocks noChangeArrowheads="1"/>
          </p:cNvSpPr>
          <p:nvPr/>
        </p:nvSpPr>
        <p:spPr bwMode="auto">
          <a:xfrm rot="203239">
            <a:off x="3048000" y="41910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latin typeface="Times New Roman" panose="02020603050405020304" pitchFamily="18" charset="0"/>
              </a:rPr>
              <a:t>CONSCIENCE</a:t>
            </a:r>
          </a:p>
        </p:txBody>
      </p:sp>
      <p:sp>
        <p:nvSpPr>
          <p:cNvPr id="128031" name="Text Box 31"/>
          <p:cNvSpPr txBox="1">
            <a:spLocks noChangeArrowheads="1"/>
          </p:cNvSpPr>
          <p:nvPr/>
        </p:nvSpPr>
        <p:spPr bwMode="auto">
          <a:xfrm rot="-1972573">
            <a:off x="3646488" y="5105400"/>
            <a:ext cx="1154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latin typeface="Times New Roman" panose="02020603050405020304" pitchFamily="18" charset="0"/>
              </a:rPr>
              <a:t>INTUITION</a:t>
            </a:r>
          </a:p>
        </p:txBody>
      </p:sp>
      <p:sp>
        <p:nvSpPr>
          <p:cNvPr id="128032" name="Text Box 32"/>
          <p:cNvSpPr txBox="1">
            <a:spLocks noChangeArrowheads="1"/>
          </p:cNvSpPr>
          <p:nvPr/>
        </p:nvSpPr>
        <p:spPr bwMode="auto">
          <a:xfrm>
            <a:off x="88900" y="58738"/>
            <a:ext cx="7086600" cy="1415772"/>
          </a:xfrm>
          <a:prstGeom prst="rect">
            <a:avLst/>
          </a:prstGeom>
          <a:solidFill>
            <a:srgbClr val="339933"/>
          </a:solidFill>
          <a:ln w="57150">
            <a:solidFill>
              <a:schemeClr val="tx1"/>
            </a:solidFill>
            <a:miter lim="800000"/>
            <a:headEnd/>
            <a:tailEnd/>
          </a:ln>
          <a:effectLs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t>Transformation</a:t>
            </a:r>
            <a:r>
              <a:rPr lang="en-US" altLang="en-US" sz="1600" dirty="0"/>
              <a:t>  of  a  Saint  Continues  With </a:t>
            </a:r>
          </a:p>
          <a:p>
            <a:pPr algn="ctr"/>
            <a:r>
              <a:rPr lang="en-US" altLang="en-US" sz="1600" dirty="0"/>
              <a:t>Victory Over the Soul (Will, Mind &amp; Emotions):</a:t>
            </a:r>
          </a:p>
          <a:p>
            <a:pPr algn="ctr"/>
            <a:r>
              <a:rPr lang="en-US" altLang="en-US" sz="1400" dirty="0"/>
              <a:t> Less of My Will, Mind and Emotions (Love) and More of God’s.</a:t>
            </a:r>
            <a:endParaRPr lang="en-US" altLang="en-US" sz="800" dirty="0"/>
          </a:p>
          <a:p>
            <a:pPr algn="ctr"/>
            <a:r>
              <a:rPr lang="en-US" altLang="en-US" sz="800" dirty="0"/>
              <a:t>                   </a:t>
            </a:r>
          </a:p>
          <a:p>
            <a:pPr algn="ctr"/>
            <a:r>
              <a:rPr lang="en-US" altLang="en-US" sz="1600" dirty="0">
                <a:latin typeface="Times New Roman" panose="02020603050405020304" pitchFamily="18" charset="0"/>
              </a:rPr>
              <a:t>Be ye </a:t>
            </a:r>
            <a:r>
              <a:rPr lang="en-US" altLang="en-US" sz="1600" u="sng" dirty="0">
                <a:solidFill>
                  <a:srgbClr val="FFFF00"/>
                </a:solidFill>
                <a:latin typeface="Arial Black" panose="020B0A04020102020204" pitchFamily="34" charset="0"/>
              </a:rPr>
              <a:t>transformed</a:t>
            </a:r>
            <a:r>
              <a:rPr lang="en-US" altLang="en-US" sz="1600" dirty="0">
                <a:latin typeface="Times New Roman" panose="02020603050405020304" pitchFamily="18" charset="0"/>
              </a:rPr>
              <a:t> by the renewing of your </a:t>
            </a:r>
            <a:r>
              <a:rPr lang="en-US" altLang="en-US" sz="1600" u="sng" dirty="0">
                <a:solidFill>
                  <a:srgbClr val="FFFF00"/>
                </a:solidFill>
                <a:latin typeface="Arial Black" panose="020B0A04020102020204" pitchFamily="34" charset="0"/>
              </a:rPr>
              <a:t>mind</a:t>
            </a:r>
            <a:r>
              <a:rPr lang="en-US" altLang="en-US" sz="1600" dirty="0">
                <a:latin typeface="Times New Roman" panose="02020603050405020304" pitchFamily="18" charset="0"/>
              </a:rPr>
              <a:t>, that ye may  prove                                                      what is that good, and acceptable, and perfect </a:t>
            </a:r>
            <a:r>
              <a:rPr lang="en-US" altLang="en-US" sz="1600" u="sng" dirty="0">
                <a:solidFill>
                  <a:srgbClr val="FFFF00"/>
                </a:solidFill>
                <a:latin typeface="Arial Black" panose="020B0A04020102020204" pitchFamily="34" charset="0"/>
              </a:rPr>
              <a:t>will</a:t>
            </a:r>
            <a:r>
              <a:rPr lang="en-US" altLang="en-US" sz="1600" dirty="0">
                <a:latin typeface="Times New Roman" panose="02020603050405020304" pitchFamily="18" charset="0"/>
              </a:rPr>
              <a:t> of God.   Romans 12:2</a:t>
            </a:r>
          </a:p>
        </p:txBody>
      </p:sp>
      <p:sp>
        <p:nvSpPr>
          <p:cNvPr id="128033" name="Text Box 33"/>
          <p:cNvSpPr txBox="1">
            <a:spLocks noChangeArrowheads="1"/>
          </p:cNvSpPr>
          <p:nvPr/>
        </p:nvSpPr>
        <p:spPr bwMode="auto">
          <a:xfrm>
            <a:off x="420688" y="8501063"/>
            <a:ext cx="6459537" cy="698500"/>
          </a:xfrm>
          <a:prstGeom prst="rect">
            <a:avLst/>
          </a:prstGeom>
          <a:solidFill>
            <a:srgbClr val="003399"/>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dirty="0"/>
              <a:t>Transformation of a Sinner Begins With </a:t>
            </a:r>
          </a:p>
          <a:p>
            <a:pPr algn="ctr"/>
            <a:r>
              <a:rPr lang="en-US" altLang="en-US" sz="1800" dirty="0"/>
              <a:t>Repentance and Victory Over Sins of the Flesh</a:t>
            </a:r>
          </a:p>
        </p:txBody>
      </p:sp>
      <p:sp>
        <p:nvSpPr>
          <p:cNvPr id="128034" name="Line 34"/>
          <p:cNvSpPr>
            <a:spLocks noChangeShapeType="1"/>
          </p:cNvSpPr>
          <p:nvPr/>
        </p:nvSpPr>
        <p:spPr bwMode="auto">
          <a:xfrm>
            <a:off x="152400" y="1692275"/>
            <a:ext cx="2438400" cy="2133600"/>
          </a:xfrm>
          <a:prstGeom prst="line">
            <a:avLst/>
          </a:prstGeom>
          <a:noFill/>
          <a:ln w="762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8035" name="Line 35"/>
          <p:cNvSpPr>
            <a:spLocks noChangeShapeType="1"/>
          </p:cNvSpPr>
          <p:nvPr/>
        </p:nvSpPr>
        <p:spPr bwMode="auto">
          <a:xfrm flipV="1">
            <a:off x="533400" y="6873875"/>
            <a:ext cx="1143000" cy="1524000"/>
          </a:xfrm>
          <a:prstGeom prst="line">
            <a:avLst/>
          </a:prstGeom>
          <a:noFill/>
          <a:ln w="762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8036" name="Text Box 36"/>
          <p:cNvSpPr txBox="1">
            <a:spLocks noChangeArrowheads="1"/>
          </p:cNvSpPr>
          <p:nvPr/>
        </p:nvSpPr>
        <p:spPr bwMode="auto">
          <a:xfrm>
            <a:off x="38100" y="1706563"/>
            <a:ext cx="10334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dirty="0">
                <a:solidFill>
                  <a:srgbClr val="009900"/>
                </a:solidFill>
                <a:latin typeface="Arial Black" panose="020B0A04020102020204" pitchFamily="34" charset="0"/>
              </a:rPr>
              <a:t>Soul</a:t>
            </a:r>
          </a:p>
        </p:txBody>
      </p:sp>
      <p:sp>
        <p:nvSpPr>
          <p:cNvPr id="128037" name="Text Box 37"/>
          <p:cNvSpPr txBox="1">
            <a:spLocks noChangeArrowheads="1"/>
          </p:cNvSpPr>
          <p:nvPr/>
        </p:nvSpPr>
        <p:spPr bwMode="auto">
          <a:xfrm>
            <a:off x="5943600" y="1768475"/>
            <a:ext cx="1230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dirty="0">
                <a:solidFill>
                  <a:srgbClr val="FF0000"/>
                </a:solidFill>
                <a:latin typeface="Arial Black" panose="020B0A04020102020204" pitchFamily="34" charset="0"/>
              </a:rPr>
              <a:t>Spirit</a:t>
            </a:r>
          </a:p>
        </p:txBody>
      </p:sp>
      <p:sp>
        <p:nvSpPr>
          <p:cNvPr id="128038" name="Text Box 38"/>
          <p:cNvSpPr txBox="1">
            <a:spLocks noChangeArrowheads="1"/>
          </p:cNvSpPr>
          <p:nvPr/>
        </p:nvSpPr>
        <p:spPr bwMode="auto">
          <a:xfrm>
            <a:off x="279400" y="7764463"/>
            <a:ext cx="11509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dirty="0">
                <a:solidFill>
                  <a:srgbClr val="003399"/>
                </a:solidFill>
                <a:latin typeface="Arial Black" panose="020B0A04020102020204" pitchFamily="34" charset="0"/>
              </a:rPr>
              <a:t>Body</a:t>
            </a:r>
          </a:p>
        </p:txBody>
      </p:sp>
    </p:spTree>
  </p:cSld>
  <p:clrMapOvr>
    <a:masterClrMapping/>
  </p:clrMapOvr>
  <p:transition spd="slow">
    <p:checker/>
    <p:sndAc>
      <p:stSnd>
        <p:snd r:embed="rId3" name="REMINDER.WAV"/>
      </p:stSnd>
    </p:sndAc>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Oval 2"/>
          <p:cNvSpPr>
            <a:spLocks noChangeArrowheads="1"/>
          </p:cNvSpPr>
          <p:nvPr/>
        </p:nvSpPr>
        <p:spPr bwMode="auto">
          <a:xfrm>
            <a:off x="228600" y="1524000"/>
            <a:ext cx="6858000" cy="6781800"/>
          </a:xfrm>
          <a:prstGeom prst="ellipse">
            <a:avLst/>
          </a:prstGeom>
          <a:solidFill>
            <a:schemeClr val="accent2"/>
          </a:solidFill>
          <a:ln w="57150">
            <a:solidFill>
              <a:schemeClr val="tx1"/>
            </a:solidFill>
            <a:round/>
            <a:headEnd/>
            <a:tailEnd/>
          </a:ln>
          <a:effectLs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solidFill>
                  <a:schemeClr val="tx1"/>
                </a:solidFill>
                <a:latin typeface="Times New Roman" panose="02020603050405020304" pitchFamily="18" charset="0"/>
              </a:rPr>
              <a:t>.</a:t>
            </a:r>
          </a:p>
        </p:txBody>
      </p:sp>
      <p:sp>
        <p:nvSpPr>
          <p:cNvPr id="589827" name="Oval 3"/>
          <p:cNvSpPr>
            <a:spLocks noChangeArrowheads="1"/>
          </p:cNvSpPr>
          <p:nvPr/>
        </p:nvSpPr>
        <p:spPr bwMode="auto">
          <a:xfrm>
            <a:off x="1524000" y="2895600"/>
            <a:ext cx="4267200" cy="4114800"/>
          </a:xfrm>
          <a:prstGeom prst="ellipse">
            <a:avLst/>
          </a:prstGeom>
          <a:solidFill>
            <a:srgbClr val="339933"/>
          </a:solidFill>
          <a:ln w="57150">
            <a:solidFill>
              <a:schemeClr val="tx1"/>
            </a:solidFill>
            <a:round/>
            <a:headEnd/>
            <a:tailEnd/>
          </a:ln>
          <a:effectLs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b="0" dirty="0">
              <a:solidFill>
                <a:schemeClr val="tx1"/>
              </a:solidFill>
              <a:latin typeface="Times New Roman" panose="02020603050405020304" pitchFamily="18" charset="0"/>
            </a:endParaRPr>
          </a:p>
        </p:txBody>
      </p:sp>
      <p:sp>
        <p:nvSpPr>
          <p:cNvPr id="589828" name="Oval 4"/>
          <p:cNvSpPr>
            <a:spLocks noChangeArrowheads="1"/>
          </p:cNvSpPr>
          <p:nvPr/>
        </p:nvSpPr>
        <p:spPr bwMode="auto">
          <a:xfrm>
            <a:off x="2667000" y="3962400"/>
            <a:ext cx="2057400" cy="1981200"/>
          </a:xfrm>
          <a:prstGeom prst="ellipse">
            <a:avLst/>
          </a:prstGeom>
          <a:solidFill>
            <a:srgbClr val="FF00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b="0" dirty="0">
              <a:solidFill>
                <a:schemeClr val="tx1"/>
              </a:solidFill>
              <a:latin typeface="Times New Roman" panose="02020603050405020304" pitchFamily="18" charset="0"/>
            </a:endParaRPr>
          </a:p>
        </p:txBody>
      </p:sp>
      <p:sp>
        <p:nvSpPr>
          <p:cNvPr id="589829" name="Text Box 5"/>
          <p:cNvSpPr txBox="1">
            <a:spLocks noChangeArrowheads="1"/>
          </p:cNvSpPr>
          <p:nvPr/>
        </p:nvSpPr>
        <p:spPr bwMode="auto">
          <a:xfrm>
            <a:off x="3036888" y="4376738"/>
            <a:ext cx="360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chemeClr val="tx1"/>
                </a:solidFill>
                <a:latin typeface="Arial Black" panose="020B0A04020102020204" pitchFamily="34" charset="0"/>
              </a:rPr>
              <a:t>   </a:t>
            </a:r>
          </a:p>
        </p:txBody>
      </p:sp>
      <p:sp>
        <p:nvSpPr>
          <p:cNvPr id="589830" name="Text Box 6"/>
          <p:cNvSpPr txBox="1">
            <a:spLocks noChangeArrowheads="1"/>
          </p:cNvSpPr>
          <p:nvPr/>
        </p:nvSpPr>
        <p:spPr bwMode="auto">
          <a:xfrm>
            <a:off x="2547938" y="3335338"/>
            <a:ext cx="501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b="0" dirty="0">
                <a:solidFill>
                  <a:schemeClr val="tx1"/>
                </a:solidFill>
                <a:latin typeface="Times New Roman" panose="02020603050405020304" pitchFamily="18" charset="0"/>
              </a:rPr>
              <a:t>     </a:t>
            </a:r>
            <a:endParaRPr lang="en-US" altLang="en-US" sz="2400" b="0" dirty="0">
              <a:solidFill>
                <a:schemeClr val="tx1"/>
              </a:solidFill>
              <a:latin typeface="Times New Roman" panose="02020603050405020304" pitchFamily="18" charset="0"/>
            </a:endParaRPr>
          </a:p>
        </p:txBody>
      </p:sp>
      <p:sp>
        <p:nvSpPr>
          <p:cNvPr id="589831" name="Text Box 7"/>
          <p:cNvSpPr txBox="1">
            <a:spLocks noChangeArrowheads="1"/>
          </p:cNvSpPr>
          <p:nvPr/>
        </p:nvSpPr>
        <p:spPr bwMode="auto">
          <a:xfrm>
            <a:off x="2498725" y="8809038"/>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chemeClr val="tx1"/>
                </a:solidFill>
                <a:latin typeface="Arial Black" panose="020B0A04020102020204" pitchFamily="34" charset="0"/>
              </a:rPr>
              <a:t> </a:t>
            </a:r>
            <a:endParaRPr lang="en-US" altLang="en-US" sz="2400" b="0" dirty="0">
              <a:solidFill>
                <a:schemeClr val="tx1"/>
              </a:solidFill>
              <a:latin typeface="Times New Roman" panose="02020603050405020304" pitchFamily="18" charset="0"/>
            </a:endParaRPr>
          </a:p>
        </p:txBody>
      </p:sp>
      <p:sp>
        <p:nvSpPr>
          <p:cNvPr id="589832" name="Text Box 8"/>
          <p:cNvSpPr txBox="1">
            <a:spLocks noChangeArrowheads="1"/>
          </p:cNvSpPr>
          <p:nvPr/>
        </p:nvSpPr>
        <p:spPr bwMode="auto">
          <a:xfrm>
            <a:off x="1450975" y="-42863"/>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        </a:t>
            </a:r>
          </a:p>
        </p:txBody>
      </p:sp>
      <p:sp>
        <p:nvSpPr>
          <p:cNvPr id="589833" name="Text Box 9"/>
          <p:cNvSpPr txBox="1">
            <a:spLocks noChangeArrowheads="1"/>
          </p:cNvSpPr>
          <p:nvPr/>
        </p:nvSpPr>
        <p:spPr bwMode="auto">
          <a:xfrm>
            <a:off x="4600575" y="85534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2400" b="0" dirty="0">
              <a:solidFill>
                <a:schemeClr val="tx1"/>
              </a:solidFill>
              <a:latin typeface="Times New Roman" panose="02020603050405020304" pitchFamily="18" charset="0"/>
            </a:endParaRPr>
          </a:p>
        </p:txBody>
      </p:sp>
      <p:sp>
        <p:nvSpPr>
          <p:cNvPr id="589834" name="Line 10"/>
          <p:cNvSpPr>
            <a:spLocks noChangeShapeType="1"/>
          </p:cNvSpPr>
          <p:nvPr/>
        </p:nvSpPr>
        <p:spPr bwMode="auto">
          <a:xfrm>
            <a:off x="3733800" y="7029450"/>
            <a:ext cx="0" cy="12763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89835" name="Line 11"/>
          <p:cNvSpPr>
            <a:spLocks noChangeShapeType="1"/>
          </p:cNvSpPr>
          <p:nvPr/>
        </p:nvSpPr>
        <p:spPr bwMode="auto">
          <a:xfrm rot="-4553177">
            <a:off x="6325394" y="5082381"/>
            <a:ext cx="1588" cy="1355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89836" name="Line 12"/>
          <p:cNvSpPr>
            <a:spLocks noChangeShapeType="1"/>
          </p:cNvSpPr>
          <p:nvPr/>
        </p:nvSpPr>
        <p:spPr bwMode="auto">
          <a:xfrm rot="3816287">
            <a:off x="1262857" y="5644356"/>
            <a:ext cx="4762" cy="12795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89837" name="Line 13"/>
          <p:cNvSpPr>
            <a:spLocks noChangeShapeType="1"/>
          </p:cNvSpPr>
          <p:nvPr/>
        </p:nvSpPr>
        <p:spPr bwMode="auto">
          <a:xfrm rot="1674881">
            <a:off x="5048250" y="1895475"/>
            <a:ext cx="1588" cy="1327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89838" name="Line 14"/>
          <p:cNvSpPr>
            <a:spLocks noChangeShapeType="1"/>
          </p:cNvSpPr>
          <p:nvPr/>
        </p:nvSpPr>
        <p:spPr bwMode="auto">
          <a:xfrm rot="-2651182">
            <a:off x="1933575" y="2120900"/>
            <a:ext cx="63500" cy="1371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89839" name="Line 15"/>
          <p:cNvSpPr>
            <a:spLocks noChangeShapeType="1"/>
          </p:cNvSpPr>
          <p:nvPr/>
        </p:nvSpPr>
        <p:spPr bwMode="auto">
          <a:xfrm flipV="1">
            <a:off x="2209800" y="5562600"/>
            <a:ext cx="782638" cy="8382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89840" name="Line 16"/>
          <p:cNvSpPr>
            <a:spLocks noChangeShapeType="1"/>
          </p:cNvSpPr>
          <p:nvPr/>
        </p:nvSpPr>
        <p:spPr bwMode="auto">
          <a:xfrm rot="2541749" flipV="1">
            <a:off x="4892675" y="4664075"/>
            <a:ext cx="735013" cy="7000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89841" name="Line 17"/>
          <p:cNvSpPr>
            <a:spLocks noChangeShapeType="1"/>
          </p:cNvSpPr>
          <p:nvPr/>
        </p:nvSpPr>
        <p:spPr bwMode="auto">
          <a:xfrm rot="18531199" flipV="1">
            <a:off x="2883693" y="3078957"/>
            <a:ext cx="404813" cy="990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89842" name="Line 18"/>
          <p:cNvSpPr>
            <a:spLocks noChangeShapeType="1"/>
          </p:cNvSpPr>
          <p:nvPr/>
        </p:nvSpPr>
        <p:spPr bwMode="auto">
          <a:xfrm rot="275136" flipH="1" flipV="1">
            <a:off x="3579813" y="4954588"/>
            <a:ext cx="150812" cy="911225"/>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89843" name="Line 19"/>
          <p:cNvSpPr>
            <a:spLocks noChangeShapeType="1"/>
          </p:cNvSpPr>
          <p:nvPr/>
        </p:nvSpPr>
        <p:spPr bwMode="auto">
          <a:xfrm rot="1853766" flipV="1">
            <a:off x="3748088" y="4502150"/>
            <a:ext cx="788987" cy="688975"/>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89844" name="Line 20"/>
          <p:cNvSpPr>
            <a:spLocks noChangeShapeType="1"/>
          </p:cNvSpPr>
          <p:nvPr/>
        </p:nvSpPr>
        <p:spPr bwMode="auto">
          <a:xfrm rot="-1713776" flipH="1" flipV="1">
            <a:off x="3100388" y="4238625"/>
            <a:ext cx="333375" cy="833438"/>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89845" name="Text Box 21"/>
          <p:cNvSpPr txBox="1">
            <a:spLocks noChangeArrowheads="1"/>
          </p:cNvSpPr>
          <p:nvPr/>
        </p:nvSpPr>
        <p:spPr bwMode="auto">
          <a:xfrm>
            <a:off x="3054350" y="2147888"/>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SIGHT</a:t>
            </a:r>
          </a:p>
        </p:txBody>
      </p:sp>
      <p:sp>
        <p:nvSpPr>
          <p:cNvPr id="589846" name="Text Box 22"/>
          <p:cNvSpPr txBox="1">
            <a:spLocks noChangeArrowheads="1"/>
          </p:cNvSpPr>
          <p:nvPr/>
        </p:nvSpPr>
        <p:spPr bwMode="auto">
          <a:xfrm>
            <a:off x="4578350" y="685800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HEARING</a:t>
            </a:r>
          </a:p>
        </p:txBody>
      </p:sp>
      <p:sp>
        <p:nvSpPr>
          <p:cNvPr id="589847" name="Text Box 23"/>
          <p:cNvSpPr txBox="1">
            <a:spLocks noChangeArrowheads="1"/>
          </p:cNvSpPr>
          <p:nvPr/>
        </p:nvSpPr>
        <p:spPr bwMode="auto">
          <a:xfrm>
            <a:off x="1758950" y="7102475"/>
            <a:ext cx="128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FEELING</a:t>
            </a:r>
          </a:p>
        </p:txBody>
      </p:sp>
      <p:sp>
        <p:nvSpPr>
          <p:cNvPr id="589848" name="Text Box 24"/>
          <p:cNvSpPr txBox="1">
            <a:spLocks noChangeArrowheads="1"/>
          </p:cNvSpPr>
          <p:nvPr/>
        </p:nvSpPr>
        <p:spPr bwMode="auto">
          <a:xfrm>
            <a:off x="304800" y="4510088"/>
            <a:ext cx="102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TASTE</a:t>
            </a:r>
          </a:p>
        </p:txBody>
      </p:sp>
      <p:sp>
        <p:nvSpPr>
          <p:cNvPr id="589849" name="Text Box 25"/>
          <p:cNvSpPr txBox="1">
            <a:spLocks noChangeArrowheads="1"/>
          </p:cNvSpPr>
          <p:nvPr/>
        </p:nvSpPr>
        <p:spPr bwMode="auto">
          <a:xfrm>
            <a:off x="5822950" y="4052888"/>
            <a:ext cx="10350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SMELL</a:t>
            </a:r>
          </a:p>
        </p:txBody>
      </p:sp>
      <p:sp>
        <p:nvSpPr>
          <p:cNvPr id="589850" name="Text Box 26"/>
          <p:cNvSpPr txBox="1">
            <a:spLocks noChangeArrowheads="1"/>
          </p:cNvSpPr>
          <p:nvPr/>
        </p:nvSpPr>
        <p:spPr bwMode="auto">
          <a:xfrm>
            <a:off x="3994150" y="3443288"/>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chemeClr val="tx1"/>
                </a:solidFill>
                <a:latin typeface="Arial Black" panose="020B0A04020102020204" pitchFamily="34" charset="0"/>
              </a:rPr>
              <a:t>WILL</a:t>
            </a:r>
          </a:p>
        </p:txBody>
      </p:sp>
      <p:sp>
        <p:nvSpPr>
          <p:cNvPr id="589851" name="Text Box 27"/>
          <p:cNvSpPr txBox="1">
            <a:spLocks noChangeArrowheads="1"/>
          </p:cNvSpPr>
          <p:nvPr/>
        </p:nvSpPr>
        <p:spPr bwMode="auto">
          <a:xfrm>
            <a:off x="1752600" y="5043488"/>
            <a:ext cx="85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MIND</a:t>
            </a:r>
          </a:p>
        </p:txBody>
      </p:sp>
      <p:sp>
        <p:nvSpPr>
          <p:cNvPr id="589852" name="Text Box 28"/>
          <p:cNvSpPr txBox="1">
            <a:spLocks noChangeArrowheads="1"/>
          </p:cNvSpPr>
          <p:nvPr/>
        </p:nvSpPr>
        <p:spPr bwMode="auto">
          <a:xfrm>
            <a:off x="3276600" y="6034088"/>
            <a:ext cx="155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chemeClr val="tx1"/>
                </a:solidFill>
                <a:latin typeface="Arial Black" panose="020B0A04020102020204" pitchFamily="34" charset="0"/>
              </a:rPr>
              <a:t>EMOTIONS</a:t>
            </a:r>
          </a:p>
        </p:txBody>
      </p:sp>
      <p:sp>
        <p:nvSpPr>
          <p:cNvPr id="589853" name="Text Box 29"/>
          <p:cNvSpPr txBox="1">
            <a:spLocks noChangeArrowheads="1"/>
          </p:cNvSpPr>
          <p:nvPr/>
        </p:nvSpPr>
        <p:spPr bwMode="auto">
          <a:xfrm rot="2880895">
            <a:off x="2509837" y="5024438"/>
            <a:ext cx="1381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latin typeface="Times New Roman" panose="02020603050405020304" pitchFamily="18" charset="0"/>
              </a:rPr>
              <a:t>COMMUNION</a:t>
            </a:r>
          </a:p>
        </p:txBody>
      </p:sp>
      <p:sp>
        <p:nvSpPr>
          <p:cNvPr id="589854" name="Text Box 30"/>
          <p:cNvSpPr txBox="1">
            <a:spLocks noChangeArrowheads="1"/>
          </p:cNvSpPr>
          <p:nvPr/>
        </p:nvSpPr>
        <p:spPr bwMode="auto">
          <a:xfrm rot="203239">
            <a:off x="3048000" y="41910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latin typeface="Times New Roman" panose="02020603050405020304" pitchFamily="18" charset="0"/>
              </a:rPr>
              <a:t>CONSCIENCE</a:t>
            </a:r>
          </a:p>
        </p:txBody>
      </p:sp>
      <p:sp>
        <p:nvSpPr>
          <p:cNvPr id="589855" name="Text Box 31"/>
          <p:cNvSpPr txBox="1">
            <a:spLocks noChangeArrowheads="1"/>
          </p:cNvSpPr>
          <p:nvPr/>
        </p:nvSpPr>
        <p:spPr bwMode="auto">
          <a:xfrm rot="-1972573">
            <a:off x="3646488" y="5105400"/>
            <a:ext cx="1154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latin typeface="Times New Roman" panose="02020603050405020304" pitchFamily="18" charset="0"/>
              </a:rPr>
              <a:t>INTUITION</a:t>
            </a:r>
          </a:p>
        </p:txBody>
      </p:sp>
      <p:sp>
        <p:nvSpPr>
          <p:cNvPr id="589856" name="Text Box 32"/>
          <p:cNvSpPr txBox="1">
            <a:spLocks noChangeArrowheads="1"/>
          </p:cNvSpPr>
          <p:nvPr/>
        </p:nvSpPr>
        <p:spPr bwMode="auto">
          <a:xfrm>
            <a:off x="273050" y="227013"/>
            <a:ext cx="2393950" cy="1144587"/>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rgbClr val="0066FF"/>
                </a:solidFill>
                <a:latin typeface="Arial Black" panose="020B0A04020102020204" pitchFamily="34" charset="0"/>
              </a:rPr>
              <a:t>   </a:t>
            </a:r>
            <a:r>
              <a:rPr lang="en-US" altLang="en-US" sz="2800" dirty="0">
                <a:solidFill>
                  <a:srgbClr val="0066FF"/>
                </a:solidFill>
                <a:latin typeface="Arial Black" panose="020B0A04020102020204" pitchFamily="34" charset="0"/>
              </a:rPr>
              <a:t>BODY</a:t>
            </a:r>
          </a:p>
          <a:p>
            <a:r>
              <a:rPr lang="en-US" altLang="en-US" sz="1800" dirty="0">
                <a:solidFill>
                  <a:srgbClr val="0066FF"/>
                </a:solidFill>
                <a:latin typeface="Times New Roman" panose="02020603050405020304" pitchFamily="18" charset="0"/>
              </a:rPr>
              <a:t>MAKES US WORLD</a:t>
            </a:r>
          </a:p>
          <a:p>
            <a:r>
              <a:rPr lang="en-US" altLang="en-US" sz="1800" dirty="0">
                <a:solidFill>
                  <a:srgbClr val="0066FF"/>
                </a:solidFill>
                <a:latin typeface="Times New Roman" panose="02020603050405020304" pitchFamily="18" charset="0"/>
              </a:rPr>
              <a:t>    CONSCIOUS</a:t>
            </a:r>
          </a:p>
        </p:txBody>
      </p:sp>
      <p:sp>
        <p:nvSpPr>
          <p:cNvPr id="589857" name="Text Box 33"/>
          <p:cNvSpPr txBox="1">
            <a:spLocks noChangeArrowheads="1"/>
          </p:cNvSpPr>
          <p:nvPr/>
        </p:nvSpPr>
        <p:spPr bwMode="auto">
          <a:xfrm>
            <a:off x="76200" y="8151813"/>
            <a:ext cx="2209800" cy="1077194"/>
          </a:xfrm>
          <a:prstGeom prst="rect">
            <a:avLst/>
          </a:prstGeom>
          <a:noFill/>
          <a:ln w="76200">
            <a:solidFill>
              <a:srgbClr val="33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chemeClr val="accent1"/>
                </a:solidFill>
                <a:latin typeface="Arial Black" panose="020B0A04020102020204" pitchFamily="34" charset="0"/>
              </a:rPr>
              <a:t>  </a:t>
            </a:r>
            <a:r>
              <a:rPr lang="en-US" altLang="en-US" sz="2800" dirty="0">
                <a:solidFill>
                  <a:srgbClr val="00CC00"/>
                </a:solidFill>
                <a:latin typeface="Arial Black" panose="020B0A04020102020204" pitchFamily="34" charset="0"/>
              </a:rPr>
              <a:t>SOUL</a:t>
            </a:r>
          </a:p>
          <a:p>
            <a:r>
              <a:rPr lang="en-US" altLang="en-US" sz="1800" dirty="0">
                <a:solidFill>
                  <a:srgbClr val="00CC00"/>
                </a:solidFill>
                <a:latin typeface="Times New Roman" panose="02020603050405020304" pitchFamily="18" charset="0"/>
              </a:rPr>
              <a:t>MAKES US SELF</a:t>
            </a:r>
          </a:p>
          <a:p>
            <a:r>
              <a:rPr lang="en-US" altLang="en-US" sz="1800" dirty="0">
                <a:solidFill>
                  <a:srgbClr val="00CC00"/>
                </a:solidFill>
                <a:latin typeface="Times New Roman" panose="02020603050405020304" pitchFamily="18" charset="0"/>
              </a:rPr>
              <a:t>   CONSCIOUS</a:t>
            </a:r>
          </a:p>
        </p:txBody>
      </p:sp>
      <p:sp>
        <p:nvSpPr>
          <p:cNvPr id="589858" name="Text Box 34"/>
          <p:cNvSpPr txBox="1">
            <a:spLocks noChangeArrowheads="1"/>
          </p:cNvSpPr>
          <p:nvPr/>
        </p:nvSpPr>
        <p:spPr bwMode="auto">
          <a:xfrm>
            <a:off x="5029200" y="228600"/>
            <a:ext cx="2025650" cy="1144588"/>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800" b="0" dirty="0">
                <a:solidFill>
                  <a:schemeClr val="tx1"/>
                </a:solidFill>
                <a:latin typeface="Arial Black" panose="020B0A04020102020204" pitchFamily="34" charset="0"/>
              </a:rPr>
              <a:t> </a:t>
            </a:r>
            <a:r>
              <a:rPr lang="en-US" altLang="en-US" sz="2800" dirty="0">
                <a:solidFill>
                  <a:srgbClr val="FF0000"/>
                </a:solidFill>
                <a:latin typeface="Arial Black" panose="020B0A04020102020204" pitchFamily="34" charset="0"/>
              </a:rPr>
              <a:t>SPIRIT</a:t>
            </a:r>
          </a:p>
          <a:p>
            <a:r>
              <a:rPr lang="en-US" altLang="en-US" sz="1800" dirty="0">
                <a:solidFill>
                  <a:srgbClr val="FF0000"/>
                </a:solidFill>
                <a:latin typeface="Times New Roman" panose="02020603050405020304" pitchFamily="18" charset="0"/>
              </a:rPr>
              <a:t>MAKES US GOD</a:t>
            </a:r>
          </a:p>
          <a:p>
            <a:r>
              <a:rPr lang="en-US" altLang="en-US" sz="1800" dirty="0">
                <a:solidFill>
                  <a:srgbClr val="FF0000"/>
                </a:solidFill>
                <a:latin typeface="Times New Roman" panose="02020603050405020304" pitchFamily="18" charset="0"/>
              </a:rPr>
              <a:t>   CONSCIOUS</a:t>
            </a:r>
          </a:p>
        </p:txBody>
      </p:sp>
      <p:sp>
        <p:nvSpPr>
          <p:cNvPr id="589859" name="Text Box 35"/>
          <p:cNvSpPr txBox="1">
            <a:spLocks noChangeArrowheads="1"/>
          </p:cNvSpPr>
          <p:nvPr/>
        </p:nvSpPr>
        <p:spPr bwMode="auto">
          <a:xfrm>
            <a:off x="2362200" y="8397081"/>
            <a:ext cx="5317369" cy="78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500" b="0" dirty="0">
                <a:solidFill>
                  <a:schemeClr val="tx1"/>
                </a:solidFill>
                <a:latin typeface="Arial Black" panose="020B0A04020102020204" pitchFamily="34" charset="0"/>
              </a:rPr>
              <a:t>The Kingdom of God is not </a:t>
            </a:r>
            <a:r>
              <a:rPr lang="en-US" altLang="en-US" sz="1500" b="0" dirty="0">
                <a:solidFill>
                  <a:srgbClr val="3333FF"/>
                </a:solidFill>
                <a:latin typeface="Arial Black" panose="020B0A04020102020204" pitchFamily="34" charset="0"/>
              </a:rPr>
              <a:t>meat and drink,</a:t>
            </a:r>
          </a:p>
          <a:p>
            <a:r>
              <a:rPr lang="en-US" altLang="en-US" sz="1500" b="0" dirty="0">
                <a:solidFill>
                  <a:schemeClr val="tx1"/>
                </a:solidFill>
                <a:latin typeface="Arial Black" panose="020B0A04020102020204" pitchFamily="34" charset="0"/>
              </a:rPr>
              <a:t>but </a:t>
            </a:r>
            <a:r>
              <a:rPr lang="en-US" altLang="en-US" sz="1500" b="0" dirty="0">
                <a:solidFill>
                  <a:srgbClr val="009900"/>
                </a:solidFill>
                <a:latin typeface="Arial Black" panose="020B0A04020102020204" pitchFamily="34" charset="0"/>
              </a:rPr>
              <a:t>righteousness for the will, peace of mind </a:t>
            </a:r>
          </a:p>
          <a:p>
            <a:r>
              <a:rPr lang="en-US" altLang="en-US" sz="1500" b="0" dirty="0">
                <a:solidFill>
                  <a:srgbClr val="009900"/>
                </a:solidFill>
                <a:latin typeface="Arial Black" panose="020B0A04020102020204" pitchFamily="34" charset="0"/>
              </a:rPr>
              <a:t>and joy for the emotions, </a:t>
            </a:r>
            <a:r>
              <a:rPr lang="en-US" altLang="en-US" sz="1500" b="0" dirty="0">
                <a:solidFill>
                  <a:schemeClr val="tx1"/>
                </a:solidFill>
                <a:latin typeface="Arial Black" panose="020B0A04020102020204" pitchFamily="34" charset="0"/>
              </a:rPr>
              <a:t>in the Holy Ghost !        </a:t>
            </a:r>
          </a:p>
        </p:txBody>
      </p:sp>
      <p:sp>
        <p:nvSpPr>
          <p:cNvPr id="589860" name="Line 36"/>
          <p:cNvSpPr>
            <a:spLocks noChangeShapeType="1"/>
          </p:cNvSpPr>
          <p:nvPr/>
        </p:nvSpPr>
        <p:spPr bwMode="auto">
          <a:xfrm>
            <a:off x="1371600" y="1463675"/>
            <a:ext cx="914400" cy="9144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89861" name="Line 37"/>
          <p:cNvSpPr>
            <a:spLocks noChangeShapeType="1"/>
          </p:cNvSpPr>
          <p:nvPr/>
        </p:nvSpPr>
        <p:spPr bwMode="auto">
          <a:xfrm flipV="1">
            <a:off x="838200" y="6370638"/>
            <a:ext cx="1828800" cy="1646237"/>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89862" name="Line 38"/>
          <p:cNvSpPr>
            <a:spLocks noChangeShapeType="1"/>
          </p:cNvSpPr>
          <p:nvPr/>
        </p:nvSpPr>
        <p:spPr bwMode="auto">
          <a:xfrm flipH="1">
            <a:off x="4343400" y="1387475"/>
            <a:ext cx="1981200" cy="32004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REMINDER.WAV"/>
      </p:stSnd>
    </p:sndAc>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AutoShape 2"/>
          <p:cNvSpPr>
            <a:spLocks noChangeArrowheads="1"/>
          </p:cNvSpPr>
          <p:nvPr/>
        </p:nvSpPr>
        <p:spPr bwMode="auto">
          <a:xfrm>
            <a:off x="228600" y="228600"/>
            <a:ext cx="2895600" cy="2514600"/>
          </a:xfrm>
          <a:prstGeom prst="triangle">
            <a:avLst>
              <a:gd name="adj" fmla="val 50000"/>
            </a:avLst>
          </a:prstGeom>
          <a:gradFill rotWithShape="0">
            <a:gsLst>
              <a:gs pos="0">
                <a:srgbClr val="761800"/>
              </a:gs>
              <a:gs pos="50000">
                <a:srgbClr val="FF3300"/>
              </a:gs>
              <a:gs pos="100000">
                <a:srgbClr val="7618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chemeClr val="tx1"/>
              </a:solidFill>
              <a:latin typeface="Arial Black" panose="020B0A04020102020204" pitchFamily="34" charset="0"/>
            </a:endParaRPr>
          </a:p>
        </p:txBody>
      </p:sp>
      <p:sp>
        <p:nvSpPr>
          <p:cNvPr id="130051" name="AutoShape 3"/>
          <p:cNvSpPr>
            <a:spLocks noChangeArrowheads="1"/>
          </p:cNvSpPr>
          <p:nvPr/>
        </p:nvSpPr>
        <p:spPr bwMode="auto">
          <a:xfrm rot="-3664185">
            <a:off x="-190500" y="4533900"/>
            <a:ext cx="2895600" cy="2514600"/>
          </a:xfrm>
          <a:prstGeom prst="triangle">
            <a:avLst>
              <a:gd name="adj" fmla="val 50000"/>
            </a:avLst>
          </a:prstGeom>
          <a:gradFill rotWithShape="0">
            <a:gsLst>
              <a:gs pos="0">
                <a:srgbClr val="2F2F76"/>
              </a:gs>
              <a:gs pos="50000">
                <a:srgbClr val="6666FF"/>
              </a:gs>
              <a:gs pos="100000">
                <a:srgbClr val="2F2F7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chemeClr val="tx1"/>
              </a:solidFill>
              <a:latin typeface="Arial Black" panose="020B0A04020102020204" pitchFamily="34" charset="0"/>
            </a:endParaRPr>
          </a:p>
        </p:txBody>
      </p:sp>
      <p:sp>
        <p:nvSpPr>
          <p:cNvPr id="130052" name="AutoShape 4"/>
          <p:cNvSpPr>
            <a:spLocks noChangeArrowheads="1"/>
          </p:cNvSpPr>
          <p:nvPr/>
        </p:nvSpPr>
        <p:spPr bwMode="auto">
          <a:xfrm rot="-17349">
            <a:off x="3810000" y="152400"/>
            <a:ext cx="2895600" cy="2514600"/>
          </a:xfrm>
          <a:prstGeom prst="triangle">
            <a:avLst>
              <a:gd name="adj" fmla="val 50000"/>
            </a:avLst>
          </a:prstGeom>
          <a:gradFill rotWithShape="0">
            <a:gsLst>
              <a:gs pos="0">
                <a:srgbClr val="761800"/>
              </a:gs>
              <a:gs pos="50000">
                <a:srgbClr val="FF3300"/>
              </a:gs>
              <a:gs pos="100000">
                <a:srgbClr val="7618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30053" name="AutoShape 5"/>
          <p:cNvSpPr>
            <a:spLocks noChangeArrowheads="1"/>
          </p:cNvSpPr>
          <p:nvPr/>
        </p:nvSpPr>
        <p:spPr bwMode="auto">
          <a:xfrm rot="3591865">
            <a:off x="4152900" y="266700"/>
            <a:ext cx="2895600" cy="2514600"/>
          </a:xfrm>
          <a:prstGeom prst="triangle">
            <a:avLst>
              <a:gd name="adj" fmla="val 50000"/>
            </a:avLst>
          </a:prstGeom>
          <a:gradFill rotWithShape="0">
            <a:gsLst>
              <a:gs pos="0">
                <a:srgbClr val="2F2F76"/>
              </a:gs>
              <a:gs pos="50000">
                <a:srgbClr val="6666FF"/>
              </a:gs>
              <a:gs pos="100000">
                <a:srgbClr val="2F2F7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chemeClr val="tx1"/>
              </a:solidFill>
              <a:latin typeface="Arial Black" panose="020B0A04020102020204" pitchFamily="34" charset="0"/>
            </a:endParaRPr>
          </a:p>
        </p:txBody>
      </p:sp>
      <p:sp>
        <p:nvSpPr>
          <p:cNvPr id="130054" name="AutoShape 6"/>
          <p:cNvSpPr>
            <a:spLocks noChangeArrowheads="1"/>
          </p:cNvSpPr>
          <p:nvPr/>
        </p:nvSpPr>
        <p:spPr bwMode="auto">
          <a:xfrm>
            <a:off x="2133600" y="6705600"/>
            <a:ext cx="2895600" cy="2514600"/>
          </a:xfrm>
          <a:prstGeom prst="triangle">
            <a:avLst>
              <a:gd name="adj" fmla="val 50000"/>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30055" name="Text Box 7"/>
          <p:cNvSpPr txBox="1">
            <a:spLocks noChangeArrowheads="1"/>
          </p:cNvSpPr>
          <p:nvPr/>
        </p:nvSpPr>
        <p:spPr bwMode="auto">
          <a:xfrm>
            <a:off x="1219200" y="1524000"/>
            <a:ext cx="97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t>GOD</a:t>
            </a:r>
          </a:p>
        </p:txBody>
      </p:sp>
      <p:sp>
        <p:nvSpPr>
          <p:cNvPr id="130056" name="Text Box 8"/>
          <p:cNvSpPr txBox="1">
            <a:spLocks noChangeArrowheads="1"/>
          </p:cNvSpPr>
          <p:nvPr/>
        </p:nvSpPr>
        <p:spPr bwMode="auto">
          <a:xfrm>
            <a:off x="365125" y="2895600"/>
            <a:ext cx="3098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u="sng" dirty="0">
                <a:solidFill>
                  <a:srgbClr val="FF3300"/>
                </a:solidFill>
                <a:latin typeface="Arial Black" panose="020B0A04020102020204" pitchFamily="34" charset="0"/>
              </a:rPr>
              <a:t>ONE GOD</a:t>
            </a:r>
            <a:r>
              <a:rPr lang="en-US" altLang="en-US" sz="1200" b="0" dirty="0">
                <a:solidFill>
                  <a:srgbClr val="FF3300"/>
                </a:solidFill>
                <a:latin typeface="Arial Black" panose="020B0A04020102020204" pitchFamily="34" charset="0"/>
              </a:rPr>
              <a:t> MANIFESTED 3 WAYS</a:t>
            </a:r>
          </a:p>
          <a:p>
            <a:r>
              <a:rPr lang="en-US" altLang="en-US" sz="1200" b="0" dirty="0">
                <a:solidFill>
                  <a:srgbClr val="FF3300"/>
                </a:solidFill>
                <a:latin typeface="Arial Black" panose="020B0A04020102020204" pitchFamily="34" charset="0"/>
              </a:rPr>
              <a:t> - FATHER IN CREATION</a:t>
            </a:r>
          </a:p>
          <a:p>
            <a:r>
              <a:rPr lang="en-US" altLang="en-US" sz="1200" b="0" dirty="0">
                <a:solidFill>
                  <a:srgbClr val="FF3300"/>
                </a:solidFill>
                <a:latin typeface="Arial Black" panose="020B0A04020102020204" pitchFamily="34" charset="0"/>
              </a:rPr>
              <a:t> - SON IN REDEMPTION</a:t>
            </a:r>
          </a:p>
          <a:p>
            <a:r>
              <a:rPr lang="en-US" altLang="en-US" sz="1200" b="0" dirty="0">
                <a:solidFill>
                  <a:srgbClr val="FF3300"/>
                </a:solidFill>
                <a:latin typeface="Arial Black" panose="020B0A04020102020204" pitchFamily="34" charset="0"/>
              </a:rPr>
              <a:t> - HOLY GHOST WORKING IN</a:t>
            </a:r>
          </a:p>
          <a:p>
            <a:r>
              <a:rPr lang="en-US" altLang="en-US" sz="1200" b="0" dirty="0">
                <a:solidFill>
                  <a:srgbClr val="FF3300"/>
                </a:solidFill>
                <a:latin typeface="Arial Black" panose="020B0A04020102020204" pitchFamily="34" charset="0"/>
              </a:rPr>
              <a:t>   OUR LIVES</a:t>
            </a:r>
          </a:p>
        </p:txBody>
      </p:sp>
      <p:sp>
        <p:nvSpPr>
          <p:cNvPr id="130057" name="Text Box 9"/>
          <p:cNvSpPr txBox="1">
            <a:spLocks noChangeArrowheads="1"/>
          </p:cNvSpPr>
          <p:nvPr/>
        </p:nvSpPr>
        <p:spPr bwMode="auto">
          <a:xfrm>
            <a:off x="4572000" y="1143000"/>
            <a:ext cx="17526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solidFill>
                  <a:schemeClr val="tx1"/>
                </a:solidFill>
              </a:rPr>
              <a:t> </a:t>
            </a:r>
            <a:r>
              <a:rPr lang="en-US" altLang="en-US" sz="2600" b="0" dirty="0"/>
              <a:t>JESUS</a:t>
            </a:r>
          </a:p>
          <a:p>
            <a:endParaRPr lang="en-US" altLang="en-US" sz="600" b="0" dirty="0"/>
          </a:p>
          <a:p>
            <a:r>
              <a:rPr lang="en-US" altLang="en-US" sz="1600" b="0" dirty="0">
                <a:latin typeface="Arial Black" panose="020B0A04020102020204" pitchFamily="34" charset="0"/>
              </a:rPr>
              <a:t>BOTH GOD</a:t>
            </a:r>
          </a:p>
          <a:p>
            <a:r>
              <a:rPr lang="en-US" altLang="en-US" sz="1600" b="0" dirty="0">
                <a:latin typeface="Arial Black" panose="020B0A04020102020204" pitchFamily="34" charset="0"/>
              </a:rPr>
              <a:t> AND MAN</a:t>
            </a:r>
          </a:p>
          <a:p>
            <a:endParaRPr lang="en-US" altLang="en-US" sz="2400" b="0" dirty="0"/>
          </a:p>
        </p:txBody>
      </p:sp>
      <p:grpSp>
        <p:nvGrpSpPr>
          <p:cNvPr id="130058" name="Group 10"/>
          <p:cNvGrpSpPr>
            <a:grpSpLocks/>
          </p:cNvGrpSpPr>
          <p:nvPr/>
        </p:nvGrpSpPr>
        <p:grpSpPr bwMode="auto">
          <a:xfrm>
            <a:off x="533400" y="5181600"/>
            <a:ext cx="2133600" cy="1708150"/>
            <a:chOff x="480" y="3388"/>
            <a:chExt cx="1344" cy="1076"/>
          </a:xfrm>
        </p:grpSpPr>
        <p:sp>
          <p:nvSpPr>
            <p:cNvPr id="130086" name="Line 11"/>
            <p:cNvSpPr>
              <a:spLocks noChangeShapeType="1"/>
            </p:cNvSpPr>
            <p:nvPr/>
          </p:nvSpPr>
          <p:spPr bwMode="auto">
            <a:xfrm>
              <a:off x="480" y="3696"/>
              <a:ext cx="1344"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0087" name="Line 12"/>
            <p:cNvSpPr>
              <a:spLocks noChangeShapeType="1"/>
            </p:cNvSpPr>
            <p:nvPr/>
          </p:nvSpPr>
          <p:spPr bwMode="auto">
            <a:xfrm>
              <a:off x="768" y="4128"/>
              <a:ext cx="816"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0088" name="Text Box 13"/>
            <p:cNvSpPr txBox="1">
              <a:spLocks noChangeArrowheads="1"/>
            </p:cNvSpPr>
            <p:nvPr/>
          </p:nvSpPr>
          <p:spPr bwMode="auto">
            <a:xfrm>
              <a:off x="854" y="3388"/>
              <a:ext cx="5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BODY</a:t>
              </a:r>
            </a:p>
          </p:txBody>
        </p:sp>
        <p:sp>
          <p:nvSpPr>
            <p:cNvPr id="130089" name="Text Box 14"/>
            <p:cNvSpPr txBox="1">
              <a:spLocks noChangeArrowheads="1"/>
            </p:cNvSpPr>
            <p:nvPr/>
          </p:nvSpPr>
          <p:spPr bwMode="auto">
            <a:xfrm>
              <a:off x="884" y="3801"/>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SOUL</a:t>
              </a:r>
            </a:p>
          </p:txBody>
        </p:sp>
        <p:sp>
          <p:nvSpPr>
            <p:cNvPr id="130090" name="Text Box 15"/>
            <p:cNvSpPr txBox="1">
              <a:spLocks noChangeArrowheads="1"/>
            </p:cNvSpPr>
            <p:nvPr/>
          </p:nvSpPr>
          <p:spPr bwMode="auto">
            <a:xfrm>
              <a:off x="864" y="4233"/>
              <a:ext cx="6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SPIRIT</a:t>
              </a:r>
            </a:p>
          </p:txBody>
        </p:sp>
      </p:grpSp>
      <p:grpSp>
        <p:nvGrpSpPr>
          <p:cNvPr id="130059" name="Group 16"/>
          <p:cNvGrpSpPr>
            <a:grpSpLocks/>
          </p:cNvGrpSpPr>
          <p:nvPr/>
        </p:nvGrpSpPr>
        <p:grpSpPr bwMode="auto">
          <a:xfrm>
            <a:off x="2438400" y="7405688"/>
            <a:ext cx="2133600" cy="1738312"/>
            <a:chOff x="2736" y="3609"/>
            <a:chExt cx="1344" cy="1095"/>
          </a:xfrm>
        </p:grpSpPr>
        <p:sp>
          <p:nvSpPr>
            <p:cNvPr id="130081" name="Line 17"/>
            <p:cNvSpPr>
              <a:spLocks noChangeShapeType="1"/>
            </p:cNvSpPr>
            <p:nvPr/>
          </p:nvSpPr>
          <p:spPr bwMode="auto">
            <a:xfrm>
              <a:off x="3024" y="3936"/>
              <a:ext cx="816"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0082" name="Line 18"/>
            <p:cNvSpPr>
              <a:spLocks noChangeShapeType="1"/>
            </p:cNvSpPr>
            <p:nvPr/>
          </p:nvSpPr>
          <p:spPr bwMode="auto">
            <a:xfrm>
              <a:off x="2736" y="4368"/>
              <a:ext cx="1344"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0083" name="Text Box 19"/>
            <p:cNvSpPr txBox="1">
              <a:spLocks noChangeArrowheads="1"/>
            </p:cNvSpPr>
            <p:nvPr/>
          </p:nvSpPr>
          <p:spPr bwMode="auto">
            <a:xfrm>
              <a:off x="3124" y="4473"/>
              <a:ext cx="5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BODY</a:t>
              </a:r>
            </a:p>
          </p:txBody>
        </p:sp>
        <p:sp>
          <p:nvSpPr>
            <p:cNvPr id="130084" name="Text Box 20"/>
            <p:cNvSpPr txBox="1">
              <a:spLocks noChangeArrowheads="1"/>
            </p:cNvSpPr>
            <p:nvPr/>
          </p:nvSpPr>
          <p:spPr bwMode="auto">
            <a:xfrm>
              <a:off x="3140" y="4041"/>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SOUL</a:t>
              </a:r>
            </a:p>
          </p:txBody>
        </p:sp>
        <p:sp>
          <p:nvSpPr>
            <p:cNvPr id="130085" name="Text Box 21"/>
            <p:cNvSpPr txBox="1">
              <a:spLocks noChangeArrowheads="1"/>
            </p:cNvSpPr>
            <p:nvPr/>
          </p:nvSpPr>
          <p:spPr bwMode="auto">
            <a:xfrm>
              <a:off x="3092" y="3609"/>
              <a:ext cx="7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 SPIRIT</a:t>
              </a:r>
            </a:p>
          </p:txBody>
        </p:sp>
      </p:grpSp>
      <p:grpSp>
        <p:nvGrpSpPr>
          <p:cNvPr id="130060" name="Group 22"/>
          <p:cNvGrpSpPr>
            <a:grpSpLocks/>
          </p:cNvGrpSpPr>
          <p:nvPr/>
        </p:nvGrpSpPr>
        <p:grpSpPr bwMode="auto">
          <a:xfrm>
            <a:off x="4267200" y="5334000"/>
            <a:ext cx="2133600" cy="1708150"/>
            <a:chOff x="480" y="3388"/>
            <a:chExt cx="1344" cy="1076"/>
          </a:xfrm>
        </p:grpSpPr>
        <p:sp>
          <p:nvSpPr>
            <p:cNvPr id="130076" name="Line 23"/>
            <p:cNvSpPr>
              <a:spLocks noChangeShapeType="1"/>
            </p:cNvSpPr>
            <p:nvPr/>
          </p:nvSpPr>
          <p:spPr bwMode="auto">
            <a:xfrm>
              <a:off x="480" y="3696"/>
              <a:ext cx="1344"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0077" name="Line 24"/>
            <p:cNvSpPr>
              <a:spLocks noChangeShapeType="1"/>
            </p:cNvSpPr>
            <p:nvPr/>
          </p:nvSpPr>
          <p:spPr bwMode="auto">
            <a:xfrm>
              <a:off x="768" y="4128"/>
              <a:ext cx="816"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0078" name="Text Box 25"/>
            <p:cNvSpPr txBox="1">
              <a:spLocks noChangeArrowheads="1"/>
            </p:cNvSpPr>
            <p:nvPr/>
          </p:nvSpPr>
          <p:spPr bwMode="auto">
            <a:xfrm>
              <a:off x="854" y="3388"/>
              <a:ext cx="5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BODY</a:t>
              </a:r>
            </a:p>
          </p:txBody>
        </p:sp>
        <p:sp>
          <p:nvSpPr>
            <p:cNvPr id="130079" name="Text Box 26"/>
            <p:cNvSpPr txBox="1">
              <a:spLocks noChangeArrowheads="1"/>
            </p:cNvSpPr>
            <p:nvPr/>
          </p:nvSpPr>
          <p:spPr bwMode="auto">
            <a:xfrm>
              <a:off x="884" y="3801"/>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SOUL</a:t>
              </a:r>
            </a:p>
          </p:txBody>
        </p:sp>
        <p:sp>
          <p:nvSpPr>
            <p:cNvPr id="130080" name="Text Box 27"/>
            <p:cNvSpPr txBox="1">
              <a:spLocks noChangeArrowheads="1"/>
            </p:cNvSpPr>
            <p:nvPr/>
          </p:nvSpPr>
          <p:spPr bwMode="auto">
            <a:xfrm>
              <a:off x="864" y="4233"/>
              <a:ext cx="6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SPIRIT</a:t>
              </a:r>
            </a:p>
          </p:txBody>
        </p:sp>
      </p:grpSp>
      <p:sp>
        <p:nvSpPr>
          <p:cNvPr id="130061" name="Text Box 28"/>
          <p:cNvSpPr txBox="1">
            <a:spLocks noChangeArrowheads="1"/>
          </p:cNvSpPr>
          <p:nvPr/>
        </p:nvSpPr>
        <p:spPr bwMode="auto">
          <a:xfrm>
            <a:off x="304800" y="4692650"/>
            <a:ext cx="238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rgbClr val="0000FF"/>
                </a:solidFill>
                <a:latin typeface="Arial Black" panose="020B0A04020102020204" pitchFamily="34" charset="0"/>
              </a:rPr>
              <a:t>1. </a:t>
            </a:r>
            <a:r>
              <a:rPr lang="en-US" altLang="en-US" sz="1800" b="0" u="sng" dirty="0">
                <a:solidFill>
                  <a:srgbClr val="0000FF"/>
                </a:solidFill>
                <a:latin typeface="Arial Black" panose="020B0A04020102020204" pitchFamily="34" charset="0"/>
              </a:rPr>
              <a:t>FLESH RULING</a:t>
            </a:r>
          </a:p>
        </p:txBody>
      </p:sp>
      <p:sp>
        <p:nvSpPr>
          <p:cNvPr id="130062" name="Text Box 29"/>
          <p:cNvSpPr txBox="1">
            <a:spLocks noChangeArrowheads="1"/>
          </p:cNvSpPr>
          <p:nvPr/>
        </p:nvSpPr>
        <p:spPr bwMode="auto">
          <a:xfrm>
            <a:off x="4648200" y="4664075"/>
            <a:ext cx="22542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rgbClr val="008000"/>
                </a:solidFill>
                <a:latin typeface="Arial Black" panose="020B0A04020102020204" pitchFamily="34" charset="0"/>
              </a:rPr>
              <a:t>2. </a:t>
            </a:r>
            <a:r>
              <a:rPr lang="en-US" altLang="en-US" sz="1800" b="0" u="sng" dirty="0">
                <a:solidFill>
                  <a:srgbClr val="008000"/>
                </a:solidFill>
                <a:latin typeface="Arial Black" panose="020B0A04020102020204" pitchFamily="34" charset="0"/>
              </a:rPr>
              <a:t>SOUL RULING</a:t>
            </a:r>
          </a:p>
        </p:txBody>
      </p:sp>
      <p:sp>
        <p:nvSpPr>
          <p:cNvPr id="130063" name="Text Box 30"/>
          <p:cNvSpPr txBox="1">
            <a:spLocks noChangeArrowheads="1"/>
          </p:cNvSpPr>
          <p:nvPr/>
        </p:nvSpPr>
        <p:spPr bwMode="auto">
          <a:xfrm>
            <a:off x="2514600" y="6324600"/>
            <a:ext cx="24066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rgbClr val="FF0000"/>
                </a:solidFill>
                <a:latin typeface="Arial Black" panose="020B0A04020102020204" pitchFamily="34" charset="0"/>
              </a:rPr>
              <a:t>3. </a:t>
            </a:r>
            <a:r>
              <a:rPr lang="en-US" altLang="en-US" sz="1800" b="0" u="sng" dirty="0">
                <a:solidFill>
                  <a:srgbClr val="FF0000"/>
                </a:solidFill>
                <a:latin typeface="Arial Black" panose="020B0A04020102020204" pitchFamily="34" charset="0"/>
              </a:rPr>
              <a:t>SPIRIT RULING</a:t>
            </a:r>
          </a:p>
        </p:txBody>
      </p:sp>
      <p:sp>
        <p:nvSpPr>
          <p:cNvPr id="130064" name="AutoShape 31"/>
          <p:cNvSpPr>
            <a:spLocks noChangeArrowheads="1"/>
          </p:cNvSpPr>
          <p:nvPr/>
        </p:nvSpPr>
        <p:spPr bwMode="auto">
          <a:xfrm rot="-3664185">
            <a:off x="3924300" y="4457700"/>
            <a:ext cx="2895600" cy="2514600"/>
          </a:xfrm>
          <a:prstGeom prst="triangle">
            <a:avLst>
              <a:gd name="adj" fmla="val 50000"/>
            </a:avLst>
          </a:prstGeom>
          <a:gradFill rotWithShape="0">
            <a:gsLst>
              <a:gs pos="0">
                <a:srgbClr val="003B00"/>
              </a:gs>
              <a:gs pos="50000">
                <a:srgbClr val="008000"/>
              </a:gs>
              <a:gs pos="100000">
                <a:srgbClr val="003B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chemeClr val="tx1"/>
              </a:solidFill>
              <a:latin typeface="Arial Black" panose="020B0A04020102020204" pitchFamily="34" charset="0"/>
            </a:endParaRPr>
          </a:p>
        </p:txBody>
      </p:sp>
      <p:grpSp>
        <p:nvGrpSpPr>
          <p:cNvPr id="130065" name="Group 32"/>
          <p:cNvGrpSpPr>
            <a:grpSpLocks/>
          </p:cNvGrpSpPr>
          <p:nvPr/>
        </p:nvGrpSpPr>
        <p:grpSpPr bwMode="auto">
          <a:xfrm>
            <a:off x="4648200" y="5181600"/>
            <a:ext cx="2133600" cy="1708150"/>
            <a:chOff x="480" y="3388"/>
            <a:chExt cx="1344" cy="1076"/>
          </a:xfrm>
        </p:grpSpPr>
        <p:sp>
          <p:nvSpPr>
            <p:cNvPr id="130071" name="Line 33"/>
            <p:cNvSpPr>
              <a:spLocks noChangeShapeType="1"/>
            </p:cNvSpPr>
            <p:nvPr/>
          </p:nvSpPr>
          <p:spPr bwMode="auto">
            <a:xfrm>
              <a:off x="480" y="3696"/>
              <a:ext cx="1344"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0072" name="Line 34"/>
            <p:cNvSpPr>
              <a:spLocks noChangeShapeType="1"/>
            </p:cNvSpPr>
            <p:nvPr/>
          </p:nvSpPr>
          <p:spPr bwMode="auto">
            <a:xfrm>
              <a:off x="768" y="4128"/>
              <a:ext cx="816"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0073" name="Text Box 35"/>
            <p:cNvSpPr txBox="1">
              <a:spLocks noChangeArrowheads="1"/>
            </p:cNvSpPr>
            <p:nvPr/>
          </p:nvSpPr>
          <p:spPr bwMode="auto">
            <a:xfrm>
              <a:off x="854" y="3388"/>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SOUL</a:t>
              </a:r>
            </a:p>
          </p:txBody>
        </p:sp>
        <p:sp>
          <p:nvSpPr>
            <p:cNvPr id="130074" name="Text Box 36"/>
            <p:cNvSpPr txBox="1">
              <a:spLocks noChangeArrowheads="1"/>
            </p:cNvSpPr>
            <p:nvPr/>
          </p:nvSpPr>
          <p:spPr bwMode="auto">
            <a:xfrm>
              <a:off x="884" y="3801"/>
              <a:ext cx="5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BODY</a:t>
              </a:r>
            </a:p>
          </p:txBody>
        </p:sp>
        <p:sp>
          <p:nvSpPr>
            <p:cNvPr id="130075" name="Text Box 37"/>
            <p:cNvSpPr txBox="1">
              <a:spLocks noChangeArrowheads="1"/>
            </p:cNvSpPr>
            <p:nvPr/>
          </p:nvSpPr>
          <p:spPr bwMode="auto">
            <a:xfrm>
              <a:off x="864" y="4233"/>
              <a:ext cx="6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SPIRIT</a:t>
              </a:r>
            </a:p>
          </p:txBody>
        </p:sp>
      </p:grpSp>
      <p:sp>
        <p:nvSpPr>
          <p:cNvPr id="130066" name="Text Box 38"/>
          <p:cNvSpPr txBox="1">
            <a:spLocks noChangeArrowheads="1"/>
          </p:cNvSpPr>
          <p:nvPr/>
        </p:nvSpPr>
        <p:spPr bwMode="auto">
          <a:xfrm>
            <a:off x="5156200" y="8458200"/>
            <a:ext cx="1854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i="1" dirty="0">
                <a:solidFill>
                  <a:srgbClr val="FF0000"/>
                </a:solidFill>
                <a:latin typeface="Arial Black" panose="020B0A04020102020204" pitchFamily="34" charset="0"/>
              </a:rPr>
              <a:t>Keeping my body</a:t>
            </a:r>
          </a:p>
          <a:p>
            <a:r>
              <a:rPr lang="en-US" altLang="en-US" sz="1400" b="0" i="1" dirty="0">
                <a:solidFill>
                  <a:srgbClr val="FF0000"/>
                </a:solidFill>
                <a:latin typeface="Arial Black" panose="020B0A04020102020204" pitchFamily="34" charset="0"/>
              </a:rPr>
              <a:t>under subjection</a:t>
            </a:r>
          </a:p>
          <a:p>
            <a:r>
              <a:rPr lang="en-US" altLang="en-US" sz="1400" b="0" i="1" dirty="0">
                <a:solidFill>
                  <a:srgbClr val="FF0000"/>
                </a:solidFill>
                <a:latin typeface="Arial Black" panose="020B0A04020102020204" pitchFamily="34" charset="0"/>
              </a:rPr>
              <a:t>to the Spirit !</a:t>
            </a:r>
          </a:p>
        </p:txBody>
      </p:sp>
      <p:sp>
        <p:nvSpPr>
          <p:cNvPr id="130067" name="Line 39"/>
          <p:cNvSpPr>
            <a:spLocks noChangeShapeType="1"/>
          </p:cNvSpPr>
          <p:nvPr/>
        </p:nvSpPr>
        <p:spPr bwMode="auto">
          <a:xfrm>
            <a:off x="76200" y="4114800"/>
            <a:ext cx="7086600" cy="0"/>
          </a:xfrm>
          <a:prstGeom prst="line">
            <a:avLst/>
          </a:prstGeom>
          <a:noFill/>
          <a:ln w="571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0068" name="Text Box 40"/>
          <p:cNvSpPr txBox="1">
            <a:spLocks noChangeArrowheads="1"/>
          </p:cNvSpPr>
          <p:nvPr/>
        </p:nvSpPr>
        <p:spPr bwMode="auto">
          <a:xfrm>
            <a:off x="212725" y="125413"/>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u="sng" dirty="0">
                <a:solidFill>
                  <a:srgbClr val="FF3300"/>
                </a:solidFill>
                <a:latin typeface="Arial Black" panose="020B0A04020102020204" pitchFamily="34" charset="0"/>
              </a:rPr>
              <a:t>GOD</a:t>
            </a:r>
          </a:p>
        </p:txBody>
      </p:sp>
      <p:sp>
        <p:nvSpPr>
          <p:cNvPr id="130069" name="Text Box 41"/>
          <p:cNvSpPr txBox="1">
            <a:spLocks noChangeArrowheads="1"/>
          </p:cNvSpPr>
          <p:nvPr/>
        </p:nvSpPr>
        <p:spPr bwMode="auto">
          <a:xfrm>
            <a:off x="212725" y="4164013"/>
            <a:ext cx="96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u="sng" dirty="0">
                <a:solidFill>
                  <a:schemeClr val="tx1"/>
                </a:solidFill>
                <a:latin typeface="Arial Black" panose="020B0A04020102020204" pitchFamily="34" charset="0"/>
              </a:rPr>
              <a:t>MAN</a:t>
            </a:r>
          </a:p>
        </p:txBody>
      </p:sp>
      <p:sp>
        <p:nvSpPr>
          <p:cNvPr id="130070" name="Text Box 42"/>
          <p:cNvSpPr txBox="1">
            <a:spLocks noChangeArrowheads="1"/>
          </p:cNvSpPr>
          <p:nvPr/>
        </p:nvSpPr>
        <p:spPr bwMode="auto">
          <a:xfrm>
            <a:off x="3794125" y="3429000"/>
            <a:ext cx="3146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FF3300"/>
                </a:solidFill>
                <a:latin typeface="Arial Black" panose="020B0A04020102020204" pitchFamily="34" charset="0"/>
              </a:rPr>
              <a:t>GOD TOOK ON HIMSELF THE FORM</a:t>
            </a:r>
          </a:p>
          <a:p>
            <a:r>
              <a:rPr lang="en-US" altLang="en-US" sz="1200" b="0" dirty="0">
                <a:solidFill>
                  <a:srgbClr val="FF3300"/>
                </a:solidFill>
                <a:latin typeface="Arial Black" panose="020B0A04020102020204" pitchFamily="34" charset="0"/>
              </a:rPr>
              <a:t>OF MAN.  JESUS BOTH GOD &amp; MAN</a:t>
            </a:r>
          </a:p>
        </p:txBody>
      </p:sp>
    </p:spTree>
  </p:cSld>
  <p:clrMapOvr>
    <a:masterClrMapping/>
  </p:clrMapOvr>
  <p:transition spd="slow">
    <p:checker/>
    <p:sndAc>
      <p:stSnd>
        <p:snd r:embed="rId3" name="projctor.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152775" y="4238625"/>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62" tIns="47532" rIns="95062" bIns="47532">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25603" name="Freeform 3"/>
          <p:cNvSpPr>
            <a:spLocks/>
          </p:cNvSpPr>
          <p:nvPr/>
        </p:nvSpPr>
        <p:spPr bwMode="auto">
          <a:xfrm>
            <a:off x="2198688" y="5562600"/>
            <a:ext cx="1382712" cy="2797175"/>
          </a:xfrm>
          <a:custGeom>
            <a:avLst/>
            <a:gdLst>
              <a:gd name="T0" fmla="*/ 2147483646 w 1455"/>
              <a:gd name="T1" fmla="*/ 2147483646 h 2079"/>
              <a:gd name="T2" fmla="*/ 2147483646 w 1455"/>
              <a:gd name="T3" fmla="*/ 2147483646 h 2079"/>
              <a:gd name="T4" fmla="*/ 2147483646 w 1455"/>
              <a:gd name="T5" fmla="*/ 2147483646 h 2079"/>
              <a:gd name="T6" fmla="*/ 2147483646 w 1455"/>
              <a:gd name="T7" fmla="*/ 2147483646 h 2079"/>
              <a:gd name="T8" fmla="*/ 2147483646 w 1455"/>
              <a:gd name="T9" fmla="*/ 2147483646 h 2079"/>
              <a:gd name="T10" fmla="*/ 2147483646 w 1455"/>
              <a:gd name="T11" fmla="*/ 2147483646 h 2079"/>
              <a:gd name="T12" fmla="*/ 2147483646 w 1455"/>
              <a:gd name="T13" fmla="*/ 2147483646 h 2079"/>
              <a:gd name="T14" fmla="*/ 2147483646 w 1455"/>
              <a:gd name="T15" fmla="*/ 2147483646 h 2079"/>
              <a:gd name="T16" fmla="*/ 2147483646 w 1455"/>
              <a:gd name="T17" fmla="*/ 2147483646 h 2079"/>
              <a:gd name="T18" fmla="*/ 2147483646 w 1455"/>
              <a:gd name="T19" fmla="*/ 2147483646 h 2079"/>
              <a:gd name="T20" fmla="*/ 2147483646 w 1455"/>
              <a:gd name="T21" fmla="*/ 2147483646 h 2079"/>
              <a:gd name="T22" fmla="*/ 2147483646 w 1455"/>
              <a:gd name="T23" fmla="*/ 2147483646 h 2079"/>
              <a:gd name="T24" fmla="*/ 2147483646 w 1455"/>
              <a:gd name="T25" fmla="*/ 2147483646 h 2079"/>
              <a:gd name="T26" fmla="*/ 2147483646 w 1455"/>
              <a:gd name="T27" fmla="*/ 2147483646 h 2079"/>
              <a:gd name="T28" fmla="*/ 2147483646 w 1455"/>
              <a:gd name="T29" fmla="*/ 2147483646 h 2079"/>
              <a:gd name="T30" fmla="*/ 2147483646 w 1455"/>
              <a:gd name="T31" fmla="*/ 2147483646 h 2079"/>
              <a:gd name="T32" fmla="*/ 2147483646 w 1455"/>
              <a:gd name="T33" fmla="*/ 2147483646 h 2079"/>
              <a:gd name="T34" fmla="*/ 2147483646 w 1455"/>
              <a:gd name="T35" fmla="*/ 2147483646 h 2079"/>
              <a:gd name="T36" fmla="*/ 2147483646 w 1455"/>
              <a:gd name="T37" fmla="*/ 2147483646 h 2079"/>
              <a:gd name="T38" fmla="*/ 2147483646 w 1455"/>
              <a:gd name="T39" fmla="*/ 2147483646 h 2079"/>
              <a:gd name="T40" fmla="*/ 2147483646 w 1455"/>
              <a:gd name="T41" fmla="*/ 2147483646 h 2079"/>
              <a:gd name="T42" fmla="*/ 2147483646 w 1455"/>
              <a:gd name="T43" fmla="*/ 2147483646 h 2079"/>
              <a:gd name="T44" fmla="*/ 2147483646 w 1455"/>
              <a:gd name="T45" fmla="*/ 2147483646 h 2079"/>
              <a:gd name="T46" fmla="*/ 2147483646 w 1455"/>
              <a:gd name="T47" fmla="*/ 2147483646 h 2079"/>
              <a:gd name="T48" fmla="*/ 2147483646 w 1455"/>
              <a:gd name="T49" fmla="*/ 2147483646 h 2079"/>
              <a:gd name="T50" fmla="*/ 2147483646 w 1455"/>
              <a:gd name="T51" fmla="*/ 2147483646 h 2079"/>
              <a:gd name="T52" fmla="*/ 2147483646 w 1455"/>
              <a:gd name="T53" fmla="*/ 2147483646 h 2079"/>
              <a:gd name="T54" fmla="*/ 2147483646 w 1455"/>
              <a:gd name="T55" fmla="*/ 2147483646 h 2079"/>
              <a:gd name="T56" fmla="*/ 2147483646 w 1455"/>
              <a:gd name="T57" fmla="*/ 2147483646 h 2079"/>
              <a:gd name="T58" fmla="*/ 2147483646 w 1455"/>
              <a:gd name="T59" fmla="*/ 2147483646 h 2079"/>
              <a:gd name="T60" fmla="*/ 2147483646 w 1455"/>
              <a:gd name="T61" fmla="*/ 2147483646 h 2079"/>
              <a:gd name="T62" fmla="*/ 2147483646 w 1455"/>
              <a:gd name="T63" fmla="*/ 2147483646 h 2079"/>
              <a:gd name="T64" fmla="*/ 2147483646 w 1455"/>
              <a:gd name="T65" fmla="*/ 2147483646 h 2079"/>
              <a:gd name="T66" fmla="*/ 2147483646 w 1455"/>
              <a:gd name="T67" fmla="*/ 2147483646 h 2079"/>
              <a:gd name="T68" fmla="*/ 2147483646 w 1455"/>
              <a:gd name="T69" fmla="*/ 2147483646 h 2079"/>
              <a:gd name="T70" fmla="*/ 2147483646 w 1455"/>
              <a:gd name="T71" fmla="*/ 2147483646 h 2079"/>
              <a:gd name="T72" fmla="*/ 2147483646 w 1455"/>
              <a:gd name="T73" fmla="*/ 2147483646 h 2079"/>
              <a:gd name="T74" fmla="*/ 2147483646 w 1455"/>
              <a:gd name="T75" fmla="*/ 2147483646 h 2079"/>
              <a:gd name="T76" fmla="*/ 0 w 1455"/>
              <a:gd name="T77" fmla="*/ 2147483646 h 2079"/>
              <a:gd name="T78" fmla="*/ 2147483646 w 1455"/>
              <a:gd name="T79" fmla="*/ 2147483646 h 2079"/>
              <a:gd name="T80" fmla="*/ 2147483646 w 1455"/>
              <a:gd name="T81" fmla="*/ 2147483646 h 2079"/>
              <a:gd name="T82" fmla="*/ 2147483646 w 1455"/>
              <a:gd name="T83" fmla="*/ 2147483646 h 2079"/>
              <a:gd name="T84" fmla="*/ 2147483646 w 1455"/>
              <a:gd name="T85" fmla="*/ 2147483646 h 2079"/>
              <a:gd name="T86" fmla="*/ 2147483646 w 1455"/>
              <a:gd name="T87" fmla="*/ 2147483646 h 2079"/>
              <a:gd name="T88" fmla="*/ 2147483646 w 1455"/>
              <a:gd name="T89" fmla="*/ 2147483646 h 2079"/>
              <a:gd name="T90" fmla="*/ 2147483646 w 1455"/>
              <a:gd name="T91" fmla="*/ 2147483646 h 2079"/>
              <a:gd name="T92" fmla="*/ 2147483646 w 1455"/>
              <a:gd name="T93" fmla="*/ 2147483646 h 2079"/>
              <a:gd name="T94" fmla="*/ 2147483646 w 1455"/>
              <a:gd name="T95" fmla="*/ 2147483646 h 2079"/>
              <a:gd name="T96" fmla="*/ 2147483646 w 1455"/>
              <a:gd name="T97" fmla="*/ 2147483646 h 2079"/>
              <a:gd name="T98" fmla="*/ 2147483646 w 1455"/>
              <a:gd name="T99" fmla="*/ 2147483646 h 2079"/>
              <a:gd name="T100" fmla="*/ 2147483646 w 1455"/>
              <a:gd name="T101" fmla="*/ 2147483646 h 2079"/>
              <a:gd name="T102" fmla="*/ 2147483646 w 1455"/>
              <a:gd name="T103" fmla="*/ 2147483646 h 2079"/>
              <a:gd name="T104" fmla="*/ 2147483646 w 1455"/>
              <a:gd name="T105" fmla="*/ 2147483646 h 2079"/>
              <a:gd name="T106" fmla="*/ 2147483646 w 1455"/>
              <a:gd name="T107" fmla="*/ 2147483646 h 2079"/>
              <a:gd name="T108" fmla="*/ 2147483646 w 1455"/>
              <a:gd name="T109" fmla="*/ 2147483646 h 2079"/>
              <a:gd name="T110" fmla="*/ 2147483646 w 1455"/>
              <a:gd name="T111" fmla="*/ 2147483646 h 2079"/>
              <a:gd name="T112" fmla="*/ 2147483646 w 1455"/>
              <a:gd name="T113" fmla="*/ 2147483646 h 2079"/>
              <a:gd name="T114" fmla="*/ 2147483646 w 1455"/>
              <a:gd name="T115" fmla="*/ 2147483646 h 2079"/>
              <a:gd name="T116" fmla="*/ 2147483646 w 1455"/>
              <a:gd name="T117" fmla="*/ 2147483646 h 2079"/>
              <a:gd name="T118" fmla="*/ 2147483646 w 1455"/>
              <a:gd name="T119" fmla="*/ 2147483646 h 2079"/>
              <a:gd name="T120" fmla="*/ 2147483646 w 1455"/>
              <a:gd name="T121" fmla="*/ 2147483646 h 2079"/>
              <a:gd name="T122" fmla="*/ 2147483646 w 1455"/>
              <a:gd name="T123" fmla="*/ 0 h 20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55" h="2079">
                <a:moveTo>
                  <a:pt x="923" y="0"/>
                </a:moveTo>
                <a:lnTo>
                  <a:pt x="951" y="0"/>
                </a:lnTo>
                <a:lnTo>
                  <a:pt x="972" y="7"/>
                </a:lnTo>
                <a:lnTo>
                  <a:pt x="994" y="14"/>
                </a:lnTo>
                <a:lnTo>
                  <a:pt x="1015" y="21"/>
                </a:lnTo>
                <a:lnTo>
                  <a:pt x="1029" y="29"/>
                </a:lnTo>
                <a:lnTo>
                  <a:pt x="1043" y="43"/>
                </a:lnTo>
                <a:lnTo>
                  <a:pt x="1050" y="50"/>
                </a:lnTo>
                <a:lnTo>
                  <a:pt x="1057" y="64"/>
                </a:lnTo>
                <a:lnTo>
                  <a:pt x="1057" y="78"/>
                </a:lnTo>
                <a:lnTo>
                  <a:pt x="1057" y="92"/>
                </a:lnTo>
                <a:lnTo>
                  <a:pt x="1057" y="100"/>
                </a:lnTo>
                <a:lnTo>
                  <a:pt x="1057" y="107"/>
                </a:lnTo>
                <a:lnTo>
                  <a:pt x="1065" y="114"/>
                </a:lnTo>
                <a:lnTo>
                  <a:pt x="1065" y="121"/>
                </a:lnTo>
                <a:lnTo>
                  <a:pt x="1065" y="128"/>
                </a:lnTo>
                <a:lnTo>
                  <a:pt x="1072" y="135"/>
                </a:lnTo>
                <a:lnTo>
                  <a:pt x="1072" y="142"/>
                </a:lnTo>
                <a:lnTo>
                  <a:pt x="1072" y="149"/>
                </a:lnTo>
                <a:lnTo>
                  <a:pt x="1072" y="163"/>
                </a:lnTo>
                <a:lnTo>
                  <a:pt x="1072" y="178"/>
                </a:lnTo>
                <a:lnTo>
                  <a:pt x="1072" y="185"/>
                </a:lnTo>
                <a:lnTo>
                  <a:pt x="1072" y="199"/>
                </a:lnTo>
                <a:lnTo>
                  <a:pt x="1072" y="206"/>
                </a:lnTo>
                <a:lnTo>
                  <a:pt x="1072" y="220"/>
                </a:lnTo>
                <a:lnTo>
                  <a:pt x="1072" y="227"/>
                </a:lnTo>
                <a:lnTo>
                  <a:pt x="1079" y="241"/>
                </a:lnTo>
                <a:lnTo>
                  <a:pt x="1079" y="248"/>
                </a:lnTo>
                <a:lnTo>
                  <a:pt x="1093" y="263"/>
                </a:lnTo>
                <a:lnTo>
                  <a:pt x="1093" y="270"/>
                </a:lnTo>
                <a:lnTo>
                  <a:pt x="1093" y="277"/>
                </a:lnTo>
                <a:lnTo>
                  <a:pt x="1086" y="284"/>
                </a:lnTo>
                <a:lnTo>
                  <a:pt x="1086" y="291"/>
                </a:lnTo>
                <a:lnTo>
                  <a:pt x="1079" y="291"/>
                </a:lnTo>
                <a:lnTo>
                  <a:pt x="1072" y="298"/>
                </a:lnTo>
                <a:lnTo>
                  <a:pt x="1072" y="305"/>
                </a:lnTo>
                <a:lnTo>
                  <a:pt x="1079" y="305"/>
                </a:lnTo>
                <a:lnTo>
                  <a:pt x="1079" y="312"/>
                </a:lnTo>
                <a:lnTo>
                  <a:pt x="1079" y="319"/>
                </a:lnTo>
                <a:lnTo>
                  <a:pt x="1079" y="327"/>
                </a:lnTo>
                <a:lnTo>
                  <a:pt x="1079" y="334"/>
                </a:lnTo>
                <a:lnTo>
                  <a:pt x="1079" y="341"/>
                </a:lnTo>
                <a:lnTo>
                  <a:pt x="1079" y="348"/>
                </a:lnTo>
                <a:lnTo>
                  <a:pt x="1079" y="355"/>
                </a:lnTo>
                <a:lnTo>
                  <a:pt x="1079" y="362"/>
                </a:lnTo>
                <a:lnTo>
                  <a:pt x="1072" y="362"/>
                </a:lnTo>
                <a:lnTo>
                  <a:pt x="1072" y="369"/>
                </a:lnTo>
                <a:lnTo>
                  <a:pt x="1072" y="376"/>
                </a:lnTo>
                <a:lnTo>
                  <a:pt x="1079" y="383"/>
                </a:lnTo>
                <a:lnTo>
                  <a:pt x="1079" y="390"/>
                </a:lnTo>
                <a:lnTo>
                  <a:pt x="1079" y="397"/>
                </a:lnTo>
                <a:lnTo>
                  <a:pt x="1079" y="405"/>
                </a:lnTo>
                <a:lnTo>
                  <a:pt x="1072" y="412"/>
                </a:lnTo>
                <a:lnTo>
                  <a:pt x="1065" y="419"/>
                </a:lnTo>
                <a:lnTo>
                  <a:pt x="1050" y="419"/>
                </a:lnTo>
                <a:lnTo>
                  <a:pt x="1043" y="419"/>
                </a:lnTo>
                <a:lnTo>
                  <a:pt x="1029" y="419"/>
                </a:lnTo>
                <a:lnTo>
                  <a:pt x="1022" y="426"/>
                </a:lnTo>
                <a:lnTo>
                  <a:pt x="1015" y="426"/>
                </a:lnTo>
                <a:lnTo>
                  <a:pt x="1008" y="426"/>
                </a:lnTo>
                <a:lnTo>
                  <a:pt x="1001" y="433"/>
                </a:lnTo>
                <a:lnTo>
                  <a:pt x="994" y="440"/>
                </a:lnTo>
                <a:lnTo>
                  <a:pt x="994" y="447"/>
                </a:lnTo>
                <a:lnTo>
                  <a:pt x="1001" y="447"/>
                </a:lnTo>
                <a:lnTo>
                  <a:pt x="1008" y="447"/>
                </a:lnTo>
                <a:lnTo>
                  <a:pt x="1008" y="454"/>
                </a:lnTo>
                <a:lnTo>
                  <a:pt x="1015" y="461"/>
                </a:lnTo>
                <a:lnTo>
                  <a:pt x="1015" y="468"/>
                </a:lnTo>
                <a:lnTo>
                  <a:pt x="1022" y="468"/>
                </a:lnTo>
                <a:lnTo>
                  <a:pt x="1022" y="475"/>
                </a:lnTo>
                <a:lnTo>
                  <a:pt x="1029" y="475"/>
                </a:lnTo>
                <a:lnTo>
                  <a:pt x="1029" y="483"/>
                </a:lnTo>
                <a:lnTo>
                  <a:pt x="1036" y="490"/>
                </a:lnTo>
                <a:lnTo>
                  <a:pt x="1050" y="490"/>
                </a:lnTo>
                <a:lnTo>
                  <a:pt x="1057" y="497"/>
                </a:lnTo>
                <a:lnTo>
                  <a:pt x="1079" y="504"/>
                </a:lnTo>
                <a:lnTo>
                  <a:pt x="1093" y="504"/>
                </a:lnTo>
                <a:lnTo>
                  <a:pt x="1114" y="511"/>
                </a:lnTo>
                <a:lnTo>
                  <a:pt x="1128" y="511"/>
                </a:lnTo>
                <a:lnTo>
                  <a:pt x="1150" y="518"/>
                </a:lnTo>
                <a:lnTo>
                  <a:pt x="1164" y="518"/>
                </a:lnTo>
                <a:lnTo>
                  <a:pt x="1178" y="518"/>
                </a:lnTo>
                <a:lnTo>
                  <a:pt x="1192" y="518"/>
                </a:lnTo>
                <a:lnTo>
                  <a:pt x="1192" y="511"/>
                </a:lnTo>
                <a:lnTo>
                  <a:pt x="1192" y="504"/>
                </a:lnTo>
                <a:lnTo>
                  <a:pt x="1192" y="497"/>
                </a:lnTo>
                <a:lnTo>
                  <a:pt x="1192" y="490"/>
                </a:lnTo>
                <a:lnTo>
                  <a:pt x="1199" y="483"/>
                </a:lnTo>
                <a:lnTo>
                  <a:pt x="1199" y="475"/>
                </a:lnTo>
                <a:lnTo>
                  <a:pt x="1199" y="468"/>
                </a:lnTo>
                <a:lnTo>
                  <a:pt x="1207" y="461"/>
                </a:lnTo>
                <a:lnTo>
                  <a:pt x="1207" y="454"/>
                </a:lnTo>
                <a:lnTo>
                  <a:pt x="1214" y="447"/>
                </a:lnTo>
                <a:lnTo>
                  <a:pt x="1221" y="440"/>
                </a:lnTo>
                <a:lnTo>
                  <a:pt x="1221" y="433"/>
                </a:lnTo>
                <a:lnTo>
                  <a:pt x="1228" y="426"/>
                </a:lnTo>
                <a:lnTo>
                  <a:pt x="1228" y="419"/>
                </a:lnTo>
                <a:lnTo>
                  <a:pt x="1228" y="412"/>
                </a:lnTo>
                <a:lnTo>
                  <a:pt x="1228" y="405"/>
                </a:lnTo>
                <a:lnTo>
                  <a:pt x="1228" y="397"/>
                </a:lnTo>
                <a:lnTo>
                  <a:pt x="1235" y="397"/>
                </a:lnTo>
                <a:lnTo>
                  <a:pt x="1242" y="397"/>
                </a:lnTo>
                <a:lnTo>
                  <a:pt x="1242" y="405"/>
                </a:lnTo>
                <a:lnTo>
                  <a:pt x="1249" y="405"/>
                </a:lnTo>
                <a:lnTo>
                  <a:pt x="1249" y="397"/>
                </a:lnTo>
                <a:lnTo>
                  <a:pt x="1249" y="390"/>
                </a:lnTo>
                <a:lnTo>
                  <a:pt x="1249" y="376"/>
                </a:lnTo>
                <a:lnTo>
                  <a:pt x="1256" y="369"/>
                </a:lnTo>
                <a:lnTo>
                  <a:pt x="1256" y="362"/>
                </a:lnTo>
                <a:lnTo>
                  <a:pt x="1256" y="355"/>
                </a:lnTo>
                <a:lnTo>
                  <a:pt x="1256" y="348"/>
                </a:lnTo>
                <a:lnTo>
                  <a:pt x="1263" y="341"/>
                </a:lnTo>
                <a:lnTo>
                  <a:pt x="1263" y="334"/>
                </a:lnTo>
                <a:lnTo>
                  <a:pt x="1270" y="334"/>
                </a:lnTo>
                <a:lnTo>
                  <a:pt x="1270" y="327"/>
                </a:lnTo>
                <a:lnTo>
                  <a:pt x="1277" y="327"/>
                </a:lnTo>
                <a:lnTo>
                  <a:pt x="1285" y="327"/>
                </a:lnTo>
                <a:lnTo>
                  <a:pt x="1285" y="319"/>
                </a:lnTo>
                <a:lnTo>
                  <a:pt x="1292" y="319"/>
                </a:lnTo>
                <a:lnTo>
                  <a:pt x="1292" y="312"/>
                </a:lnTo>
                <a:lnTo>
                  <a:pt x="1299" y="312"/>
                </a:lnTo>
                <a:lnTo>
                  <a:pt x="1299" y="305"/>
                </a:lnTo>
                <a:lnTo>
                  <a:pt x="1306" y="305"/>
                </a:lnTo>
                <a:lnTo>
                  <a:pt x="1306" y="312"/>
                </a:lnTo>
                <a:lnTo>
                  <a:pt x="1313" y="312"/>
                </a:lnTo>
                <a:lnTo>
                  <a:pt x="1320" y="319"/>
                </a:lnTo>
                <a:lnTo>
                  <a:pt x="1320" y="327"/>
                </a:lnTo>
                <a:lnTo>
                  <a:pt x="1327" y="327"/>
                </a:lnTo>
                <a:lnTo>
                  <a:pt x="1334" y="327"/>
                </a:lnTo>
                <a:lnTo>
                  <a:pt x="1341" y="334"/>
                </a:lnTo>
                <a:lnTo>
                  <a:pt x="1348" y="334"/>
                </a:lnTo>
                <a:lnTo>
                  <a:pt x="1348" y="341"/>
                </a:lnTo>
                <a:lnTo>
                  <a:pt x="1348" y="348"/>
                </a:lnTo>
                <a:lnTo>
                  <a:pt x="1356" y="348"/>
                </a:lnTo>
                <a:lnTo>
                  <a:pt x="1356" y="355"/>
                </a:lnTo>
                <a:lnTo>
                  <a:pt x="1356" y="362"/>
                </a:lnTo>
                <a:lnTo>
                  <a:pt x="1356" y="369"/>
                </a:lnTo>
                <a:lnTo>
                  <a:pt x="1363" y="369"/>
                </a:lnTo>
                <a:lnTo>
                  <a:pt x="1370" y="369"/>
                </a:lnTo>
                <a:lnTo>
                  <a:pt x="1370" y="376"/>
                </a:lnTo>
                <a:lnTo>
                  <a:pt x="1377" y="376"/>
                </a:lnTo>
                <a:lnTo>
                  <a:pt x="1391" y="397"/>
                </a:lnTo>
                <a:lnTo>
                  <a:pt x="1398" y="412"/>
                </a:lnTo>
                <a:lnTo>
                  <a:pt x="1405" y="440"/>
                </a:lnTo>
                <a:lnTo>
                  <a:pt x="1412" y="468"/>
                </a:lnTo>
                <a:lnTo>
                  <a:pt x="1419" y="497"/>
                </a:lnTo>
                <a:lnTo>
                  <a:pt x="1419" y="525"/>
                </a:lnTo>
                <a:lnTo>
                  <a:pt x="1427" y="554"/>
                </a:lnTo>
                <a:lnTo>
                  <a:pt x="1427" y="575"/>
                </a:lnTo>
                <a:lnTo>
                  <a:pt x="1427" y="596"/>
                </a:lnTo>
                <a:lnTo>
                  <a:pt x="1419" y="610"/>
                </a:lnTo>
                <a:lnTo>
                  <a:pt x="1419" y="617"/>
                </a:lnTo>
                <a:lnTo>
                  <a:pt x="1412" y="617"/>
                </a:lnTo>
                <a:lnTo>
                  <a:pt x="1412" y="624"/>
                </a:lnTo>
                <a:lnTo>
                  <a:pt x="1405" y="632"/>
                </a:lnTo>
                <a:lnTo>
                  <a:pt x="1405" y="639"/>
                </a:lnTo>
                <a:lnTo>
                  <a:pt x="1398" y="639"/>
                </a:lnTo>
                <a:lnTo>
                  <a:pt x="1398" y="646"/>
                </a:lnTo>
                <a:lnTo>
                  <a:pt x="1405" y="653"/>
                </a:lnTo>
                <a:lnTo>
                  <a:pt x="1405" y="660"/>
                </a:lnTo>
                <a:lnTo>
                  <a:pt x="1412" y="667"/>
                </a:lnTo>
                <a:lnTo>
                  <a:pt x="1412" y="674"/>
                </a:lnTo>
                <a:lnTo>
                  <a:pt x="1419" y="681"/>
                </a:lnTo>
                <a:lnTo>
                  <a:pt x="1419" y="688"/>
                </a:lnTo>
                <a:lnTo>
                  <a:pt x="1419" y="695"/>
                </a:lnTo>
                <a:lnTo>
                  <a:pt x="1419" y="702"/>
                </a:lnTo>
                <a:lnTo>
                  <a:pt x="1419" y="710"/>
                </a:lnTo>
                <a:lnTo>
                  <a:pt x="1412" y="717"/>
                </a:lnTo>
                <a:lnTo>
                  <a:pt x="1412" y="745"/>
                </a:lnTo>
                <a:lnTo>
                  <a:pt x="1419" y="773"/>
                </a:lnTo>
                <a:lnTo>
                  <a:pt x="1427" y="802"/>
                </a:lnTo>
                <a:lnTo>
                  <a:pt x="1434" y="830"/>
                </a:lnTo>
                <a:lnTo>
                  <a:pt x="1448" y="859"/>
                </a:lnTo>
                <a:lnTo>
                  <a:pt x="1448" y="887"/>
                </a:lnTo>
                <a:lnTo>
                  <a:pt x="1455" y="915"/>
                </a:lnTo>
                <a:lnTo>
                  <a:pt x="1455" y="944"/>
                </a:lnTo>
                <a:lnTo>
                  <a:pt x="1448" y="965"/>
                </a:lnTo>
                <a:lnTo>
                  <a:pt x="1441" y="993"/>
                </a:lnTo>
                <a:lnTo>
                  <a:pt x="1427" y="1008"/>
                </a:lnTo>
                <a:lnTo>
                  <a:pt x="1412" y="1022"/>
                </a:lnTo>
                <a:lnTo>
                  <a:pt x="1398" y="1029"/>
                </a:lnTo>
                <a:lnTo>
                  <a:pt x="1391" y="1043"/>
                </a:lnTo>
                <a:lnTo>
                  <a:pt x="1377" y="1050"/>
                </a:lnTo>
                <a:lnTo>
                  <a:pt x="1363" y="1064"/>
                </a:lnTo>
                <a:lnTo>
                  <a:pt x="1348" y="1071"/>
                </a:lnTo>
                <a:lnTo>
                  <a:pt x="1334" y="1078"/>
                </a:lnTo>
                <a:lnTo>
                  <a:pt x="1320" y="1093"/>
                </a:lnTo>
                <a:lnTo>
                  <a:pt x="1306" y="1100"/>
                </a:lnTo>
                <a:lnTo>
                  <a:pt x="1306" y="1121"/>
                </a:lnTo>
                <a:lnTo>
                  <a:pt x="1299" y="1142"/>
                </a:lnTo>
                <a:lnTo>
                  <a:pt x="1299" y="1156"/>
                </a:lnTo>
                <a:lnTo>
                  <a:pt x="1292" y="1178"/>
                </a:lnTo>
                <a:lnTo>
                  <a:pt x="1285" y="1192"/>
                </a:lnTo>
                <a:lnTo>
                  <a:pt x="1277" y="1206"/>
                </a:lnTo>
                <a:lnTo>
                  <a:pt x="1263" y="1220"/>
                </a:lnTo>
                <a:lnTo>
                  <a:pt x="1249" y="1235"/>
                </a:lnTo>
                <a:lnTo>
                  <a:pt x="1235" y="1249"/>
                </a:lnTo>
                <a:lnTo>
                  <a:pt x="1221" y="1256"/>
                </a:lnTo>
                <a:lnTo>
                  <a:pt x="1221" y="1263"/>
                </a:lnTo>
                <a:lnTo>
                  <a:pt x="1221" y="1270"/>
                </a:lnTo>
                <a:lnTo>
                  <a:pt x="1221" y="1277"/>
                </a:lnTo>
                <a:lnTo>
                  <a:pt x="1228" y="1277"/>
                </a:lnTo>
                <a:lnTo>
                  <a:pt x="1228" y="1284"/>
                </a:lnTo>
                <a:lnTo>
                  <a:pt x="1242" y="1291"/>
                </a:lnTo>
                <a:lnTo>
                  <a:pt x="1256" y="1305"/>
                </a:lnTo>
                <a:lnTo>
                  <a:pt x="1270" y="1327"/>
                </a:lnTo>
                <a:lnTo>
                  <a:pt x="1277" y="1348"/>
                </a:lnTo>
                <a:lnTo>
                  <a:pt x="1292" y="1376"/>
                </a:lnTo>
                <a:lnTo>
                  <a:pt x="1292" y="1398"/>
                </a:lnTo>
                <a:lnTo>
                  <a:pt x="1299" y="1419"/>
                </a:lnTo>
                <a:lnTo>
                  <a:pt x="1306" y="1440"/>
                </a:lnTo>
                <a:lnTo>
                  <a:pt x="1306" y="1447"/>
                </a:lnTo>
                <a:lnTo>
                  <a:pt x="1306" y="1454"/>
                </a:lnTo>
                <a:lnTo>
                  <a:pt x="1313" y="1454"/>
                </a:lnTo>
                <a:lnTo>
                  <a:pt x="1313" y="1462"/>
                </a:lnTo>
                <a:lnTo>
                  <a:pt x="1320" y="1469"/>
                </a:lnTo>
                <a:lnTo>
                  <a:pt x="1320" y="1483"/>
                </a:lnTo>
                <a:lnTo>
                  <a:pt x="1327" y="1490"/>
                </a:lnTo>
                <a:lnTo>
                  <a:pt x="1334" y="1504"/>
                </a:lnTo>
                <a:lnTo>
                  <a:pt x="1334" y="1511"/>
                </a:lnTo>
                <a:lnTo>
                  <a:pt x="1341" y="1518"/>
                </a:lnTo>
                <a:lnTo>
                  <a:pt x="1341" y="1525"/>
                </a:lnTo>
                <a:lnTo>
                  <a:pt x="1348" y="1568"/>
                </a:lnTo>
                <a:lnTo>
                  <a:pt x="1363" y="1610"/>
                </a:lnTo>
                <a:lnTo>
                  <a:pt x="1370" y="1660"/>
                </a:lnTo>
                <a:lnTo>
                  <a:pt x="1377" y="1717"/>
                </a:lnTo>
                <a:lnTo>
                  <a:pt x="1377" y="1774"/>
                </a:lnTo>
                <a:lnTo>
                  <a:pt x="1377" y="1830"/>
                </a:lnTo>
                <a:lnTo>
                  <a:pt x="1377" y="1880"/>
                </a:lnTo>
                <a:lnTo>
                  <a:pt x="1363" y="1930"/>
                </a:lnTo>
                <a:lnTo>
                  <a:pt x="1341" y="1965"/>
                </a:lnTo>
                <a:lnTo>
                  <a:pt x="1313" y="1994"/>
                </a:lnTo>
                <a:lnTo>
                  <a:pt x="1277" y="2008"/>
                </a:lnTo>
                <a:lnTo>
                  <a:pt x="1249" y="2008"/>
                </a:lnTo>
                <a:lnTo>
                  <a:pt x="1228" y="2015"/>
                </a:lnTo>
                <a:lnTo>
                  <a:pt x="1207" y="2015"/>
                </a:lnTo>
                <a:lnTo>
                  <a:pt x="1192" y="2008"/>
                </a:lnTo>
                <a:lnTo>
                  <a:pt x="1178" y="2001"/>
                </a:lnTo>
                <a:lnTo>
                  <a:pt x="1157" y="1994"/>
                </a:lnTo>
                <a:lnTo>
                  <a:pt x="1136" y="1979"/>
                </a:lnTo>
                <a:lnTo>
                  <a:pt x="1114" y="1972"/>
                </a:lnTo>
                <a:lnTo>
                  <a:pt x="1079" y="1958"/>
                </a:lnTo>
                <a:lnTo>
                  <a:pt x="1072" y="1965"/>
                </a:lnTo>
                <a:lnTo>
                  <a:pt x="1072" y="1972"/>
                </a:lnTo>
                <a:lnTo>
                  <a:pt x="1065" y="1979"/>
                </a:lnTo>
                <a:lnTo>
                  <a:pt x="1065" y="1986"/>
                </a:lnTo>
                <a:lnTo>
                  <a:pt x="1057" y="2001"/>
                </a:lnTo>
                <a:lnTo>
                  <a:pt x="1057" y="2008"/>
                </a:lnTo>
                <a:lnTo>
                  <a:pt x="1057" y="2015"/>
                </a:lnTo>
                <a:lnTo>
                  <a:pt x="1050" y="2022"/>
                </a:lnTo>
                <a:lnTo>
                  <a:pt x="1043" y="2029"/>
                </a:lnTo>
                <a:lnTo>
                  <a:pt x="1036" y="2043"/>
                </a:lnTo>
                <a:lnTo>
                  <a:pt x="1022" y="2050"/>
                </a:lnTo>
                <a:lnTo>
                  <a:pt x="1008" y="2057"/>
                </a:lnTo>
                <a:lnTo>
                  <a:pt x="994" y="2064"/>
                </a:lnTo>
                <a:lnTo>
                  <a:pt x="972" y="2072"/>
                </a:lnTo>
                <a:lnTo>
                  <a:pt x="951" y="2072"/>
                </a:lnTo>
                <a:lnTo>
                  <a:pt x="930" y="2079"/>
                </a:lnTo>
                <a:lnTo>
                  <a:pt x="901" y="2079"/>
                </a:lnTo>
                <a:lnTo>
                  <a:pt x="866" y="2072"/>
                </a:lnTo>
                <a:lnTo>
                  <a:pt x="823" y="2064"/>
                </a:lnTo>
                <a:lnTo>
                  <a:pt x="767" y="2050"/>
                </a:lnTo>
                <a:lnTo>
                  <a:pt x="738" y="2036"/>
                </a:lnTo>
                <a:lnTo>
                  <a:pt x="710" y="2029"/>
                </a:lnTo>
                <a:lnTo>
                  <a:pt x="681" y="2015"/>
                </a:lnTo>
                <a:lnTo>
                  <a:pt x="653" y="2008"/>
                </a:lnTo>
                <a:lnTo>
                  <a:pt x="625" y="2001"/>
                </a:lnTo>
                <a:lnTo>
                  <a:pt x="603" y="1986"/>
                </a:lnTo>
                <a:lnTo>
                  <a:pt x="582" y="1979"/>
                </a:lnTo>
                <a:lnTo>
                  <a:pt x="561" y="1972"/>
                </a:lnTo>
                <a:lnTo>
                  <a:pt x="539" y="1958"/>
                </a:lnTo>
                <a:lnTo>
                  <a:pt x="518" y="1951"/>
                </a:lnTo>
                <a:lnTo>
                  <a:pt x="504" y="1951"/>
                </a:lnTo>
                <a:lnTo>
                  <a:pt x="468" y="1944"/>
                </a:lnTo>
                <a:lnTo>
                  <a:pt x="433" y="1937"/>
                </a:lnTo>
                <a:lnTo>
                  <a:pt x="383" y="1930"/>
                </a:lnTo>
                <a:lnTo>
                  <a:pt x="334" y="1923"/>
                </a:lnTo>
                <a:lnTo>
                  <a:pt x="291" y="1908"/>
                </a:lnTo>
                <a:lnTo>
                  <a:pt x="248" y="1901"/>
                </a:lnTo>
                <a:lnTo>
                  <a:pt x="213" y="1894"/>
                </a:lnTo>
                <a:lnTo>
                  <a:pt x="185" y="1887"/>
                </a:lnTo>
                <a:lnTo>
                  <a:pt x="178" y="1880"/>
                </a:lnTo>
                <a:lnTo>
                  <a:pt x="170" y="1873"/>
                </a:lnTo>
                <a:lnTo>
                  <a:pt x="178" y="1873"/>
                </a:lnTo>
                <a:lnTo>
                  <a:pt x="178" y="1866"/>
                </a:lnTo>
                <a:lnTo>
                  <a:pt x="185" y="1866"/>
                </a:lnTo>
                <a:lnTo>
                  <a:pt x="192" y="1859"/>
                </a:lnTo>
                <a:lnTo>
                  <a:pt x="199" y="1852"/>
                </a:lnTo>
                <a:lnTo>
                  <a:pt x="199" y="1845"/>
                </a:lnTo>
                <a:lnTo>
                  <a:pt x="206" y="1845"/>
                </a:lnTo>
                <a:lnTo>
                  <a:pt x="206" y="1837"/>
                </a:lnTo>
                <a:lnTo>
                  <a:pt x="206" y="1830"/>
                </a:lnTo>
                <a:lnTo>
                  <a:pt x="192" y="1830"/>
                </a:lnTo>
                <a:lnTo>
                  <a:pt x="178" y="1837"/>
                </a:lnTo>
                <a:lnTo>
                  <a:pt x="163" y="1845"/>
                </a:lnTo>
                <a:lnTo>
                  <a:pt x="149" y="1852"/>
                </a:lnTo>
                <a:lnTo>
                  <a:pt x="128" y="1859"/>
                </a:lnTo>
                <a:lnTo>
                  <a:pt x="107" y="1866"/>
                </a:lnTo>
                <a:lnTo>
                  <a:pt x="78" y="1866"/>
                </a:lnTo>
                <a:lnTo>
                  <a:pt x="57" y="1873"/>
                </a:lnTo>
                <a:lnTo>
                  <a:pt x="36" y="1873"/>
                </a:lnTo>
                <a:lnTo>
                  <a:pt x="28" y="1873"/>
                </a:lnTo>
                <a:lnTo>
                  <a:pt x="21" y="1866"/>
                </a:lnTo>
                <a:lnTo>
                  <a:pt x="21" y="1859"/>
                </a:lnTo>
                <a:lnTo>
                  <a:pt x="14" y="1852"/>
                </a:lnTo>
                <a:lnTo>
                  <a:pt x="14" y="1845"/>
                </a:lnTo>
                <a:lnTo>
                  <a:pt x="7" y="1837"/>
                </a:lnTo>
                <a:lnTo>
                  <a:pt x="0" y="1830"/>
                </a:lnTo>
                <a:lnTo>
                  <a:pt x="0" y="1823"/>
                </a:lnTo>
                <a:lnTo>
                  <a:pt x="0" y="1816"/>
                </a:lnTo>
                <a:lnTo>
                  <a:pt x="0" y="1809"/>
                </a:lnTo>
                <a:lnTo>
                  <a:pt x="0" y="1802"/>
                </a:lnTo>
                <a:lnTo>
                  <a:pt x="0" y="1795"/>
                </a:lnTo>
                <a:lnTo>
                  <a:pt x="7" y="1788"/>
                </a:lnTo>
                <a:lnTo>
                  <a:pt x="14" y="1774"/>
                </a:lnTo>
                <a:lnTo>
                  <a:pt x="28" y="1767"/>
                </a:lnTo>
                <a:lnTo>
                  <a:pt x="36" y="1752"/>
                </a:lnTo>
                <a:lnTo>
                  <a:pt x="50" y="1745"/>
                </a:lnTo>
                <a:lnTo>
                  <a:pt x="57" y="1731"/>
                </a:lnTo>
                <a:lnTo>
                  <a:pt x="71" y="1724"/>
                </a:lnTo>
                <a:lnTo>
                  <a:pt x="78" y="1717"/>
                </a:lnTo>
                <a:lnTo>
                  <a:pt x="85" y="1710"/>
                </a:lnTo>
                <a:lnTo>
                  <a:pt x="92" y="1703"/>
                </a:lnTo>
                <a:lnTo>
                  <a:pt x="99" y="1703"/>
                </a:lnTo>
                <a:lnTo>
                  <a:pt x="107" y="1696"/>
                </a:lnTo>
                <a:lnTo>
                  <a:pt x="114" y="1696"/>
                </a:lnTo>
                <a:lnTo>
                  <a:pt x="121" y="1696"/>
                </a:lnTo>
                <a:lnTo>
                  <a:pt x="121" y="1689"/>
                </a:lnTo>
                <a:lnTo>
                  <a:pt x="128" y="1689"/>
                </a:lnTo>
                <a:lnTo>
                  <a:pt x="135" y="1681"/>
                </a:lnTo>
                <a:lnTo>
                  <a:pt x="142" y="1674"/>
                </a:lnTo>
                <a:lnTo>
                  <a:pt x="149" y="1667"/>
                </a:lnTo>
                <a:lnTo>
                  <a:pt x="149" y="1660"/>
                </a:lnTo>
                <a:lnTo>
                  <a:pt x="156" y="1653"/>
                </a:lnTo>
                <a:lnTo>
                  <a:pt x="149" y="1653"/>
                </a:lnTo>
                <a:lnTo>
                  <a:pt x="149" y="1646"/>
                </a:lnTo>
                <a:lnTo>
                  <a:pt x="149" y="1639"/>
                </a:lnTo>
                <a:lnTo>
                  <a:pt x="142" y="1639"/>
                </a:lnTo>
                <a:lnTo>
                  <a:pt x="142" y="1632"/>
                </a:lnTo>
                <a:lnTo>
                  <a:pt x="156" y="1625"/>
                </a:lnTo>
                <a:lnTo>
                  <a:pt x="163" y="1610"/>
                </a:lnTo>
                <a:lnTo>
                  <a:pt x="178" y="1603"/>
                </a:lnTo>
                <a:lnTo>
                  <a:pt x="185" y="1596"/>
                </a:lnTo>
                <a:lnTo>
                  <a:pt x="199" y="1589"/>
                </a:lnTo>
                <a:lnTo>
                  <a:pt x="213" y="1582"/>
                </a:lnTo>
                <a:lnTo>
                  <a:pt x="220" y="1582"/>
                </a:lnTo>
                <a:lnTo>
                  <a:pt x="227" y="1575"/>
                </a:lnTo>
                <a:lnTo>
                  <a:pt x="241" y="1575"/>
                </a:lnTo>
                <a:lnTo>
                  <a:pt x="248" y="1575"/>
                </a:lnTo>
                <a:lnTo>
                  <a:pt x="248" y="1582"/>
                </a:lnTo>
                <a:lnTo>
                  <a:pt x="256" y="1582"/>
                </a:lnTo>
                <a:lnTo>
                  <a:pt x="263" y="1589"/>
                </a:lnTo>
                <a:lnTo>
                  <a:pt x="270" y="1596"/>
                </a:lnTo>
                <a:lnTo>
                  <a:pt x="270" y="1603"/>
                </a:lnTo>
                <a:lnTo>
                  <a:pt x="277" y="1603"/>
                </a:lnTo>
                <a:lnTo>
                  <a:pt x="277" y="1610"/>
                </a:lnTo>
                <a:lnTo>
                  <a:pt x="284" y="1618"/>
                </a:lnTo>
                <a:lnTo>
                  <a:pt x="291" y="1618"/>
                </a:lnTo>
                <a:lnTo>
                  <a:pt x="298" y="1618"/>
                </a:lnTo>
                <a:lnTo>
                  <a:pt x="305" y="1625"/>
                </a:lnTo>
                <a:lnTo>
                  <a:pt x="319" y="1625"/>
                </a:lnTo>
                <a:lnTo>
                  <a:pt x="327" y="1618"/>
                </a:lnTo>
                <a:lnTo>
                  <a:pt x="334" y="1610"/>
                </a:lnTo>
                <a:lnTo>
                  <a:pt x="341" y="1610"/>
                </a:lnTo>
                <a:lnTo>
                  <a:pt x="348" y="1596"/>
                </a:lnTo>
                <a:lnTo>
                  <a:pt x="341" y="1596"/>
                </a:lnTo>
                <a:lnTo>
                  <a:pt x="341" y="1589"/>
                </a:lnTo>
                <a:lnTo>
                  <a:pt x="341" y="1582"/>
                </a:lnTo>
                <a:lnTo>
                  <a:pt x="334" y="1575"/>
                </a:lnTo>
                <a:lnTo>
                  <a:pt x="341" y="1568"/>
                </a:lnTo>
                <a:lnTo>
                  <a:pt x="355" y="1554"/>
                </a:lnTo>
                <a:lnTo>
                  <a:pt x="369" y="1547"/>
                </a:lnTo>
                <a:lnTo>
                  <a:pt x="383" y="1540"/>
                </a:lnTo>
                <a:lnTo>
                  <a:pt x="398" y="1532"/>
                </a:lnTo>
                <a:lnTo>
                  <a:pt x="412" y="1532"/>
                </a:lnTo>
                <a:lnTo>
                  <a:pt x="426" y="1525"/>
                </a:lnTo>
                <a:lnTo>
                  <a:pt x="440" y="1525"/>
                </a:lnTo>
                <a:lnTo>
                  <a:pt x="447" y="1525"/>
                </a:lnTo>
                <a:lnTo>
                  <a:pt x="454" y="1525"/>
                </a:lnTo>
                <a:lnTo>
                  <a:pt x="461" y="1532"/>
                </a:lnTo>
                <a:lnTo>
                  <a:pt x="468" y="1532"/>
                </a:lnTo>
                <a:lnTo>
                  <a:pt x="468" y="1540"/>
                </a:lnTo>
                <a:lnTo>
                  <a:pt x="476" y="1540"/>
                </a:lnTo>
                <a:lnTo>
                  <a:pt x="476" y="1547"/>
                </a:lnTo>
                <a:lnTo>
                  <a:pt x="483" y="1547"/>
                </a:lnTo>
                <a:lnTo>
                  <a:pt x="483" y="1554"/>
                </a:lnTo>
                <a:lnTo>
                  <a:pt x="490" y="1554"/>
                </a:lnTo>
                <a:lnTo>
                  <a:pt x="504" y="1554"/>
                </a:lnTo>
                <a:lnTo>
                  <a:pt x="518" y="1561"/>
                </a:lnTo>
                <a:lnTo>
                  <a:pt x="547" y="1561"/>
                </a:lnTo>
                <a:lnTo>
                  <a:pt x="568" y="1561"/>
                </a:lnTo>
                <a:lnTo>
                  <a:pt x="589" y="1561"/>
                </a:lnTo>
                <a:lnTo>
                  <a:pt x="618" y="1561"/>
                </a:lnTo>
                <a:lnTo>
                  <a:pt x="632" y="1561"/>
                </a:lnTo>
                <a:lnTo>
                  <a:pt x="653" y="1561"/>
                </a:lnTo>
                <a:lnTo>
                  <a:pt x="660" y="1561"/>
                </a:lnTo>
                <a:lnTo>
                  <a:pt x="660" y="1547"/>
                </a:lnTo>
                <a:lnTo>
                  <a:pt x="660" y="1532"/>
                </a:lnTo>
                <a:lnTo>
                  <a:pt x="660" y="1518"/>
                </a:lnTo>
                <a:lnTo>
                  <a:pt x="660" y="1504"/>
                </a:lnTo>
                <a:lnTo>
                  <a:pt x="660" y="1483"/>
                </a:lnTo>
                <a:lnTo>
                  <a:pt x="660" y="1469"/>
                </a:lnTo>
                <a:lnTo>
                  <a:pt x="667" y="1454"/>
                </a:lnTo>
                <a:lnTo>
                  <a:pt x="667" y="1433"/>
                </a:lnTo>
                <a:lnTo>
                  <a:pt x="667" y="1419"/>
                </a:lnTo>
                <a:lnTo>
                  <a:pt x="667" y="1405"/>
                </a:lnTo>
                <a:lnTo>
                  <a:pt x="674" y="1391"/>
                </a:lnTo>
                <a:lnTo>
                  <a:pt x="674" y="1383"/>
                </a:lnTo>
                <a:lnTo>
                  <a:pt x="681" y="1369"/>
                </a:lnTo>
                <a:lnTo>
                  <a:pt x="688" y="1362"/>
                </a:lnTo>
                <a:lnTo>
                  <a:pt x="696" y="1355"/>
                </a:lnTo>
                <a:lnTo>
                  <a:pt x="703" y="1348"/>
                </a:lnTo>
                <a:lnTo>
                  <a:pt x="703" y="1341"/>
                </a:lnTo>
                <a:lnTo>
                  <a:pt x="710" y="1334"/>
                </a:lnTo>
                <a:lnTo>
                  <a:pt x="703" y="1334"/>
                </a:lnTo>
                <a:lnTo>
                  <a:pt x="703" y="1327"/>
                </a:lnTo>
                <a:lnTo>
                  <a:pt x="703" y="1320"/>
                </a:lnTo>
                <a:lnTo>
                  <a:pt x="703" y="1313"/>
                </a:lnTo>
                <a:lnTo>
                  <a:pt x="696" y="1313"/>
                </a:lnTo>
                <a:lnTo>
                  <a:pt x="688" y="1313"/>
                </a:lnTo>
                <a:lnTo>
                  <a:pt x="681" y="1313"/>
                </a:lnTo>
                <a:lnTo>
                  <a:pt x="674" y="1305"/>
                </a:lnTo>
                <a:lnTo>
                  <a:pt x="667" y="1305"/>
                </a:lnTo>
                <a:lnTo>
                  <a:pt x="660" y="1305"/>
                </a:lnTo>
                <a:lnTo>
                  <a:pt x="660" y="1298"/>
                </a:lnTo>
                <a:lnTo>
                  <a:pt x="653" y="1291"/>
                </a:lnTo>
                <a:lnTo>
                  <a:pt x="646" y="1284"/>
                </a:lnTo>
                <a:lnTo>
                  <a:pt x="639" y="1277"/>
                </a:lnTo>
                <a:lnTo>
                  <a:pt x="632" y="1263"/>
                </a:lnTo>
                <a:lnTo>
                  <a:pt x="618" y="1235"/>
                </a:lnTo>
                <a:lnTo>
                  <a:pt x="610" y="1213"/>
                </a:lnTo>
                <a:lnTo>
                  <a:pt x="610" y="1185"/>
                </a:lnTo>
                <a:lnTo>
                  <a:pt x="603" y="1164"/>
                </a:lnTo>
                <a:lnTo>
                  <a:pt x="596" y="1135"/>
                </a:lnTo>
                <a:lnTo>
                  <a:pt x="596" y="1107"/>
                </a:lnTo>
                <a:lnTo>
                  <a:pt x="589" y="1086"/>
                </a:lnTo>
                <a:lnTo>
                  <a:pt x="589" y="1057"/>
                </a:lnTo>
                <a:lnTo>
                  <a:pt x="589" y="1036"/>
                </a:lnTo>
                <a:lnTo>
                  <a:pt x="561" y="1000"/>
                </a:lnTo>
                <a:lnTo>
                  <a:pt x="539" y="951"/>
                </a:lnTo>
                <a:lnTo>
                  <a:pt x="518" y="894"/>
                </a:lnTo>
                <a:lnTo>
                  <a:pt x="504" y="837"/>
                </a:lnTo>
                <a:lnTo>
                  <a:pt x="497" y="773"/>
                </a:lnTo>
                <a:lnTo>
                  <a:pt x="490" y="710"/>
                </a:lnTo>
                <a:lnTo>
                  <a:pt x="497" y="660"/>
                </a:lnTo>
                <a:lnTo>
                  <a:pt x="518" y="610"/>
                </a:lnTo>
                <a:lnTo>
                  <a:pt x="547" y="582"/>
                </a:lnTo>
                <a:lnTo>
                  <a:pt x="589" y="561"/>
                </a:lnTo>
                <a:lnTo>
                  <a:pt x="603" y="554"/>
                </a:lnTo>
                <a:lnTo>
                  <a:pt x="618" y="546"/>
                </a:lnTo>
                <a:lnTo>
                  <a:pt x="632" y="539"/>
                </a:lnTo>
                <a:lnTo>
                  <a:pt x="646" y="525"/>
                </a:lnTo>
                <a:lnTo>
                  <a:pt x="660" y="518"/>
                </a:lnTo>
                <a:lnTo>
                  <a:pt x="674" y="511"/>
                </a:lnTo>
                <a:lnTo>
                  <a:pt x="681" y="511"/>
                </a:lnTo>
                <a:lnTo>
                  <a:pt x="703" y="504"/>
                </a:lnTo>
                <a:lnTo>
                  <a:pt x="717" y="497"/>
                </a:lnTo>
                <a:lnTo>
                  <a:pt x="731" y="490"/>
                </a:lnTo>
                <a:lnTo>
                  <a:pt x="731" y="483"/>
                </a:lnTo>
                <a:lnTo>
                  <a:pt x="738" y="475"/>
                </a:lnTo>
                <a:lnTo>
                  <a:pt x="738" y="468"/>
                </a:lnTo>
                <a:lnTo>
                  <a:pt x="745" y="461"/>
                </a:lnTo>
                <a:lnTo>
                  <a:pt x="745" y="454"/>
                </a:lnTo>
                <a:lnTo>
                  <a:pt x="752" y="447"/>
                </a:lnTo>
                <a:lnTo>
                  <a:pt x="759" y="440"/>
                </a:lnTo>
                <a:lnTo>
                  <a:pt x="767" y="433"/>
                </a:lnTo>
                <a:lnTo>
                  <a:pt x="767" y="426"/>
                </a:lnTo>
                <a:lnTo>
                  <a:pt x="774" y="426"/>
                </a:lnTo>
                <a:lnTo>
                  <a:pt x="781" y="426"/>
                </a:lnTo>
                <a:lnTo>
                  <a:pt x="781" y="419"/>
                </a:lnTo>
                <a:lnTo>
                  <a:pt x="788" y="419"/>
                </a:lnTo>
                <a:lnTo>
                  <a:pt x="788" y="405"/>
                </a:lnTo>
                <a:lnTo>
                  <a:pt x="788" y="390"/>
                </a:lnTo>
                <a:lnTo>
                  <a:pt x="788" y="383"/>
                </a:lnTo>
                <a:lnTo>
                  <a:pt x="781" y="369"/>
                </a:lnTo>
                <a:lnTo>
                  <a:pt x="774" y="355"/>
                </a:lnTo>
                <a:lnTo>
                  <a:pt x="767" y="341"/>
                </a:lnTo>
                <a:lnTo>
                  <a:pt x="759" y="327"/>
                </a:lnTo>
                <a:lnTo>
                  <a:pt x="752" y="319"/>
                </a:lnTo>
                <a:lnTo>
                  <a:pt x="738" y="312"/>
                </a:lnTo>
                <a:lnTo>
                  <a:pt x="724" y="305"/>
                </a:lnTo>
                <a:lnTo>
                  <a:pt x="703" y="284"/>
                </a:lnTo>
                <a:lnTo>
                  <a:pt x="681" y="263"/>
                </a:lnTo>
                <a:lnTo>
                  <a:pt x="674" y="234"/>
                </a:lnTo>
                <a:lnTo>
                  <a:pt x="674" y="206"/>
                </a:lnTo>
                <a:lnTo>
                  <a:pt x="674" y="170"/>
                </a:lnTo>
                <a:lnTo>
                  <a:pt x="681" y="135"/>
                </a:lnTo>
                <a:lnTo>
                  <a:pt x="696" y="107"/>
                </a:lnTo>
                <a:lnTo>
                  <a:pt x="710" y="78"/>
                </a:lnTo>
                <a:lnTo>
                  <a:pt x="724" y="50"/>
                </a:lnTo>
                <a:lnTo>
                  <a:pt x="745" y="36"/>
                </a:lnTo>
                <a:lnTo>
                  <a:pt x="767" y="21"/>
                </a:lnTo>
                <a:lnTo>
                  <a:pt x="788" y="14"/>
                </a:lnTo>
                <a:lnTo>
                  <a:pt x="802" y="14"/>
                </a:lnTo>
                <a:lnTo>
                  <a:pt x="816" y="7"/>
                </a:lnTo>
                <a:lnTo>
                  <a:pt x="830" y="0"/>
                </a:lnTo>
                <a:lnTo>
                  <a:pt x="845" y="0"/>
                </a:lnTo>
                <a:lnTo>
                  <a:pt x="859" y="0"/>
                </a:lnTo>
                <a:lnTo>
                  <a:pt x="880" y="0"/>
                </a:lnTo>
                <a:lnTo>
                  <a:pt x="901" y="0"/>
                </a:lnTo>
                <a:lnTo>
                  <a:pt x="923" y="0"/>
                </a:lnTo>
                <a:close/>
              </a:path>
            </a:pathLst>
          </a:custGeom>
          <a:solidFill>
            <a:schemeClr val="bg2"/>
          </a:solidFill>
          <a:ln w="38100" cmpd="sng">
            <a:solidFill>
              <a:schemeClr val="tx2"/>
            </a:solidFill>
            <a:round/>
            <a:headEnd/>
            <a:tailEnd/>
          </a:ln>
        </p:spPr>
        <p:txBody>
          <a:bodyPr/>
          <a:lstStyle/>
          <a:p>
            <a:endParaRPr lang="en-US" dirty="0"/>
          </a:p>
        </p:txBody>
      </p:sp>
      <p:sp>
        <p:nvSpPr>
          <p:cNvPr id="25604" name="Text Box 4"/>
          <p:cNvSpPr txBox="1">
            <a:spLocks noChangeArrowheads="1"/>
          </p:cNvSpPr>
          <p:nvPr/>
        </p:nvSpPr>
        <p:spPr bwMode="auto">
          <a:xfrm>
            <a:off x="2909888" y="2917825"/>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62" tIns="47532" rIns="95062" bIns="47532">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748881"/>
            <a:ext cx="1951038" cy="2643188"/>
          </a:xfrm>
          <a:prstGeom prst="rect">
            <a:avLst/>
          </a:prstGeom>
          <a:solidFill>
            <a:srgbClr val="6699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6" name="AutoShape 6"/>
          <p:cNvSpPr>
            <a:spLocks noChangeArrowheads="1"/>
          </p:cNvSpPr>
          <p:nvPr/>
        </p:nvSpPr>
        <p:spPr bwMode="auto">
          <a:xfrm>
            <a:off x="3810000" y="1891750"/>
            <a:ext cx="3505200" cy="1309443"/>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62" tIns="47532" rIns="95062" bIns="47532" anchor="ct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500" b="0" dirty="0">
              <a:solidFill>
                <a:schemeClr val="accent2"/>
              </a:solidFill>
            </a:endParaRPr>
          </a:p>
        </p:txBody>
      </p:sp>
      <p:sp>
        <p:nvSpPr>
          <p:cNvPr id="25607" name="Text Box 7"/>
          <p:cNvSpPr txBox="1">
            <a:spLocks noChangeArrowheads="1"/>
          </p:cNvSpPr>
          <p:nvPr/>
        </p:nvSpPr>
        <p:spPr bwMode="auto">
          <a:xfrm>
            <a:off x="795338" y="4083050"/>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62" tIns="47532" rIns="95062" bIns="47532">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pic>
        <p:nvPicPr>
          <p:cNvPr id="2560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3444081"/>
            <a:ext cx="1544638" cy="2332037"/>
          </a:xfrm>
          <a:prstGeom prst="rect">
            <a:avLst/>
          </a:prstGeom>
          <a:solidFill>
            <a:srgbClr val="0099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9" name="Text Box 9"/>
          <p:cNvSpPr txBox="1">
            <a:spLocks noChangeArrowheads="1"/>
          </p:cNvSpPr>
          <p:nvPr/>
        </p:nvSpPr>
        <p:spPr bwMode="auto">
          <a:xfrm>
            <a:off x="5024438" y="2224881"/>
            <a:ext cx="1071562"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62" tIns="47532" rIns="95062" bIns="47532">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0" dirty="0">
                <a:solidFill>
                  <a:schemeClr val="bg1"/>
                </a:solidFill>
                <a:latin typeface="Arial Black" panose="020B0A04020102020204" pitchFamily="34" charset="0"/>
              </a:rPr>
              <a:t>God</a:t>
            </a:r>
          </a:p>
        </p:txBody>
      </p:sp>
      <p:sp>
        <p:nvSpPr>
          <p:cNvPr id="25611" name="Line 11"/>
          <p:cNvSpPr>
            <a:spLocks noChangeShapeType="1"/>
          </p:cNvSpPr>
          <p:nvPr/>
        </p:nvSpPr>
        <p:spPr bwMode="auto">
          <a:xfrm flipV="1">
            <a:off x="3562350" y="3225006"/>
            <a:ext cx="1544638" cy="2718594"/>
          </a:xfrm>
          <a:prstGeom prst="line">
            <a:avLst/>
          </a:prstGeom>
          <a:noFill/>
          <a:ln w="5715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5612" name="Line 12"/>
          <p:cNvSpPr>
            <a:spLocks noChangeShapeType="1"/>
          </p:cNvSpPr>
          <p:nvPr/>
        </p:nvSpPr>
        <p:spPr bwMode="auto">
          <a:xfrm flipV="1">
            <a:off x="3605211" y="5349082"/>
            <a:ext cx="1544639" cy="1600199"/>
          </a:xfrm>
          <a:prstGeom prst="line">
            <a:avLst/>
          </a:prstGeom>
          <a:noFill/>
          <a:ln w="5715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5613" name="Line 13"/>
          <p:cNvSpPr>
            <a:spLocks noChangeShapeType="1"/>
          </p:cNvSpPr>
          <p:nvPr/>
        </p:nvSpPr>
        <p:spPr bwMode="auto">
          <a:xfrm flipH="1" flipV="1">
            <a:off x="1074737" y="5943600"/>
            <a:ext cx="1582737" cy="1371600"/>
          </a:xfrm>
          <a:prstGeom prst="line">
            <a:avLst/>
          </a:prstGeom>
          <a:noFill/>
          <a:ln w="57150">
            <a:solidFill>
              <a:srgbClr val="008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5614" name="Text Box 14"/>
          <p:cNvSpPr txBox="1">
            <a:spLocks noChangeArrowheads="1"/>
          </p:cNvSpPr>
          <p:nvPr/>
        </p:nvSpPr>
        <p:spPr bwMode="auto">
          <a:xfrm>
            <a:off x="2209800" y="2997994"/>
            <a:ext cx="2743200" cy="97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62" tIns="47532" rIns="95062" bIns="47532">
            <a:spAutoFit/>
          </a:bodyPr>
          <a:lstStyle>
            <a:lvl1pPr marL="473075" indent="-473075" defTabSz="950913">
              <a:spcBef>
                <a:spcPct val="20000"/>
              </a:spcBef>
              <a:buChar char="•"/>
              <a:defRPr sz="3200">
                <a:solidFill>
                  <a:schemeClr val="tx1"/>
                </a:solidFill>
                <a:latin typeface="Times New Roman" panose="02020603050405020304" pitchFamily="18" charset="0"/>
              </a:defRPr>
            </a:lvl1pPr>
            <a:lvl2pPr marL="950913" indent="-477838" defTabSz="950913">
              <a:spcBef>
                <a:spcPct val="20000"/>
              </a:spcBef>
              <a:buChar char="–"/>
              <a:defRPr sz="2800">
                <a:solidFill>
                  <a:schemeClr val="tx1"/>
                </a:solidFill>
                <a:latin typeface="Times New Roman" panose="02020603050405020304" pitchFamily="18" charset="0"/>
              </a:defRPr>
            </a:lvl2pPr>
            <a:lvl3pPr marL="1422400" indent="-471488" defTabSz="950913">
              <a:spcBef>
                <a:spcPct val="20000"/>
              </a:spcBef>
              <a:buChar char="•"/>
              <a:defRPr sz="2400">
                <a:solidFill>
                  <a:schemeClr val="tx1"/>
                </a:solidFill>
                <a:latin typeface="Times New Roman" panose="02020603050405020304" pitchFamily="18" charset="0"/>
              </a:defRPr>
            </a:lvl3pPr>
            <a:lvl4pPr marL="1901825" indent="-479425" defTabSz="950913">
              <a:spcBef>
                <a:spcPct val="20000"/>
              </a:spcBef>
              <a:buChar char="–"/>
              <a:defRPr sz="2000">
                <a:solidFill>
                  <a:schemeClr val="tx1"/>
                </a:solidFill>
                <a:latin typeface="Times New Roman" panose="02020603050405020304" pitchFamily="18" charset="0"/>
              </a:defRPr>
            </a:lvl4pPr>
            <a:lvl5pPr marL="2373313" indent="-471488" defTabSz="950913">
              <a:spcBef>
                <a:spcPct val="20000"/>
              </a:spcBef>
              <a:buChar char="»"/>
              <a:defRPr sz="2000">
                <a:solidFill>
                  <a:schemeClr val="tx1"/>
                </a:solidFill>
                <a:latin typeface="Times New Roman" panose="02020603050405020304" pitchFamily="18" charset="0"/>
              </a:defRPr>
            </a:lvl5pPr>
            <a:lvl6pPr marL="2830513" indent="-471488"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87713" indent="-471488"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744913" indent="-471488"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4202113" indent="-471488"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300" dirty="0">
                <a:solidFill>
                  <a:srgbClr val="FF0000"/>
                </a:solidFill>
              </a:rPr>
              <a:t> 1</a:t>
            </a:r>
            <a:r>
              <a:rPr lang="en-US" altLang="en-US" sz="2500" dirty="0">
                <a:solidFill>
                  <a:srgbClr val="FF0000"/>
                </a:solidFill>
              </a:rPr>
              <a:t>. Asking  God</a:t>
            </a:r>
          </a:p>
          <a:p>
            <a:pPr eaLnBrk="1" hangingPunct="1">
              <a:spcBef>
                <a:spcPct val="0"/>
              </a:spcBef>
              <a:buFontTx/>
              <a:buNone/>
            </a:pPr>
            <a:r>
              <a:rPr lang="en-US" altLang="en-US" sz="2500" dirty="0">
                <a:solidFill>
                  <a:srgbClr val="FF0000"/>
                </a:solidFill>
              </a:rPr>
              <a:t>      to forgive us. </a:t>
            </a:r>
          </a:p>
        </p:txBody>
      </p:sp>
      <p:sp>
        <p:nvSpPr>
          <p:cNvPr id="25615" name="Text Box 15"/>
          <p:cNvSpPr txBox="1">
            <a:spLocks noChangeArrowheads="1"/>
          </p:cNvSpPr>
          <p:nvPr/>
        </p:nvSpPr>
        <p:spPr bwMode="auto">
          <a:xfrm>
            <a:off x="4705350" y="6415881"/>
            <a:ext cx="2500313" cy="17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62" tIns="47532" rIns="95062" bIns="47532">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300" dirty="0">
                <a:solidFill>
                  <a:schemeClr val="accent2"/>
                </a:solidFill>
              </a:rPr>
              <a:t>3.</a:t>
            </a:r>
            <a:r>
              <a:rPr lang="en-US" altLang="en-US" sz="2500" dirty="0">
                <a:solidFill>
                  <a:schemeClr val="accent2"/>
                </a:solidFill>
              </a:rPr>
              <a:t> Asking others</a:t>
            </a:r>
          </a:p>
          <a:p>
            <a:pPr eaLnBrk="1" hangingPunct="1">
              <a:spcBef>
                <a:spcPct val="0"/>
              </a:spcBef>
              <a:buFontTx/>
              <a:buNone/>
            </a:pPr>
            <a:r>
              <a:rPr lang="en-US" altLang="en-US" sz="2500" dirty="0">
                <a:solidFill>
                  <a:schemeClr val="accent2"/>
                </a:solidFill>
              </a:rPr>
              <a:t>    to forgive us</a:t>
            </a:r>
          </a:p>
          <a:p>
            <a:pPr eaLnBrk="1" hangingPunct="1">
              <a:spcBef>
                <a:spcPct val="0"/>
              </a:spcBef>
              <a:buFontTx/>
              <a:buNone/>
            </a:pPr>
            <a:r>
              <a:rPr lang="en-US" altLang="en-US" sz="2500" dirty="0">
                <a:solidFill>
                  <a:schemeClr val="accent2"/>
                </a:solidFill>
              </a:rPr>
              <a:t>    whom we have</a:t>
            </a:r>
          </a:p>
          <a:p>
            <a:pPr eaLnBrk="1" hangingPunct="1">
              <a:spcBef>
                <a:spcPct val="0"/>
              </a:spcBef>
              <a:buFontTx/>
              <a:buNone/>
            </a:pPr>
            <a:r>
              <a:rPr lang="en-US" altLang="en-US" sz="2500" dirty="0">
                <a:solidFill>
                  <a:schemeClr val="accent2"/>
                </a:solidFill>
              </a:rPr>
              <a:t>    wronged.</a:t>
            </a:r>
          </a:p>
        </p:txBody>
      </p:sp>
      <p:sp>
        <p:nvSpPr>
          <p:cNvPr id="25616" name="Text Box 16"/>
          <p:cNvSpPr txBox="1">
            <a:spLocks noChangeArrowheads="1"/>
          </p:cNvSpPr>
          <p:nvPr/>
        </p:nvSpPr>
        <p:spPr bwMode="auto">
          <a:xfrm>
            <a:off x="127000" y="6111081"/>
            <a:ext cx="2973388" cy="291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062" tIns="47532" rIns="95062" bIns="47532">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500" b="0" dirty="0"/>
              <a:t>        </a:t>
            </a:r>
            <a:r>
              <a:rPr lang="en-US" altLang="en-US" sz="3300" dirty="0">
                <a:solidFill>
                  <a:srgbClr val="008000"/>
                </a:solidFill>
              </a:rPr>
              <a:t>2.</a:t>
            </a:r>
          </a:p>
          <a:p>
            <a:pPr eaLnBrk="1" hangingPunct="1">
              <a:spcBef>
                <a:spcPct val="0"/>
              </a:spcBef>
              <a:buFontTx/>
              <a:buNone/>
            </a:pPr>
            <a:r>
              <a:rPr lang="en-US" altLang="en-US" sz="2500" dirty="0">
                <a:solidFill>
                  <a:srgbClr val="006600"/>
                </a:solidFill>
              </a:rPr>
              <a:t>Forgiving</a:t>
            </a:r>
          </a:p>
          <a:p>
            <a:pPr eaLnBrk="1" hangingPunct="1">
              <a:spcBef>
                <a:spcPct val="0"/>
              </a:spcBef>
              <a:buFontTx/>
              <a:buNone/>
            </a:pPr>
            <a:r>
              <a:rPr lang="en-US" altLang="en-US" sz="2500" dirty="0">
                <a:solidFill>
                  <a:srgbClr val="006600"/>
                </a:solidFill>
              </a:rPr>
              <a:t>others who</a:t>
            </a:r>
          </a:p>
          <a:p>
            <a:pPr eaLnBrk="1" hangingPunct="1">
              <a:spcBef>
                <a:spcPct val="0"/>
              </a:spcBef>
              <a:buFontTx/>
              <a:buNone/>
            </a:pPr>
            <a:r>
              <a:rPr lang="en-US" altLang="en-US" sz="2500" dirty="0">
                <a:solidFill>
                  <a:srgbClr val="006600"/>
                </a:solidFill>
              </a:rPr>
              <a:t>have hurt  and</a:t>
            </a:r>
          </a:p>
          <a:p>
            <a:pPr eaLnBrk="1" hangingPunct="1">
              <a:spcBef>
                <a:spcPct val="0"/>
              </a:spcBef>
              <a:buFontTx/>
              <a:buNone/>
            </a:pPr>
            <a:r>
              <a:rPr lang="en-US" altLang="en-US" sz="2500" dirty="0">
                <a:solidFill>
                  <a:srgbClr val="006600"/>
                </a:solidFill>
              </a:rPr>
              <a:t>wronged us.</a:t>
            </a:r>
          </a:p>
          <a:p>
            <a:pPr eaLnBrk="1" hangingPunct="1">
              <a:spcBef>
                <a:spcPct val="0"/>
              </a:spcBef>
              <a:buFontTx/>
              <a:buNone/>
            </a:pPr>
            <a:r>
              <a:rPr lang="en-US" altLang="en-US" sz="2500" dirty="0">
                <a:solidFill>
                  <a:srgbClr val="006600"/>
                </a:solidFill>
              </a:rPr>
              <a:t>Releasing any</a:t>
            </a:r>
          </a:p>
          <a:p>
            <a:pPr eaLnBrk="1" hangingPunct="1">
              <a:spcBef>
                <a:spcPct val="0"/>
              </a:spcBef>
              <a:buFontTx/>
              <a:buNone/>
            </a:pPr>
            <a:r>
              <a:rPr lang="en-US" altLang="en-US" sz="2500" dirty="0">
                <a:solidFill>
                  <a:srgbClr val="006600"/>
                </a:solidFill>
              </a:rPr>
              <a:t>anger or bitterness.</a:t>
            </a:r>
            <a:r>
              <a:rPr lang="en-US" altLang="en-US" sz="2500" b="0" dirty="0"/>
              <a:t>   </a:t>
            </a:r>
          </a:p>
        </p:txBody>
      </p:sp>
      <p:sp>
        <p:nvSpPr>
          <p:cNvPr id="25617" name="Text Box 17"/>
          <p:cNvSpPr txBox="1">
            <a:spLocks noChangeArrowheads="1"/>
          </p:cNvSpPr>
          <p:nvPr/>
        </p:nvSpPr>
        <p:spPr bwMode="auto">
          <a:xfrm>
            <a:off x="3768725" y="8636794"/>
            <a:ext cx="3433253" cy="603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62" tIns="47532" rIns="95062" bIns="47532">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300" dirty="0">
                <a:solidFill>
                  <a:schemeClr val="tx2"/>
                </a:solidFill>
              </a:rPr>
              <a:t>4.</a:t>
            </a:r>
            <a:r>
              <a:rPr lang="en-US" altLang="en-US" sz="2500" dirty="0">
                <a:solidFill>
                  <a:schemeClr val="tx2"/>
                </a:solidFill>
              </a:rPr>
              <a:t> Forgiving ourselves.</a:t>
            </a:r>
            <a:r>
              <a:rPr lang="en-US" altLang="en-US" sz="2500" b="0" dirty="0"/>
              <a:t> </a:t>
            </a:r>
          </a:p>
        </p:txBody>
      </p:sp>
      <p:sp>
        <p:nvSpPr>
          <p:cNvPr id="25618" name="AutoShape 18"/>
          <p:cNvSpPr>
            <a:spLocks noChangeArrowheads="1"/>
          </p:cNvSpPr>
          <p:nvPr/>
        </p:nvSpPr>
        <p:spPr bwMode="auto">
          <a:xfrm>
            <a:off x="2362200" y="4114800"/>
            <a:ext cx="1447800" cy="1398588"/>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62" tIns="47532" rIns="95062" bIns="47532" anchor="ct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700" b="0" dirty="0"/>
          </a:p>
          <a:p>
            <a:pPr algn="ctr" eaLnBrk="1" hangingPunct="1">
              <a:spcBef>
                <a:spcPct val="0"/>
              </a:spcBef>
              <a:buFontTx/>
              <a:buNone/>
            </a:pPr>
            <a:r>
              <a:rPr lang="en-US" altLang="en-US" sz="1600" b="0" dirty="0">
                <a:solidFill>
                  <a:schemeClr val="bg1"/>
                </a:solidFill>
                <a:latin typeface="Arial Black" panose="020B0A04020102020204" pitchFamily="34" charset="0"/>
              </a:rPr>
              <a:t> Peace</a:t>
            </a:r>
          </a:p>
          <a:p>
            <a:pPr algn="ctr" eaLnBrk="1" hangingPunct="1">
              <a:spcBef>
                <a:spcPct val="0"/>
              </a:spcBef>
              <a:buFontTx/>
              <a:buNone/>
            </a:pPr>
            <a:r>
              <a:rPr lang="en-US" altLang="en-US" sz="1600" b="0" dirty="0">
                <a:solidFill>
                  <a:schemeClr val="bg1"/>
                </a:solidFill>
                <a:latin typeface="Arial Black" panose="020B0A04020102020204" pitchFamily="34" charset="0"/>
              </a:rPr>
              <a:t>of</a:t>
            </a:r>
          </a:p>
          <a:p>
            <a:pPr algn="ctr" eaLnBrk="1" hangingPunct="1">
              <a:spcBef>
                <a:spcPct val="0"/>
              </a:spcBef>
              <a:buFontTx/>
              <a:buNone/>
            </a:pPr>
            <a:r>
              <a:rPr lang="en-US" altLang="en-US" sz="1600" b="0" dirty="0">
                <a:solidFill>
                  <a:schemeClr val="bg1"/>
                </a:solidFill>
                <a:latin typeface="Arial Black" panose="020B0A04020102020204" pitchFamily="34" charset="0"/>
              </a:rPr>
              <a:t>God</a:t>
            </a:r>
          </a:p>
          <a:p>
            <a:pPr algn="ctr" eaLnBrk="1" hangingPunct="1">
              <a:spcBef>
                <a:spcPct val="0"/>
              </a:spcBef>
              <a:buFontTx/>
              <a:buNone/>
            </a:pPr>
            <a:endParaRPr lang="en-US" altLang="en-US" sz="1600" b="0" dirty="0">
              <a:solidFill>
                <a:schemeClr val="bg1"/>
              </a:solidFill>
              <a:latin typeface="Arial Black" panose="020B0A04020102020204" pitchFamily="34" charset="0"/>
            </a:endParaRPr>
          </a:p>
        </p:txBody>
      </p:sp>
      <p:sp>
        <p:nvSpPr>
          <p:cNvPr id="25619" name="Text Box 19"/>
          <p:cNvSpPr txBox="1">
            <a:spLocks noChangeArrowheads="1"/>
          </p:cNvSpPr>
          <p:nvPr/>
        </p:nvSpPr>
        <p:spPr bwMode="auto">
          <a:xfrm>
            <a:off x="1889125" y="2000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000" dirty="0">
              <a:solidFill>
                <a:schemeClr val="tx1"/>
              </a:solidFill>
              <a:latin typeface="Arial Black" panose="020B0A04020102020204" pitchFamily="34" charset="0"/>
            </a:endParaRPr>
          </a:p>
        </p:txBody>
      </p:sp>
      <p:sp>
        <p:nvSpPr>
          <p:cNvPr id="25620" name="Text Box 20"/>
          <p:cNvSpPr txBox="1">
            <a:spLocks noChangeArrowheads="1"/>
          </p:cNvSpPr>
          <p:nvPr/>
        </p:nvSpPr>
        <p:spPr bwMode="auto">
          <a:xfrm>
            <a:off x="90487" y="91281"/>
            <a:ext cx="7115175" cy="1800469"/>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200" dirty="0">
                <a:solidFill>
                  <a:srgbClr val="FF0000"/>
                </a:solidFill>
              </a:rPr>
              <a:t>Repentance and Forgiveness</a:t>
            </a:r>
            <a:r>
              <a:rPr lang="en-US" altLang="en-US" sz="2200" dirty="0">
                <a:solidFill>
                  <a:srgbClr val="FFFFFF"/>
                </a:solidFill>
              </a:rPr>
              <a:t> </a:t>
            </a:r>
            <a:r>
              <a:rPr lang="en-US" altLang="en-US" sz="2200" b="0" dirty="0">
                <a:solidFill>
                  <a:srgbClr val="FF3300"/>
                </a:solidFill>
                <a:latin typeface="Arial Black" panose="020B0A04020102020204" pitchFamily="34" charset="0"/>
              </a:rPr>
              <a:t> </a:t>
            </a:r>
          </a:p>
          <a:p>
            <a:pPr algn="ctr"/>
            <a:r>
              <a:rPr lang="en-US" altLang="en-US" sz="1600" dirty="0">
                <a:solidFill>
                  <a:schemeClr val="accent2"/>
                </a:solidFill>
                <a:latin typeface="+mj-lt"/>
                <a:cs typeface="Times New Roman" panose="02020603050405020304" pitchFamily="18" charset="0"/>
              </a:rPr>
              <a:t>“Having always a conscience void of offence </a:t>
            </a:r>
            <a:r>
              <a:rPr lang="en-US" altLang="en-US" sz="1600" dirty="0">
                <a:solidFill>
                  <a:srgbClr val="FF3300"/>
                </a:solidFill>
                <a:latin typeface="+mj-lt"/>
                <a:cs typeface="Times New Roman" panose="02020603050405020304" pitchFamily="18" charset="0"/>
              </a:rPr>
              <a:t>toward God</a:t>
            </a:r>
            <a:r>
              <a:rPr lang="en-US" altLang="en-US" sz="1600" dirty="0">
                <a:solidFill>
                  <a:schemeClr val="accent2"/>
                </a:solidFill>
                <a:latin typeface="+mj-lt"/>
                <a:cs typeface="Times New Roman" panose="02020603050405020304" pitchFamily="18" charset="0"/>
              </a:rPr>
              <a:t>, and men.” </a:t>
            </a:r>
            <a:r>
              <a:rPr lang="en-US" altLang="en-US" sz="1500" dirty="0">
                <a:solidFill>
                  <a:schemeClr val="accent2"/>
                </a:solidFill>
                <a:latin typeface="+mj-lt"/>
                <a:cs typeface="Times New Roman" panose="02020603050405020304" pitchFamily="18" charset="0"/>
              </a:rPr>
              <a:t>Acts 24:16 </a:t>
            </a:r>
            <a:endParaRPr lang="en-US" altLang="en-US" sz="1500" dirty="0">
              <a:solidFill>
                <a:schemeClr val="tx1"/>
              </a:solidFill>
              <a:latin typeface="+mj-lt"/>
            </a:endParaRPr>
          </a:p>
          <a:p>
            <a:pPr algn="ctr"/>
            <a:r>
              <a:rPr lang="en-US" altLang="en-US" sz="400" b="0" dirty="0">
                <a:solidFill>
                  <a:srgbClr val="FF3300"/>
                </a:solidFill>
                <a:latin typeface="Arial Black" panose="020B0A04020102020204" pitchFamily="34" charset="0"/>
              </a:rPr>
              <a:t> </a:t>
            </a:r>
          </a:p>
          <a:p>
            <a:pPr algn="ctr"/>
            <a:endParaRPr lang="en-US" altLang="en-US" sz="400" b="0" dirty="0">
              <a:solidFill>
                <a:srgbClr val="FF3300"/>
              </a:solidFill>
              <a:latin typeface="Arial Black" panose="020B0A04020102020204" pitchFamily="34" charset="0"/>
            </a:endParaRPr>
          </a:p>
          <a:p>
            <a:pPr algn="ctr"/>
            <a:r>
              <a:rPr lang="en-US" altLang="en-US" sz="2000" b="0" dirty="0">
                <a:solidFill>
                  <a:srgbClr val="FF3300"/>
                </a:solidFill>
                <a:latin typeface="Arial Black" panose="020B0A04020102020204" pitchFamily="34" charset="0"/>
              </a:rPr>
              <a:t> Relationship  with  God - </a:t>
            </a:r>
            <a:r>
              <a:rPr lang="en-US" altLang="en-US" sz="1600" dirty="0">
                <a:solidFill>
                  <a:srgbClr val="FF3300"/>
                </a:solidFill>
                <a:latin typeface="Times New Roman" panose="02020603050405020304" pitchFamily="18" charset="0"/>
              </a:rPr>
              <a:t>No Offense Toward God</a:t>
            </a:r>
          </a:p>
          <a:p>
            <a:pPr algn="ctr"/>
            <a:endParaRPr lang="en-US" altLang="en-US" sz="200" dirty="0">
              <a:solidFill>
                <a:srgbClr val="FF3300"/>
              </a:solidFill>
              <a:latin typeface="Times New Roman" panose="02020603050405020304" pitchFamily="18" charset="0"/>
            </a:endParaRPr>
          </a:p>
          <a:p>
            <a:pPr algn="ctr"/>
            <a:r>
              <a:rPr lang="en-US" altLang="en-US" sz="2000" b="0" dirty="0">
                <a:solidFill>
                  <a:schemeClr val="accent2"/>
                </a:solidFill>
                <a:latin typeface="Arial Black" panose="020B0A04020102020204" pitchFamily="34" charset="0"/>
              </a:rPr>
              <a:t>  Relationship  with  Man - </a:t>
            </a:r>
            <a:r>
              <a:rPr lang="en-US" altLang="en-US" sz="1600" dirty="0">
                <a:solidFill>
                  <a:schemeClr val="accent2"/>
                </a:solidFill>
                <a:latin typeface="Times New Roman" panose="02020603050405020304" pitchFamily="18" charset="0"/>
              </a:rPr>
              <a:t>No Offense Toward Men</a:t>
            </a:r>
          </a:p>
          <a:p>
            <a:pPr algn="ctr"/>
            <a:endParaRPr lang="en-US" altLang="en-US" sz="400" dirty="0">
              <a:solidFill>
                <a:schemeClr val="accent2"/>
              </a:solidFill>
              <a:latin typeface="Times New Roman" panose="02020603050405020304" pitchFamily="18" charset="0"/>
            </a:endParaRPr>
          </a:p>
          <a:p>
            <a:pPr lvl="0" algn="ctr"/>
            <a:r>
              <a:rPr lang="en-US" altLang="en-US" sz="1500" dirty="0">
                <a:solidFill>
                  <a:srgbClr val="3333CC"/>
                </a:solidFill>
                <a:latin typeface="Times New Roman" panose="02020603050405020304" pitchFamily="18" charset="0"/>
                <a:cs typeface="Times New Roman" panose="02020603050405020304" pitchFamily="18" charset="0"/>
              </a:rPr>
              <a:t>If your relationship with man is not right</a:t>
            </a:r>
            <a:r>
              <a:rPr lang="en-US" altLang="en-US" sz="1500" dirty="0">
                <a:solidFill>
                  <a:srgbClr val="000000"/>
                </a:solidFill>
                <a:latin typeface="Times New Roman" panose="02020603050405020304" pitchFamily="18" charset="0"/>
                <a:cs typeface="Times New Roman" panose="02020603050405020304" pitchFamily="18" charset="0"/>
              </a:rPr>
              <a:t>  – </a:t>
            </a:r>
            <a:r>
              <a:rPr lang="en-US" altLang="en-US" sz="1500" dirty="0">
                <a:solidFill>
                  <a:srgbClr val="FF3300"/>
                </a:solidFill>
                <a:latin typeface="Times New Roman" panose="02020603050405020304" pitchFamily="18" charset="0"/>
                <a:cs typeface="Times New Roman" panose="02020603050405020304" pitchFamily="18" charset="0"/>
              </a:rPr>
              <a:t>your relationship with God is not right.</a:t>
            </a:r>
          </a:p>
          <a:p>
            <a:pPr algn="ctr"/>
            <a:endParaRPr lang="en-US" altLang="en-US" sz="400" dirty="0">
              <a:solidFill>
                <a:schemeClr val="accent2"/>
              </a:solidFill>
              <a:latin typeface="Times New Roman" panose="02020603050405020304" pitchFamily="18" charset="0"/>
            </a:endParaRPr>
          </a:p>
        </p:txBody>
      </p:sp>
      <p:sp>
        <p:nvSpPr>
          <p:cNvPr id="25623" name="Line 24"/>
          <p:cNvSpPr>
            <a:spLocks noChangeShapeType="1"/>
          </p:cNvSpPr>
          <p:nvPr/>
        </p:nvSpPr>
        <p:spPr bwMode="auto">
          <a:xfrm>
            <a:off x="3622676" y="7795419"/>
            <a:ext cx="1635124" cy="937419"/>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 name="Rectangle 4">
            <a:extLst>
              <a:ext uri="{FF2B5EF4-FFF2-40B4-BE49-F238E27FC236}">
                <a16:creationId xmlns:a16="http://schemas.microsoft.com/office/drawing/2014/main" id="{EDCA2C82-2DBC-44BB-911A-72A3E6E1BF2D}"/>
              </a:ext>
            </a:extLst>
          </p:cNvPr>
          <p:cNvSpPr/>
          <p:nvPr/>
        </p:nvSpPr>
        <p:spPr>
          <a:xfrm>
            <a:off x="152400" y="2224881"/>
            <a:ext cx="2686050" cy="646331"/>
          </a:xfrm>
          <a:prstGeom prst="rect">
            <a:avLst/>
          </a:prstGeom>
        </p:spPr>
        <p:txBody>
          <a:bodyPr wrap="square">
            <a:spAutoFit/>
          </a:bodyPr>
          <a:lstStyle/>
          <a:p>
            <a:r>
              <a:rPr lang="en-US" altLang="en-US" sz="1600" dirty="0">
                <a:solidFill>
                  <a:srgbClr val="006600"/>
                </a:solidFill>
              </a:rPr>
              <a:t>- Releasing Hurts</a:t>
            </a:r>
          </a:p>
          <a:p>
            <a:endParaRPr lang="en-US" altLang="en-US" sz="400" dirty="0">
              <a:solidFill>
                <a:srgbClr val="006600"/>
              </a:solidFill>
            </a:endParaRPr>
          </a:p>
          <a:p>
            <a:r>
              <a:rPr lang="en-US" altLang="en-US" sz="1600" dirty="0">
                <a:solidFill>
                  <a:srgbClr val="3333CC"/>
                </a:solidFill>
              </a:rPr>
              <a:t>- Emotional Healing</a:t>
            </a:r>
            <a:endParaRPr lang="en-US" sz="16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304800" y="1473200"/>
            <a:ext cx="6761163" cy="7686675"/>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62" tIns="47532" rIns="95062" bIns="47532">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00" b="0" i="1" dirty="0">
              <a:latin typeface="Arial Black" panose="020B0A04020102020204" pitchFamily="34" charset="0"/>
            </a:endParaRPr>
          </a:p>
          <a:p>
            <a:pPr eaLnBrk="1" hangingPunct="1">
              <a:spcBef>
                <a:spcPct val="50000"/>
              </a:spcBef>
              <a:buFontTx/>
              <a:buNone/>
            </a:pPr>
            <a:r>
              <a:rPr lang="en-US" altLang="en-US" sz="4800" b="0" dirty="0">
                <a:latin typeface="Elephant" panose="02020904090505020303" pitchFamily="18" charset="0"/>
              </a:rPr>
              <a:t>1 </a:t>
            </a:r>
            <a:r>
              <a:rPr lang="en-US" altLang="en-US" sz="4000" b="0" dirty="0">
                <a:latin typeface="Elephant" panose="02020904090505020303" pitchFamily="18" charset="0"/>
              </a:rPr>
              <a:t>Thess. 5:23</a:t>
            </a:r>
          </a:p>
          <a:p>
            <a:pPr algn="just" eaLnBrk="1" hangingPunct="1">
              <a:spcBef>
                <a:spcPct val="50000"/>
              </a:spcBef>
              <a:buFontTx/>
              <a:buNone/>
            </a:pPr>
            <a:r>
              <a:rPr lang="en-US" altLang="en-US" sz="4000" dirty="0">
                <a:latin typeface="Elephant" panose="02020904090505020303" pitchFamily="18" charset="0"/>
              </a:rPr>
              <a:t>And the very God of peace sanctify  you  wholly;  and   I  pray  God  your  whole </a:t>
            </a:r>
            <a:r>
              <a:rPr lang="en-US" altLang="en-US" sz="4000" dirty="0">
                <a:solidFill>
                  <a:srgbClr val="FF0000"/>
                </a:solidFill>
                <a:latin typeface="Elephant" panose="02020904090505020303" pitchFamily="18" charset="0"/>
              </a:rPr>
              <a:t>spirit </a:t>
            </a:r>
            <a:r>
              <a:rPr lang="en-US" altLang="en-US" sz="4000" dirty="0">
                <a:latin typeface="Elephant" panose="02020904090505020303" pitchFamily="18" charset="0"/>
              </a:rPr>
              <a:t>and </a:t>
            </a:r>
            <a:r>
              <a:rPr lang="en-US" altLang="en-US" sz="4000" dirty="0">
                <a:solidFill>
                  <a:srgbClr val="008000"/>
                </a:solidFill>
                <a:latin typeface="Elephant" panose="02020904090505020303" pitchFamily="18" charset="0"/>
              </a:rPr>
              <a:t>soul</a:t>
            </a:r>
            <a:r>
              <a:rPr lang="en-US" altLang="en-US" sz="4000" dirty="0">
                <a:latin typeface="Elephant" panose="02020904090505020303" pitchFamily="18" charset="0"/>
              </a:rPr>
              <a:t> and </a:t>
            </a:r>
            <a:r>
              <a:rPr lang="en-US" altLang="en-US" sz="4000" dirty="0">
                <a:solidFill>
                  <a:schemeClr val="accent2"/>
                </a:solidFill>
                <a:latin typeface="Elephant" panose="02020904090505020303" pitchFamily="18" charset="0"/>
              </a:rPr>
              <a:t>body</a:t>
            </a:r>
            <a:r>
              <a:rPr lang="en-US" altLang="en-US" sz="4000" dirty="0">
                <a:latin typeface="Elephant" panose="02020904090505020303" pitchFamily="18" charset="0"/>
              </a:rPr>
              <a:t> be  preserved  blameless unto  the  coming  of  our Lord  Jesus  Christ.</a:t>
            </a:r>
          </a:p>
          <a:p>
            <a:pPr eaLnBrk="1" hangingPunct="1">
              <a:spcBef>
                <a:spcPct val="50000"/>
              </a:spcBef>
              <a:buFontTx/>
              <a:buNone/>
            </a:pPr>
            <a:endParaRPr lang="en-US" altLang="en-US" sz="4000" b="0" dirty="0">
              <a:latin typeface="Elephant" panose="02020904090505020303" pitchFamily="18" charset="0"/>
            </a:endParaRPr>
          </a:p>
          <a:p>
            <a:pPr eaLnBrk="1" hangingPunct="1">
              <a:spcBef>
                <a:spcPct val="50000"/>
              </a:spcBef>
              <a:buFontTx/>
              <a:buNone/>
            </a:pPr>
            <a:endParaRPr lang="en-US" altLang="en-US" sz="4000" b="0" dirty="0">
              <a:latin typeface="Elephant" panose="02020904090505020303" pitchFamily="18" charset="0"/>
            </a:endParaRPr>
          </a:p>
        </p:txBody>
      </p:sp>
      <p:sp>
        <p:nvSpPr>
          <p:cNvPr id="132099" name="Text Box 3"/>
          <p:cNvSpPr txBox="1">
            <a:spLocks noChangeArrowheads="1"/>
          </p:cNvSpPr>
          <p:nvPr/>
        </p:nvSpPr>
        <p:spPr bwMode="auto">
          <a:xfrm>
            <a:off x="304800" y="133350"/>
            <a:ext cx="6781800" cy="1236663"/>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eaLnBrk="1" hangingPunct="1">
              <a:spcBef>
                <a:spcPct val="50000"/>
              </a:spcBef>
            </a:pPr>
            <a:r>
              <a:rPr lang="en-US" altLang="en-US" sz="2800" b="0" dirty="0">
                <a:solidFill>
                  <a:schemeClr val="tx1"/>
                </a:solidFill>
                <a:latin typeface="Arial Black" panose="020B0A04020102020204" pitchFamily="34" charset="0"/>
              </a:rPr>
              <a:t>THE COMPLETE MAN</a:t>
            </a:r>
          </a:p>
          <a:p>
            <a:pPr algn="ctr" eaLnBrk="1" hangingPunct="1">
              <a:spcBef>
                <a:spcPct val="50000"/>
              </a:spcBef>
            </a:pPr>
            <a:r>
              <a:rPr lang="en-US" altLang="en-US" sz="2800" b="0" dirty="0">
                <a:solidFill>
                  <a:schemeClr val="tx1"/>
                </a:solidFill>
                <a:latin typeface="Arial Black" panose="020B0A04020102020204" pitchFamily="34" charset="0"/>
              </a:rPr>
              <a:t> </a:t>
            </a:r>
            <a:r>
              <a:rPr lang="en-US" altLang="en-US" sz="2800" b="0" dirty="0">
                <a:solidFill>
                  <a:srgbClr val="FF0000"/>
                </a:solidFill>
                <a:latin typeface="Arial Black" panose="020B0A04020102020204" pitchFamily="34" charset="0"/>
              </a:rPr>
              <a:t>SPIRIT</a:t>
            </a:r>
            <a:r>
              <a:rPr lang="en-US" altLang="en-US" sz="2800" b="0" dirty="0">
                <a:solidFill>
                  <a:schemeClr val="tx1"/>
                </a:solidFill>
                <a:latin typeface="Arial Black" panose="020B0A04020102020204" pitchFamily="34" charset="0"/>
              </a:rPr>
              <a:t> / </a:t>
            </a:r>
            <a:r>
              <a:rPr lang="en-US" altLang="en-US" sz="2800" b="0" dirty="0">
                <a:solidFill>
                  <a:schemeClr val="accent2"/>
                </a:solidFill>
                <a:latin typeface="Arial Black" panose="020B0A04020102020204" pitchFamily="34" charset="0"/>
              </a:rPr>
              <a:t>SOUL </a:t>
            </a:r>
            <a:r>
              <a:rPr lang="en-US" altLang="en-US" sz="2800" b="0" dirty="0">
                <a:solidFill>
                  <a:schemeClr val="tx1"/>
                </a:solidFill>
                <a:latin typeface="Arial Black" panose="020B0A04020102020204" pitchFamily="34" charset="0"/>
              </a:rPr>
              <a:t>/ </a:t>
            </a:r>
            <a:r>
              <a:rPr lang="en-US" altLang="en-US" sz="2800" b="0" dirty="0">
                <a:solidFill>
                  <a:srgbClr val="008000"/>
                </a:solidFill>
                <a:latin typeface="Arial Black" panose="020B0A04020102020204" pitchFamily="34" charset="0"/>
              </a:rPr>
              <a:t>BODY</a:t>
            </a:r>
            <a:endParaRPr lang="en-US" altLang="en-US" sz="2800" dirty="0">
              <a:solidFill>
                <a:schemeClr val="tx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ChangeArrowheads="1"/>
          </p:cNvSpPr>
          <p:nvPr/>
        </p:nvSpPr>
        <p:spPr bwMode="auto">
          <a:xfrm>
            <a:off x="4876800" y="3048000"/>
            <a:ext cx="1905000" cy="31242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chemeClr val="tx1"/>
              </a:solidFill>
              <a:latin typeface="Arial Black" panose="020B0A04020102020204" pitchFamily="34" charset="0"/>
            </a:endParaRPr>
          </a:p>
        </p:txBody>
      </p:sp>
      <p:sp>
        <p:nvSpPr>
          <p:cNvPr id="587779" name="Rectangle 3"/>
          <p:cNvSpPr>
            <a:spLocks noChangeArrowheads="1"/>
          </p:cNvSpPr>
          <p:nvPr/>
        </p:nvSpPr>
        <p:spPr bwMode="auto">
          <a:xfrm>
            <a:off x="1066800" y="3048000"/>
            <a:ext cx="1905000" cy="3124200"/>
          </a:xfrm>
          <a:prstGeom prst="rect">
            <a:avLst/>
          </a:prstGeom>
          <a:solidFill>
            <a:srgbClr val="006600"/>
          </a:solidFill>
          <a:ln w="9525">
            <a:solidFill>
              <a:srgbClr val="66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rgbClr val="66FF66"/>
              </a:solidFill>
              <a:latin typeface="Arial Black" panose="020B0A04020102020204" pitchFamily="34" charset="0"/>
            </a:endParaRPr>
          </a:p>
        </p:txBody>
      </p:sp>
      <p:sp>
        <p:nvSpPr>
          <p:cNvPr id="587780" name="Rectangle 4"/>
          <p:cNvSpPr>
            <a:spLocks noChangeArrowheads="1"/>
          </p:cNvSpPr>
          <p:nvPr/>
        </p:nvSpPr>
        <p:spPr bwMode="auto">
          <a:xfrm>
            <a:off x="2971800" y="3048000"/>
            <a:ext cx="1905000" cy="3124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b="0" dirty="0">
              <a:solidFill>
                <a:schemeClr val="tx1"/>
              </a:solidFill>
              <a:latin typeface="Arial Black" panose="020B0A04020102020204" pitchFamily="34" charset="0"/>
            </a:endParaRPr>
          </a:p>
        </p:txBody>
      </p:sp>
      <p:sp>
        <p:nvSpPr>
          <p:cNvPr id="587781" name="Line 5"/>
          <p:cNvSpPr>
            <a:spLocks noChangeShapeType="1"/>
          </p:cNvSpPr>
          <p:nvPr/>
        </p:nvSpPr>
        <p:spPr bwMode="auto">
          <a:xfrm>
            <a:off x="1066800" y="3048000"/>
            <a:ext cx="5715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87782" name="Line 6"/>
          <p:cNvSpPr>
            <a:spLocks noChangeShapeType="1"/>
          </p:cNvSpPr>
          <p:nvPr/>
        </p:nvSpPr>
        <p:spPr bwMode="auto">
          <a:xfrm>
            <a:off x="1066800" y="6172200"/>
            <a:ext cx="5715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87783" name="Line 7"/>
          <p:cNvSpPr>
            <a:spLocks noChangeShapeType="1"/>
          </p:cNvSpPr>
          <p:nvPr/>
        </p:nvSpPr>
        <p:spPr bwMode="auto">
          <a:xfrm>
            <a:off x="1066800" y="3048000"/>
            <a:ext cx="0" cy="3124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87784" name="Line 8"/>
          <p:cNvSpPr>
            <a:spLocks noChangeShapeType="1"/>
          </p:cNvSpPr>
          <p:nvPr/>
        </p:nvSpPr>
        <p:spPr bwMode="auto">
          <a:xfrm>
            <a:off x="6781800" y="3048000"/>
            <a:ext cx="0" cy="3124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87785" name="Text Box 9"/>
          <p:cNvSpPr txBox="1">
            <a:spLocks noChangeArrowheads="1"/>
          </p:cNvSpPr>
          <p:nvPr/>
        </p:nvSpPr>
        <p:spPr bwMode="auto">
          <a:xfrm>
            <a:off x="1366838" y="3443288"/>
            <a:ext cx="1147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u="sng" dirty="0">
                <a:latin typeface="Arial Black" panose="020B0A04020102020204" pitchFamily="34" charset="0"/>
              </a:rPr>
              <a:t>BODY</a:t>
            </a:r>
            <a:endParaRPr lang="en-US" altLang="en-US" sz="2400" b="0" dirty="0">
              <a:latin typeface="Arial Black" panose="020B0A04020102020204" pitchFamily="34" charset="0"/>
            </a:endParaRPr>
          </a:p>
        </p:txBody>
      </p:sp>
      <p:sp>
        <p:nvSpPr>
          <p:cNvPr id="201738" name="Text Box 10"/>
          <p:cNvSpPr txBox="1">
            <a:spLocks noChangeArrowheads="1"/>
          </p:cNvSpPr>
          <p:nvPr/>
        </p:nvSpPr>
        <p:spPr bwMode="auto">
          <a:xfrm>
            <a:off x="4876800" y="3451225"/>
            <a:ext cx="1962150"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defRPr/>
            </a:pPr>
            <a:r>
              <a:rPr lang="en-US" altLang="en-US" sz="2400" b="0" dirty="0">
                <a:solidFill>
                  <a:schemeClr val="tx1"/>
                </a:solidFill>
                <a:latin typeface="Arial Black" panose="020B0A04020102020204" pitchFamily="34" charset="0"/>
              </a:rPr>
              <a:t> </a:t>
            </a:r>
            <a:r>
              <a:rPr lang="en-US" altLang="en-US" sz="2400" b="0" u="sng" dirty="0">
                <a:latin typeface="Arial Black" panose="020B0A04020102020204" pitchFamily="34" charset="0"/>
              </a:rPr>
              <a:t>SPIRIT</a:t>
            </a:r>
          </a:p>
          <a:p>
            <a:pPr>
              <a:defRPr/>
            </a:pPr>
            <a:endParaRPr lang="en-US" altLang="en-US" sz="1200" b="0" u="sng" dirty="0">
              <a:latin typeface="Arial Black" panose="020B0A04020102020204" pitchFamily="34" charset="0"/>
            </a:endParaRPr>
          </a:p>
          <a:p>
            <a:pPr marL="166688" indent="-166688">
              <a:buFontTx/>
              <a:buChar char="-"/>
              <a:defRPr/>
            </a:pPr>
            <a:r>
              <a:rPr lang="en-US" altLang="en-US" sz="1700" b="0" dirty="0">
                <a:latin typeface="Arial Black" panose="020B0A04020102020204" pitchFamily="34" charset="0"/>
              </a:rPr>
              <a:t>CONSCIENCE</a:t>
            </a:r>
          </a:p>
          <a:p>
            <a:pPr>
              <a:defRPr/>
            </a:pPr>
            <a:endParaRPr lang="en-US" altLang="en-US" sz="400" b="0" dirty="0">
              <a:latin typeface="Arial Black" panose="020B0A04020102020204" pitchFamily="34" charset="0"/>
            </a:endParaRPr>
          </a:p>
          <a:p>
            <a:pPr>
              <a:buFontTx/>
              <a:buChar char="-"/>
              <a:defRPr/>
            </a:pPr>
            <a:r>
              <a:rPr lang="en-US" altLang="en-US" sz="1700" b="0" dirty="0">
                <a:latin typeface="Arial Black" panose="020B0A04020102020204" pitchFamily="34" charset="0"/>
              </a:rPr>
              <a:t> COMMUNION</a:t>
            </a:r>
          </a:p>
          <a:p>
            <a:pPr>
              <a:defRPr/>
            </a:pPr>
            <a:endParaRPr lang="en-US" altLang="en-US" sz="400" b="0" dirty="0">
              <a:latin typeface="Arial Black" panose="020B0A04020102020204" pitchFamily="34" charset="0"/>
            </a:endParaRPr>
          </a:p>
          <a:p>
            <a:pPr>
              <a:defRPr/>
            </a:pPr>
            <a:r>
              <a:rPr lang="en-US" altLang="en-US" sz="1700" b="0" dirty="0">
                <a:latin typeface="Arial Black" panose="020B0A04020102020204" pitchFamily="34" charset="0"/>
              </a:rPr>
              <a:t>- INTUITION</a:t>
            </a:r>
          </a:p>
          <a:p>
            <a:pPr>
              <a:defRPr/>
            </a:pPr>
            <a:endParaRPr lang="en-US" altLang="en-US" sz="1400" b="0" dirty="0">
              <a:solidFill>
                <a:schemeClr val="tx1"/>
              </a:solidFill>
              <a:latin typeface="Arial Black" panose="020B0A04020102020204" pitchFamily="34" charset="0"/>
            </a:endParaRPr>
          </a:p>
          <a:p>
            <a:pPr>
              <a:defRPr/>
            </a:pPr>
            <a:endParaRPr lang="en-US" altLang="en-US" sz="1400" b="0" u="sng" dirty="0">
              <a:latin typeface="Arial Black" panose="020B0A04020102020204" pitchFamily="34" charset="0"/>
            </a:endParaRPr>
          </a:p>
        </p:txBody>
      </p:sp>
      <p:sp>
        <p:nvSpPr>
          <p:cNvPr id="587787" name="Text Box 11"/>
          <p:cNvSpPr txBox="1">
            <a:spLocks noChangeArrowheads="1"/>
          </p:cNvSpPr>
          <p:nvPr/>
        </p:nvSpPr>
        <p:spPr bwMode="auto">
          <a:xfrm>
            <a:off x="3303588" y="3443288"/>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u="sng" dirty="0">
                <a:latin typeface="Arial Black" panose="020B0A04020102020204" pitchFamily="34" charset="0"/>
              </a:rPr>
              <a:t>SOUL</a:t>
            </a:r>
          </a:p>
        </p:txBody>
      </p:sp>
      <p:sp>
        <p:nvSpPr>
          <p:cNvPr id="587788" name="AutoShape 12"/>
          <p:cNvSpPr>
            <a:spLocks noChangeArrowheads="1"/>
          </p:cNvSpPr>
          <p:nvPr/>
        </p:nvSpPr>
        <p:spPr bwMode="auto">
          <a:xfrm>
            <a:off x="4686300" y="473075"/>
            <a:ext cx="2514600" cy="1371600"/>
          </a:xfrm>
          <a:prstGeom prst="star16">
            <a:avLst>
              <a:gd name="adj" fmla="val 37500"/>
            </a:avLst>
          </a:prstGeom>
          <a:solidFill>
            <a:schemeClr val="bg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solidFill>
                  <a:srgbClr val="FF3300"/>
                </a:solidFill>
                <a:latin typeface="Arial Black" panose="020B0A04020102020204" pitchFamily="34" charset="0"/>
              </a:rPr>
              <a:t>Peace </a:t>
            </a:r>
          </a:p>
          <a:p>
            <a:pPr algn="ctr"/>
            <a:r>
              <a:rPr lang="en-US" altLang="en-US" sz="2400" b="0" dirty="0">
                <a:solidFill>
                  <a:srgbClr val="FF3300"/>
                </a:solidFill>
                <a:latin typeface="Arial Black" panose="020B0A04020102020204" pitchFamily="34" charset="0"/>
              </a:rPr>
              <a:t>of God</a:t>
            </a:r>
          </a:p>
        </p:txBody>
      </p:sp>
      <p:cxnSp>
        <p:nvCxnSpPr>
          <p:cNvPr id="587789" name="AutoShape 13"/>
          <p:cNvCxnSpPr>
            <a:cxnSpLocks noChangeShapeType="1"/>
          </p:cNvCxnSpPr>
          <p:nvPr/>
        </p:nvCxnSpPr>
        <p:spPr bwMode="auto">
          <a:xfrm rot="16200000" flipH="1">
            <a:off x="5400675" y="1685925"/>
            <a:ext cx="1276350" cy="1257300"/>
          </a:xfrm>
          <a:prstGeom prst="curvedConnector3">
            <a:avLst>
              <a:gd name="adj1" fmla="val 49255"/>
            </a:avLst>
          </a:prstGeom>
          <a:noFill/>
          <a:ln w="57150">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7790" name="Line 14"/>
          <p:cNvSpPr>
            <a:spLocks noChangeShapeType="1"/>
          </p:cNvSpPr>
          <p:nvPr/>
        </p:nvSpPr>
        <p:spPr bwMode="auto">
          <a:xfrm flipH="1">
            <a:off x="1355725" y="2835275"/>
            <a:ext cx="5045075" cy="0"/>
          </a:xfrm>
          <a:prstGeom prst="line">
            <a:avLst/>
          </a:prstGeom>
          <a:noFill/>
          <a:ln w="38100">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87791" name="Text Box 15"/>
          <p:cNvSpPr txBox="1">
            <a:spLocks noChangeArrowheads="1"/>
          </p:cNvSpPr>
          <p:nvPr/>
        </p:nvSpPr>
        <p:spPr bwMode="auto">
          <a:xfrm>
            <a:off x="2103438" y="2463800"/>
            <a:ext cx="3763962"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i="1" dirty="0">
                <a:solidFill>
                  <a:srgbClr val="FF3300"/>
                </a:solidFill>
                <a:latin typeface="Arial Black" panose="020B0A04020102020204" pitchFamily="34" charset="0"/>
              </a:rPr>
              <a:t>GOD WORKS FROM THE INSIDE OUT</a:t>
            </a:r>
          </a:p>
          <a:p>
            <a:endParaRPr lang="en-US" altLang="en-US" sz="1400" b="0" i="1" dirty="0">
              <a:solidFill>
                <a:srgbClr val="FF3300"/>
              </a:solidFill>
              <a:latin typeface="Arial Black" panose="020B0A04020102020204" pitchFamily="34" charset="0"/>
            </a:endParaRPr>
          </a:p>
        </p:txBody>
      </p:sp>
      <p:sp>
        <p:nvSpPr>
          <p:cNvPr id="587792" name="Text Box 18"/>
          <p:cNvSpPr txBox="1">
            <a:spLocks noChangeArrowheads="1"/>
          </p:cNvSpPr>
          <p:nvPr/>
        </p:nvSpPr>
        <p:spPr bwMode="auto">
          <a:xfrm>
            <a:off x="3124200" y="4044950"/>
            <a:ext cx="1793875" cy="10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chemeClr val="tx1"/>
                </a:solidFill>
                <a:latin typeface="Arial Black" panose="020B0A04020102020204" pitchFamily="34" charset="0"/>
              </a:rPr>
              <a:t> </a:t>
            </a:r>
            <a:r>
              <a:rPr lang="en-US" altLang="en-US" sz="1800" b="0" dirty="0">
                <a:latin typeface="Arial Black" panose="020B0A04020102020204" pitchFamily="34" charset="0"/>
              </a:rPr>
              <a:t>-</a:t>
            </a:r>
            <a:r>
              <a:rPr lang="en-US" altLang="en-US" sz="1200" b="0" dirty="0">
                <a:latin typeface="Arial Black" panose="020B0A04020102020204" pitchFamily="34" charset="0"/>
              </a:rPr>
              <a:t> </a:t>
            </a:r>
            <a:r>
              <a:rPr lang="en-US" altLang="en-US" sz="1800" b="0" dirty="0">
                <a:latin typeface="Arial Black" panose="020B0A04020102020204" pitchFamily="34" charset="0"/>
              </a:rPr>
              <a:t>WILL</a:t>
            </a:r>
          </a:p>
          <a:p>
            <a:endParaRPr lang="en-US" altLang="en-US" sz="400" b="0" dirty="0">
              <a:latin typeface="Arial Black" panose="020B0A04020102020204" pitchFamily="34" charset="0"/>
            </a:endParaRPr>
          </a:p>
          <a:p>
            <a:r>
              <a:rPr lang="en-US" altLang="en-US" sz="1800" b="0" dirty="0">
                <a:latin typeface="Arial Black" panose="020B0A04020102020204" pitchFamily="34" charset="0"/>
              </a:rPr>
              <a:t> - MIND</a:t>
            </a:r>
          </a:p>
          <a:p>
            <a:endParaRPr lang="en-US" altLang="en-US" sz="400" b="0" dirty="0">
              <a:latin typeface="Arial Black" panose="020B0A04020102020204" pitchFamily="34" charset="0"/>
            </a:endParaRPr>
          </a:p>
          <a:p>
            <a:r>
              <a:rPr lang="en-US" altLang="en-US" sz="1800" b="0" dirty="0">
                <a:latin typeface="Arial Black" panose="020B0A04020102020204" pitchFamily="34" charset="0"/>
              </a:rPr>
              <a:t> - EMOTIONS</a:t>
            </a:r>
          </a:p>
        </p:txBody>
      </p:sp>
      <p:sp>
        <p:nvSpPr>
          <p:cNvPr id="587793" name="Text Box 19"/>
          <p:cNvSpPr txBox="1">
            <a:spLocks noChangeArrowheads="1"/>
          </p:cNvSpPr>
          <p:nvPr/>
        </p:nvSpPr>
        <p:spPr bwMode="auto">
          <a:xfrm>
            <a:off x="1295400" y="3957638"/>
            <a:ext cx="15303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5 SENSES:</a:t>
            </a:r>
          </a:p>
          <a:p>
            <a:endParaRPr lang="en-US" altLang="en-US" sz="400" b="0" dirty="0">
              <a:latin typeface="Arial Black" panose="020B0A04020102020204" pitchFamily="34" charset="0"/>
            </a:endParaRPr>
          </a:p>
          <a:p>
            <a:pPr>
              <a:buFontTx/>
              <a:buChar char="-"/>
            </a:pPr>
            <a:r>
              <a:rPr lang="en-US" altLang="en-US" sz="1600" b="0" dirty="0">
                <a:latin typeface="Arial Black" panose="020B0A04020102020204" pitchFamily="34" charset="0"/>
              </a:rPr>
              <a:t> </a:t>
            </a:r>
            <a:r>
              <a:rPr lang="en-US" altLang="en-US" sz="1800" b="0" dirty="0">
                <a:latin typeface="Arial Black" panose="020B0A04020102020204" pitchFamily="34" charset="0"/>
              </a:rPr>
              <a:t>SIGHT</a:t>
            </a:r>
          </a:p>
          <a:p>
            <a:pPr>
              <a:buFontTx/>
              <a:buChar char="-"/>
            </a:pPr>
            <a:r>
              <a:rPr lang="en-US" altLang="en-US" sz="1800" b="0" dirty="0">
                <a:latin typeface="Arial Black" panose="020B0A04020102020204" pitchFamily="34" charset="0"/>
              </a:rPr>
              <a:t> HEARING</a:t>
            </a:r>
          </a:p>
          <a:p>
            <a:pPr>
              <a:buFontTx/>
              <a:buChar char="-"/>
            </a:pPr>
            <a:r>
              <a:rPr lang="en-US" altLang="en-US" sz="1800" b="0" dirty="0">
                <a:latin typeface="Arial Black" panose="020B0A04020102020204" pitchFamily="34" charset="0"/>
              </a:rPr>
              <a:t> TASTE</a:t>
            </a:r>
          </a:p>
          <a:p>
            <a:pPr>
              <a:buFontTx/>
              <a:buChar char="-"/>
            </a:pPr>
            <a:r>
              <a:rPr lang="en-US" altLang="en-US" sz="1800" b="0" dirty="0">
                <a:latin typeface="Arial Black" panose="020B0A04020102020204" pitchFamily="34" charset="0"/>
              </a:rPr>
              <a:t> FEELING</a:t>
            </a:r>
          </a:p>
          <a:p>
            <a:r>
              <a:rPr lang="en-US" altLang="en-US" sz="1800" b="0" dirty="0">
                <a:latin typeface="Arial Black" panose="020B0A04020102020204" pitchFamily="34" charset="0"/>
              </a:rPr>
              <a:t>- SMELL</a:t>
            </a:r>
          </a:p>
          <a:p>
            <a:endParaRPr lang="en-US" altLang="en-US" sz="1200" b="0" dirty="0">
              <a:latin typeface="Arial Black" panose="020B0A04020102020204" pitchFamily="34" charset="0"/>
            </a:endParaRPr>
          </a:p>
        </p:txBody>
      </p:sp>
      <p:sp>
        <p:nvSpPr>
          <p:cNvPr id="587794" name="Line 20"/>
          <p:cNvSpPr>
            <a:spLocks noChangeShapeType="1"/>
          </p:cNvSpPr>
          <p:nvPr/>
        </p:nvSpPr>
        <p:spPr bwMode="auto">
          <a:xfrm>
            <a:off x="4876800" y="3048000"/>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87795" name="Line 21"/>
          <p:cNvSpPr>
            <a:spLocks noChangeShapeType="1"/>
          </p:cNvSpPr>
          <p:nvPr/>
        </p:nvSpPr>
        <p:spPr bwMode="auto">
          <a:xfrm>
            <a:off x="2971800" y="30480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87796" name="AutoShape 22"/>
          <p:cNvSpPr>
            <a:spLocks noChangeArrowheads="1"/>
          </p:cNvSpPr>
          <p:nvPr/>
        </p:nvSpPr>
        <p:spPr bwMode="auto">
          <a:xfrm>
            <a:off x="414338" y="6985000"/>
            <a:ext cx="2176462" cy="2163763"/>
          </a:xfrm>
          <a:prstGeom prst="irregularSeal1">
            <a:avLst/>
          </a:prstGeom>
          <a:solidFill>
            <a:srgbClr val="0066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latin typeface="Arial Black" panose="020B0A04020102020204" pitchFamily="34" charset="0"/>
              </a:rPr>
              <a:t>Natural</a:t>
            </a:r>
          </a:p>
          <a:p>
            <a:pPr algn="ctr"/>
            <a:r>
              <a:rPr lang="en-US" altLang="en-US" sz="2000" b="0" dirty="0">
                <a:latin typeface="Arial Black" panose="020B0A04020102020204" pitchFamily="34" charset="0"/>
              </a:rPr>
              <a:t>Peace</a:t>
            </a:r>
          </a:p>
        </p:txBody>
      </p:sp>
      <p:cxnSp>
        <p:nvCxnSpPr>
          <p:cNvPr id="587797" name="AutoShape 23"/>
          <p:cNvCxnSpPr>
            <a:cxnSpLocks noChangeShapeType="1"/>
            <a:stCxn id="587779" idx="1"/>
            <a:endCxn id="587796" idx="1"/>
          </p:cNvCxnSpPr>
          <p:nvPr/>
        </p:nvCxnSpPr>
        <p:spPr bwMode="auto">
          <a:xfrm rot="10800000" flipV="1">
            <a:off x="414338" y="4610100"/>
            <a:ext cx="652462" cy="3238500"/>
          </a:xfrm>
          <a:prstGeom prst="curvedConnector3">
            <a:avLst>
              <a:gd name="adj1" fmla="val 135037"/>
            </a:avLst>
          </a:prstGeom>
          <a:noFill/>
          <a:ln w="57150">
            <a:solidFill>
              <a:srgbClr val="0066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7798" name="Text Box 27"/>
          <p:cNvSpPr txBox="1">
            <a:spLocks noChangeArrowheads="1"/>
          </p:cNvSpPr>
          <p:nvPr/>
        </p:nvSpPr>
        <p:spPr bwMode="auto">
          <a:xfrm>
            <a:off x="76200" y="596900"/>
            <a:ext cx="4656138"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just"/>
            <a:r>
              <a:rPr lang="en-US" altLang="en-US" sz="1500" b="0" dirty="0">
                <a:solidFill>
                  <a:schemeClr val="tx1"/>
                </a:solidFill>
                <a:latin typeface="Arial Black" panose="020B0A04020102020204" pitchFamily="34" charset="0"/>
              </a:rPr>
              <a:t>And the very God of peace sanctify you</a:t>
            </a:r>
          </a:p>
          <a:p>
            <a:pPr algn="just"/>
            <a:r>
              <a:rPr lang="en-US" altLang="en-US" sz="1500" b="0" dirty="0">
                <a:solidFill>
                  <a:schemeClr val="tx1"/>
                </a:solidFill>
                <a:latin typeface="Arial Black" panose="020B0A04020102020204" pitchFamily="34" charset="0"/>
              </a:rPr>
              <a:t>wholly; and I pray God your whole </a:t>
            </a:r>
            <a:r>
              <a:rPr lang="en-US" altLang="en-US" sz="1500" b="0" dirty="0">
                <a:solidFill>
                  <a:srgbClr val="FF0000"/>
                </a:solidFill>
                <a:latin typeface="Arial Black" panose="020B0A04020102020204" pitchFamily="34" charset="0"/>
              </a:rPr>
              <a:t>spirit </a:t>
            </a:r>
          </a:p>
          <a:p>
            <a:pPr algn="just"/>
            <a:r>
              <a:rPr lang="en-US" altLang="en-US" sz="1500" b="0" dirty="0">
                <a:solidFill>
                  <a:schemeClr val="tx1"/>
                </a:solidFill>
                <a:latin typeface="Arial Black" panose="020B0A04020102020204" pitchFamily="34" charset="0"/>
              </a:rPr>
              <a:t>and </a:t>
            </a:r>
            <a:r>
              <a:rPr lang="en-US" altLang="en-US" sz="1500" b="0" dirty="0">
                <a:solidFill>
                  <a:srgbClr val="0000CC"/>
                </a:solidFill>
                <a:latin typeface="Arial Black" panose="020B0A04020102020204" pitchFamily="34" charset="0"/>
              </a:rPr>
              <a:t>soul </a:t>
            </a:r>
            <a:r>
              <a:rPr lang="en-US" altLang="en-US" sz="1500" b="0" dirty="0">
                <a:solidFill>
                  <a:schemeClr val="tx1"/>
                </a:solidFill>
                <a:latin typeface="Arial Black" panose="020B0A04020102020204" pitchFamily="34" charset="0"/>
              </a:rPr>
              <a:t>and </a:t>
            </a:r>
            <a:r>
              <a:rPr lang="en-US" altLang="en-US" sz="1500" b="0" dirty="0">
                <a:solidFill>
                  <a:srgbClr val="006600"/>
                </a:solidFill>
                <a:latin typeface="Arial Black" panose="020B0A04020102020204" pitchFamily="34" charset="0"/>
              </a:rPr>
              <a:t>body</a:t>
            </a:r>
            <a:r>
              <a:rPr lang="en-US" altLang="en-US" sz="1500" b="0" dirty="0">
                <a:solidFill>
                  <a:schemeClr val="tx1"/>
                </a:solidFill>
                <a:latin typeface="Arial Black" panose="020B0A04020102020204" pitchFamily="34" charset="0"/>
              </a:rPr>
              <a:t> be preserved blameless</a:t>
            </a:r>
          </a:p>
          <a:p>
            <a:pPr algn="just"/>
            <a:r>
              <a:rPr lang="en-US" altLang="en-US" sz="1500" b="0" dirty="0">
                <a:solidFill>
                  <a:schemeClr val="tx1"/>
                </a:solidFill>
                <a:latin typeface="Arial Black" panose="020B0A04020102020204" pitchFamily="34" charset="0"/>
              </a:rPr>
              <a:t>unto the coming of our Lord Jesus Christ.</a:t>
            </a:r>
          </a:p>
          <a:p>
            <a:r>
              <a:rPr lang="en-US" altLang="en-US" sz="1500" b="0" dirty="0">
                <a:solidFill>
                  <a:schemeClr val="tx1"/>
                </a:solidFill>
                <a:latin typeface="Arial Black" panose="020B0A04020102020204" pitchFamily="34" charset="0"/>
              </a:rPr>
              <a:t>1 Thess. 5:23</a:t>
            </a:r>
          </a:p>
          <a:p>
            <a:endParaRPr lang="en-US" altLang="en-US" sz="1500" b="0" dirty="0">
              <a:solidFill>
                <a:schemeClr val="accent2"/>
              </a:solidFill>
              <a:latin typeface="Arial Black" panose="020B0A04020102020204" pitchFamily="34" charset="0"/>
            </a:endParaRPr>
          </a:p>
        </p:txBody>
      </p:sp>
      <p:sp>
        <p:nvSpPr>
          <p:cNvPr id="587799" name="Text Box 28"/>
          <p:cNvSpPr txBox="1">
            <a:spLocks noChangeArrowheads="1"/>
          </p:cNvSpPr>
          <p:nvPr/>
        </p:nvSpPr>
        <p:spPr bwMode="auto">
          <a:xfrm>
            <a:off x="4191000" y="7302500"/>
            <a:ext cx="2362200" cy="1015638"/>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0" dirty="0">
                <a:latin typeface="Arial Black" panose="020B0A04020102020204" pitchFamily="34" charset="0"/>
              </a:rPr>
              <a:t>Favorable</a:t>
            </a:r>
          </a:p>
          <a:p>
            <a:pPr algn="ctr">
              <a:spcBef>
                <a:spcPct val="0"/>
              </a:spcBef>
              <a:buFontTx/>
              <a:buNone/>
            </a:pPr>
            <a:r>
              <a:rPr lang="en-US" altLang="en-US" sz="2000" b="0" dirty="0">
                <a:latin typeface="Arial Black" panose="020B0A04020102020204" pitchFamily="34" charset="0"/>
              </a:rPr>
              <a:t>Natural</a:t>
            </a:r>
          </a:p>
          <a:p>
            <a:pPr algn="ctr">
              <a:spcBef>
                <a:spcPct val="0"/>
              </a:spcBef>
              <a:buFontTx/>
              <a:buNone/>
            </a:pPr>
            <a:r>
              <a:rPr lang="en-US" altLang="en-US" sz="2000" b="0" dirty="0">
                <a:latin typeface="Arial Black" panose="020B0A04020102020204" pitchFamily="34" charset="0"/>
              </a:rPr>
              <a:t>Circumstances</a:t>
            </a:r>
          </a:p>
        </p:txBody>
      </p:sp>
      <p:sp>
        <p:nvSpPr>
          <p:cNvPr id="587800" name="Text Box 29"/>
          <p:cNvSpPr txBox="1">
            <a:spLocks noChangeArrowheads="1"/>
          </p:cNvSpPr>
          <p:nvPr/>
        </p:nvSpPr>
        <p:spPr bwMode="auto">
          <a:xfrm>
            <a:off x="827088" y="15875"/>
            <a:ext cx="54832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solidFill>
                  <a:schemeClr val="tx1"/>
                </a:solidFill>
                <a:latin typeface="Arial Black" panose="020B0A04020102020204" pitchFamily="34" charset="0"/>
              </a:rPr>
              <a:t>Natural Peace Vs. the Peace of God </a:t>
            </a:r>
          </a:p>
        </p:txBody>
      </p:sp>
      <p:sp>
        <p:nvSpPr>
          <p:cNvPr id="587801" name="Line 14"/>
          <p:cNvSpPr>
            <a:spLocks noChangeShapeType="1"/>
          </p:cNvSpPr>
          <p:nvPr/>
        </p:nvSpPr>
        <p:spPr bwMode="auto">
          <a:xfrm flipH="1">
            <a:off x="2422525" y="8015288"/>
            <a:ext cx="1616075" cy="0"/>
          </a:xfrm>
          <a:prstGeom prst="line">
            <a:avLst/>
          </a:prstGeom>
          <a:noFill/>
          <a:ln w="762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projctor.wav"/>
      </p:stSnd>
    </p:sndAc>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304800" y="714375"/>
            <a:ext cx="6761163" cy="8505825"/>
          </a:xfrm>
          <a:prstGeom prst="rect">
            <a:avLst/>
          </a:prstGeom>
          <a:gradFill rotWithShape="0">
            <a:gsLst>
              <a:gs pos="0">
                <a:srgbClr val="FFFF00"/>
              </a:gs>
              <a:gs pos="50000">
                <a:srgbClr val="FFFFFF"/>
              </a:gs>
              <a:gs pos="100000">
                <a:srgbClr val="FFFF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62" tIns="47532" rIns="95062" bIns="47532">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00" b="0" i="1" dirty="0">
              <a:latin typeface="Arial Black" panose="020B0A04020102020204" pitchFamily="34" charset="0"/>
            </a:endParaRPr>
          </a:p>
          <a:p>
            <a:pPr eaLnBrk="1" hangingPunct="1">
              <a:spcBef>
                <a:spcPct val="50000"/>
              </a:spcBef>
              <a:buFontTx/>
              <a:buNone/>
            </a:pPr>
            <a:r>
              <a:rPr lang="en-US" altLang="en-US" sz="1700" b="0" i="1" dirty="0">
                <a:latin typeface="Arial Black" panose="020B0A04020102020204" pitchFamily="34" charset="0"/>
              </a:rPr>
              <a:t>1 Thess. 5:23</a:t>
            </a:r>
          </a:p>
          <a:p>
            <a:pPr algn="just" eaLnBrk="1" hangingPunct="1">
              <a:spcBef>
                <a:spcPct val="50000"/>
              </a:spcBef>
              <a:buFontTx/>
              <a:buNone/>
            </a:pPr>
            <a:r>
              <a:rPr lang="en-US" altLang="en-US" sz="1700" b="0" i="1" dirty="0">
                <a:latin typeface="Arial Black" panose="020B0A04020102020204" pitchFamily="34" charset="0"/>
              </a:rPr>
              <a:t>And the very God of peace sanctify you wholly; and I    pray God your whole </a:t>
            </a:r>
            <a:r>
              <a:rPr lang="en-US" altLang="en-US" sz="2400" b="0" i="1" dirty="0">
                <a:solidFill>
                  <a:srgbClr val="FF0000"/>
                </a:solidFill>
                <a:latin typeface="Arial Black" panose="020B0A04020102020204" pitchFamily="34" charset="0"/>
              </a:rPr>
              <a:t>spirit </a:t>
            </a:r>
            <a:r>
              <a:rPr lang="en-US" altLang="en-US" sz="1700" b="0" i="1" dirty="0">
                <a:latin typeface="Arial Black" panose="020B0A04020102020204" pitchFamily="34" charset="0"/>
              </a:rPr>
              <a:t>and </a:t>
            </a:r>
            <a:r>
              <a:rPr lang="en-US" altLang="en-US" sz="2400" b="0" i="1" dirty="0">
                <a:solidFill>
                  <a:srgbClr val="008000"/>
                </a:solidFill>
                <a:latin typeface="Arial Black" panose="020B0A04020102020204" pitchFamily="34" charset="0"/>
              </a:rPr>
              <a:t>soul</a:t>
            </a:r>
            <a:r>
              <a:rPr lang="en-US" altLang="en-US" sz="1700" b="0" i="1" dirty="0">
                <a:latin typeface="Arial Black" panose="020B0A04020102020204" pitchFamily="34" charset="0"/>
              </a:rPr>
              <a:t> and </a:t>
            </a:r>
            <a:r>
              <a:rPr lang="en-US" altLang="en-US" sz="2400" b="0" i="1" dirty="0">
                <a:solidFill>
                  <a:schemeClr val="accent2"/>
                </a:solidFill>
                <a:latin typeface="Arial Black" panose="020B0A04020102020204" pitchFamily="34" charset="0"/>
              </a:rPr>
              <a:t>body</a:t>
            </a:r>
            <a:r>
              <a:rPr lang="en-US" altLang="en-US" sz="2400" b="0" i="1" dirty="0">
                <a:latin typeface="Arial Black" panose="020B0A04020102020204" pitchFamily="34" charset="0"/>
              </a:rPr>
              <a:t> </a:t>
            </a:r>
            <a:r>
              <a:rPr lang="en-US" altLang="en-US" sz="1700" b="0" i="1" dirty="0">
                <a:latin typeface="Arial Black" panose="020B0A04020102020204" pitchFamily="34" charset="0"/>
              </a:rPr>
              <a:t>be preserved blameless unto the coming of our Lord Jesus Christ.</a:t>
            </a:r>
          </a:p>
          <a:p>
            <a:pPr algn="just" eaLnBrk="1" hangingPunct="1">
              <a:spcBef>
                <a:spcPct val="50000"/>
              </a:spcBef>
              <a:buFontTx/>
              <a:buNone/>
            </a:pPr>
            <a:endParaRPr lang="en-US" altLang="en-US" sz="400" b="0" i="1" dirty="0">
              <a:latin typeface="Arial Black" panose="020B0A04020102020204" pitchFamily="34" charset="0"/>
            </a:endParaRPr>
          </a:p>
          <a:p>
            <a:pPr algn="just" eaLnBrk="1" hangingPunct="1">
              <a:spcBef>
                <a:spcPct val="50000"/>
              </a:spcBef>
              <a:buFontTx/>
              <a:buNone/>
            </a:pPr>
            <a:r>
              <a:rPr lang="en-US" altLang="en-US" sz="1700" b="0" i="1" dirty="0">
                <a:solidFill>
                  <a:srgbClr val="FF0000"/>
                </a:solidFill>
                <a:latin typeface="Arial Black" panose="020B0A04020102020204" pitchFamily="34" charset="0"/>
                <a:cs typeface="Times New Roman" panose="02020603050405020304" pitchFamily="18" charset="0"/>
              </a:rPr>
              <a:t>Prov. 20:27</a:t>
            </a:r>
          </a:p>
          <a:p>
            <a:pPr algn="just" eaLnBrk="1" hangingPunct="1">
              <a:spcBef>
                <a:spcPct val="50000"/>
              </a:spcBef>
              <a:buFontTx/>
              <a:buNone/>
            </a:pPr>
            <a:r>
              <a:rPr lang="en-US" altLang="en-US" sz="1700" b="0" i="1" dirty="0">
                <a:solidFill>
                  <a:srgbClr val="FF0000"/>
                </a:solidFill>
                <a:latin typeface="Arial Black" panose="020B0A04020102020204" pitchFamily="34" charset="0"/>
                <a:cs typeface="Times New Roman" panose="02020603050405020304" pitchFamily="18" charset="0"/>
              </a:rPr>
              <a:t>The spirit of man is the candle of the LORD.</a:t>
            </a:r>
          </a:p>
          <a:p>
            <a:pPr algn="just" eaLnBrk="1" hangingPunct="1">
              <a:spcBef>
                <a:spcPct val="50000"/>
              </a:spcBef>
              <a:buFontTx/>
              <a:buNone/>
            </a:pPr>
            <a:endParaRPr lang="en-US" altLang="en-US" sz="800" b="0" i="1" dirty="0">
              <a:solidFill>
                <a:srgbClr val="FF0000"/>
              </a:solidFill>
              <a:latin typeface="Arial Black" panose="020B0A04020102020204" pitchFamily="34" charset="0"/>
              <a:cs typeface="Times New Roman" panose="02020603050405020304" pitchFamily="18" charset="0"/>
            </a:endParaRPr>
          </a:p>
          <a:p>
            <a:pPr algn="just" eaLnBrk="1" hangingPunct="1">
              <a:spcBef>
                <a:spcPct val="50000"/>
              </a:spcBef>
              <a:buFontTx/>
              <a:buNone/>
            </a:pPr>
            <a:r>
              <a:rPr lang="en-US" altLang="en-US" sz="1700" b="0" i="1" dirty="0">
                <a:solidFill>
                  <a:srgbClr val="FF0000"/>
                </a:solidFill>
                <a:latin typeface="Arial Black" panose="020B0A04020102020204" pitchFamily="34" charset="0"/>
                <a:cs typeface="Times New Roman" panose="02020603050405020304" pitchFamily="18" charset="0"/>
              </a:rPr>
              <a:t>Rom. 14:17</a:t>
            </a:r>
            <a:r>
              <a:rPr lang="en-US" altLang="en-US" sz="1700" b="0" dirty="0">
                <a:solidFill>
                  <a:srgbClr val="FF0000"/>
                </a:solidFill>
                <a:latin typeface="Arial Black" panose="020B0A04020102020204" pitchFamily="34" charset="0"/>
                <a:cs typeface="Times New Roman" panose="02020603050405020304" pitchFamily="18" charset="0"/>
              </a:rPr>
              <a:t>  The Holy Ghost will complete and affect the entire soul </a:t>
            </a:r>
            <a:r>
              <a:rPr lang="en-US" altLang="en-US" sz="1700" b="0" i="1" dirty="0">
                <a:solidFill>
                  <a:schemeClr val="accent2"/>
                </a:solidFill>
                <a:latin typeface="Arial Black" panose="020B0A04020102020204" pitchFamily="34" charset="0"/>
                <a:cs typeface="Times New Roman" panose="02020603050405020304" pitchFamily="18" charset="0"/>
              </a:rPr>
              <a:t>(will, mind, emotions)</a:t>
            </a:r>
            <a:r>
              <a:rPr lang="en-US" altLang="en-US" sz="1700" b="0" dirty="0">
                <a:solidFill>
                  <a:srgbClr val="FF0000"/>
                </a:solidFill>
                <a:latin typeface="Arial Black" panose="020B0A04020102020204" pitchFamily="34" charset="0"/>
                <a:cs typeface="Times New Roman" panose="02020603050405020304" pitchFamily="18" charset="0"/>
              </a:rPr>
              <a:t> of man.</a:t>
            </a:r>
          </a:p>
          <a:p>
            <a:pPr algn="just" eaLnBrk="1" hangingPunct="1">
              <a:spcBef>
                <a:spcPct val="50000"/>
              </a:spcBef>
              <a:buFontTx/>
              <a:buNone/>
            </a:pPr>
            <a:r>
              <a:rPr lang="en-US" altLang="en-US" sz="1700" b="0" i="1" dirty="0">
                <a:solidFill>
                  <a:srgbClr val="000000"/>
                </a:solidFill>
                <a:latin typeface="Arial Black" panose="020B0A04020102020204" pitchFamily="34" charset="0"/>
                <a:cs typeface="Times New Roman" panose="02020603050405020304" pitchFamily="18" charset="0"/>
              </a:rPr>
              <a:t>For the kingdom of God is not meat and drink; (not things that appeal to the body) </a:t>
            </a:r>
            <a:r>
              <a:rPr lang="en-US" altLang="en-US" sz="1700" b="0" i="1" dirty="0">
                <a:solidFill>
                  <a:schemeClr val="accent2"/>
                </a:solidFill>
                <a:latin typeface="Arial Black" panose="020B0A04020102020204" pitchFamily="34" charset="0"/>
                <a:cs typeface="Times New Roman" panose="02020603050405020304" pitchFamily="18" charset="0"/>
              </a:rPr>
              <a:t>but</a:t>
            </a:r>
            <a:r>
              <a:rPr lang="en-US" altLang="en-US" sz="1700" b="0" i="1" dirty="0">
                <a:solidFill>
                  <a:srgbClr val="0000FF"/>
                </a:solidFill>
                <a:latin typeface="Arial Black" panose="020B0A04020102020204" pitchFamily="34" charset="0"/>
                <a:cs typeface="Times New Roman" panose="02020603050405020304" pitchFamily="18" charset="0"/>
              </a:rPr>
              <a:t> Righteousness</a:t>
            </a:r>
            <a:r>
              <a:rPr lang="en-US" altLang="en-US" sz="1700" b="0" i="1" dirty="0">
                <a:solidFill>
                  <a:srgbClr val="000000"/>
                </a:solidFill>
                <a:latin typeface="Arial Black" panose="020B0A04020102020204" pitchFamily="34" charset="0"/>
                <a:cs typeface="Times New Roman" panose="02020603050405020304" pitchFamily="18" charset="0"/>
              </a:rPr>
              <a:t> (right direction and actions for the </a:t>
            </a:r>
            <a:r>
              <a:rPr lang="en-US" altLang="en-US" sz="1700" b="0" i="1" dirty="0">
                <a:solidFill>
                  <a:srgbClr val="0000FF"/>
                </a:solidFill>
                <a:latin typeface="Arial Black" panose="020B0A04020102020204" pitchFamily="34" charset="0"/>
                <a:cs typeface="Times New Roman" panose="02020603050405020304" pitchFamily="18" charset="0"/>
              </a:rPr>
              <a:t>Will), Peace</a:t>
            </a:r>
            <a:r>
              <a:rPr lang="en-US" altLang="en-US" sz="1700" b="0" i="1" dirty="0">
                <a:solidFill>
                  <a:srgbClr val="000000"/>
                </a:solidFill>
                <a:latin typeface="Arial Black" panose="020B0A04020102020204" pitchFamily="34" charset="0"/>
                <a:cs typeface="Times New Roman" panose="02020603050405020304" pitchFamily="18" charset="0"/>
              </a:rPr>
              <a:t> (for the </a:t>
            </a:r>
            <a:r>
              <a:rPr lang="en-US" altLang="en-US" sz="1700" b="0" i="1" dirty="0">
                <a:solidFill>
                  <a:srgbClr val="0000FF"/>
                </a:solidFill>
                <a:latin typeface="Arial Black" panose="020B0A04020102020204" pitchFamily="34" charset="0"/>
                <a:cs typeface="Times New Roman" panose="02020603050405020304" pitchFamily="18" charset="0"/>
              </a:rPr>
              <a:t>Mind</a:t>
            </a:r>
            <a:r>
              <a:rPr lang="en-US" altLang="en-US" sz="1700" b="0" i="1" dirty="0">
                <a:solidFill>
                  <a:srgbClr val="000000"/>
                </a:solidFill>
                <a:latin typeface="Arial Black" panose="020B0A04020102020204" pitchFamily="34" charset="0"/>
                <a:cs typeface="Times New Roman" panose="02020603050405020304" pitchFamily="18" charset="0"/>
              </a:rPr>
              <a:t>) and </a:t>
            </a:r>
            <a:r>
              <a:rPr lang="en-US" altLang="en-US" sz="1700" b="0" i="1" dirty="0">
                <a:solidFill>
                  <a:schemeClr val="accent2"/>
                </a:solidFill>
                <a:latin typeface="Arial Black" panose="020B0A04020102020204" pitchFamily="34" charset="0"/>
                <a:cs typeface="Times New Roman" panose="02020603050405020304" pitchFamily="18" charset="0"/>
              </a:rPr>
              <a:t>Jo</a:t>
            </a:r>
            <a:r>
              <a:rPr lang="en-US" altLang="en-US" sz="1700" b="0" i="1" dirty="0">
                <a:solidFill>
                  <a:srgbClr val="0000FF"/>
                </a:solidFill>
                <a:latin typeface="Arial Black" panose="020B0A04020102020204" pitchFamily="34" charset="0"/>
                <a:cs typeface="Times New Roman" panose="02020603050405020304" pitchFamily="18" charset="0"/>
              </a:rPr>
              <a:t>y </a:t>
            </a:r>
            <a:r>
              <a:rPr lang="en-US" altLang="en-US" sz="1700" b="0" i="1" dirty="0">
                <a:solidFill>
                  <a:srgbClr val="000000"/>
                </a:solidFill>
                <a:latin typeface="Arial Black" panose="020B0A04020102020204" pitchFamily="34" charset="0"/>
                <a:cs typeface="Times New Roman" panose="02020603050405020304" pitchFamily="18" charset="0"/>
              </a:rPr>
              <a:t>(for the </a:t>
            </a:r>
            <a:r>
              <a:rPr lang="en-US" altLang="en-US" sz="1700" b="0" i="1" dirty="0">
                <a:solidFill>
                  <a:srgbClr val="0000FF"/>
                </a:solidFill>
                <a:latin typeface="Arial Black" panose="020B0A04020102020204" pitchFamily="34" charset="0"/>
                <a:cs typeface="Times New Roman" panose="02020603050405020304" pitchFamily="18" charset="0"/>
              </a:rPr>
              <a:t>Emotions</a:t>
            </a:r>
            <a:r>
              <a:rPr lang="en-US" altLang="en-US" sz="1700" b="0" i="1" dirty="0">
                <a:solidFill>
                  <a:srgbClr val="000000"/>
                </a:solidFill>
                <a:latin typeface="Arial Black" panose="020B0A04020102020204" pitchFamily="34" charset="0"/>
                <a:cs typeface="Times New Roman" panose="02020603050405020304" pitchFamily="18" charset="0"/>
              </a:rPr>
              <a:t>)  in the Holy Ghost.</a:t>
            </a:r>
          </a:p>
          <a:p>
            <a:pPr algn="just" eaLnBrk="1" hangingPunct="1">
              <a:spcBef>
                <a:spcPct val="50000"/>
              </a:spcBef>
              <a:buFontTx/>
              <a:buNone/>
            </a:pPr>
            <a:endParaRPr lang="en-US" altLang="en-US" sz="400" b="0" i="1" dirty="0">
              <a:solidFill>
                <a:srgbClr val="000000"/>
              </a:solidFill>
              <a:latin typeface="Arial Black" panose="020B0A04020102020204" pitchFamily="34" charset="0"/>
              <a:cs typeface="Times New Roman" panose="02020603050405020304" pitchFamily="18" charset="0"/>
            </a:endParaRPr>
          </a:p>
          <a:p>
            <a:pPr algn="just" eaLnBrk="1" hangingPunct="1">
              <a:spcBef>
                <a:spcPct val="50000"/>
              </a:spcBef>
              <a:buFontTx/>
              <a:buNone/>
            </a:pPr>
            <a:r>
              <a:rPr lang="en-US" altLang="en-US" sz="1700" b="0" i="1" dirty="0">
                <a:solidFill>
                  <a:schemeClr val="accent2"/>
                </a:solidFill>
                <a:latin typeface="Arial Black" panose="020B0A04020102020204" pitchFamily="34" charset="0"/>
                <a:cs typeface="Times New Roman" panose="02020603050405020304" pitchFamily="18" charset="0"/>
              </a:rPr>
              <a:t>1 Cor. 6:19-20   </a:t>
            </a:r>
          </a:p>
          <a:p>
            <a:pPr algn="just" eaLnBrk="1" hangingPunct="1">
              <a:spcBef>
                <a:spcPct val="50000"/>
              </a:spcBef>
              <a:buFontTx/>
              <a:buNone/>
            </a:pPr>
            <a:r>
              <a:rPr lang="en-US" altLang="en-US" sz="1700" b="0" i="1" dirty="0">
                <a:solidFill>
                  <a:schemeClr val="accent2"/>
                </a:solidFill>
                <a:latin typeface="Arial Black" panose="020B0A04020102020204" pitchFamily="34" charset="0"/>
                <a:cs typeface="Times New Roman" panose="02020603050405020304" pitchFamily="18" charset="0"/>
              </a:rPr>
              <a:t>19 What? know ye not that </a:t>
            </a:r>
            <a:r>
              <a:rPr lang="en-US" altLang="en-US" sz="1700" b="0" i="1" u="sng" dirty="0">
                <a:solidFill>
                  <a:schemeClr val="accent2"/>
                </a:solidFill>
                <a:latin typeface="Arial Black" panose="020B0A04020102020204" pitchFamily="34" charset="0"/>
                <a:cs typeface="Times New Roman" panose="02020603050405020304" pitchFamily="18" charset="0"/>
              </a:rPr>
              <a:t>your </a:t>
            </a:r>
            <a:r>
              <a:rPr lang="en-US" altLang="en-US" sz="1700" i="1" u="sng" dirty="0">
                <a:solidFill>
                  <a:schemeClr val="accent2"/>
                </a:solidFill>
                <a:latin typeface="Arial Black" panose="020B0A04020102020204" pitchFamily="34" charset="0"/>
                <a:cs typeface="Times New Roman" panose="02020603050405020304" pitchFamily="18" charset="0"/>
              </a:rPr>
              <a:t>body is the temple</a:t>
            </a:r>
            <a:r>
              <a:rPr lang="en-US" altLang="en-US" sz="1700" b="0" i="1" dirty="0">
                <a:solidFill>
                  <a:schemeClr val="accent2"/>
                </a:solidFill>
                <a:latin typeface="Arial Black" panose="020B0A04020102020204" pitchFamily="34" charset="0"/>
                <a:cs typeface="Times New Roman" panose="02020603050405020304" pitchFamily="18" charset="0"/>
              </a:rPr>
              <a:t> of the Holy Ghost which is in you, which ye have of God, and ye are not your own?   20 For ye are bought with a price: therefore glorify God in your body, and in your spirit, which are God's.</a:t>
            </a:r>
          </a:p>
          <a:p>
            <a:pPr algn="just" eaLnBrk="1" hangingPunct="1">
              <a:spcBef>
                <a:spcPct val="50000"/>
              </a:spcBef>
              <a:buFontTx/>
              <a:buNone/>
            </a:pPr>
            <a:endParaRPr lang="en-US" altLang="en-US" sz="200" b="0" i="1" dirty="0">
              <a:solidFill>
                <a:schemeClr val="accent2"/>
              </a:solidFill>
              <a:latin typeface="Arial Black" panose="020B0A04020102020204" pitchFamily="34" charset="0"/>
              <a:cs typeface="Times New Roman" panose="02020603050405020304" pitchFamily="18" charset="0"/>
            </a:endParaRPr>
          </a:p>
          <a:p>
            <a:pPr algn="just" eaLnBrk="1" hangingPunct="1">
              <a:spcBef>
                <a:spcPct val="50000"/>
              </a:spcBef>
              <a:buFontTx/>
              <a:buNone/>
            </a:pPr>
            <a:r>
              <a:rPr lang="en-US" altLang="en-US" sz="1700" b="0" i="1" dirty="0">
                <a:solidFill>
                  <a:schemeClr val="accent2"/>
                </a:solidFill>
                <a:latin typeface="Arial Black" panose="020B0A04020102020204" pitchFamily="34" charset="0"/>
                <a:cs typeface="Times New Roman" panose="02020603050405020304" pitchFamily="18" charset="0"/>
              </a:rPr>
              <a:t>1 Cor. 6:19-20</a:t>
            </a:r>
          </a:p>
          <a:p>
            <a:pPr algn="just" eaLnBrk="1" hangingPunct="1">
              <a:spcBef>
                <a:spcPct val="50000"/>
              </a:spcBef>
              <a:buFontTx/>
              <a:buNone/>
            </a:pPr>
            <a:r>
              <a:rPr lang="en-US" altLang="en-US" sz="1700" b="0" i="1" dirty="0">
                <a:solidFill>
                  <a:schemeClr val="accent2"/>
                </a:solidFill>
                <a:latin typeface="Arial Black" panose="020B0A04020102020204" pitchFamily="34" charset="0"/>
                <a:cs typeface="Times New Roman" panose="02020603050405020304" pitchFamily="18" charset="0"/>
              </a:rPr>
              <a:t>19 Don't you know that </a:t>
            </a:r>
            <a:r>
              <a:rPr lang="en-US" altLang="en-US" sz="1700" b="0" i="1" u="sng" dirty="0">
                <a:solidFill>
                  <a:schemeClr val="accent2"/>
                </a:solidFill>
                <a:latin typeface="Arial Black" panose="020B0A04020102020204" pitchFamily="34" charset="0"/>
                <a:cs typeface="Times New Roman" panose="02020603050405020304" pitchFamily="18" charset="0"/>
              </a:rPr>
              <a:t>your body is the temple of the Holy Spirit</a:t>
            </a:r>
            <a:r>
              <a:rPr lang="en-US" altLang="en-US" sz="1700" b="0" i="1" dirty="0">
                <a:solidFill>
                  <a:schemeClr val="accent2"/>
                </a:solidFill>
                <a:latin typeface="Arial Black" panose="020B0A04020102020204" pitchFamily="34" charset="0"/>
                <a:cs typeface="Times New Roman" panose="02020603050405020304" pitchFamily="18" charset="0"/>
              </a:rPr>
              <a:t>, who lives in you and was given to you by God? You do not belong to yourself, 20 for God bought you with a high price. So you must honor</a:t>
            </a:r>
            <a:r>
              <a:rPr lang="en-US" altLang="en-US" sz="1900" b="0" i="1" dirty="0">
                <a:solidFill>
                  <a:schemeClr val="accent2"/>
                </a:solidFill>
                <a:latin typeface="Arial Black" panose="020B0A04020102020204" pitchFamily="34" charset="0"/>
                <a:cs typeface="Times New Roman" panose="02020603050405020304" pitchFamily="18" charset="0"/>
              </a:rPr>
              <a:t> God </a:t>
            </a:r>
            <a:r>
              <a:rPr lang="en-US" altLang="en-US" sz="1700" b="0" i="1" dirty="0">
                <a:solidFill>
                  <a:schemeClr val="accent2"/>
                </a:solidFill>
                <a:latin typeface="Arial Black" panose="020B0A04020102020204" pitchFamily="34" charset="0"/>
                <a:cs typeface="Times New Roman" panose="02020603050405020304" pitchFamily="18" charset="0"/>
              </a:rPr>
              <a:t>with your body.  NLT</a:t>
            </a:r>
            <a:endParaRPr lang="en-US" altLang="en-US" sz="2100" b="0" i="1" dirty="0">
              <a:latin typeface="Arial Black" panose="020B0A04020102020204" pitchFamily="34" charset="0"/>
            </a:endParaRPr>
          </a:p>
        </p:txBody>
      </p:sp>
      <p:sp>
        <p:nvSpPr>
          <p:cNvPr id="134147" name="Text Box 3"/>
          <p:cNvSpPr txBox="1">
            <a:spLocks noChangeArrowheads="1"/>
          </p:cNvSpPr>
          <p:nvPr/>
        </p:nvSpPr>
        <p:spPr bwMode="auto">
          <a:xfrm>
            <a:off x="304800" y="133350"/>
            <a:ext cx="6781800" cy="457200"/>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eaLnBrk="1" hangingPunct="1">
              <a:spcBef>
                <a:spcPct val="50000"/>
              </a:spcBef>
            </a:pPr>
            <a:r>
              <a:rPr lang="en-US" altLang="en-US" sz="1900" b="0" dirty="0">
                <a:solidFill>
                  <a:schemeClr val="tx1"/>
                </a:solidFill>
                <a:latin typeface="Arial Black" panose="020B0A04020102020204" pitchFamily="34" charset="0"/>
              </a:rPr>
              <a:t>THE COMPLETE MAN – </a:t>
            </a:r>
            <a:r>
              <a:rPr lang="en-US" altLang="en-US" sz="1900" b="0" dirty="0">
                <a:solidFill>
                  <a:srgbClr val="FF0000"/>
                </a:solidFill>
                <a:latin typeface="Arial Black" panose="020B0A04020102020204" pitchFamily="34" charset="0"/>
              </a:rPr>
              <a:t>SPIRIT</a:t>
            </a:r>
            <a:r>
              <a:rPr lang="en-US" altLang="en-US" sz="1900" b="0" dirty="0">
                <a:solidFill>
                  <a:schemeClr val="tx1"/>
                </a:solidFill>
                <a:latin typeface="Arial Black" panose="020B0A04020102020204" pitchFamily="34" charset="0"/>
              </a:rPr>
              <a:t> / </a:t>
            </a:r>
            <a:r>
              <a:rPr lang="en-US" altLang="en-US" sz="1900" b="0" dirty="0">
                <a:solidFill>
                  <a:schemeClr val="accent2"/>
                </a:solidFill>
                <a:latin typeface="Arial Black" panose="020B0A04020102020204" pitchFamily="34" charset="0"/>
              </a:rPr>
              <a:t>SOUL </a:t>
            </a:r>
            <a:r>
              <a:rPr lang="en-US" altLang="en-US" sz="1900" b="0" dirty="0">
                <a:solidFill>
                  <a:schemeClr val="tx1"/>
                </a:solidFill>
                <a:latin typeface="Arial Black" panose="020B0A04020102020204" pitchFamily="34" charset="0"/>
              </a:rPr>
              <a:t>/ </a:t>
            </a:r>
            <a:r>
              <a:rPr lang="en-US" altLang="en-US" sz="1900" b="0" dirty="0">
                <a:solidFill>
                  <a:srgbClr val="008000"/>
                </a:solidFill>
                <a:latin typeface="Arial Black" panose="020B0A04020102020204" pitchFamily="34" charset="0"/>
              </a:rPr>
              <a:t>BODY</a:t>
            </a:r>
            <a:endParaRPr lang="en-US" altLang="en-US" sz="2000" dirty="0">
              <a:solidFill>
                <a:schemeClr val="tx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1603661" y="2986881"/>
            <a:ext cx="3987823" cy="1354217"/>
          </a:xfrm>
          <a:prstGeom prst="rect">
            <a:avLst/>
          </a:prstGeom>
          <a:noFill/>
        </p:spPr>
        <p:txBody>
          <a:bodyPr wrap="none" rtlCol="0">
            <a:spAutoFit/>
          </a:bodyPr>
          <a:lstStyle/>
          <a:p>
            <a:pPr algn="ctr"/>
            <a:r>
              <a:rPr lang="en-US" dirty="0">
                <a:solidFill>
                  <a:schemeClr val="tx1"/>
                </a:solidFill>
              </a:rPr>
              <a:t>Section E</a:t>
            </a:r>
          </a:p>
          <a:p>
            <a:pPr algn="ctr"/>
            <a:endParaRPr lang="en-US" sz="1000" dirty="0">
              <a:solidFill>
                <a:schemeClr val="tx1"/>
              </a:solidFill>
            </a:endParaRPr>
          </a:p>
          <a:p>
            <a:pPr algn="ctr"/>
            <a:r>
              <a:rPr lang="en-US" sz="3200" dirty="0">
                <a:solidFill>
                  <a:schemeClr val="tx1"/>
                </a:solidFill>
              </a:rPr>
              <a:t>Prayer Ministry</a:t>
            </a:r>
          </a:p>
        </p:txBody>
      </p:sp>
    </p:spTree>
    <p:extLst>
      <p:ext uri="{BB962C8B-B14F-4D97-AF65-F5344CB8AC3E}">
        <p14:creationId xmlns:p14="http://schemas.microsoft.com/office/powerpoint/2010/main" val="725728533"/>
      </p:ext>
    </p:extLst>
  </p:cSld>
  <p:clrMapOvr>
    <a:masterClrMapping/>
  </p:clrMapOvr>
  <p:transition spd="slow">
    <p:checker/>
    <p:sndAc>
      <p:stSnd>
        <p:snd r:embed="rId2" name="projctor.wav"/>
      </p:stSnd>
    </p:sndAc>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3"/>
          <p:cNvSpPr>
            <a:spLocks noGrp="1" noChangeArrowheads="1"/>
          </p:cNvSpPr>
          <p:nvPr>
            <p:ph type="body" idx="1"/>
          </p:nvPr>
        </p:nvSpPr>
        <p:spPr>
          <a:xfrm>
            <a:off x="152400" y="92075"/>
            <a:ext cx="6996113" cy="9144000"/>
          </a:xfrm>
          <a:solidFill>
            <a:srgbClr val="000000"/>
          </a:solidFill>
          <a:ln w="76200">
            <a:solidFill>
              <a:srgbClr val="FF0000"/>
            </a:solidFill>
            <a:miter lim="800000"/>
            <a:headEnd/>
            <a:tailEnd/>
          </a:ln>
        </p:spPr>
        <p:txBody>
          <a:bodyPr/>
          <a:lstStyle/>
          <a:p>
            <a:pPr>
              <a:buFontTx/>
              <a:buNone/>
            </a:pPr>
            <a:endParaRPr lang="en-US" altLang="en-US" sz="1200" dirty="0"/>
          </a:p>
        </p:txBody>
      </p:sp>
      <p:sp>
        <p:nvSpPr>
          <p:cNvPr id="517123" name="Text Box 5"/>
          <p:cNvSpPr txBox="1">
            <a:spLocks noChangeArrowheads="1"/>
          </p:cNvSpPr>
          <p:nvPr/>
        </p:nvSpPr>
        <p:spPr bwMode="auto">
          <a:xfrm>
            <a:off x="1050925" y="357188"/>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dirty="0">
              <a:solidFill>
                <a:schemeClr val="tx1"/>
              </a:solidFill>
              <a:latin typeface="Times New Roman" panose="02020603050405020304" pitchFamily="18" charset="0"/>
            </a:endParaRPr>
          </a:p>
        </p:txBody>
      </p:sp>
      <p:sp>
        <p:nvSpPr>
          <p:cNvPr id="517124" name="Text Box 6"/>
          <p:cNvSpPr txBox="1">
            <a:spLocks noChangeArrowheads="1"/>
          </p:cNvSpPr>
          <p:nvPr/>
        </p:nvSpPr>
        <p:spPr bwMode="auto">
          <a:xfrm>
            <a:off x="288925" y="204788"/>
            <a:ext cx="6645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200" dirty="0">
              <a:solidFill>
                <a:schemeClr val="tx1"/>
              </a:solidFill>
              <a:latin typeface="Times New Roman" panose="02020603050405020304" pitchFamily="18" charset="0"/>
            </a:endParaRPr>
          </a:p>
        </p:txBody>
      </p:sp>
      <p:sp>
        <p:nvSpPr>
          <p:cNvPr id="513029" name="Text Box 8"/>
          <p:cNvSpPr txBox="1">
            <a:spLocks noChangeArrowheads="1"/>
          </p:cNvSpPr>
          <p:nvPr/>
        </p:nvSpPr>
        <p:spPr bwMode="auto">
          <a:xfrm>
            <a:off x="304800" y="271463"/>
            <a:ext cx="6667500" cy="2032000"/>
          </a:xfrm>
          <a:prstGeom prst="rect">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just">
              <a:defRPr/>
            </a:pPr>
            <a:r>
              <a:rPr lang="en-US" sz="1500" dirty="0">
                <a:solidFill>
                  <a:schemeClr val="tx1"/>
                </a:solidFill>
                <a:latin typeface="+mn-lt"/>
              </a:rPr>
              <a:t>Isaiah’s vision, recorded  in Isaiah Chapter 6, illustrates the three significant elements included in a balanced and effective prayer life: </a:t>
            </a:r>
          </a:p>
          <a:p>
            <a:pPr algn="just">
              <a:defRPr/>
            </a:pPr>
            <a:endParaRPr lang="en-US" sz="200" dirty="0">
              <a:solidFill>
                <a:schemeClr val="tx1"/>
              </a:solidFill>
              <a:latin typeface="+mn-lt"/>
            </a:endParaRPr>
          </a:p>
          <a:p>
            <a:pPr algn="just">
              <a:defRPr/>
            </a:pPr>
            <a:r>
              <a:rPr lang="en-US" sz="1500" dirty="0">
                <a:solidFill>
                  <a:schemeClr val="tx1"/>
                </a:solidFill>
                <a:latin typeface="+mn-lt"/>
              </a:rPr>
              <a:t> (1) Relationship prayers: an</a:t>
            </a:r>
            <a:r>
              <a:rPr lang="en-US" sz="1500" b="0" dirty="0">
                <a:solidFill>
                  <a:schemeClr val="tx1"/>
                </a:solidFill>
                <a:latin typeface="Elephant" panose="02020904090505020303" pitchFamily="18" charset="0"/>
              </a:rPr>
              <a:t> </a:t>
            </a:r>
            <a:r>
              <a:rPr lang="en-US" sz="1400" b="0" dirty="0">
                <a:solidFill>
                  <a:srgbClr val="FF0000"/>
                </a:solidFill>
                <a:latin typeface="Arial Black" panose="020B0A04020102020204" pitchFamily="34" charset="0"/>
              </a:rPr>
              <a:t>upward</a:t>
            </a:r>
            <a:r>
              <a:rPr lang="en-US" sz="1400" b="0" dirty="0">
                <a:solidFill>
                  <a:srgbClr val="FF0000"/>
                </a:solidFill>
                <a:latin typeface="Elephant" panose="02020904090505020303" pitchFamily="18" charset="0"/>
              </a:rPr>
              <a:t> </a:t>
            </a:r>
            <a:r>
              <a:rPr lang="en-US" sz="1500" dirty="0">
                <a:solidFill>
                  <a:schemeClr val="tx1"/>
                </a:solidFill>
                <a:latin typeface="+mn-lt"/>
              </a:rPr>
              <a:t>vision of God (the need for a renewed</a:t>
            </a:r>
          </a:p>
          <a:p>
            <a:pPr algn="just">
              <a:defRPr/>
            </a:pPr>
            <a:r>
              <a:rPr lang="en-US" sz="1500" dirty="0">
                <a:solidFill>
                  <a:schemeClr val="tx1"/>
                </a:solidFill>
                <a:latin typeface="+mn-lt"/>
              </a:rPr>
              <a:t>       and elevated relationship).</a:t>
            </a:r>
          </a:p>
          <a:p>
            <a:pPr algn="just">
              <a:defRPr/>
            </a:pPr>
            <a:endParaRPr lang="en-US" sz="200" dirty="0">
              <a:solidFill>
                <a:schemeClr val="tx1"/>
              </a:solidFill>
              <a:latin typeface="+mn-lt"/>
            </a:endParaRPr>
          </a:p>
          <a:p>
            <a:pPr algn="just">
              <a:defRPr/>
            </a:pPr>
            <a:r>
              <a:rPr lang="en-US" sz="1500" dirty="0">
                <a:solidFill>
                  <a:schemeClr val="tx1"/>
                </a:solidFill>
                <a:latin typeface="+mn-lt"/>
              </a:rPr>
              <a:t> (2) Transformation prayers: an </a:t>
            </a:r>
            <a:r>
              <a:rPr lang="en-US" sz="1400" dirty="0">
                <a:solidFill>
                  <a:srgbClr val="FF0000"/>
                </a:solidFill>
                <a:latin typeface="Arial Black" panose="020B0A04020102020204" pitchFamily="34" charset="0"/>
              </a:rPr>
              <a:t>inward</a:t>
            </a:r>
            <a:r>
              <a:rPr lang="en-US" sz="1500" dirty="0">
                <a:solidFill>
                  <a:schemeClr val="tx1"/>
                </a:solidFill>
                <a:latin typeface="+mn-lt"/>
              </a:rPr>
              <a:t> vision of himself (the need for</a:t>
            </a:r>
          </a:p>
          <a:p>
            <a:pPr algn="just">
              <a:defRPr/>
            </a:pPr>
            <a:r>
              <a:rPr lang="en-US" sz="1500" dirty="0">
                <a:solidFill>
                  <a:schemeClr val="tx1"/>
                </a:solidFill>
                <a:latin typeface="+mn-lt"/>
              </a:rPr>
              <a:t>       repentance and transformation).  </a:t>
            </a:r>
          </a:p>
          <a:p>
            <a:pPr algn="just">
              <a:defRPr/>
            </a:pPr>
            <a:endParaRPr lang="en-US" sz="200" dirty="0">
              <a:solidFill>
                <a:schemeClr val="tx1"/>
              </a:solidFill>
              <a:latin typeface="+mn-lt"/>
            </a:endParaRPr>
          </a:p>
          <a:p>
            <a:pPr algn="just">
              <a:defRPr/>
            </a:pPr>
            <a:r>
              <a:rPr lang="en-US" sz="1500" dirty="0">
                <a:solidFill>
                  <a:schemeClr val="tx1"/>
                </a:solidFill>
                <a:latin typeface="+mn-lt"/>
              </a:rPr>
              <a:t> (3) Dominion prayers: an </a:t>
            </a:r>
            <a:r>
              <a:rPr lang="en-US" sz="1400" dirty="0">
                <a:solidFill>
                  <a:srgbClr val="FF0000"/>
                </a:solidFill>
                <a:latin typeface="Arial Black" panose="020B0A04020102020204" pitchFamily="34" charset="0"/>
              </a:rPr>
              <a:t>outward</a:t>
            </a:r>
            <a:r>
              <a:rPr lang="en-US" sz="1500" dirty="0">
                <a:solidFill>
                  <a:schemeClr val="tx1"/>
                </a:solidFill>
                <a:latin typeface="+mn-lt"/>
              </a:rPr>
              <a:t> vision of the world (answering God’s call</a:t>
            </a:r>
          </a:p>
          <a:p>
            <a:pPr algn="just">
              <a:defRPr/>
            </a:pPr>
            <a:r>
              <a:rPr lang="en-US" sz="1500" dirty="0">
                <a:solidFill>
                  <a:schemeClr val="tx1"/>
                </a:solidFill>
                <a:latin typeface="+mn-lt"/>
              </a:rPr>
              <a:t>       to pray for and minister to the needs of the world).</a:t>
            </a:r>
          </a:p>
        </p:txBody>
      </p:sp>
      <p:sp>
        <p:nvSpPr>
          <p:cNvPr id="517126" name="Text Box 9"/>
          <p:cNvSpPr txBox="1">
            <a:spLocks noChangeArrowheads="1"/>
          </p:cNvSpPr>
          <p:nvPr/>
        </p:nvSpPr>
        <p:spPr bwMode="auto">
          <a:xfrm>
            <a:off x="3336925" y="3417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800" dirty="0">
              <a:solidFill>
                <a:schemeClr val="tx1"/>
              </a:solidFill>
              <a:latin typeface="Elephant" panose="02020904090505020303" pitchFamily="18" charset="0"/>
            </a:endParaRPr>
          </a:p>
        </p:txBody>
      </p:sp>
      <p:sp>
        <p:nvSpPr>
          <p:cNvPr id="517127" name="Text Box 12"/>
          <p:cNvSpPr txBox="1">
            <a:spLocks noChangeArrowheads="1"/>
          </p:cNvSpPr>
          <p:nvPr/>
        </p:nvSpPr>
        <p:spPr bwMode="auto">
          <a:xfrm>
            <a:off x="3413125" y="3848100"/>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dirty="0">
              <a:solidFill>
                <a:schemeClr val="tx1"/>
              </a:solidFill>
              <a:latin typeface="Elephant" panose="02020904090505020303" pitchFamily="18" charset="0"/>
            </a:endParaRPr>
          </a:p>
        </p:txBody>
      </p:sp>
      <p:grpSp>
        <p:nvGrpSpPr>
          <p:cNvPr id="517128" name="Group 13"/>
          <p:cNvGrpSpPr>
            <a:grpSpLocks noChangeAspect="1"/>
          </p:cNvGrpSpPr>
          <p:nvPr/>
        </p:nvGrpSpPr>
        <p:grpSpPr bwMode="auto">
          <a:xfrm>
            <a:off x="369888" y="2482850"/>
            <a:ext cx="6302375" cy="6650038"/>
            <a:chOff x="192" y="1452"/>
            <a:chExt cx="4224" cy="4456"/>
          </a:xfrm>
        </p:grpSpPr>
        <p:sp>
          <p:nvSpPr>
            <p:cNvPr id="517137" name="Oval 14"/>
            <p:cNvSpPr>
              <a:spLocks noChangeArrowheads="1"/>
            </p:cNvSpPr>
            <p:nvPr/>
          </p:nvSpPr>
          <p:spPr bwMode="auto">
            <a:xfrm>
              <a:off x="192" y="1452"/>
              <a:ext cx="4224" cy="4456"/>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solidFill>
                  <a:schemeClr val="tx1"/>
                </a:solidFill>
              </a:endParaRPr>
            </a:p>
          </p:txBody>
        </p:sp>
        <p:sp>
          <p:nvSpPr>
            <p:cNvPr id="517138" name="Oval 15"/>
            <p:cNvSpPr>
              <a:spLocks noChangeArrowheads="1"/>
            </p:cNvSpPr>
            <p:nvPr/>
          </p:nvSpPr>
          <p:spPr bwMode="auto">
            <a:xfrm>
              <a:off x="1051" y="3521"/>
              <a:ext cx="1680" cy="1970"/>
            </a:xfrm>
            <a:prstGeom prst="ellipse">
              <a:avLst/>
            </a:prstGeom>
            <a:solidFill>
              <a:srgbClr val="660066"/>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solidFill>
                  <a:schemeClr val="tx1"/>
                </a:solidFill>
              </a:endParaRPr>
            </a:p>
          </p:txBody>
        </p:sp>
        <p:sp>
          <p:nvSpPr>
            <p:cNvPr id="517139" name="Text Box 16"/>
            <p:cNvSpPr txBox="1">
              <a:spLocks noChangeArrowheads="1"/>
            </p:cNvSpPr>
            <p:nvPr/>
          </p:nvSpPr>
          <p:spPr bwMode="auto">
            <a:xfrm>
              <a:off x="1099" y="3840"/>
              <a:ext cx="1633" cy="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000" dirty="0"/>
                <a:t>  </a:t>
              </a:r>
            </a:p>
            <a:p>
              <a:pPr algn="ctr"/>
              <a:r>
                <a:rPr lang="en-US" altLang="en-US" sz="2000" dirty="0"/>
                <a:t>Dominion</a:t>
              </a:r>
            </a:p>
            <a:p>
              <a:pPr algn="ctr"/>
              <a:endParaRPr lang="en-US" altLang="en-US" sz="600" dirty="0"/>
            </a:p>
            <a:p>
              <a:pPr algn="ctr"/>
              <a:r>
                <a:rPr lang="en-US" altLang="en-US" sz="1700" dirty="0"/>
                <a:t>(Engagement in</a:t>
              </a:r>
            </a:p>
            <a:p>
              <a:pPr algn="ctr"/>
              <a:r>
                <a:rPr lang="en-US" altLang="en-US" sz="1700" dirty="0"/>
                <a:t>the Harvest  Field</a:t>
              </a:r>
            </a:p>
            <a:p>
              <a:pPr algn="ctr"/>
              <a:r>
                <a:rPr lang="en-US" altLang="en-US" sz="1700" dirty="0"/>
                <a:t>and Battlefield)</a:t>
              </a:r>
            </a:p>
            <a:p>
              <a:pPr algn="ctr"/>
              <a:endParaRPr lang="en-US" altLang="en-US" sz="600" dirty="0"/>
            </a:p>
            <a:p>
              <a:pPr algn="ctr"/>
              <a:r>
                <a:rPr lang="en-US" altLang="en-US" sz="1600" dirty="0"/>
                <a:t>Doing  God’s</a:t>
              </a:r>
            </a:p>
            <a:p>
              <a:pPr algn="ctr"/>
              <a:r>
                <a:rPr lang="en-US" altLang="en-US" sz="1600" dirty="0"/>
                <a:t>Will  &amp;  Work</a:t>
              </a:r>
            </a:p>
            <a:p>
              <a:pPr algn="ctr"/>
              <a:endParaRPr lang="en-US" altLang="en-US" dirty="0"/>
            </a:p>
          </p:txBody>
        </p:sp>
        <p:sp>
          <p:nvSpPr>
            <p:cNvPr id="517140" name="Oval 17"/>
            <p:cNvSpPr>
              <a:spLocks noChangeArrowheads="1"/>
            </p:cNvSpPr>
            <p:nvPr/>
          </p:nvSpPr>
          <p:spPr bwMode="auto">
            <a:xfrm>
              <a:off x="2425" y="2451"/>
              <a:ext cx="1719" cy="2121"/>
            </a:xfrm>
            <a:prstGeom prst="ellipse">
              <a:avLst/>
            </a:prstGeom>
            <a:solidFill>
              <a:srgbClr val="0066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dirty="0">
                <a:solidFill>
                  <a:schemeClr val="tx1"/>
                </a:solidFill>
                <a:latin typeface="Times New Roman" panose="02020603050405020304" pitchFamily="18" charset="0"/>
              </a:endParaRPr>
            </a:p>
          </p:txBody>
        </p:sp>
        <p:sp>
          <p:nvSpPr>
            <p:cNvPr id="517141" name="Text Box 18"/>
            <p:cNvSpPr txBox="1">
              <a:spLocks noChangeArrowheads="1"/>
            </p:cNvSpPr>
            <p:nvPr/>
          </p:nvSpPr>
          <p:spPr bwMode="auto">
            <a:xfrm>
              <a:off x="2401" y="3187"/>
              <a:ext cx="1786" cy="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000" dirty="0"/>
                <a:t> </a:t>
              </a:r>
            </a:p>
            <a:p>
              <a:pPr algn="ctr"/>
              <a:r>
                <a:rPr lang="en-US" altLang="en-US" sz="2000" dirty="0"/>
                <a:t>Transformation</a:t>
              </a:r>
            </a:p>
            <a:p>
              <a:pPr algn="ctr"/>
              <a:endParaRPr lang="en-US" altLang="en-US" sz="600" dirty="0"/>
            </a:p>
            <a:p>
              <a:pPr algn="ctr"/>
              <a:r>
                <a:rPr lang="en-US" altLang="en-US" sz="1700" dirty="0"/>
                <a:t>(Spiritual Growth)</a:t>
              </a:r>
            </a:p>
          </p:txBody>
        </p:sp>
        <p:sp>
          <p:nvSpPr>
            <p:cNvPr id="517142" name="Oval 19"/>
            <p:cNvSpPr>
              <a:spLocks noChangeArrowheads="1"/>
            </p:cNvSpPr>
            <p:nvPr/>
          </p:nvSpPr>
          <p:spPr bwMode="auto">
            <a:xfrm>
              <a:off x="911" y="1679"/>
              <a:ext cx="1729" cy="2003"/>
            </a:xfrm>
            <a:prstGeom prst="ellipse">
              <a:avLst/>
            </a:prstGeom>
            <a:solidFill>
              <a:srgbClr val="0000CC"/>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solidFill>
                  <a:schemeClr val="tx1"/>
                </a:solidFill>
              </a:endParaRPr>
            </a:p>
          </p:txBody>
        </p:sp>
        <p:sp>
          <p:nvSpPr>
            <p:cNvPr id="517143" name="Text Box 20"/>
            <p:cNvSpPr txBox="1">
              <a:spLocks noChangeArrowheads="1"/>
            </p:cNvSpPr>
            <p:nvPr/>
          </p:nvSpPr>
          <p:spPr bwMode="auto">
            <a:xfrm>
              <a:off x="958" y="2173"/>
              <a:ext cx="1565" cy="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solidFill>
                    <a:schemeClr val="bg1"/>
                  </a:solidFill>
                  <a:latin typeface="Rockwell Extra Bold" panose="02060903040505020403" pitchFamily="18" charset="0"/>
                </a:rPr>
                <a:t> </a:t>
              </a:r>
              <a:r>
                <a:rPr lang="en-US" altLang="en-US" sz="2400" dirty="0">
                  <a:solidFill>
                    <a:schemeClr val="bg1"/>
                  </a:solidFill>
                  <a:latin typeface="Rockwell Extra Bold" panose="02060903040505020403" pitchFamily="18" charset="0"/>
                </a:rPr>
                <a:t> </a:t>
              </a:r>
              <a:r>
                <a:rPr lang="en-US" altLang="en-US" sz="2000" dirty="0">
                  <a:solidFill>
                    <a:schemeClr val="bg1"/>
                  </a:solidFill>
                  <a:latin typeface="Rockwell Extra Bold" panose="02060903040505020403" pitchFamily="18" charset="0"/>
                </a:rPr>
                <a:t>Relationship</a:t>
              </a:r>
            </a:p>
            <a:p>
              <a:pPr algn="ctr">
                <a:spcBef>
                  <a:spcPct val="0"/>
                </a:spcBef>
                <a:buFontTx/>
                <a:buNone/>
              </a:pPr>
              <a:r>
                <a:rPr lang="en-US" altLang="en-US" sz="2000" dirty="0">
                  <a:solidFill>
                    <a:schemeClr val="bg1"/>
                  </a:solidFill>
                  <a:latin typeface="Rockwell Extra Bold" panose="02060903040505020403" pitchFamily="18" charset="0"/>
                </a:rPr>
                <a:t>     with God</a:t>
              </a:r>
              <a:r>
                <a:rPr lang="en-US" altLang="en-US" sz="2000" dirty="0">
                  <a:latin typeface="Rockwell Extra Bold" panose="02060903040505020403" pitchFamily="18" charset="0"/>
                </a:rPr>
                <a:t> </a:t>
              </a:r>
            </a:p>
            <a:p>
              <a:pPr algn="ctr">
                <a:spcBef>
                  <a:spcPct val="0"/>
                </a:spcBef>
                <a:buFontTx/>
                <a:buNone/>
              </a:pPr>
              <a:endParaRPr lang="en-US" altLang="en-US" sz="600" dirty="0">
                <a:latin typeface="Arial Black" panose="020B0A04020102020204" pitchFamily="34" charset="0"/>
              </a:endParaRPr>
            </a:p>
            <a:p>
              <a:pPr algn="ctr">
                <a:spcBef>
                  <a:spcPct val="0"/>
                </a:spcBef>
                <a:buFontTx/>
                <a:buNone/>
              </a:pPr>
              <a:r>
                <a:rPr lang="en-US" altLang="en-US" sz="1700" dirty="0">
                  <a:solidFill>
                    <a:schemeClr val="bg1"/>
                  </a:solidFill>
                  <a:latin typeface="Rockwell Extra Bold" panose="02060903040505020403" pitchFamily="18" charset="0"/>
                </a:rPr>
                <a:t>  (Impartation)</a:t>
              </a:r>
            </a:p>
          </p:txBody>
        </p:sp>
        <p:sp>
          <p:nvSpPr>
            <p:cNvPr id="517144" name="Oval 21"/>
            <p:cNvSpPr>
              <a:spLocks noChangeArrowheads="1"/>
            </p:cNvSpPr>
            <p:nvPr/>
          </p:nvSpPr>
          <p:spPr bwMode="auto">
            <a:xfrm>
              <a:off x="813" y="1807"/>
              <a:ext cx="2976" cy="3744"/>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sp>
        <p:nvSpPr>
          <p:cNvPr id="517129" name="Line 31"/>
          <p:cNvSpPr>
            <a:spLocks noChangeShapeType="1"/>
          </p:cNvSpPr>
          <p:nvPr/>
        </p:nvSpPr>
        <p:spPr bwMode="auto">
          <a:xfrm flipH="1">
            <a:off x="4568825" y="8135938"/>
            <a:ext cx="200025" cy="117475"/>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7130" name="Line 32"/>
          <p:cNvSpPr>
            <a:spLocks noChangeShapeType="1"/>
          </p:cNvSpPr>
          <p:nvPr/>
        </p:nvSpPr>
        <p:spPr bwMode="auto">
          <a:xfrm>
            <a:off x="4598988" y="3378200"/>
            <a:ext cx="136525" cy="130175"/>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7131" name="Line 42"/>
          <p:cNvSpPr>
            <a:spLocks noChangeShapeType="1"/>
          </p:cNvSpPr>
          <p:nvPr/>
        </p:nvSpPr>
        <p:spPr bwMode="auto">
          <a:xfrm flipV="1">
            <a:off x="1296988" y="5565775"/>
            <a:ext cx="12700" cy="228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7132" name="TextBox 2"/>
          <p:cNvSpPr txBox="1">
            <a:spLocks noChangeArrowheads="1"/>
          </p:cNvSpPr>
          <p:nvPr/>
        </p:nvSpPr>
        <p:spPr bwMode="auto">
          <a:xfrm>
            <a:off x="378599" y="2852213"/>
            <a:ext cx="9124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rgbClr val="FF0000"/>
                </a:solidFill>
                <a:latin typeface="Arial Black" panose="020B0A04020102020204" pitchFamily="34" charset="0"/>
              </a:rPr>
              <a:t>Prayer</a:t>
            </a:r>
          </a:p>
        </p:txBody>
      </p:sp>
      <p:sp>
        <p:nvSpPr>
          <p:cNvPr id="517133" name="Line 19"/>
          <p:cNvSpPr>
            <a:spLocks noChangeShapeType="1"/>
          </p:cNvSpPr>
          <p:nvPr/>
        </p:nvSpPr>
        <p:spPr bwMode="auto">
          <a:xfrm>
            <a:off x="960438" y="3182938"/>
            <a:ext cx="333375" cy="223837"/>
          </a:xfrm>
          <a:prstGeom prst="line">
            <a:avLst/>
          </a:prstGeom>
          <a:noFill/>
          <a:ln w="5715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7134" name="Rectangle 3"/>
          <p:cNvSpPr>
            <a:spLocks noChangeArrowheads="1"/>
          </p:cNvSpPr>
          <p:nvPr/>
        </p:nvSpPr>
        <p:spPr bwMode="auto">
          <a:xfrm>
            <a:off x="5562600" y="8414813"/>
            <a:ext cx="1030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rgbClr val="FF0000"/>
                </a:solidFill>
                <a:latin typeface="Arial Black" panose="020B0A04020102020204" pitchFamily="34" charset="0"/>
              </a:rPr>
              <a:t>Prayer</a:t>
            </a:r>
          </a:p>
        </p:txBody>
      </p:sp>
      <p:cxnSp>
        <p:nvCxnSpPr>
          <p:cNvPr id="517135" name="Straight Arrow Connector 5"/>
          <p:cNvCxnSpPr>
            <a:cxnSpLocks noChangeShapeType="1"/>
          </p:cNvCxnSpPr>
          <p:nvPr/>
        </p:nvCxnSpPr>
        <p:spPr bwMode="auto">
          <a:xfrm>
            <a:off x="1450975" y="3036888"/>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7136" name="Line 19"/>
          <p:cNvSpPr>
            <a:spLocks noChangeShapeType="1"/>
          </p:cNvSpPr>
          <p:nvPr/>
        </p:nvSpPr>
        <p:spPr bwMode="auto">
          <a:xfrm flipH="1" flipV="1">
            <a:off x="5715000" y="8232775"/>
            <a:ext cx="249238" cy="241300"/>
          </a:xfrm>
          <a:prstGeom prst="line">
            <a:avLst/>
          </a:prstGeom>
          <a:noFill/>
          <a:ln w="5715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projctor.wav"/>
      </p:stSnd>
    </p:sndAc>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101600" y="66675"/>
            <a:ext cx="7086600" cy="2943225"/>
          </a:xfrm>
          <a:prstGeom prst="rect">
            <a:avLst/>
          </a:prstGeom>
          <a:solidFill>
            <a:srgbClr val="0000CC"/>
          </a:solidFill>
          <a:ln w="76200">
            <a:solidFill>
              <a:schemeClr val="tx1"/>
            </a:solidFill>
            <a:miter lim="800000"/>
            <a:headEnd/>
            <a:tailEnd/>
          </a:ln>
          <a:effectLst/>
          <a:extLst/>
        </p:spPr>
        <p:txBody>
          <a:bodyPr lIns="91403" tIns="45702" rIns="91403" bIns="45702">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 dirty="0">
              <a:solidFill>
                <a:srgbClr val="FF0000"/>
              </a:solidFill>
              <a:latin typeface="Arial Black" panose="020B0A04020102020204" pitchFamily="34" charset="0"/>
              <a:cs typeface="Arial" panose="020B0604020202020204" pitchFamily="34" charset="0"/>
            </a:endParaRPr>
          </a:p>
          <a:p>
            <a:pPr algn="ctr">
              <a:spcBef>
                <a:spcPct val="0"/>
              </a:spcBef>
              <a:buFontTx/>
              <a:buNone/>
            </a:pPr>
            <a:r>
              <a:rPr lang="en-US" altLang="en-US" sz="2000" dirty="0">
                <a:solidFill>
                  <a:schemeClr val="bg1"/>
                </a:solidFill>
                <a:latin typeface="Arial Black" panose="020B0A04020102020204" pitchFamily="34" charset="0"/>
                <a:cs typeface="Arial" panose="020B0604020202020204" pitchFamily="34" charset="0"/>
              </a:rPr>
              <a:t>1. Relationship Prayer</a:t>
            </a:r>
          </a:p>
          <a:p>
            <a:pPr algn="ctr">
              <a:spcBef>
                <a:spcPct val="0"/>
              </a:spcBef>
              <a:buFontTx/>
              <a:buNone/>
            </a:pPr>
            <a:endParaRPr lang="en-US" altLang="en-US" sz="800" dirty="0">
              <a:solidFill>
                <a:schemeClr val="bg1"/>
              </a:solidFill>
              <a:latin typeface="Arial Black" panose="020B0A04020102020204" pitchFamily="34" charset="0"/>
              <a:cs typeface="Times New Roman" panose="02020603050405020304" pitchFamily="18" charset="0"/>
            </a:endParaRPr>
          </a:p>
          <a:p>
            <a:pPr algn="ctr">
              <a:spcBef>
                <a:spcPct val="0"/>
              </a:spcBef>
              <a:buFontTx/>
              <a:buNone/>
            </a:pPr>
            <a:r>
              <a:rPr lang="en-US" altLang="en-US" sz="1400" b="0" dirty="0">
                <a:solidFill>
                  <a:schemeClr val="bg1"/>
                </a:solidFill>
                <a:latin typeface="Arial Black" panose="020B0A04020102020204" pitchFamily="34" charset="0"/>
                <a:cs typeface="Arial" panose="020B0604020202020204" pitchFamily="34" charset="0"/>
              </a:rPr>
              <a:t>(The focus is talking to God and listening for His still small Voice)</a:t>
            </a:r>
          </a:p>
          <a:p>
            <a:pPr algn="ctr">
              <a:spcBef>
                <a:spcPct val="0"/>
              </a:spcBef>
              <a:buFontTx/>
              <a:buNone/>
            </a:pPr>
            <a:endParaRPr lang="en-US" altLang="en-US" sz="800" b="0" dirty="0">
              <a:solidFill>
                <a:schemeClr val="bg1"/>
              </a:solidFill>
              <a:latin typeface="Arial Black" panose="020B0A04020102020204" pitchFamily="34" charset="0"/>
              <a:cs typeface="Times New Roman" panose="02020603050405020304" pitchFamily="18" charset="0"/>
            </a:endParaRPr>
          </a:p>
          <a:p>
            <a:pPr>
              <a:spcBef>
                <a:spcPct val="0"/>
              </a:spcBef>
              <a:buFontTx/>
              <a:buNone/>
            </a:pPr>
            <a:r>
              <a:rPr lang="en-US" altLang="en-US" sz="1600" dirty="0">
                <a:solidFill>
                  <a:schemeClr val="bg1"/>
                </a:solidFill>
                <a:cs typeface="Arial" panose="020B0604020202020204" pitchFamily="34" charset="0"/>
              </a:rPr>
              <a:t> </a:t>
            </a:r>
            <a:r>
              <a:rPr lang="en-US" altLang="en-US" sz="2000" b="0" dirty="0">
                <a:solidFill>
                  <a:schemeClr val="bg1"/>
                </a:solidFill>
                <a:latin typeface="Arial Black" panose="020B0A04020102020204" pitchFamily="34" charset="0"/>
                <a:cs typeface="Arial" panose="020B0604020202020204" pitchFamily="34" charset="0"/>
              </a:rPr>
              <a:t>Thanksgiving:  </a:t>
            </a:r>
            <a:r>
              <a:rPr lang="en-US" altLang="en-US" sz="1600" b="0" dirty="0">
                <a:solidFill>
                  <a:schemeClr val="bg1"/>
                </a:solidFill>
                <a:latin typeface="Arial Black" panose="020B0A04020102020204" pitchFamily="34" charset="0"/>
                <a:cs typeface="Arial" panose="020B0604020202020204" pitchFamily="34" charset="0"/>
              </a:rPr>
              <a:t>Thanking God for what He has done -</a:t>
            </a:r>
          </a:p>
          <a:p>
            <a:pPr algn="ctr">
              <a:spcBef>
                <a:spcPct val="0"/>
              </a:spcBef>
              <a:buFontTx/>
              <a:buNone/>
            </a:pPr>
            <a:r>
              <a:rPr lang="en-US" altLang="en-US" sz="1400" b="0" dirty="0">
                <a:solidFill>
                  <a:schemeClr val="bg1"/>
                </a:solidFill>
                <a:latin typeface="Arial Black" panose="020B0A04020102020204" pitchFamily="34" charset="0"/>
                <a:cs typeface="Arial" panose="020B0604020202020204" pitchFamily="34" charset="0"/>
              </a:rPr>
              <a:t>   </a:t>
            </a:r>
            <a:r>
              <a:rPr lang="en-US" altLang="en-US" sz="1600" b="0" dirty="0">
                <a:solidFill>
                  <a:schemeClr val="bg1"/>
                </a:solidFill>
                <a:latin typeface="Arial Black" panose="020B0A04020102020204" pitchFamily="34" charset="0"/>
                <a:cs typeface="Arial" panose="020B0604020202020204" pitchFamily="34" charset="0"/>
              </a:rPr>
              <a:t>(spiritual, relationship, physical blessings)</a:t>
            </a:r>
          </a:p>
          <a:p>
            <a:pPr>
              <a:spcBef>
                <a:spcPct val="0"/>
              </a:spcBef>
              <a:buFontTx/>
              <a:buNone/>
            </a:pPr>
            <a:endParaRPr lang="en-US" altLang="en-US" sz="1000" dirty="0">
              <a:solidFill>
                <a:schemeClr val="bg1"/>
              </a:solidFill>
              <a:latin typeface="Arial Black" panose="020B0A04020102020204" pitchFamily="34" charset="0"/>
              <a:cs typeface="Arial" panose="020B0604020202020204" pitchFamily="34" charset="0"/>
            </a:endParaRPr>
          </a:p>
          <a:p>
            <a:pPr>
              <a:spcBef>
                <a:spcPct val="0"/>
              </a:spcBef>
              <a:buFontTx/>
              <a:buNone/>
            </a:pPr>
            <a:r>
              <a:rPr lang="en-US" altLang="en-US" sz="2000" b="0" dirty="0">
                <a:solidFill>
                  <a:schemeClr val="bg1"/>
                </a:solidFill>
                <a:latin typeface="Arial Black" panose="020B0A04020102020204" pitchFamily="34" charset="0"/>
                <a:cs typeface="Arial" panose="020B0604020202020204" pitchFamily="34" charset="0"/>
              </a:rPr>
              <a:t> Praise &amp; Worship:  </a:t>
            </a:r>
            <a:r>
              <a:rPr lang="en-US" altLang="en-US" sz="1600" b="0" dirty="0">
                <a:solidFill>
                  <a:schemeClr val="bg1"/>
                </a:solidFill>
                <a:latin typeface="Arial Black" panose="020B0A04020102020204" pitchFamily="34" charset="0"/>
                <a:cs typeface="Arial" panose="020B0604020202020204" pitchFamily="34" charset="0"/>
              </a:rPr>
              <a:t>Confessing who God is -</a:t>
            </a:r>
          </a:p>
          <a:p>
            <a:pPr algn="ctr">
              <a:spcBef>
                <a:spcPct val="0"/>
              </a:spcBef>
              <a:buFontTx/>
              <a:buNone/>
            </a:pPr>
            <a:r>
              <a:rPr lang="en-US" altLang="en-US" sz="1400" b="0" dirty="0">
                <a:solidFill>
                  <a:schemeClr val="bg1"/>
                </a:solidFill>
                <a:latin typeface="Arial Black" panose="020B0A04020102020204" pitchFamily="34" charset="0"/>
                <a:cs typeface="Arial" panose="020B0604020202020204" pitchFamily="34" charset="0"/>
              </a:rPr>
              <a:t>   </a:t>
            </a:r>
            <a:r>
              <a:rPr lang="en-US" altLang="en-US" sz="1600" b="0" dirty="0">
                <a:solidFill>
                  <a:schemeClr val="bg1"/>
                </a:solidFill>
                <a:latin typeface="Arial Black" panose="020B0A04020102020204" pitchFamily="34" charset="0"/>
                <a:cs typeface="Arial" panose="020B0604020202020204" pitchFamily="34" charset="0"/>
              </a:rPr>
              <a:t>(His  greatness:  Wonderful, Counsellor, Mighty God,   </a:t>
            </a:r>
          </a:p>
          <a:p>
            <a:pPr algn="ctr">
              <a:spcBef>
                <a:spcPct val="0"/>
              </a:spcBef>
              <a:buFontTx/>
              <a:buNone/>
            </a:pPr>
            <a:r>
              <a:rPr lang="en-US" altLang="en-US" sz="1600" b="0" dirty="0">
                <a:solidFill>
                  <a:schemeClr val="bg1"/>
                </a:solidFill>
                <a:latin typeface="Arial Black" panose="020B0A04020102020204" pitchFamily="34" charset="0"/>
                <a:cs typeface="Arial" panose="020B0604020202020204" pitchFamily="34" charset="0"/>
              </a:rPr>
              <a:t>   Everlasting Father, Prince of Peace)</a:t>
            </a:r>
          </a:p>
          <a:p>
            <a:pPr>
              <a:spcBef>
                <a:spcPct val="0"/>
              </a:spcBef>
              <a:buFontTx/>
              <a:buNone/>
            </a:pPr>
            <a:endParaRPr lang="en-US" altLang="en-US" sz="800" b="0" dirty="0">
              <a:solidFill>
                <a:schemeClr val="bg1"/>
              </a:solidFill>
              <a:latin typeface="Arial Black" panose="020B0A04020102020204" pitchFamily="34" charset="0"/>
              <a:cs typeface="Arial" panose="020B0604020202020204" pitchFamily="34" charset="0"/>
            </a:endParaRPr>
          </a:p>
          <a:p>
            <a:pPr>
              <a:spcBef>
                <a:spcPct val="0"/>
              </a:spcBef>
              <a:buFontTx/>
              <a:buNone/>
            </a:pPr>
            <a:r>
              <a:rPr lang="en-US" altLang="en-US" sz="2000" b="0" dirty="0">
                <a:solidFill>
                  <a:schemeClr val="bg1"/>
                </a:solidFill>
                <a:latin typeface="Arial Black" panose="020B0A04020102020204" pitchFamily="34" charset="0"/>
                <a:cs typeface="Arial" panose="020B0604020202020204" pitchFamily="34" charset="0"/>
              </a:rPr>
              <a:t> Supplication:</a:t>
            </a:r>
            <a:r>
              <a:rPr lang="en-US" altLang="en-US" sz="1600" b="0" dirty="0">
                <a:solidFill>
                  <a:schemeClr val="bg1"/>
                </a:solidFill>
                <a:latin typeface="Arial Black" panose="020B0A04020102020204" pitchFamily="34" charset="0"/>
                <a:cs typeface="Times New Roman" panose="02020603050405020304" pitchFamily="18" charset="0"/>
              </a:rPr>
              <a:t> R</a:t>
            </a:r>
            <a:r>
              <a:rPr lang="en-US" altLang="en-US" sz="1600" b="0" dirty="0">
                <a:solidFill>
                  <a:schemeClr val="bg1"/>
                </a:solidFill>
                <a:latin typeface="Arial Black" panose="020B0A04020102020204" pitchFamily="34" charset="0"/>
                <a:cs typeface="Arial" panose="020B0604020202020204" pitchFamily="34" charset="0"/>
              </a:rPr>
              <a:t>equest for my needs to be supplied</a:t>
            </a:r>
            <a:endParaRPr lang="en-US" altLang="en-US" sz="1600" b="0" dirty="0">
              <a:solidFill>
                <a:schemeClr val="bg1"/>
              </a:solidFill>
              <a:latin typeface="Arial Black" panose="020B0A04020102020204" pitchFamily="34" charset="0"/>
              <a:cs typeface="Times New Roman" panose="02020603050405020304" pitchFamily="18" charset="0"/>
            </a:endParaRPr>
          </a:p>
          <a:p>
            <a:pPr algn="just">
              <a:spcBef>
                <a:spcPct val="0"/>
              </a:spcBef>
              <a:buFontTx/>
              <a:buNone/>
            </a:pPr>
            <a:endParaRPr lang="en-US" altLang="en-US" sz="200" dirty="0">
              <a:solidFill>
                <a:schemeClr val="bg1"/>
              </a:solidFill>
              <a:cs typeface="Arial" panose="020B0604020202020204" pitchFamily="34" charset="0"/>
            </a:endParaRPr>
          </a:p>
        </p:txBody>
      </p:sp>
      <p:sp>
        <p:nvSpPr>
          <p:cNvPr id="138243" name="Text Box 3"/>
          <p:cNvSpPr txBox="1">
            <a:spLocks noChangeArrowheads="1"/>
          </p:cNvSpPr>
          <p:nvPr/>
        </p:nvSpPr>
        <p:spPr bwMode="auto">
          <a:xfrm>
            <a:off x="90488" y="6200287"/>
            <a:ext cx="7072312" cy="3021013"/>
          </a:xfrm>
          <a:prstGeom prst="rect">
            <a:avLst/>
          </a:prstGeom>
          <a:solidFill>
            <a:srgbClr val="660066"/>
          </a:solidFill>
          <a:ln w="76200">
            <a:solidFill>
              <a:schemeClr val="tx1"/>
            </a:solidFill>
            <a:miter lim="800000"/>
            <a:headEnd/>
            <a:tailEnd/>
          </a:ln>
          <a:effectLst/>
          <a:extLst/>
        </p:spPr>
        <p:txBody>
          <a:bodyPr lIns="91403" tIns="45702" rIns="91403" bIns="45702">
            <a:spAutoFit/>
          </a:bodyPr>
          <a:lstStyle>
            <a:lvl1pPr marL="63500" indent="-63500">
              <a:spcBef>
                <a:spcPct val="20000"/>
              </a:spcBef>
              <a:buChar char="•"/>
              <a:defRPr sz="3200">
                <a:solidFill>
                  <a:schemeClr val="tx1"/>
                </a:solidFill>
                <a:latin typeface="Times New Roman" panose="02020603050405020304" pitchFamily="18" charset="0"/>
              </a:defRPr>
            </a:lvl1pPr>
            <a:lvl2pPr marL="977900" indent="-457200">
              <a:spcBef>
                <a:spcPct val="20000"/>
              </a:spcBef>
              <a:buChar char="–"/>
              <a:defRPr sz="2800">
                <a:solidFill>
                  <a:schemeClr val="tx1"/>
                </a:solidFill>
                <a:latin typeface="Times New Roman" panose="02020603050405020304" pitchFamily="18" charset="0"/>
              </a:defRPr>
            </a:lvl2pPr>
            <a:lvl3pPr marL="1547813" indent="-455613">
              <a:spcBef>
                <a:spcPct val="20000"/>
              </a:spcBef>
              <a:buChar char="•"/>
              <a:defRPr sz="2400">
                <a:solidFill>
                  <a:schemeClr val="tx1"/>
                </a:solidFill>
                <a:latin typeface="Times New Roman" panose="02020603050405020304" pitchFamily="18" charset="0"/>
              </a:defRPr>
            </a:lvl3pPr>
            <a:lvl4pPr marL="2120900" indent="-457200">
              <a:spcBef>
                <a:spcPct val="20000"/>
              </a:spcBef>
              <a:buChar char="–"/>
              <a:defRPr sz="2000">
                <a:solidFill>
                  <a:schemeClr val="tx1"/>
                </a:solidFill>
                <a:latin typeface="Times New Roman" panose="02020603050405020304" pitchFamily="18" charset="0"/>
              </a:defRPr>
            </a:lvl4pPr>
            <a:lvl5pPr marL="2692400" indent="-457200">
              <a:spcBef>
                <a:spcPct val="20000"/>
              </a:spcBef>
              <a:buChar char="»"/>
              <a:defRPr sz="2000">
                <a:solidFill>
                  <a:schemeClr val="tx1"/>
                </a:solidFill>
                <a:latin typeface="Times New Roman" panose="02020603050405020304" pitchFamily="18" charset="0"/>
              </a:defRPr>
            </a:lvl5pPr>
            <a:lvl6pPr marL="31496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6068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0640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5212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 dirty="0">
              <a:solidFill>
                <a:srgbClr val="FF0000"/>
              </a:solidFill>
              <a:latin typeface="Arial Black" panose="020B0A04020102020204" pitchFamily="34" charset="0"/>
              <a:cs typeface="Arial" panose="020B0604020202020204" pitchFamily="34" charset="0"/>
            </a:endParaRPr>
          </a:p>
          <a:p>
            <a:pPr algn="ctr">
              <a:spcBef>
                <a:spcPct val="0"/>
              </a:spcBef>
              <a:buFontTx/>
              <a:buNone/>
            </a:pPr>
            <a:r>
              <a:rPr lang="en-US" altLang="en-US" sz="2000" dirty="0">
                <a:solidFill>
                  <a:schemeClr val="bg1"/>
                </a:solidFill>
                <a:latin typeface="Arial Black" panose="020B0A04020102020204" pitchFamily="34" charset="0"/>
                <a:cs typeface="Arial" panose="020B0604020202020204" pitchFamily="34" charset="0"/>
              </a:rPr>
              <a:t>3. Dominion Prayer</a:t>
            </a:r>
          </a:p>
          <a:p>
            <a:pPr algn="ctr">
              <a:spcBef>
                <a:spcPct val="0"/>
              </a:spcBef>
              <a:buFontTx/>
              <a:buNone/>
            </a:pPr>
            <a:endParaRPr lang="en-US" altLang="en-US" sz="400" dirty="0">
              <a:solidFill>
                <a:schemeClr val="bg1"/>
              </a:solidFill>
              <a:latin typeface="Arial Black" panose="020B0A04020102020204" pitchFamily="34" charset="0"/>
              <a:cs typeface="Arial" panose="020B0604020202020204" pitchFamily="34" charset="0"/>
            </a:endParaRPr>
          </a:p>
          <a:p>
            <a:pPr algn="ctr">
              <a:spcBef>
                <a:spcPct val="0"/>
              </a:spcBef>
              <a:buFontTx/>
              <a:buNone/>
            </a:pPr>
            <a:r>
              <a:rPr lang="en-US" altLang="en-US" sz="1400" b="0" dirty="0">
                <a:solidFill>
                  <a:schemeClr val="bg1"/>
                </a:solidFill>
                <a:latin typeface="Arial Black" panose="020B0A04020102020204" pitchFamily="34" charset="0"/>
                <a:cs typeface="Arial" panose="020B0604020202020204" pitchFamily="34" charset="0"/>
              </a:rPr>
              <a:t>(The focus of need is for others)</a:t>
            </a:r>
          </a:p>
          <a:p>
            <a:pPr algn="ctr">
              <a:spcBef>
                <a:spcPct val="0"/>
              </a:spcBef>
              <a:buFontTx/>
              <a:buNone/>
            </a:pPr>
            <a:r>
              <a:rPr lang="en-US" altLang="en-US" sz="600" dirty="0">
                <a:solidFill>
                  <a:schemeClr val="bg1"/>
                </a:solidFill>
                <a:latin typeface="Arial Black" panose="020B0A04020102020204" pitchFamily="34" charset="0"/>
                <a:cs typeface="Times New Roman" panose="02020603050405020304" pitchFamily="18" charset="0"/>
              </a:rPr>
              <a:t>   </a:t>
            </a:r>
          </a:p>
          <a:p>
            <a:pPr algn="just">
              <a:spcBef>
                <a:spcPct val="0"/>
              </a:spcBef>
              <a:buFontTx/>
              <a:buNone/>
            </a:pPr>
            <a:r>
              <a:rPr lang="en-US" altLang="en-US" sz="1600" dirty="0">
                <a:solidFill>
                  <a:schemeClr val="bg1"/>
                </a:solidFill>
                <a:latin typeface="Arial Black" panose="020B0A04020102020204" pitchFamily="34" charset="0"/>
                <a:cs typeface="Times New Roman" panose="02020603050405020304" pitchFamily="18" charset="0"/>
              </a:rPr>
              <a:t> Intercessory Prayers: Standing between God and man, interceding for our lost neighbor, city and world </a:t>
            </a:r>
          </a:p>
          <a:p>
            <a:pPr algn="just">
              <a:spcBef>
                <a:spcPct val="0"/>
              </a:spcBef>
              <a:buFontTx/>
              <a:buNone/>
            </a:pPr>
            <a:endParaRPr lang="en-US" altLang="en-US" sz="800" dirty="0">
              <a:solidFill>
                <a:schemeClr val="bg1"/>
              </a:solidFill>
              <a:latin typeface="Arial Black" panose="020B0A04020102020204" pitchFamily="34" charset="0"/>
              <a:cs typeface="Times New Roman" panose="02020603050405020304" pitchFamily="18" charset="0"/>
            </a:endParaRPr>
          </a:p>
          <a:p>
            <a:pPr algn="just">
              <a:spcBef>
                <a:spcPct val="0"/>
              </a:spcBef>
              <a:buFontTx/>
              <a:buNone/>
            </a:pPr>
            <a:r>
              <a:rPr lang="en-US" altLang="en-US" sz="500" dirty="0">
                <a:solidFill>
                  <a:schemeClr val="bg1"/>
                </a:solidFill>
                <a:latin typeface="Arial Black" panose="020B0A04020102020204" pitchFamily="34" charset="0"/>
                <a:cs typeface="Times New Roman" panose="02020603050405020304" pitchFamily="18" charset="0"/>
              </a:rPr>
              <a:t>    </a:t>
            </a:r>
            <a:endParaRPr lang="en-US" altLang="en-US" sz="500" b="0" dirty="0">
              <a:solidFill>
                <a:schemeClr val="bg1"/>
              </a:solidFill>
              <a:latin typeface="Arial Black" panose="020B0A04020102020204" pitchFamily="34" charset="0"/>
              <a:cs typeface="Times New Roman" panose="02020603050405020304" pitchFamily="18" charset="0"/>
            </a:endParaRPr>
          </a:p>
          <a:p>
            <a:pPr algn="just">
              <a:spcBef>
                <a:spcPct val="0"/>
              </a:spcBef>
              <a:buFontTx/>
              <a:buNone/>
            </a:pPr>
            <a:r>
              <a:rPr lang="en-US" altLang="en-US" sz="1600" b="0" dirty="0">
                <a:solidFill>
                  <a:schemeClr val="bg1"/>
                </a:solidFill>
                <a:latin typeface="Arial Black" panose="020B0A04020102020204" pitchFamily="34" charset="0"/>
                <a:cs typeface="Times New Roman" panose="02020603050405020304" pitchFamily="18" charset="0"/>
              </a:rPr>
              <a:t> </a:t>
            </a:r>
            <a:r>
              <a:rPr lang="en-US" altLang="en-US" sz="1600" dirty="0">
                <a:solidFill>
                  <a:schemeClr val="bg1"/>
                </a:solidFill>
                <a:latin typeface="Arial Black" panose="020B0A04020102020204" pitchFamily="34" charset="0"/>
                <a:cs typeface="Times New Roman" panose="02020603050405020304" pitchFamily="18" charset="0"/>
              </a:rPr>
              <a:t>Intercessory Prayers (Spiritual Warfare): Standing between Satan and man </a:t>
            </a:r>
            <a:r>
              <a:rPr lang="en-US" altLang="en-US" sz="1400" dirty="0">
                <a:solidFill>
                  <a:schemeClr val="bg1"/>
                </a:solidFill>
                <a:latin typeface="Arial Black" panose="020B0A04020102020204" pitchFamily="34" charset="0"/>
                <a:cs typeface="Times New Roman" panose="02020603050405020304" pitchFamily="18" charset="0"/>
              </a:rPr>
              <a:t>(binding the powers of Satan that have bound and blinded them)   </a:t>
            </a:r>
          </a:p>
          <a:p>
            <a:pPr algn="just">
              <a:spcBef>
                <a:spcPct val="0"/>
              </a:spcBef>
              <a:buFontTx/>
              <a:buNone/>
            </a:pPr>
            <a:r>
              <a:rPr lang="en-US" altLang="en-US" sz="1000" b="0" dirty="0">
                <a:solidFill>
                  <a:schemeClr val="bg1"/>
                </a:solidFill>
                <a:latin typeface="Arial Black" panose="020B0A04020102020204" pitchFamily="34" charset="0"/>
                <a:cs typeface="Times New Roman" panose="02020603050405020304" pitchFamily="18" charset="0"/>
              </a:rPr>
              <a:t>    </a:t>
            </a:r>
          </a:p>
          <a:p>
            <a:pPr algn="just">
              <a:spcBef>
                <a:spcPct val="0"/>
              </a:spcBef>
              <a:buFontTx/>
              <a:buNone/>
            </a:pPr>
            <a:r>
              <a:rPr lang="en-US" altLang="en-US" sz="1600" b="0" dirty="0">
                <a:solidFill>
                  <a:schemeClr val="bg1"/>
                </a:solidFill>
                <a:latin typeface="Arial Black" panose="020B0A04020102020204" pitchFamily="34" charset="0"/>
                <a:cs typeface="Arial" panose="020B0604020202020204" pitchFamily="34" charset="0"/>
              </a:rPr>
              <a:t> </a:t>
            </a:r>
            <a:r>
              <a:rPr lang="en-US" altLang="en-US" sz="1600" dirty="0">
                <a:solidFill>
                  <a:schemeClr val="bg1"/>
                </a:solidFill>
                <a:latin typeface="Arial Black" panose="020B0A04020102020204" pitchFamily="34" charset="0"/>
                <a:cs typeface="Times New Roman" panose="02020603050405020304" pitchFamily="18" charset="0"/>
              </a:rPr>
              <a:t>Praying for God to help us walk in the dominion and authority we have been given as a son of God</a:t>
            </a:r>
          </a:p>
          <a:p>
            <a:pPr algn="just">
              <a:spcBef>
                <a:spcPct val="0"/>
              </a:spcBef>
              <a:buFontTx/>
              <a:buNone/>
            </a:pPr>
            <a:r>
              <a:rPr lang="en-US" altLang="en-US" sz="600" b="0" dirty="0">
                <a:solidFill>
                  <a:schemeClr val="bg1"/>
                </a:solidFill>
                <a:latin typeface="Arial Black" panose="020B0A04020102020204" pitchFamily="34" charset="0"/>
                <a:cs typeface="Times New Roman" panose="02020603050405020304" pitchFamily="18" charset="0"/>
              </a:rPr>
              <a:t>      </a:t>
            </a:r>
            <a:endParaRPr lang="en-US" altLang="en-US" sz="600" dirty="0">
              <a:solidFill>
                <a:schemeClr val="bg1"/>
              </a:solidFill>
              <a:latin typeface="Arial Black" panose="020B0A04020102020204" pitchFamily="34" charset="0"/>
              <a:cs typeface="Arial" panose="020B0604020202020204" pitchFamily="34" charset="0"/>
            </a:endParaRPr>
          </a:p>
        </p:txBody>
      </p:sp>
      <p:sp>
        <p:nvSpPr>
          <p:cNvPr id="138244" name="Text Box 4"/>
          <p:cNvSpPr txBox="1">
            <a:spLocks noChangeArrowheads="1"/>
          </p:cNvSpPr>
          <p:nvPr/>
        </p:nvSpPr>
        <p:spPr bwMode="auto">
          <a:xfrm>
            <a:off x="90488" y="3133725"/>
            <a:ext cx="7097712" cy="2985396"/>
          </a:xfrm>
          <a:prstGeom prst="rect">
            <a:avLst/>
          </a:prstGeom>
          <a:solidFill>
            <a:srgbClr val="0066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 dirty="0">
              <a:solidFill>
                <a:srgbClr val="FF0000"/>
              </a:solidFill>
              <a:latin typeface="Arial Black" panose="020B0A04020102020204" pitchFamily="34" charset="0"/>
              <a:cs typeface="Arial" panose="020B0604020202020204" pitchFamily="34" charset="0"/>
            </a:endParaRPr>
          </a:p>
          <a:p>
            <a:pPr algn="ctr">
              <a:spcBef>
                <a:spcPct val="0"/>
              </a:spcBef>
              <a:buFontTx/>
              <a:buNone/>
            </a:pPr>
            <a:r>
              <a:rPr lang="en-US" altLang="en-US" sz="2000" dirty="0">
                <a:solidFill>
                  <a:schemeClr val="bg1"/>
                </a:solidFill>
                <a:latin typeface="Arial Black" panose="020B0A04020102020204" pitchFamily="34" charset="0"/>
                <a:cs typeface="Arial" panose="020B0604020202020204" pitchFamily="34" charset="0"/>
              </a:rPr>
              <a:t>2. Transformation Prayer</a:t>
            </a:r>
          </a:p>
          <a:p>
            <a:pPr algn="ctr">
              <a:spcBef>
                <a:spcPct val="0"/>
              </a:spcBef>
              <a:buFontTx/>
              <a:buNone/>
            </a:pPr>
            <a:endParaRPr lang="en-US" altLang="en-US" sz="800" dirty="0">
              <a:solidFill>
                <a:schemeClr val="bg1"/>
              </a:solidFill>
              <a:latin typeface="Arial Black" panose="020B0A04020102020204" pitchFamily="34" charset="0"/>
              <a:cs typeface="Times New Roman" panose="02020603050405020304" pitchFamily="18" charset="0"/>
            </a:endParaRPr>
          </a:p>
          <a:p>
            <a:pPr algn="ctr">
              <a:spcBef>
                <a:spcPct val="0"/>
              </a:spcBef>
              <a:buFontTx/>
              <a:buNone/>
            </a:pPr>
            <a:r>
              <a:rPr lang="en-US" altLang="en-US" sz="1400" b="0" dirty="0">
                <a:solidFill>
                  <a:schemeClr val="bg1"/>
                </a:solidFill>
                <a:latin typeface="Arial Black" panose="020B0A04020102020204" pitchFamily="34" charset="0"/>
                <a:cs typeface="Arial" panose="020B0604020202020204" pitchFamily="34" charset="0"/>
              </a:rPr>
              <a:t>(The focus of need is for me to be transformed -- changed)</a:t>
            </a:r>
          </a:p>
          <a:p>
            <a:pPr algn="ctr">
              <a:spcBef>
                <a:spcPct val="0"/>
              </a:spcBef>
              <a:buFontTx/>
              <a:buNone/>
            </a:pPr>
            <a:endParaRPr lang="en-US" altLang="en-US" sz="800" b="0" dirty="0">
              <a:solidFill>
                <a:schemeClr val="bg1"/>
              </a:solidFill>
              <a:latin typeface="Arial Black" panose="020B0A04020102020204" pitchFamily="34" charset="0"/>
              <a:cs typeface="Times New Roman" panose="02020603050405020304" pitchFamily="18" charset="0"/>
            </a:endParaRPr>
          </a:p>
          <a:p>
            <a:pPr>
              <a:spcBef>
                <a:spcPct val="0"/>
              </a:spcBef>
              <a:buFontTx/>
              <a:buNone/>
            </a:pPr>
            <a:r>
              <a:rPr lang="en-US" altLang="en-US" sz="2000" b="0" dirty="0">
                <a:solidFill>
                  <a:schemeClr val="bg1"/>
                </a:solidFill>
                <a:latin typeface="Arial Black" panose="020B0A04020102020204" pitchFamily="34" charset="0"/>
                <a:cs typeface="Arial" panose="020B0604020202020204" pitchFamily="34" charset="0"/>
              </a:rPr>
              <a:t> Confession:</a:t>
            </a:r>
            <a:r>
              <a:rPr lang="en-US" altLang="en-US" sz="1600" b="0" dirty="0">
                <a:solidFill>
                  <a:schemeClr val="bg1"/>
                </a:solidFill>
                <a:latin typeface="Arial Black" panose="020B0A04020102020204" pitchFamily="34" charset="0"/>
                <a:cs typeface="Arial" panose="020B0604020202020204" pitchFamily="34" charset="0"/>
              </a:rPr>
              <a:t>  Repentance of sin and self</a:t>
            </a:r>
          </a:p>
          <a:p>
            <a:pPr>
              <a:spcBef>
                <a:spcPct val="0"/>
              </a:spcBef>
              <a:buFontTx/>
              <a:buNone/>
            </a:pPr>
            <a:endParaRPr lang="en-US" altLang="en-US" sz="1000" b="0" dirty="0">
              <a:solidFill>
                <a:schemeClr val="bg1"/>
              </a:solidFill>
              <a:latin typeface="Arial Black" panose="020B0A04020102020204" pitchFamily="34" charset="0"/>
              <a:cs typeface="Arial" panose="020B0604020202020204" pitchFamily="34" charset="0"/>
            </a:endParaRPr>
          </a:p>
          <a:p>
            <a:pPr>
              <a:spcBef>
                <a:spcPct val="0"/>
              </a:spcBef>
              <a:buFontTx/>
              <a:buNone/>
            </a:pPr>
            <a:r>
              <a:rPr lang="en-US" altLang="en-US" sz="2000" b="0" dirty="0">
                <a:solidFill>
                  <a:schemeClr val="bg1"/>
                </a:solidFill>
                <a:latin typeface="Arial Black" panose="020B0A04020102020204" pitchFamily="34" charset="0"/>
                <a:cs typeface="Arial" panose="020B0604020202020204" pitchFamily="34" charset="0"/>
              </a:rPr>
              <a:t> Transformation:</a:t>
            </a:r>
            <a:r>
              <a:rPr lang="en-US" altLang="en-US" sz="1600" b="0" dirty="0">
                <a:solidFill>
                  <a:schemeClr val="bg1"/>
                </a:solidFill>
                <a:latin typeface="Arial Black" panose="020B0A04020102020204" pitchFamily="34" charset="0"/>
                <a:cs typeface="Arial" panose="020B0604020202020204" pitchFamily="34" charset="0"/>
              </a:rPr>
              <a:t>  </a:t>
            </a:r>
            <a:r>
              <a:rPr lang="en-US" altLang="en-US" sz="1600" dirty="0">
                <a:solidFill>
                  <a:schemeClr val="bg1"/>
                </a:solidFill>
                <a:latin typeface="Arial Black" panose="020B0A04020102020204" pitchFamily="34" charset="0"/>
                <a:cs typeface="Arial" panose="020B0604020202020204" pitchFamily="34" charset="0"/>
              </a:rPr>
              <a:t>Change me prayers  </a:t>
            </a:r>
          </a:p>
          <a:p>
            <a:pPr>
              <a:spcBef>
                <a:spcPct val="0"/>
              </a:spcBef>
              <a:buFontTx/>
              <a:buNone/>
            </a:pPr>
            <a:r>
              <a:rPr lang="en-US" altLang="en-US" sz="1600" dirty="0">
                <a:solidFill>
                  <a:schemeClr val="bg1"/>
                </a:solidFill>
                <a:latin typeface="Arial Black" panose="020B0A04020102020204" pitchFamily="34" charset="0"/>
                <a:cs typeface="Arial" panose="020B0604020202020204" pitchFamily="34" charset="0"/>
              </a:rPr>
              <a:t>     </a:t>
            </a:r>
            <a:r>
              <a:rPr lang="en-US" altLang="en-US" sz="1500" dirty="0">
                <a:solidFill>
                  <a:schemeClr val="bg1"/>
                </a:solidFill>
                <a:latin typeface="Arial Black" panose="020B0A04020102020204" pitchFamily="34" charset="0"/>
                <a:cs typeface="Arial" panose="020B0604020202020204" pitchFamily="34" charset="0"/>
              </a:rPr>
              <a:t>- Less of my will and more of His</a:t>
            </a:r>
          </a:p>
          <a:p>
            <a:pPr>
              <a:spcBef>
                <a:spcPct val="0"/>
              </a:spcBef>
              <a:buFontTx/>
              <a:buNone/>
            </a:pPr>
            <a:r>
              <a:rPr lang="en-US" altLang="en-US" sz="1500" dirty="0">
                <a:solidFill>
                  <a:schemeClr val="bg1"/>
                </a:solidFill>
                <a:latin typeface="Arial Black" panose="020B0A04020102020204" pitchFamily="34" charset="0"/>
                <a:cs typeface="Arial" panose="020B0604020202020204" pitchFamily="34" charset="0"/>
              </a:rPr>
              <a:t>     - Less of my thoughts and ways and more of His</a:t>
            </a:r>
          </a:p>
          <a:p>
            <a:pPr>
              <a:spcBef>
                <a:spcPct val="0"/>
              </a:spcBef>
              <a:buFontTx/>
              <a:buNone/>
            </a:pPr>
            <a:r>
              <a:rPr lang="en-US" altLang="en-US" sz="1500" dirty="0">
                <a:solidFill>
                  <a:schemeClr val="bg1"/>
                </a:solidFill>
                <a:latin typeface="Arial Black" panose="020B0A04020102020204" pitchFamily="34" charset="0"/>
                <a:cs typeface="Arial" panose="020B0604020202020204" pitchFamily="34" charset="0"/>
              </a:rPr>
              <a:t>     - Less of my limited human love and more of His perfect love</a:t>
            </a:r>
          </a:p>
          <a:p>
            <a:pPr>
              <a:spcBef>
                <a:spcPct val="0"/>
              </a:spcBef>
              <a:buFontTx/>
              <a:buNone/>
            </a:pPr>
            <a:r>
              <a:rPr lang="en-US" altLang="en-US" sz="1500" dirty="0">
                <a:solidFill>
                  <a:schemeClr val="bg1"/>
                </a:solidFill>
                <a:latin typeface="Arial Black" panose="020B0A04020102020204" pitchFamily="34" charset="0"/>
                <a:cs typeface="Arial" panose="020B0604020202020204" pitchFamily="34" charset="0"/>
              </a:rPr>
              <a:t>     - Ask God to help me identify and remove hindrances to the </a:t>
            </a:r>
          </a:p>
          <a:p>
            <a:pPr>
              <a:spcBef>
                <a:spcPct val="0"/>
              </a:spcBef>
              <a:buFontTx/>
              <a:buNone/>
            </a:pPr>
            <a:r>
              <a:rPr lang="en-US" altLang="en-US" sz="1500" dirty="0">
                <a:solidFill>
                  <a:schemeClr val="bg1"/>
                </a:solidFill>
                <a:latin typeface="Arial Black" panose="020B0A04020102020204" pitchFamily="34" charset="0"/>
                <a:cs typeface="Arial" panose="020B0604020202020204" pitchFamily="34" charset="0"/>
              </a:rPr>
              <a:t>       flow of His love and power through my life  </a:t>
            </a:r>
            <a:endParaRPr lang="en-US" altLang="en-US" sz="1500" b="0" dirty="0">
              <a:solidFill>
                <a:schemeClr val="bg1"/>
              </a:solidFill>
              <a:latin typeface="Arial Black" panose="020B0A04020102020204" pitchFamily="34" charset="0"/>
              <a:cs typeface="Times New Roman" panose="02020603050405020304" pitchFamily="18" charset="0"/>
            </a:endParaRPr>
          </a:p>
          <a:p>
            <a:pPr algn="just">
              <a:spcBef>
                <a:spcPct val="0"/>
              </a:spcBef>
              <a:buFontTx/>
              <a:buNone/>
            </a:pPr>
            <a:r>
              <a:rPr lang="en-US" altLang="en-US" sz="800" dirty="0">
                <a:solidFill>
                  <a:schemeClr val="bg1"/>
                </a:solidFill>
                <a:cs typeface="Arial" panose="020B0604020202020204" pitchFamily="34" charset="0"/>
              </a:rPr>
              <a:t>  </a:t>
            </a:r>
          </a:p>
        </p:txBody>
      </p:sp>
    </p:spTree>
  </p:cSld>
  <p:clrMapOvr>
    <a:masterClrMapping/>
  </p:clrMapOvr>
  <p:transition spd="slow">
    <p:checker/>
    <p:sndAc>
      <p:stSnd>
        <p:snd r:embed="rId3" name="projctor.wav"/>
      </p:stSnd>
    </p:sndAc>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114300" y="52998"/>
            <a:ext cx="7086600" cy="9202483"/>
          </a:xfrm>
          <a:prstGeom prst="rect">
            <a:avLst/>
          </a:prstGeom>
          <a:solidFill>
            <a:srgbClr val="000099"/>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marL="457200" indent="-171450">
              <a:spcBef>
                <a:spcPct val="20000"/>
              </a:spcBef>
              <a:buChar char="•"/>
              <a:tabLst>
                <a:tab pos="457200" algn="l"/>
              </a:tabLst>
              <a:defRPr sz="3200">
                <a:solidFill>
                  <a:schemeClr val="tx1"/>
                </a:solidFill>
                <a:latin typeface="Times New Roman" panose="02020603050405020304" pitchFamily="18" charset="0"/>
              </a:defRPr>
            </a:lvl1pPr>
            <a:lvl2pPr marL="1258888" indent="-455613">
              <a:spcBef>
                <a:spcPct val="20000"/>
              </a:spcBef>
              <a:buChar char="–"/>
              <a:tabLst>
                <a:tab pos="457200" algn="l"/>
              </a:tabLst>
              <a:defRPr sz="2800">
                <a:solidFill>
                  <a:schemeClr val="tx1"/>
                </a:solidFill>
                <a:latin typeface="Times New Roman" panose="02020603050405020304" pitchFamily="18" charset="0"/>
              </a:defRPr>
            </a:lvl2pPr>
            <a:lvl3pPr marL="1831975" indent="-457200">
              <a:spcBef>
                <a:spcPct val="20000"/>
              </a:spcBef>
              <a:buChar char="•"/>
              <a:tabLst>
                <a:tab pos="457200" algn="l"/>
              </a:tabLst>
              <a:defRPr sz="2400">
                <a:solidFill>
                  <a:schemeClr val="tx1"/>
                </a:solidFill>
                <a:latin typeface="Times New Roman" panose="02020603050405020304" pitchFamily="18" charset="0"/>
              </a:defRPr>
            </a:lvl3pPr>
            <a:lvl4pPr marL="2403475" indent="-457200">
              <a:spcBef>
                <a:spcPct val="20000"/>
              </a:spcBef>
              <a:buChar char="–"/>
              <a:tabLst>
                <a:tab pos="457200" algn="l"/>
              </a:tabLst>
              <a:defRPr sz="2000">
                <a:solidFill>
                  <a:schemeClr val="tx1"/>
                </a:solidFill>
                <a:latin typeface="Times New Roman" panose="02020603050405020304" pitchFamily="18" charset="0"/>
              </a:defRPr>
            </a:lvl4pPr>
            <a:lvl5pPr marL="2974975" indent="-457200">
              <a:spcBef>
                <a:spcPct val="20000"/>
              </a:spcBef>
              <a:buChar char="»"/>
              <a:tabLst>
                <a:tab pos="457200" algn="l"/>
              </a:tabLst>
              <a:defRPr sz="2000">
                <a:solidFill>
                  <a:schemeClr val="tx1"/>
                </a:solidFill>
                <a:latin typeface="Times New Roman" panose="02020603050405020304" pitchFamily="18" charset="0"/>
              </a:defRPr>
            </a:lvl5pPr>
            <a:lvl6pPr marL="34321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38893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43465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48037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algn="ctr">
              <a:spcBef>
                <a:spcPct val="0"/>
              </a:spcBef>
              <a:buFontTx/>
              <a:buNone/>
              <a:defRPr/>
            </a:pPr>
            <a:endParaRPr lang="en-US" altLang="en-US" sz="400" dirty="0">
              <a:solidFill>
                <a:srgbClr val="FF0000"/>
              </a:solidFill>
              <a:latin typeface="Arial Black" panose="020B0A04020102020204" pitchFamily="34" charset="0"/>
              <a:cs typeface="Arial" panose="020B0604020202020204" pitchFamily="34" charset="0"/>
            </a:endParaRPr>
          </a:p>
          <a:p>
            <a:pPr algn="ctr">
              <a:spcBef>
                <a:spcPct val="0"/>
              </a:spcBef>
              <a:buFontTx/>
              <a:buNone/>
              <a:defRPr/>
            </a:pPr>
            <a:endParaRPr lang="en-US" altLang="en-US" sz="4000" dirty="0">
              <a:solidFill>
                <a:schemeClr val="bg1"/>
              </a:solidFill>
              <a:latin typeface="Arial Black" panose="020B0A04020102020204" pitchFamily="34" charset="0"/>
              <a:cs typeface="Arial" panose="020B0604020202020204" pitchFamily="34" charset="0"/>
            </a:endParaRPr>
          </a:p>
          <a:p>
            <a:pPr algn="ctr">
              <a:spcBef>
                <a:spcPct val="0"/>
              </a:spcBef>
              <a:buFontTx/>
              <a:buNone/>
              <a:defRPr/>
            </a:pPr>
            <a:endParaRPr lang="en-US" altLang="en-US" sz="1600" dirty="0">
              <a:solidFill>
                <a:schemeClr val="bg1"/>
              </a:solidFill>
              <a:latin typeface="Arial Black" panose="020B0A04020102020204" pitchFamily="34" charset="0"/>
              <a:cs typeface="Arial" panose="020B0604020202020204" pitchFamily="34" charset="0"/>
            </a:endParaRPr>
          </a:p>
          <a:p>
            <a:pPr>
              <a:spcBef>
                <a:spcPct val="0"/>
              </a:spcBef>
              <a:defRPr/>
            </a:pPr>
            <a:r>
              <a:rPr lang="en-US" altLang="en-US" b="0" dirty="0">
                <a:solidFill>
                  <a:schemeClr val="bg1"/>
                </a:solidFill>
                <a:latin typeface="Arial Black" panose="020B0A04020102020204" pitchFamily="34" charset="0"/>
                <a:cs typeface="Arial" panose="020B0604020202020204" pitchFamily="34" charset="0"/>
              </a:rPr>
              <a:t> </a:t>
            </a:r>
            <a:r>
              <a:rPr lang="en-US" altLang="en-US" sz="2400" b="0" dirty="0">
                <a:solidFill>
                  <a:schemeClr val="bg1"/>
                </a:solidFill>
                <a:latin typeface="Arial Black" panose="020B0A04020102020204" pitchFamily="34" charset="0"/>
                <a:cs typeface="Arial" panose="020B0604020202020204" pitchFamily="34" charset="0"/>
              </a:rPr>
              <a:t>Our focus is </a:t>
            </a:r>
            <a:r>
              <a:rPr lang="en-US" altLang="en-US" sz="2400" b="0" dirty="0">
                <a:solidFill>
                  <a:srgbClr val="FFFF00"/>
                </a:solidFill>
                <a:latin typeface="Arial Black" panose="020B0A04020102020204" pitchFamily="34" charset="0"/>
                <a:cs typeface="Arial" panose="020B0604020202020204" pitchFamily="34" charset="0"/>
              </a:rPr>
              <a:t>upward</a:t>
            </a:r>
            <a:r>
              <a:rPr lang="en-US" altLang="en-US" sz="2400" b="0" dirty="0">
                <a:solidFill>
                  <a:schemeClr val="bg1"/>
                </a:solidFill>
                <a:latin typeface="Arial Black" panose="020B0A04020102020204" pitchFamily="34" charset="0"/>
                <a:cs typeface="Arial" panose="020B0604020202020204" pitchFamily="34" charset="0"/>
              </a:rPr>
              <a:t>: adoration of our</a:t>
            </a:r>
          </a:p>
          <a:p>
            <a:pPr marL="285750" indent="0">
              <a:spcBef>
                <a:spcPct val="0"/>
              </a:spcBef>
              <a:buFontTx/>
              <a:buNone/>
              <a:defRPr/>
            </a:pPr>
            <a:r>
              <a:rPr lang="en-US" altLang="en-US" sz="2400" b="0" dirty="0">
                <a:solidFill>
                  <a:schemeClr val="bg1"/>
                </a:solidFill>
                <a:latin typeface="Arial Black" panose="020B0A04020102020204" pitchFamily="34" charset="0"/>
                <a:cs typeface="Arial" panose="020B0604020202020204" pitchFamily="34" charset="0"/>
              </a:rPr>
              <a:t>    great God, making our petitions </a:t>
            </a:r>
          </a:p>
          <a:p>
            <a:pPr marL="285750" indent="0">
              <a:spcBef>
                <a:spcPct val="0"/>
              </a:spcBef>
              <a:buFontTx/>
              <a:buNone/>
              <a:defRPr/>
            </a:pPr>
            <a:r>
              <a:rPr lang="en-US" altLang="en-US" sz="2400" b="0" dirty="0">
                <a:solidFill>
                  <a:schemeClr val="bg1"/>
                </a:solidFill>
                <a:latin typeface="Arial Black" panose="020B0A04020102020204" pitchFamily="34" charset="0"/>
                <a:cs typeface="Arial" panose="020B0604020202020204" pitchFamily="34" charset="0"/>
              </a:rPr>
              <a:t>    known and listening for His Voice.</a:t>
            </a:r>
          </a:p>
          <a:p>
            <a:pPr algn="ctr">
              <a:spcBef>
                <a:spcPct val="0"/>
              </a:spcBef>
              <a:buFontTx/>
              <a:buNone/>
              <a:defRPr/>
            </a:pPr>
            <a:endParaRPr lang="en-US" altLang="en-US" sz="1000" b="0" dirty="0">
              <a:solidFill>
                <a:schemeClr val="bg1"/>
              </a:solidFill>
              <a:latin typeface="Arial Black" panose="020B0A04020102020204" pitchFamily="34" charset="0"/>
              <a:cs typeface="Times New Roman" panose="02020603050405020304" pitchFamily="18" charset="0"/>
            </a:endParaRPr>
          </a:p>
          <a:p>
            <a:pPr>
              <a:spcBef>
                <a:spcPct val="0"/>
              </a:spcBef>
              <a:buFontTx/>
              <a:buNone/>
              <a:defRPr/>
            </a:pPr>
            <a:r>
              <a:rPr lang="en-US" altLang="en-US" sz="1600" dirty="0">
                <a:solidFill>
                  <a:schemeClr val="bg1"/>
                </a:solidFill>
                <a:cs typeface="Arial" panose="020B0604020202020204" pitchFamily="34" charset="0"/>
              </a:rPr>
              <a:t> </a:t>
            </a:r>
            <a:r>
              <a:rPr lang="en-US" altLang="en-US" sz="2800" b="0" dirty="0">
                <a:solidFill>
                  <a:schemeClr val="bg1"/>
                </a:solidFill>
                <a:latin typeface="Arial Black" panose="020B0A04020102020204" pitchFamily="34" charset="0"/>
                <a:cs typeface="Arial" panose="020B0604020202020204" pitchFamily="34" charset="0"/>
              </a:rPr>
              <a:t>Thanksgiving: </a:t>
            </a:r>
          </a:p>
          <a:p>
            <a:pPr>
              <a:spcBef>
                <a:spcPct val="0"/>
              </a:spcBef>
              <a:buFontTx/>
              <a:buNone/>
              <a:defRPr/>
            </a:pPr>
            <a:r>
              <a:rPr lang="en-US" altLang="en-US" sz="2000" b="0" dirty="0">
                <a:solidFill>
                  <a:schemeClr val="bg1"/>
                </a:solidFill>
                <a:latin typeface="Arial Black" panose="020B0A04020102020204" pitchFamily="34" charset="0"/>
                <a:cs typeface="Arial" panose="020B0604020202020204" pitchFamily="34" charset="0"/>
              </a:rPr>
              <a:t>     </a:t>
            </a:r>
            <a:r>
              <a:rPr lang="en-US" altLang="en-US" sz="1800" b="0" dirty="0">
                <a:solidFill>
                  <a:schemeClr val="bg1"/>
                </a:solidFill>
                <a:latin typeface="Arial Black" panose="020B0A04020102020204" pitchFamily="34" charset="0"/>
                <a:cs typeface="Arial" panose="020B0604020202020204" pitchFamily="34" charset="0"/>
              </a:rPr>
              <a:t>Thanking God for His love and blessings:</a:t>
            </a:r>
          </a:p>
          <a:p>
            <a:pPr>
              <a:spcBef>
                <a:spcPct val="0"/>
              </a:spcBef>
              <a:buFontTx/>
              <a:buNone/>
              <a:defRPr/>
            </a:pPr>
            <a:endParaRPr lang="en-US" altLang="en-US" sz="4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1400" b="0" dirty="0">
                <a:solidFill>
                  <a:schemeClr val="bg1"/>
                </a:solidFill>
                <a:latin typeface="Arial Black" panose="020B0A04020102020204" pitchFamily="34" charset="0"/>
                <a:cs typeface="Arial" panose="020B0604020202020204" pitchFamily="34" charset="0"/>
              </a:rPr>
              <a:t>          </a:t>
            </a:r>
            <a:r>
              <a:rPr lang="en-US" altLang="en-US" sz="1600" b="0" dirty="0">
                <a:solidFill>
                  <a:schemeClr val="bg1"/>
                </a:solidFill>
                <a:latin typeface="Arial Black" panose="020B0A04020102020204" pitchFamily="34" charset="0"/>
                <a:cs typeface="Arial" panose="020B0604020202020204" pitchFamily="34" charset="0"/>
              </a:rPr>
              <a:t> - Spiritual Blessings (salvation, knowledge of truth)</a:t>
            </a:r>
          </a:p>
          <a:p>
            <a:pPr>
              <a:spcBef>
                <a:spcPct val="0"/>
              </a:spcBef>
              <a:buFontTx/>
              <a:buNone/>
              <a:defRPr/>
            </a:pPr>
            <a:endParaRPr lang="en-US" altLang="en-US" sz="4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1600" b="0" dirty="0">
                <a:solidFill>
                  <a:schemeClr val="bg1"/>
                </a:solidFill>
                <a:latin typeface="Arial Black" panose="020B0A04020102020204" pitchFamily="34" charset="0"/>
                <a:cs typeface="Arial" panose="020B0604020202020204" pitchFamily="34" charset="0"/>
              </a:rPr>
              <a:t>          - Relationship Blessings (family and friends)</a:t>
            </a:r>
          </a:p>
          <a:p>
            <a:pPr>
              <a:spcBef>
                <a:spcPct val="0"/>
              </a:spcBef>
              <a:buFontTx/>
              <a:buNone/>
              <a:defRPr/>
            </a:pPr>
            <a:endParaRPr lang="en-US" altLang="en-US" sz="4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1600" b="0" dirty="0">
                <a:solidFill>
                  <a:schemeClr val="bg1"/>
                </a:solidFill>
                <a:latin typeface="Arial Black" panose="020B0A04020102020204" pitchFamily="34" charset="0"/>
                <a:cs typeface="Arial" panose="020B0604020202020204" pitchFamily="34" charset="0"/>
              </a:rPr>
              <a:t>          - Physical Blessings (Resources He has graciously </a:t>
            </a:r>
          </a:p>
          <a:p>
            <a:pPr>
              <a:spcBef>
                <a:spcPct val="0"/>
              </a:spcBef>
              <a:buFontTx/>
              <a:buNone/>
              <a:defRPr/>
            </a:pPr>
            <a:r>
              <a:rPr lang="en-US" altLang="en-US" sz="1600" b="0" dirty="0">
                <a:solidFill>
                  <a:schemeClr val="bg1"/>
                </a:solidFill>
                <a:latin typeface="Arial Black" panose="020B0A04020102020204" pitchFamily="34" charset="0"/>
                <a:cs typeface="Arial" panose="020B0604020202020204" pitchFamily="34" charset="0"/>
              </a:rPr>
              <a:t>            given us to manage):</a:t>
            </a:r>
          </a:p>
          <a:p>
            <a:pPr>
              <a:spcBef>
                <a:spcPct val="0"/>
              </a:spcBef>
              <a:buFontTx/>
              <a:buNone/>
              <a:defRPr/>
            </a:pPr>
            <a:endParaRPr lang="en-US" altLang="en-US" sz="4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1400" b="0" dirty="0">
                <a:solidFill>
                  <a:schemeClr val="bg1"/>
                </a:solidFill>
                <a:latin typeface="Arial Black" panose="020B0A04020102020204" pitchFamily="34" charset="0"/>
                <a:cs typeface="Arial" panose="020B0604020202020204" pitchFamily="34" charset="0"/>
              </a:rPr>
              <a:t>                  - Time (years of life) </a:t>
            </a:r>
          </a:p>
          <a:p>
            <a:pPr>
              <a:spcBef>
                <a:spcPct val="0"/>
              </a:spcBef>
              <a:buFontTx/>
              <a:buNone/>
              <a:defRPr/>
            </a:pPr>
            <a:endParaRPr lang="en-US" altLang="en-US" sz="4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1400" b="0" dirty="0">
                <a:solidFill>
                  <a:schemeClr val="bg1"/>
                </a:solidFill>
                <a:latin typeface="Arial Black" panose="020B0A04020102020204" pitchFamily="34" charset="0"/>
                <a:cs typeface="Arial" panose="020B0604020202020204" pitchFamily="34" charset="0"/>
              </a:rPr>
              <a:t>                  - Health (strength to enjoy life and do His will)</a:t>
            </a:r>
          </a:p>
          <a:p>
            <a:pPr>
              <a:spcBef>
                <a:spcPct val="0"/>
              </a:spcBef>
              <a:buFontTx/>
              <a:buNone/>
              <a:defRPr/>
            </a:pPr>
            <a:endParaRPr lang="en-US" altLang="en-US" sz="4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1400" b="0" dirty="0">
                <a:solidFill>
                  <a:schemeClr val="bg1"/>
                </a:solidFill>
                <a:latin typeface="Arial Black" panose="020B0A04020102020204" pitchFamily="34" charset="0"/>
                <a:cs typeface="Arial" panose="020B0604020202020204" pitchFamily="34" charset="0"/>
              </a:rPr>
              <a:t>                  - Wealth (finances and possessions)</a:t>
            </a:r>
          </a:p>
          <a:p>
            <a:pPr>
              <a:spcBef>
                <a:spcPct val="0"/>
              </a:spcBef>
              <a:buFontTx/>
              <a:buNone/>
              <a:defRPr/>
            </a:pPr>
            <a:endParaRPr lang="en-US" altLang="en-US" sz="4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1600" b="0" dirty="0">
                <a:solidFill>
                  <a:schemeClr val="bg1"/>
                </a:solidFill>
                <a:latin typeface="Arial Black" panose="020B0A04020102020204" pitchFamily="34" charset="0"/>
                <a:cs typeface="Arial" panose="020B0604020202020204" pitchFamily="34" charset="0"/>
              </a:rPr>
              <a:t>          - Protection from:  </a:t>
            </a:r>
            <a:r>
              <a:rPr lang="en-US" altLang="en-US" sz="1500" b="0" dirty="0">
                <a:solidFill>
                  <a:schemeClr val="bg1"/>
                </a:solidFill>
                <a:latin typeface="Arial Black" panose="020B0A04020102020204" pitchFamily="34" charset="0"/>
              </a:rPr>
              <a:t>harm, danger, sickness, and disease</a:t>
            </a:r>
          </a:p>
          <a:p>
            <a:pPr>
              <a:spcBef>
                <a:spcPct val="0"/>
              </a:spcBef>
              <a:buFontTx/>
              <a:buNone/>
              <a:defRPr/>
            </a:pPr>
            <a:endParaRPr lang="en-US" altLang="en-US" sz="800" b="0" dirty="0">
              <a:solidFill>
                <a:schemeClr val="bg1"/>
              </a:solidFill>
              <a:latin typeface="Arial Black" panose="020B0A04020102020204" pitchFamily="34" charset="0"/>
            </a:endParaRPr>
          </a:p>
          <a:p>
            <a:pPr>
              <a:spcBef>
                <a:spcPct val="0"/>
              </a:spcBef>
              <a:buFontTx/>
              <a:buNone/>
              <a:defRPr/>
            </a:pPr>
            <a:r>
              <a:rPr lang="en-US" altLang="en-US" sz="1600" i="1" dirty="0"/>
              <a:t> </a:t>
            </a:r>
            <a:r>
              <a:rPr lang="en-US" altLang="en-US" sz="1800" dirty="0">
                <a:solidFill>
                  <a:schemeClr val="bg1"/>
                </a:solidFill>
              </a:rPr>
              <a:t>“Enter into his gates with thanksgiving, and into his courts with   praise be thankful unto him, and bless his name.”  (Psalms 100:4)</a:t>
            </a:r>
          </a:p>
          <a:p>
            <a:pPr>
              <a:spcBef>
                <a:spcPct val="0"/>
              </a:spcBef>
              <a:buFontTx/>
              <a:buNone/>
              <a:defRPr/>
            </a:pPr>
            <a:r>
              <a:rPr lang="en-US" altLang="en-US" sz="1000" b="0" dirty="0">
                <a:solidFill>
                  <a:schemeClr val="bg1"/>
                </a:solidFill>
                <a:latin typeface="Arial Black" panose="020B0A04020102020204" pitchFamily="34" charset="0"/>
              </a:rPr>
              <a:t>                </a:t>
            </a:r>
            <a:r>
              <a:rPr lang="en-US" altLang="en-US" sz="900" b="0" dirty="0">
                <a:solidFill>
                  <a:schemeClr val="bg1"/>
                </a:solidFill>
                <a:latin typeface="Arial Black" panose="020B0A04020102020204" pitchFamily="34" charset="0"/>
              </a:rPr>
              <a:t>       </a:t>
            </a:r>
            <a:r>
              <a:rPr lang="en-US" altLang="en-US" sz="1000" b="0" dirty="0">
                <a:solidFill>
                  <a:schemeClr val="bg1"/>
                </a:solidFill>
                <a:latin typeface="Arial Black" panose="020B0A04020102020204" pitchFamily="34" charset="0"/>
              </a:rPr>
              <a:t>      </a:t>
            </a:r>
            <a:endParaRPr lang="en-US" altLang="en-US" sz="10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2000" b="0" dirty="0">
                <a:solidFill>
                  <a:schemeClr val="bg1"/>
                </a:solidFill>
                <a:latin typeface="Arial Black" panose="020B0A04020102020204" pitchFamily="34" charset="0"/>
                <a:cs typeface="Arial" panose="020B0604020202020204" pitchFamily="34" charset="0"/>
              </a:rPr>
              <a:t> </a:t>
            </a:r>
            <a:r>
              <a:rPr lang="en-US" altLang="en-US" sz="2800" b="0" dirty="0">
                <a:solidFill>
                  <a:schemeClr val="bg1"/>
                </a:solidFill>
                <a:latin typeface="Arial Black" panose="020B0A04020102020204" pitchFamily="34" charset="0"/>
                <a:cs typeface="Arial" panose="020B0604020202020204" pitchFamily="34" charset="0"/>
              </a:rPr>
              <a:t>Praise &amp; Worship: </a:t>
            </a:r>
          </a:p>
          <a:p>
            <a:pPr>
              <a:spcBef>
                <a:spcPct val="0"/>
              </a:spcBef>
              <a:buFontTx/>
              <a:buNone/>
              <a:defRPr/>
            </a:pPr>
            <a:r>
              <a:rPr lang="en-US" altLang="en-US" sz="2000" b="0" dirty="0">
                <a:solidFill>
                  <a:schemeClr val="bg1"/>
                </a:solidFill>
                <a:latin typeface="Arial Black" panose="020B0A04020102020204" pitchFamily="34" charset="0"/>
                <a:cs typeface="Arial" panose="020B0604020202020204" pitchFamily="34" charset="0"/>
              </a:rPr>
              <a:t>     </a:t>
            </a:r>
            <a:r>
              <a:rPr lang="en-US" altLang="en-US" sz="1900" b="0" dirty="0">
                <a:solidFill>
                  <a:schemeClr val="bg1"/>
                </a:solidFill>
                <a:latin typeface="Arial Black" panose="020B0A04020102020204" pitchFamily="34" charset="0"/>
                <a:cs typeface="Arial" panose="020B0604020202020204" pitchFamily="34" charset="0"/>
              </a:rPr>
              <a:t>Acknowledging God’s Goodness &amp; Greatness: </a:t>
            </a:r>
          </a:p>
          <a:p>
            <a:pPr>
              <a:spcBef>
                <a:spcPct val="0"/>
              </a:spcBef>
              <a:buFontTx/>
              <a:buNone/>
              <a:defRPr/>
            </a:pPr>
            <a:r>
              <a:rPr lang="en-US" altLang="en-US" sz="400" b="0" dirty="0">
                <a:solidFill>
                  <a:schemeClr val="bg1"/>
                </a:solidFill>
                <a:latin typeface="Arial Black" panose="020B0A04020102020204" pitchFamily="34" charset="0"/>
                <a:cs typeface="Arial" panose="020B0604020202020204" pitchFamily="34" charset="0"/>
              </a:rPr>
              <a:t>        </a:t>
            </a:r>
          </a:p>
          <a:p>
            <a:pPr>
              <a:spcBef>
                <a:spcPct val="0"/>
              </a:spcBef>
              <a:buFontTx/>
              <a:buNone/>
              <a:defRPr/>
            </a:pPr>
            <a:r>
              <a:rPr lang="en-US" altLang="en-US" sz="1400" b="0" dirty="0">
                <a:solidFill>
                  <a:schemeClr val="bg1"/>
                </a:solidFill>
                <a:latin typeface="Arial Black" panose="020B0A04020102020204" pitchFamily="34" charset="0"/>
                <a:cs typeface="Arial" panose="020B0604020202020204" pitchFamily="34" charset="0"/>
              </a:rPr>
              <a:t>           </a:t>
            </a:r>
            <a:r>
              <a:rPr lang="en-US" altLang="en-US" sz="1600" b="0" dirty="0">
                <a:solidFill>
                  <a:schemeClr val="bg1"/>
                </a:solidFill>
                <a:latin typeface="Arial Black" panose="020B0A04020102020204" pitchFamily="34" charset="0"/>
                <a:cs typeface="Arial" panose="020B0604020202020204" pitchFamily="34" charset="0"/>
              </a:rPr>
              <a:t>- </a:t>
            </a:r>
            <a:r>
              <a:rPr lang="en-US" altLang="en-US" sz="1600" dirty="0">
                <a:solidFill>
                  <a:schemeClr val="bg1"/>
                </a:solidFill>
                <a:latin typeface="Arial Black" panose="020B0A04020102020204" pitchFamily="34" charset="0"/>
                <a:cs typeface="Arial" panose="020B0604020202020204" pitchFamily="34" charset="0"/>
              </a:rPr>
              <a:t>His goodness</a:t>
            </a:r>
            <a:r>
              <a:rPr lang="en-US" altLang="en-US" sz="1500" dirty="0">
                <a:solidFill>
                  <a:schemeClr val="bg1"/>
                </a:solidFill>
                <a:latin typeface="Arial Black" panose="020B0A04020102020204" pitchFamily="34" charset="0"/>
                <a:cs typeface="Arial" panose="020B0604020202020204" pitchFamily="34" charset="0"/>
              </a:rPr>
              <a:t>:  </a:t>
            </a:r>
            <a:r>
              <a:rPr lang="en-US" altLang="en-US" sz="1400" dirty="0">
                <a:solidFill>
                  <a:schemeClr val="bg1"/>
                </a:solidFill>
                <a:latin typeface="Arial Black" panose="020B0A04020102020204" pitchFamily="34" charset="0"/>
                <a:cs typeface="Arial" panose="020B0604020202020204" pitchFamily="34" charset="0"/>
              </a:rPr>
              <a:t>loving, forgiving, merciful,  gracious, kind,</a:t>
            </a:r>
          </a:p>
          <a:p>
            <a:pPr>
              <a:spcBef>
                <a:spcPct val="0"/>
              </a:spcBef>
              <a:buFontTx/>
              <a:buNone/>
              <a:defRPr/>
            </a:pPr>
            <a:r>
              <a:rPr lang="en-US" altLang="en-US" sz="1400" dirty="0">
                <a:solidFill>
                  <a:schemeClr val="bg1"/>
                </a:solidFill>
                <a:latin typeface="Arial Black" panose="020B0A04020102020204" pitchFamily="34" charset="0"/>
                <a:cs typeface="Arial" panose="020B0604020202020204" pitchFamily="34" charset="0"/>
              </a:rPr>
              <a:t>              faithful, long suffering, generous, burden bearer . . .</a:t>
            </a:r>
          </a:p>
          <a:p>
            <a:pPr>
              <a:spcBef>
                <a:spcPct val="0"/>
              </a:spcBef>
              <a:buFontTx/>
              <a:buNone/>
              <a:defRPr/>
            </a:pPr>
            <a:endParaRPr lang="en-US" altLang="en-US" sz="4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1400" b="0" dirty="0">
                <a:solidFill>
                  <a:schemeClr val="bg1"/>
                </a:solidFill>
                <a:latin typeface="Arial Black" panose="020B0A04020102020204" pitchFamily="34" charset="0"/>
                <a:cs typeface="Arial" panose="020B0604020202020204" pitchFamily="34" charset="0"/>
              </a:rPr>
              <a:t>           </a:t>
            </a:r>
            <a:r>
              <a:rPr lang="en-US" altLang="en-US" sz="1600" dirty="0">
                <a:solidFill>
                  <a:schemeClr val="bg1"/>
                </a:solidFill>
                <a:latin typeface="Arial Black" panose="020B0A04020102020204" pitchFamily="34" charset="0"/>
                <a:cs typeface="Arial" panose="020B0604020202020204" pitchFamily="34" charset="0"/>
              </a:rPr>
              <a:t>- His  greatness:  </a:t>
            </a:r>
            <a:r>
              <a:rPr lang="en-US" altLang="en-US" sz="1400" dirty="0">
                <a:solidFill>
                  <a:schemeClr val="bg1"/>
                </a:solidFill>
                <a:latin typeface="Arial Black" panose="020B0A04020102020204" pitchFamily="34" charset="0"/>
                <a:cs typeface="Arial" panose="020B0604020202020204" pitchFamily="34" charset="0"/>
              </a:rPr>
              <a:t>supernatural</a:t>
            </a:r>
            <a:r>
              <a:rPr lang="en-US" altLang="en-US" sz="1600" dirty="0">
                <a:solidFill>
                  <a:schemeClr val="bg1"/>
                </a:solidFill>
                <a:latin typeface="Arial Black" panose="020B0A04020102020204" pitchFamily="34" charset="0"/>
                <a:cs typeface="Arial" panose="020B0604020202020204" pitchFamily="34" charset="0"/>
              </a:rPr>
              <a:t>, </a:t>
            </a:r>
            <a:r>
              <a:rPr lang="en-US" altLang="en-US" sz="1400" dirty="0">
                <a:solidFill>
                  <a:schemeClr val="bg1"/>
                </a:solidFill>
                <a:latin typeface="Arial Black" panose="020B0A04020102020204" pitchFamily="34" charset="0"/>
                <a:cs typeface="Arial" panose="020B0604020202020204" pitchFamily="34" charset="0"/>
              </a:rPr>
              <a:t>omnipotent, omniscient, </a:t>
            </a:r>
          </a:p>
          <a:p>
            <a:pPr>
              <a:spcBef>
                <a:spcPct val="0"/>
              </a:spcBef>
              <a:buFontTx/>
              <a:buNone/>
              <a:defRPr/>
            </a:pPr>
            <a:r>
              <a:rPr lang="en-US" altLang="en-US" sz="1400" dirty="0">
                <a:solidFill>
                  <a:schemeClr val="bg1"/>
                </a:solidFill>
                <a:latin typeface="Arial Black" panose="020B0A04020102020204" pitchFamily="34" charset="0"/>
                <a:cs typeface="Arial" panose="020B0604020202020204" pitchFamily="34" charset="0"/>
              </a:rPr>
              <a:t>             omnipresent, eternal, healer, ruler of the universe . . .</a:t>
            </a:r>
          </a:p>
          <a:p>
            <a:pPr>
              <a:spcBef>
                <a:spcPct val="0"/>
              </a:spcBef>
              <a:buFontTx/>
              <a:buNone/>
              <a:defRPr/>
            </a:pPr>
            <a:endParaRPr lang="en-US" altLang="en-US" sz="90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1600" dirty="0">
                <a:solidFill>
                  <a:schemeClr val="bg1"/>
                </a:solidFill>
                <a:latin typeface="Arial Black" panose="020B0A04020102020204" pitchFamily="34" charset="0"/>
                <a:cs typeface="Arial" panose="020B0604020202020204" pitchFamily="34" charset="0"/>
              </a:rPr>
              <a:t> </a:t>
            </a:r>
            <a:r>
              <a:rPr lang="en-US" altLang="en-US" sz="2000" b="0" dirty="0">
                <a:solidFill>
                  <a:schemeClr val="bg1"/>
                </a:solidFill>
                <a:latin typeface="Arial Black" panose="020B0A04020102020204" pitchFamily="34" charset="0"/>
                <a:cs typeface="Arial" panose="020B0604020202020204" pitchFamily="34" charset="0"/>
              </a:rPr>
              <a:t> </a:t>
            </a:r>
            <a:r>
              <a:rPr lang="en-US" altLang="en-US" sz="2800" b="0" dirty="0">
                <a:solidFill>
                  <a:schemeClr val="bg1"/>
                </a:solidFill>
                <a:latin typeface="Arial Black" panose="020B0A04020102020204" pitchFamily="34" charset="0"/>
                <a:cs typeface="Arial" panose="020B0604020202020204" pitchFamily="34" charset="0"/>
              </a:rPr>
              <a:t>Petitions:</a:t>
            </a:r>
          </a:p>
          <a:p>
            <a:pPr eaLnBrk="1" hangingPunct="1">
              <a:spcBef>
                <a:spcPct val="0"/>
              </a:spcBef>
              <a:buFontTx/>
              <a:buNone/>
              <a:defRPr/>
            </a:pPr>
            <a:r>
              <a:rPr lang="en-US" altLang="en-US" sz="1600" b="0" dirty="0">
                <a:solidFill>
                  <a:schemeClr val="bg1"/>
                </a:solidFill>
                <a:latin typeface="Arial Black" panose="020B0A04020102020204" pitchFamily="34" charset="0"/>
                <a:cs typeface="Times New Roman" panose="02020603050405020304" pitchFamily="18" charset="0"/>
              </a:rPr>
              <a:t>      R</a:t>
            </a:r>
            <a:r>
              <a:rPr lang="en-US" altLang="en-US" sz="1600" b="0" dirty="0">
                <a:solidFill>
                  <a:schemeClr val="bg1"/>
                </a:solidFill>
                <a:latin typeface="Arial Black" panose="020B0A04020102020204" pitchFamily="34" charset="0"/>
                <a:cs typeface="Arial" panose="020B0604020202020204" pitchFamily="34" charset="0"/>
              </a:rPr>
              <a:t>equest for my needs to be supplied:  </a:t>
            </a:r>
            <a:r>
              <a:rPr lang="en-US" altLang="en-US" sz="1400" dirty="0">
                <a:solidFill>
                  <a:schemeClr val="bg1"/>
                </a:solidFill>
                <a:latin typeface="Arial Black" panose="020B0A04020102020204" pitchFamily="34" charset="0"/>
                <a:cs typeface="Arial" panose="020B0604020202020204" pitchFamily="34" charset="0"/>
              </a:rPr>
              <a:t>health, family,</a:t>
            </a:r>
          </a:p>
          <a:p>
            <a:pPr eaLnBrk="1" hangingPunct="1">
              <a:spcBef>
                <a:spcPct val="0"/>
              </a:spcBef>
              <a:buFontTx/>
              <a:buNone/>
              <a:defRPr/>
            </a:pPr>
            <a:r>
              <a:rPr lang="en-US" altLang="en-US" sz="1400" dirty="0">
                <a:solidFill>
                  <a:schemeClr val="bg1"/>
                </a:solidFill>
                <a:latin typeface="Arial Black" panose="020B0A04020102020204" pitchFamily="34" charset="0"/>
                <a:cs typeface="Arial" panose="020B0604020202020204" pitchFamily="34" charset="0"/>
              </a:rPr>
              <a:t>       finances, careers, decisions, relationships, protection . . . </a:t>
            </a:r>
          </a:p>
          <a:p>
            <a:pPr eaLnBrk="1" hangingPunct="1">
              <a:spcBef>
                <a:spcPct val="0"/>
              </a:spcBef>
              <a:buFontTx/>
              <a:buNone/>
              <a:defRPr/>
            </a:pPr>
            <a:endParaRPr lang="en-US" altLang="en-US" sz="400" dirty="0">
              <a:solidFill>
                <a:schemeClr val="bg1"/>
              </a:solidFill>
              <a:cs typeface="Arial" panose="020B0604020202020204" pitchFamily="34" charset="0"/>
            </a:endParaRPr>
          </a:p>
        </p:txBody>
      </p:sp>
      <p:sp>
        <p:nvSpPr>
          <p:cNvPr id="140291" name="Text Box 3"/>
          <p:cNvSpPr txBox="1">
            <a:spLocks noChangeArrowheads="1"/>
          </p:cNvSpPr>
          <p:nvPr/>
        </p:nvSpPr>
        <p:spPr bwMode="auto">
          <a:xfrm>
            <a:off x="220663" y="120589"/>
            <a:ext cx="6858000" cy="830985"/>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lvl1pPr defTabSz="950913">
              <a:spcBef>
                <a:spcPct val="20000"/>
              </a:spcBef>
              <a:buChar char="•"/>
              <a:defRPr sz="3200">
                <a:solidFill>
                  <a:schemeClr val="tx1"/>
                </a:solidFill>
                <a:latin typeface="Times New Roman" panose="02020603050405020304" pitchFamily="18" charset="0"/>
              </a:defRPr>
            </a:lvl1pPr>
            <a:lvl2pPr marL="747713" indent="-287338" defTabSz="950913">
              <a:spcBef>
                <a:spcPct val="20000"/>
              </a:spcBef>
              <a:buChar char="–"/>
              <a:defRPr sz="2800">
                <a:solidFill>
                  <a:schemeClr val="tx1"/>
                </a:solidFill>
                <a:latin typeface="Times New Roman" panose="02020603050405020304" pitchFamily="18" charset="0"/>
              </a:defRPr>
            </a:lvl2pPr>
            <a:lvl3pPr marL="1150938" indent="-230188" defTabSz="950913">
              <a:spcBef>
                <a:spcPct val="20000"/>
              </a:spcBef>
              <a:buChar char="•"/>
              <a:defRPr sz="2400">
                <a:solidFill>
                  <a:schemeClr val="tx1"/>
                </a:solidFill>
                <a:latin typeface="Times New Roman" panose="02020603050405020304" pitchFamily="18" charset="0"/>
              </a:defRPr>
            </a:lvl3pPr>
            <a:lvl4pPr marL="1609725" indent="-228600" defTabSz="950913">
              <a:spcBef>
                <a:spcPct val="20000"/>
              </a:spcBef>
              <a:buChar char="–"/>
              <a:defRPr sz="2000">
                <a:solidFill>
                  <a:schemeClr val="tx1"/>
                </a:solidFill>
                <a:latin typeface="Times New Roman" panose="02020603050405020304" pitchFamily="18" charset="0"/>
              </a:defRPr>
            </a:lvl4pPr>
            <a:lvl5pPr marL="2071688" indent="-234950" defTabSz="950913">
              <a:spcBef>
                <a:spcPct val="20000"/>
              </a:spcBef>
              <a:buChar char="»"/>
              <a:defRPr sz="2000">
                <a:solidFill>
                  <a:schemeClr val="tx1"/>
                </a:solidFill>
                <a:latin typeface="Times New Roman" panose="02020603050405020304" pitchFamily="18" charset="0"/>
              </a:defRPr>
            </a:lvl5pPr>
            <a:lvl6pPr marL="25288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00" dirty="0">
              <a:solidFill>
                <a:schemeClr val="bg1"/>
              </a:solidFill>
              <a:latin typeface="Salina" pitchFamily="2" charset="0"/>
              <a:cs typeface="Arial" panose="020B0604020202020204" pitchFamily="34" charset="0"/>
            </a:endParaRPr>
          </a:p>
          <a:p>
            <a:pPr algn="ctr" eaLnBrk="1" hangingPunct="1">
              <a:spcBef>
                <a:spcPct val="0"/>
              </a:spcBef>
              <a:buFontTx/>
              <a:buNone/>
            </a:pPr>
            <a:r>
              <a:rPr lang="en-US" altLang="en-US" sz="4400" dirty="0">
                <a:solidFill>
                  <a:schemeClr val="bg1"/>
                </a:solidFill>
                <a:latin typeface="Salina" pitchFamily="2" charset="0"/>
                <a:cs typeface="Arial" panose="020B0604020202020204" pitchFamily="34" charset="0"/>
              </a:rPr>
              <a:t>1. Relationship Prayer</a:t>
            </a:r>
          </a:p>
          <a:p>
            <a:pPr algn="ctr" eaLnBrk="1" hangingPunct="1">
              <a:spcBef>
                <a:spcPct val="0"/>
              </a:spcBef>
              <a:buFontTx/>
              <a:buNone/>
            </a:pPr>
            <a:endParaRPr lang="en-US" altLang="en-US" sz="200" dirty="0">
              <a:solidFill>
                <a:schemeClr val="bg1"/>
              </a:solidFill>
              <a:latin typeface="Salina" pitchFamily="2" charset="0"/>
              <a:cs typeface="Arial" panose="020B0604020202020204" pitchFamily="34" charset="0"/>
            </a:endParaRPr>
          </a:p>
        </p:txBody>
      </p:sp>
    </p:spTree>
  </p:cSld>
  <p:clrMapOvr>
    <a:masterClrMapping/>
  </p:clrMapOvr>
  <p:transition spd="slow">
    <p:checker/>
    <p:sndAc>
      <p:stSnd>
        <p:snd r:embed="rId3" name="projctor.wav"/>
      </p:stSnd>
    </p:sndAc>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45427" y="75956"/>
            <a:ext cx="7213600" cy="9156316"/>
          </a:xfrm>
          <a:prstGeom prst="rect">
            <a:avLst/>
          </a:prstGeom>
          <a:solidFill>
            <a:srgbClr val="006600"/>
          </a:solidFill>
          <a:ln w="76200">
            <a:solidFill>
              <a:schemeClr val="tx1"/>
            </a:solidFill>
            <a:miter lim="800000"/>
            <a:headEnd/>
            <a:tailEnd/>
          </a:ln>
          <a:effectLst/>
          <a:extLst/>
        </p:spPr>
        <p:txBody>
          <a:bodyPr wrap="square" lIns="91403" tIns="45702" rIns="91403" bIns="45702">
            <a:spAutoFit/>
          </a:bodyPr>
          <a:lstStyle>
            <a:lvl1pPr marL="457200" indent="-171450">
              <a:spcBef>
                <a:spcPct val="20000"/>
              </a:spcBef>
              <a:buChar char="•"/>
              <a:tabLst>
                <a:tab pos="520700" algn="l"/>
              </a:tabLst>
              <a:defRPr sz="3200">
                <a:solidFill>
                  <a:schemeClr val="tx1"/>
                </a:solidFill>
                <a:latin typeface="Times New Roman" panose="02020603050405020304" pitchFamily="18" charset="0"/>
              </a:defRPr>
            </a:lvl1pPr>
            <a:lvl2pPr marL="1258888" indent="-455613">
              <a:spcBef>
                <a:spcPct val="20000"/>
              </a:spcBef>
              <a:buChar char="–"/>
              <a:tabLst>
                <a:tab pos="520700" algn="l"/>
              </a:tabLst>
              <a:defRPr sz="2800">
                <a:solidFill>
                  <a:schemeClr val="tx1"/>
                </a:solidFill>
                <a:latin typeface="Times New Roman" panose="02020603050405020304" pitchFamily="18" charset="0"/>
              </a:defRPr>
            </a:lvl2pPr>
            <a:lvl3pPr marL="1831975" indent="-457200">
              <a:spcBef>
                <a:spcPct val="20000"/>
              </a:spcBef>
              <a:buChar char="•"/>
              <a:tabLst>
                <a:tab pos="520700" algn="l"/>
              </a:tabLst>
              <a:defRPr sz="2400">
                <a:solidFill>
                  <a:schemeClr val="tx1"/>
                </a:solidFill>
                <a:latin typeface="Times New Roman" panose="02020603050405020304" pitchFamily="18" charset="0"/>
              </a:defRPr>
            </a:lvl3pPr>
            <a:lvl4pPr marL="2403475" indent="-457200">
              <a:spcBef>
                <a:spcPct val="20000"/>
              </a:spcBef>
              <a:buChar char="–"/>
              <a:tabLst>
                <a:tab pos="520700" algn="l"/>
              </a:tabLst>
              <a:defRPr sz="2000">
                <a:solidFill>
                  <a:schemeClr val="tx1"/>
                </a:solidFill>
                <a:latin typeface="Times New Roman" panose="02020603050405020304" pitchFamily="18" charset="0"/>
              </a:defRPr>
            </a:lvl4pPr>
            <a:lvl5pPr marL="2974975" indent="-457200">
              <a:spcBef>
                <a:spcPct val="20000"/>
              </a:spcBef>
              <a:buChar char="»"/>
              <a:tabLst>
                <a:tab pos="520700" algn="l"/>
              </a:tabLst>
              <a:defRPr sz="2000">
                <a:solidFill>
                  <a:schemeClr val="tx1"/>
                </a:solidFill>
                <a:latin typeface="Times New Roman" panose="02020603050405020304" pitchFamily="18" charset="0"/>
              </a:defRPr>
            </a:lvl5pPr>
            <a:lvl6pPr marL="3432175" indent="-457200" eaLnBrk="0" fontAlgn="base" hangingPunct="0">
              <a:spcBef>
                <a:spcPct val="20000"/>
              </a:spcBef>
              <a:spcAft>
                <a:spcPct val="0"/>
              </a:spcAft>
              <a:buChar char="»"/>
              <a:tabLst>
                <a:tab pos="520700" algn="l"/>
              </a:tabLst>
              <a:defRPr sz="2000">
                <a:solidFill>
                  <a:schemeClr val="tx1"/>
                </a:solidFill>
                <a:latin typeface="Times New Roman" panose="02020603050405020304" pitchFamily="18" charset="0"/>
              </a:defRPr>
            </a:lvl6pPr>
            <a:lvl7pPr marL="3889375" indent="-457200" eaLnBrk="0" fontAlgn="base" hangingPunct="0">
              <a:spcBef>
                <a:spcPct val="20000"/>
              </a:spcBef>
              <a:spcAft>
                <a:spcPct val="0"/>
              </a:spcAft>
              <a:buChar char="»"/>
              <a:tabLst>
                <a:tab pos="520700" algn="l"/>
              </a:tabLst>
              <a:defRPr sz="2000">
                <a:solidFill>
                  <a:schemeClr val="tx1"/>
                </a:solidFill>
                <a:latin typeface="Times New Roman" panose="02020603050405020304" pitchFamily="18" charset="0"/>
              </a:defRPr>
            </a:lvl7pPr>
            <a:lvl8pPr marL="4346575" indent="-457200" eaLnBrk="0" fontAlgn="base" hangingPunct="0">
              <a:spcBef>
                <a:spcPct val="20000"/>
              </a:spcBef>
              <a:spcAft>
                <a:spcPct val="0"/>
              </a:spcAft>
              <a:buChar char="»"/>
              <a:tabLst>
                <a:tab pos="520700" algn="l"/>
              </a:tabLst>
              <a:defRPr sz="2000">
                <a:solidFill>
                  <a:schemeClr val="tx1"/>
                </a:solidFill>
                <a:latin typeface="Times New Roman" panose="02020603050405020304" pitchFamily="18" charset="0"/>
              </a:defRPr>
            </a:lvl8pPr>
            <a:lvl9pPr marL="4803775" indent="-457200" eaLnBrk="0" fontAlgn="base" hangingPunct="0">
              <a:spcBef>
                <a:spcPct val="20000"/>
              </a:spcBef>
              <a:spcAft>
                <a:spcPct val="0"/>
              </a:spcAft>
              <a:buChar char="»"/>
              <a:tabLst>
                <a:tab pos="520700" algn="l"/>
              </a:tabLst>
              <a:defRPr sz="2000">
                <a:solidFill>
                  <a:schemeClr val="tx1"/>
                </a:solidFill>
                <a:latin typeface="Times New Roman" panose="02020603050405020304" pitchFamily="18" charset="0"/>
              </a:defRPr>
            </a:lvl9pPr>
          </a:lstStyle>
          <a:p>
            <a:pPr algn="ctr">
              <a:spcBef>
                <a:spcPct val="0"/>
              </a:spcBef>
              <a:buFontTx/>
              <a:buNone/>
              <a:defRPr/>
            </a:pPr>
            <a:endParaRPr lang="en-US" altLang="en-US" sz="400" dirty="0">
              <a:solidFill>
                <a:srgbClr val="FF0000"/>
              </a:solidFill>
              <a:latin typeface="Arial Black" panose="020B0A04020102020204" pitchFamily="34" charset="0"/>
              <a:cs typeface="Arial" panose="020B0604020202020204" pitchFamily="34" charset="0"/>
            </a:endParaRPr>
          </a:p>
          <a:p>
            <a:pPr algn="ctr">
              <a:spcBef>
                <a:spcPct val="0"/>
              </a:spcBef>
              <a:buFontTx/>
              <a:buNone/>
              <a:defRPr/>
            </a:pPr>
            <a:endParaRPr lang="en-US" altLang="en-US" sz="400" dirty="0">
              <a:solidFill>
                <a:srgbClr val="FF0000"/>
              </a:solidFill>
              <a:latin typeface="Arial Black" panose="020B0A04020102020204" pitchFamily="34" charset="0"/>
              <a:cs typeface="Arial" panose="020B0604020202020204" pitchFamily="34" charset="0"/>
            </a:endParaRPr>
          </a:p>
          <a:p>
            <a:pPr algn="ctr">
              <a:spcBef>
                <a:spcPct val="0"/>
              </a:spcBef>
              <a:buFontTx/>
              <a:buNone/>
              <a:defRPr/>
            </a:pPr>
            <a:endParaRPr lang="en-US" altLang="en-US" sz="400" dirty="0">
              <a:solidFill>
                <a:srgbClr val="FF0000"/>
              </a:solidFill>
              <a:latin typeface="Arial Black" panose="020B0A04020102020204" pitchFamily="34" charset="0"/>
              <a:cs typeface="Arial" panose="020B0604020202020204" pitchFamily="34" charset="0"/>
            </a:endParaRPr>
          </a:p>
          <a:p>
            <a:pPr algn="ctr">
              <a:spcBef>
                <a:spcPct val="0"/>
              </a:spcBef>
              <a:buFontTx/>
              <a:buNone/>
              <a:defRPr/>
            </a:pPr>
            <a:endParaRPr lang="en-US" altLang="en-US" sz="4000" dirty="0">
              <a:solidFill>
                <a:schemeClr val="bg1"/>
              </a:solidFill>
              <a:latin typeface="Arial Black" panose="020B0A04020102020204" pitchFamily="34" charset="0"/>
              <a:cs typeface="Arial" panose="020B0604020202020204" pitchFamily="34" charset="0"/>
            </a:endParaRPr>
          </a:p>
          <a:p>
            <a:pPr algn="ctr">
              <a:spcBef>
                <a:spcPct val="0"/>
              </a:spcBef>
              <a:buFontTx/>
              <a:buNone/>
              <a:defRPr/>
            </a:pPr>
            <a:endParaRPr lang="en-US" altLang="en-US" sz="2000" dirty="0">
              <a:solidFill>
                <a:schemeClr val="bg1"/>
              </a:solidFill>
              <a:latin typeface="Arial Black" panose="020B0A04020102020204" pitchFamily="34" charset="0"/>
              <a:cs typeface="Arial" panose="020B0604020202020204" pitchFamily="34" charset="0"/>
            </a:endParaRPr>
          </a:p>
          <a:p>
            <a:pPr>
              <a:spcBef>
                <a:spcPct val="0"/>
              </a:spcBef>
              <a:defRPr/>
            </a:pPr>
            <a:r>
              <a:rPr lang="en-US" altLang="en-US" sz="2600" b="0" dirty="0">
                <a:solidFill>
                  <a:schemeClr val="bg1"/>
                </a:solidFill>
                <a:latin typeface="Arial Black" panose="020B0A04020102020204" pitchFamily="34" charset="0"/>
                <a:cs typeface="Arial" panose="020B0604020202020204" pitchFamily="34" charset="0"/>
              </a:rPr>
              <a:t> Our focus is </a:t>
            </a:r>
            <a:r>
              <a:rPr lang="en-US" altLang="en-US" sz="2600" b="0" dirty="0">
                <a:solidFill>
                  <a:srgbClr val="FFFF00"/>
                </a:solidFill>
                <a:latin typeface="Arial Black" panose="020B0A04020102020204" pitchFamily="34" charset="0"/>
                <a:cs typeface="Arial" panose="020B0604020202020204" pitchFamily="34" charset="0"/>
              </a:rPr>
              <a:t>inward</a:t>
            </a:r>
            <a:r>
              <a:rPr lang="en-US" altLang="en-US" sz="2600" b="0" dirty="0">
                <a:solidFill>
                  <a:schemeClr val="bg1"/>
                </a:solidFill>
                <a:latin typeface="Arial Black" panose="020B0A04020102020204" pitchFamily="34" charset="0"/>
                <a:cs typeface="Arial" panose="020B0604020202020204" pitchFamily="34" charset="0"/>
              </a:rPr>
              <a:t>: the need to be transformed </a:t>
            </a:r>
            <a:r>
              <a:rPr lang="en-US" altLang="en-US" sz="2000" b="0" dirty="0">
                <a:solidFill>
                  <a:schemeClr val="bg1"/>
                </a:solidFill>
                <a:latin typeface="Arial Black" panose="020B0A04020102020204" pitchFamily="34" charset="0"/>
                <a:cs typeface="Arial" panose="020B0604020202020204" pitchFamily="34" charset="0"/>
              </a:rPr>
              <a:t>-- </a:t>
            </a:r>
            <a:r>
              <a:rPr lang="en-US" altLang="en-US" sz="2200" b="0" dirty="0">
                <a:solidFill>
                  <a:schemeClr val="bg1"/>
                </a:solidFill>
                <a:latin typeface="Arial Black" panose="020B0A04020102020204" pitchFamily="34" charset="0"/>
                <a:cs typeface="Arial" panose="020B0604020202020204" pitchFamily="34" charset="0"/>
              </a:rPr>
              <a:t>continuously changed.</a:t>
            </a:r>
          </a:p>
          <a:p>
            <a:pPr algn="ctr">
              <a:spcBef>
                <a:spcPct val="0"/>
              </a:spcBef>
              <a:buFontTx/>
              <a:buNone/>
              <a:defRPr/>
            </a:pPr>
            <a:endParaRPr lang="en-US" altLang="en-US" sz="400" b="0" dirty="0">
              <a:solidFill>
                <a:schemeClr val="bg1"/>
              </a:solidFill>
              <a:latin typeface="Arial Black" panose="020B0A04020102020204" pitchFamily="34" charset="0"/>
              <a:cs typeface="Arial" panose="020B0604020202020204" pitchFamily="34" charset="0"/>
            </a:endParaRPr>
          </a:p>
          <a:p>
            <a:pPr algn="ctr">
              <a:spcBef>
                <a:spcPct val="0"/>
              </a:spcBef>
              <a:buFontTx/>
              <a:buNone/>
              <a:defRPr/>
            </a:pPr>
            <a:r>
              <a:rPr lang="en-US" altLang="en-US" sz="1800" dirty="0">
                <a:solidFill>
                  <a:schemeClr val="bg1"/>
                </a:solidFill>
                <a:cs typeface="Times New Roman" panose="02020603050405020304" pitchFamily="18" charset="0"/>
              </a:rPr>
              <a:t>“Be ye transformed by the renewing of your </a:t>
            </a:r>
            <a:r>
              <a:rPr lang="en-US" altLang="en-US" sz="1800" u="sng" dirty="0">
                <a:solidFill>
                  <a:schemeClr val="bg1"/>
                </a:solidFill>
                <a:cs typeface="Times New Roman" panose="02020603050405020304" pitchFamily="18" charset="0"/>
              </a:rPr>
              <a:t>mind</a:t>
            </a:r>
            <a:r>
              <a:rPr lang="en-US" altLang="en-US" sz="1800" dirty="0">
                <a:solidFill>
                  <a:schemeClr val="bg1"/>
                </a:solidFill>
                <a:cs typeface="Times New Roman" panose="02020603050405020304" pitchFamily="18" charset="0"/>
              </a:rPr>
              <a:t>, that you  may    prove what is the good  and acceptable </a:t>
            </a:r>
            <a:r>
              <a:rPr lang="en-US" altLang="en-US" sz="1800" u="sng" dirty="0">
                <a:solidFill>
                  <a:schemeClr val="bg1"/>
                </a:solidFill>
                <a:cs typeface="Times New Roman" panose="02020603050405020304" pitchFamily="18" charset="0"/>
              </a:rPr>
              <a:t>will</a:t>
            </a:r>
            <a:r>
              <a:rPr lang="en-US" altLang="en-US" sz="1800" dirty="0">
                <a:solidFill>
                  <a:schemeClr val="bg1"/>
                </a:solidFill>
                <a:cs typeface="Times New Roman" panose="02020603050405020304" pitchFamily="18" charset="0"/>
              </a:rPr>
              <a:t> of God.”  </a:t>
            </a:r>
            <a:r>
              <a:rPr lang="en-US" altLang="en-US" sz="1400" dirty="0">
                <a:solidFill>
                  <a:schemeClr val="bg1"/>
                </a:solidFill>
                <a:cs typeface="Times New Roman" panose="02020603050405020304" pitchFamily="18" charset="0"/>
              </a:rPr>
              <a:t>(Rom. 12:2)</a:t>
            </a:r>
          </a:p>
          <a:p>
            <a:pPr algn="ctr">
              <a:spcBef>
                <a:spcPct val="0"/>
              </a:spcBef>
              <a:buFontTx/>
              <a:buNone/>
              <a:defRPr/>
            </a:pPr>
            <a:endParaRPr lang="en-US" altLang="en-US" sz="800" i="1" dirty="0">
              <a:solidFill>
                <a:schemeClr val="bg1"/>
              </a:solidFill>
              <a:cs typeface="Times New Roman" panose="02020603050405020304" pitchFamily="18" charset="0"/>
            </a:endParaRPr>
          </a:p>
          <a:p>
            <a:pPr algn="ctr">
              <a:spcBef>
                <a:spcPct val="0"/>
              </a:spcBef>
              <a:buFontTx/>
              <a:buNone/>
              <a:defRPr/>
            </a:pPr>
            <a:r>
              <a:rPr lang="en-US" altLang="en-US" sz="1800" dirty="0">
                <a:solidFill>
                  <a:schemeClr val="bg1"/>
                </a:solidFill>
                <a:cs typeface="Times New Roman" panose="02020603050405020304" pitchFamily="18" charset="0"/>
              </a:rPr>
              <a:t>“There</a:t>
            </a:r>
            <a:r>
              <a:rPr lang="en-US" sz="1800" dirty="0">
                <a:solidFill>
                  <a:schemeClr val="bg1"/>
                </a:solidFill>
              </a:rPr>
              <a:t> are given unto us exceeding great and precious promises:   that by these </a:t>
            </a:r>
            <a:r>
              <a:rPr lang="en-US" altLang="en-US" sz="1800" dirty="0">
                <a:solidFill>
                  <a:schemeClr val="bg1"/>
                </a:solidFill>
                <a:cs typeface="Times New Roman" panose="02020603050405020304" pitchFamily="18" charset="0"/>
              </a:rPr>
              <a:t>ye might be partakers of His divine nature.” </a:t>
            </a:r>
          </a:p>
          <a:p>
            <a:pPr algn="ctr">
              <a:spcBef>
                <a:spcPct val="0"/>
              </a:spcBef>
              <a:buFontTx/>
              <a:buNone/>
              <a:defRPr/>
            </a:pPr>
            <a:r>
              <a:rPr lang="en-US" altLang="en-US" sz="1400" dirty="0">
                <a:solidFill>
                  <a:schemeClr val="bg1"/>
                </a:solidFill>
                <a:cs typeface="Times New Roman" panose="02020603050405020304" pitchFamily="18" charset="0"/>
              </a:rPr>
              <a:t>(2 Peter  1:4)</a:t>
            </a:r>
          </a:p>
          <a:p>
            <a:pPr algn="ctr">
              <a:spcBef>
                <a:spcPct val="0"/>
              </a:spcBef>
              <a:buFontTx/>
              <a:buNone/>
              <a:defRPr/>
            </a:pPr>
            <a:endParaRPr lang="en-US" altLang="en-US" sz="1200" b="0" dirty="0">
              <a:solidFill>
                <a:schemeClr val="bg1"/>
              </a:solidFill>
              <a:latin typeface="Arial Black" panose="020B0A04020102020204" pitchFamily="34" charset="0"/>
              <a:cs typeface="Times New Roman" panose="02020603050405020304" pitchFamily="18" charset="0"/>
            </a:endParaRPr>
          </a:p>
          <a:p>
            <a:pPr>
              <a:spcBef>
                <a:spcPct val="0"/>
              </a:spcBef>
              <a:buFontTx/>
              <a:buNone/>
              <a:defRPr/>
            </a:pPr>
            <a:r>
              <a:rPr lang="en-US" altLang="en-US" sz="1600" dirty="0">
                <a:solidFill>
                  <a:schemeClr val="bg1"/>
                </a:solidFill>
                <a:cs typeface="Arial" panose="020B0604020202020204" pitchFamily="34" charset="0"/>
              </a:rPr>
              <a:t> </a:t>
            </a:r>
            <a:r>
              <a:rPr lang="en-US" altLang="en-US" sz="2800" b="0" dirty="0">
                <a:solidFill>
                  <a:schemeClr val="bg1"/>
                </a:solidFill>
                <a:latin typeface="Arial Black" panose="020B0A04020102020204" pitchFamily="34" charset="0"/>
                <a:cs typeface="Arial" panose="020B0604020202020204" pitchFamily="34" charset="0"/>
              </a:rPr>
              <a:t>Confession &amp; Repentance:</a:t>
            </a:r>
          </a:p>
          <a:p>
            <a:pPr>
              <a:spcBef>
                <a:spcPct val="0"/>
              </a:spcBef>
              <a:buFontTx/>
              <a:buNone/>
              <a:defRPr/>
            </a:pPr>
            <a:r>
              <a:rPr lang="en-US" altLang="en-US" sz="600" b="0" dirty="0">
                <a:solidFill>
                  <a:schemeClr val="bg1"/>
                </a:solidFill>
                <a:latin typeface="Arial Black" panose="020B0A04020102020204" pitchFamily="34" charset="0"/>
              </a:rPr>
              <a:t>     </a:t>
            </a:r>
          </a:p>
          <a:p>
            <a:pPr>
              <a:spcBef>
                <a:spcPct val="0"/>
              </a:spcBef>
              <a:buFontTx/>
              <a:buNone/>
              <a:defRPr/>
            </a:pPr>
            <a:r>
              <a:rPr lang="en-US" altLang="en-US" sz="1800" b="0" dirty="0">
                <a:solidFill>
                  <a:schemeClr val="bg1"/>
                </a:solidFill>
                <a:latin typeface="Elephant" panose="02020904090505020303" pitchFamily="18" charset="0"/>
              </a:rPr>
              <a:t>      </a:t>
            </a:r>
            <a:r>
              <a:rPr lang="en-US" altLang="en-US" sz="1800" b="0" dirty="0">
                <a:solidFill>
                  <a:schemeClr val="bg1"/>
                </a:solidFill>
                <a:latin typeface="Arial Black" panose="020B0A04020102020204" pitchFamily="34" charset="0"/>
              </a:rPr>
              <a:t>- </a:t>
            </a:r>
            <a:r>
              <a:rPr lang="en-US" altLang="en-US" sz="1600" b="0" dirty="0">
                <a:solidFill>
                  <a:schemeClr val="bg1"/>
                </a:solidFill>
                <a:latin typeface="Arial Black" panose="020B0A04020102020204" pitchFamily="34" charset="0"/>
              </a:rPr>
              <a:t>A plea for cleansing and forgiveness (Psalms 51)</a:t>
            </a:r>
            <a:endParaRPr lang="en-US" altLang="en-US" sz="16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400" b="0" dirty="0">
                <a:solidFill>
                  <a:schemeClr val="bg1"/>
                </a:solidFill>
                <a:latin typeface="Arial Black" panose="020B0A04020102020204" pitchFamily="34" charset="0"/>
                <a:cs typeface="Arial" panose="020B0604020202020204" pitchFamily="34" charset="0"/>
              </a:rPr>
              <a:t>        </a:t>
            </a:r>
          </a:p>
          <a:p>
            <a:pPr>
              <a:spcBef>
                <a:spcPct val="0"/>
              </a:spcBef>
              <a:buFontTx/>
              <a:buNone/>
              <a:defRPr/>
            </a:pPr>
            <a:endParaRPr lang="en-US" altLang="en-US" sz="4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1600" b="0" dirty="0">
                <a:solidFill>
                  <a:schemeClr val="bg1"/>
                </a:solidFill>
                <a:latin typeface="Arial Black" panose="020B0A04020102020204" pitchFamily="34" charset="0"/>
                <a:cs typeface="Arial" panose="020B0604020202020204" pitchFamily="34" charset="0"/>
              </a:rPr>
              <a:t>     - Repentance for any pride or self-righteousness</a:t>
            </a:r>
          </a:p>
          <a:p>
            <a:pPr>
              <a:spcBef>
                <a:spcPct val="0"/>
              </a:spcBef>
              <a:buFontTx/>
              <a:buNone/>
              <a:defRPr/>
            </a:pPr>
            <a:endParaRPr lang="en-US" altLang="en-US" sz="8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1600" b="0" dirty="0">
                <a:solidFill>
                  <a:schemeClr val="bg1"/>
                </a:solidFill>
                <a:latin typeface="Arial Black" panose="020B0A04020102020204" pitchFamily="34" charset="0"/>
                <a:cs typeface="Arial" panose="020B0604020202020204" pitchFamily="34" charset="0"/>
              </a:rPr>
              <a:t>     - Asking God to correct me with His written Word,</a:t>
            </a:r>
          </a:p>
          <a:p>
            <a:pPr>
              <a:spcBef>
                <a:spcPct val="0"/>
              </a:spcBef>
              <a:buFontTx/>
              <a:buNone/>
              <a:defRPr/>
            </a:pPr>
            <a:r>
              <a:rPr lang="en-US" altLang="en-US" sz="1600" b="0" dirty="0">
                <a:solidFill>
                  <a:schemeClr val="bg1"/>
                </a:solidFill>
                <a:latin typeface="Arial Black" panose="020B0A04020102020204" pitchFamily="34" charset="0"/>
                <a:cs typeface="Arial" panose="020B0604020202020204" pitchFamily="34" charset="0"/>
              </a:rPr>
              <a:t>       preached Word, man of God, His still small Voice . . .</a:t>
            </a:r>
          </a:p>
          <a:p>
            <a:pPr>
              <a:spcBef>
                <a:spcPct val="0"/>
              </a:spcBef>
              <a:buFontTx/>
              <a:buNone/>
              <a:defRPr/>
            </a:pPr>
            <a:endParaRPr lang="en-US" altLang="en-US" sz="12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1600" b="0" dirty="0">
                <a:solidFill>
                  <a:schemeClr val="bg1"/>
                </a:solidFill>
                <a:latin typeface="Arial Black" panose="020B0A04020102020204" pitchFamily="34" charset="0"/>
                <a:cs typeface="Arial" panose="020B0604020202020204" pitchFamily="34" charset="0"/>
              </a:rPr>
              <a:t> </a:t>
            </a:r>
            <a:r>
              <a:rPr lang="en-US" altLang="en-US" sz="2000" b="0" dirty="0">
                <a:solidFill>
                  <a:schemeClr val="bg1"/>
                </a:solidFill>
                <a:latin typeface="Arial Black" panose="020B0A04020102020204" pitchFamily="34" charset="0"/>
                <a:cs typeface="Arial" panose="020B0604020202020204" pitchFamily="34" charset="0"/>
              </a:rPr>
              <a:t> </a:t>
            </a:r>
            <a:r>
              <a:rPr lang="en-US" altLang="en-US" sz="2800" b="0" dirty="0">
                <a:solidFill>
                  <a:schemeClr val="bg1"/>
                </a:solidFill>
                <a:latin typeface="Arial Black" panose="020B0A04020102020204" pitchFamily="34" charset="0"/>
                <a:cs typeface="Arial" panose="020B0604020202020204" pitchFamily="34" charset="0"/>
              </a:rPr>
              <a:t>Transformation:</a:t>
            </a:r>
            <a:r>
              <a:rPr lang="en-US" altLang="en-US" sz="1800" b="0" dirty="0">
                <a:solidFill>
                  <a:schemeClr val="bg1"/>
                </a:solidFill>
                <a:latin typeface="Arial Black" panose="020B0A04020102020204" pitchFamily="34" charset="0"/>
                <a:cs typeface="Arial" panose="020B0604020202020204" pitchFamily="34" charset="0"/>
              </a:rPr>
              <a:t>  (Change me prayers)</a:t>
            </a:r>
          </a:p>
          <a:p>
            <a:pPr>
              <a:spcBef>
                <a:spcPct val="0"/>
              </a:spcBef>
              <a:buFontTx/>
              <a:buNone/>
              <a:defRPr/>
            </a:pPr>
            <a:endParaRPr lang="en-US" altLang="en-US" sz="6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1600" b="0" dirty="0">
                <a:solidFill>
                  <a:schemeClr val="bg1"/>
                </a:solidFill>
                <a:latin typeface="Arial Black" panose="020B0A04020102020204" pitchFamily="34" charset="0"/>
                <a:cs typeface="Arial" panose="020B0604020202020204" pitchFamily="34" charset="0"/>
              </a:rPr>
              <a:t>       - Less of my will and more of His</a:t>
            </a:r>
          </a:p>
          <a:p>
            <a:pPr>
              <a:spcBef>
                <a:spcPct val="0"/>
              </a:spcBef>
              <a:buFontTx/>
              <a:buNone/>
              <a:defRPr/>
            </a:pPr>
            <a:endParaRPr lang="en-US" altLang="en-US" sz="6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1600" b="0" dirty="0">
                <a:solidFill>
                  <a:schemeClr val="bg1"/>
                </a:solidFill>
                <a:latin typeface="Arial Black" panose="020B0A04020102020204" pitchFamily="34" charset="0"/>
                <a:cs typeface="Arial" panose="020B0604020202020204" pitchFamily="34" charset="0"/>
              </a:rPr>
              <a:t>       - Less of my mind and ways and more of His</a:t>
            </a:r>
          </a:p>
          <a:p>
            <a:pPr>
              <a:spcBef>
                <a:spcPct val="0"/>
              </a:spcBef>
              <a:buFontTx/>
              <a:buNone/>
              <a:defRPr/>
            </a:pPr>
            <a:endParaRPr lang="en-US" altLang="en-US" sz="6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1600" b="0" dirty="0">
                <a:solidFill>
                  <a:schemeClr val="bg1"/>
                </a:solidFill>
                <a:latin typeface="Arial Black" panose="020B0A04020102020204" pitchFamily="34" charset="0"/>
                <a:cs typeface="Arial" panose="020B0604020202020204" pitchFamily="34" charset="0"/>
              </a:rPr>
              <a:t>       - Less of my limited love and more of His agape love</a:t>
            </a:r>
          </a:p>
          <a:p>
            <a:pPr>
              <a:spcBef>
                <a:spcPct val="0"/>
              </a:spcBef>
              <a:buFontTx/>
              <a:buNone/>
              <a:defRPr/>
            </a:pPr>
            <a:endParaRPr lang="en-US" altLang="en-US" sz="6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1600" b="0" dirty="0">
                <a:solidFill>
                  <a:schemeClr val="bg1"/>
                </a:solidFill>
                <a:latin typeface="Arial Black" panose="020B0A04020102020204" pitchFamily="34" charset="0"/>
                <a:cs typeface="Arial" panose="020B0604020202020204" pitchFamily="34" charset="0"/>
              </a:rPr>
              <a:t>       - Asking God to help me to identify and remove any </a:t>
            </a:r>
          </a:p>
          <a:p>
            <a:pPr>
              <a:spcBef>
                <a:spcPct val="0"/>
              </a:spcBef>
              <a:buFontTx/>
              <a:buNone/>
              <a:defRPr/>
            </a:pPr>
            <a:r>
              <a:rPr lang="en-US" altLang="en-US" sz="1600" b="0" dirty="0">
                <a:solidFill>
                  <a:schemeClr val="bg1"/>
                </a:solidFill>
                <a:latin typeface="Arial Black" panose="020B0A04020102020204" pitchFamily="34" charset="0"/>
                <a:cs typeface="Arial" panose="020B0604020202020204" pitchFamily="34" charset="0"/>
              </a:rPr>
              <a:t>         hindrances to the flow of His love and power </a:t>
            </a:r>
          </a:p>
          <a:p>
            <a:pPr>
              <a:spcBef>
                <a:spcPct val="0"/>
              </a:spcBef>
              <a:buFontTx/>
              <a:buNone/>
              <a:defRPr/>
            </a:pPr>
            <a:r>
              <a:rPr lang="en-US" altLang="en-US" sz="1600" b="0" dirty="0">
                <a:solidFill>
                  <a:schemeClr val="bg1"/>
                </a:solidFill>
                <a:latin typeface="Arial Black" panose="020B0A04020102020204" pitchFamily="34" charset="0"/>
                <a:cs typeface="Arial" panose="020B0604020202020204" pitchFamily="34" charset="0"/>
              </a:rPr>
              <a:t>         through my life</a:t>
            </a:r>
          </a:p>
          <a:p>
            <a:pPr>
              <a:spcBef>
                <a:spcPct val="0"/>
              </a:spcBef>
              <a:buFontTx/>
              <a:buNone/>
              <a:defRPr/>
            </a:pPr>
            <a:endParaRPr lang="en-US" altLang="en-US" sz="6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1600" b="0" dirty="0">
                <a:solidFill>
                  <a:schemeClr val="bg1"/>
                </a:solidFill>
                <a:latin typeface="Arial Black" panose="020B0A04020102020204" pitchFamily="34" charset="0"/>
                <a:cs typeface="Arial" panose="020B0604020202020204" pitchFamily="34" charset="0"/>
              </a:rPr>
              <a:t>       - Renewal of the Holy Ghost:  </a:t>
            </a:r>
            <a:r>
              <a:rPr lang="en-US" altLang="en-US" sz="1800" b="0" dirty="0">
                <a:solidFill>
                  <a:schemeClr val="bg1"/>
                </a:solidFill>
                <a:latin typeface="Arial Black" panose="020B0A04020102020204" pitchFamily="34" charset="0"/>
                <a:cs typeface="Arial" panose="020B0604020202020204" pitchFamily="34" charset="0"/>
              </a:rPr>
              <a:t>“</a:t>
            </a:r>
            <a:r>
              <a:rPr lang="en-US" altLang="en-US" sz="1800" dirty="0">
                <a:solidFill>
                  <a:schemeClr val="bg1"/>
                </a:solidFill>
                <a:latin typeface="+mn-lt"/>
                <a:cs typeface="Arial" panose="020B0604020202020204" pitchFamily="34" charset="0"/>
              </a:rPr>
              <a:t>B</a:t>
            </a:r>
            <a:r>
              <a:rPr lang="en-US" sz="1800" dirty="0">
                <a:solidFill>
                  <a:schemeClr val="bg1"/>
                </a:solidFill>
                <a:latin typeface="+mn-lt"/>
              </a:rPr>
              <a:t>uilding up yourselves on </a:t>
            </a:r>
          </a:p>
          <a:p>
            <a:pPr>
              <a:spcBef>
                <a:spcPct val="0"/>
              </a:spcBef>
              <a:buFontTx/>
              <a:buNone/>
              <a:defRPr/>
            </a:pPr>
            <a:r>
              <a:rPr lang="en-US" sz="1800" dirty="0">
                <a:solidFill>
                  <a:schemeClr val="bg1"/>
                </a:solidFill>
                <a:latin typeface="+mn-lt"/>
              </a:rPr>
              <a:t>          your  most holy faith, praying in the Holy Ghost.”   </a:t>
            </a:r>
            <a:r>
              <a:rPr lang="en-US" sz="1400" dirty="0">
                <a:solidFill>
                  <a:schemeClr val="bg1"/>
                </a:solidFill>
                <a:latin typeface="+mn-lt"/>
              </a:rPr>
              <a:t>(Jude 20)</a:t>
            </a:r>
            <a:endParaRPr lang="en-US" altLang="en-US" sz="1400" dirty="0">
              <a:solidFill>
                <a:schemeClr val="bg1"/>
              </a:solidFill>
              <a:latin typeface="+mn-lt"/>
              <a:cs typeface="Arial" panose="020B0604020202020204" pitchFamily="34" charset="0"/>
            </a:endParaRPr>
          </a:p>
          <a:p>
            <a:pPr algn="r" eaLnBrk="1" hangingPunct="1">
              <a:spcBef>
                <a:spcPct val="0"/>
              </a:spcBef>
              <a:buFontTx/>
              <a:buNone/>
              <a:defRPr/>
            </a:pPr>
            <a:endParaRPr lang="en-US" altLang="en-US" sz="1000" b="0" dirty="0">
              <a:solidFill>
                <a:schemeClr val="bg1"/>
              </a:solidFill>
              <a:latin typeface="Arial Black" panose="020B0A04020102020204" pitchFamily="34" charset="0"/>
              <a:cs typeface="Arial" panose="020B0604020202020204" pitchFamily="34" charset="0"/>
            </a:endParaRPr>
          </a:p>
          <a:p>
            <a:pPr algn="ctr" eaLnBrk="1" hangingPunct="1">
              <a:spcBef>
                <a:spcPct val="0"/>
              </a:spcBef>
              <a:buFontTx/>
              <a:buNone/>
              <a:defRPr/>
            </a:pPr>
            <a:r>
              <a:rPr lang="en-US" altLang="en-US" sz="2000" b="0" dirty="0">
                <a:solidFill>
                  <a:schemeClr val="bg1"/>
                </a:solidFill>
                <a:latin typeface="Arial Black" panose="020B0A04020102020204" pitchFamily="34" charset="0"/>
                <a:cs typeface="Arial" panose="020B0604020202020204" pitchFamily="34" charset="0"/>
              </a:rPr>
              <a:t>He must increase and I must decrease !</a:t>
            </a:r>
            <a:endParaRPr lang="en-US" altLang="en-US" sz="800" dirty="0">
              <a:solidFill>
                <a:schemeClr val="bg1"/>
              </a:solidFill>
              <a:cs typeface="Arial" panose="020B0604020202020204" pitchFamily="34" charset="0"/>
            </a:endParaRPr>
          </a:p>
        </p:txBody>
      </p:sp>
      <p:sp>
        <p:nvSpPr>
          <p:cNvPr id="142339" name="Text Box 3"/>
          <p:cNvSpPr txBox="1">
            <a:spLocks noChangeArrowheads="1"/>
          </p:cNvSpPr>
          <p:nvPr/>
        </p:nvSpPr>
        <p:spPr bwMode="auto">
          <a:xfrm>
            <a:off x="165100" y="162048"/>
            <a:ext cx="6964363" cy="861762"/>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lvl1pPr marL="342900" indent="-342900" defTabSz="950913">
              <a:spcBef>
                <a:spcPct val="20000"/>
              </a:spcBef>
              <a:buChar char="•"/>
              <a:defRPr sz="3200">
                <a:solidFill>
                  <a:schemeClr val="tx1"/>
                </a:solidFill>
                <a:latin typeface="Times New Roman" panose="02020603050405020304" pitchFamily="18" charset="0"/>
              </a:defRPr>
            </a:lvl1pPr>
            <a:lvl2pPr marL="800100" indent="-342900" defTabSz="950913">
              <a:spcBef>
                <a:spcPct val="20000"/>
              </a:spcBef>
              <a:buChar char="–"/>
              <a:defRPr sz="2800">
                <a:solidFill>
                  <a:schemeClr val="tx1"/>
                </a:solidFill>
                <a:latin typeface="Times New Roman" panose="02020603050405020304" pitchFamily="18" charset="0"/>
              </a:defRPr>
            </a:lvl2pPr>
            <a:lvl3pPr marL="1257300" indent="-342900" defTabSz="950913">
              <a:spcBef>
                <a:spcPct val="20000"/>
              </a:spcBef>
              <a:buChar char="•"/>
              <a:defRPr sz="2400">
                <a:solidFill>
                  <a:schemeClr val="tx1"/>
                </a:solidFill>
                <a:latin typeface="Times New Roman" panose="02020603050405020304" pitchFamily="18" charset="0"/>
              </a:defRPr>
            </a:lvl3pPr>
            <a:lvl4pPr marL="1712913" indent="-341313" defTabSz="950913">
              <a:spcBef>
                <a:spcPct val="20000"/>
              </a:spcBef>
              <a:buChar char="–"/>
              <a:defRPr sz="2000">
                <a:solidFill>
                  <a:schemeClr val="tx1"/>
                </a:solidFill>
                <a:latin typeface="Times New Roman" panose="02020603050405020304" pitchFamily="18" charset="0"/>
              </a:defRPr>
            </a:lvl4pPr>
            <a:lvl5pPr marL="2170113" indent="-341313" defTabSz="950913">
              <a:spcBef>
                <a:spcPct val="20000"/>
              </a:spcBef>
              <a:buChar char="»"/>
              <a:defRPr sz="2000">
                <a:solidFill>
                  <a:schemeClr val="tx1"/>
                </a:solidFill>
                <a:latin typeface="Times New Roman" panose="02020603050405020304" pitchFamily="18" charset="0"/>
              </a:defRPr>
            </a:lvl5pPr>
            <a:lvl6pPr marL="2627313" indent="-341313"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84513" indent="-341313"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41713" indent="-341313"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98913" indent="-341313"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00" dirty="0">
              <a:solidFill>
                <a:schemeClr val="bg1"/>
              </a:solidFill>
              <a:latin typeface="Salina" pitchFamily="2" charset="0"/>
              <a:cs typeface="Arial" panose="020B0604020202020204" pitchFamily="34" charset="0"/>
            </a:endParaRPr>
          </a:p>
          <a:p>
            <a:pPr algn="ctr" eaLnBrk="1" hangingPunct="1">
              <a:spcBef>
                <a:spcPct val="0"/>
              </a:spcBef>
              <a:buFontTx/>
              <a:buNone/>
            </a:pPr>
            <a:r>
              <a:rPr lang="en-US" altLang="en-US" sz="4400" dirty="0">
                <a:solidFill>
                  <a:schemeClr val="bg1"/>
                </a:solidFill>
                <a:latin typeface="Salina" pitchFamily="2" charset="0"/>
                <a:cs typeface="Arial" panose="020B0604020202020204" pitchFamily="34" charset="0"/>
              </a:rPr>
              <a:t>2. Transformation Prayer</a:t>
            </a:r>
          </a:p>
          <a:p>
            <a:pPr algn="ctr" eaLnBrk="1" hangingPunct="1">
              <a:spcBef>
                <a:spcPct val="0"/>
              </a:spcBef>
              <a:buFontTx/>
              <a:buNone/>
            </a:pPr>
            <a:endParaRPr lang="en-US" altLang="en-US" sz="200" dirty="0">
              <a:solidFill>
                <a:schemeClr val="bg1"/>
              </a:solidFill>
              <a:latin typeface="Salina" pitchFamily="2" charset="0"/>
              <a:cs typeface="Arial" panose="020B0604020202020204" pitchFamily="34" charset="0"/>
            </a:endParaRPr>
          </a:p>
        </p:txBody>
      </p:sp>
    </p:spTree>
  </p:cSld>
  <p:clrMapOvr>
    <a:masterClrMapping/>
  </p:clrMapOvr>
  <p:transition spd="slow">
    <p:checker/>
    <p:sndAc>
      <p:stSnd>
        <p:snd r:embed="rId3" name="projctor.wav"/>
      </p:stSnd>
    </p:sndAc>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107950" y="61913"/>
            <a:ext cx="7108825" cy="9180512"/>
          </a:xfrm>
          <a:prstGeom prst="rect">
            <a:avLst/>
          </a:prstGeom>
          <a:solidFill>
            <a:srgbClr val="660066"/>
          </a:solidFill>
          <a:ln w="76200">
            <a:solidFill>
              <a:schemeClr val="tx1"/>
            </a:solidFill>
            <a:miter lim="800000"/>
            <a:headEnd/>
            <a:tailEnd/>
          </a:ln>
        </p:spPr>
        <p:txBody>
          <a:bodyPr lIns="91403" tIns="45702" rIns="91403" bIns="45702">
            <a:spAutoFit/>
          </a:bodyPr>
          <a:lstStyle>
            <a:lvl1pPr marL="688975" indent="-403225">
              <a:spcBef>
                <a:spcPct val="20000"/>
              </a:spcBef>
              <a:buChar char="•"/>
              <a:tabLst>
                <a:tab pos="628650" algn="l"/>
              </a:tabLst>
              <a:defRPr sz="3200">
                <a:solidFill>
                  <a:schemeClr val="tx1"/>
                </a:solidFill>
                <a:latin typeface="Times New Roman" panose="02020603050405020304" pitchFamily="18" charset="0"/>
              </a:defRPr>
            </a:lvl1pPr>
            <a:lvl2pPr marL="1258888" indent="-455613">
              <a:spcBef>
                <a:spcPct val="20000"/>
              </a:spcBef>
              <a:buChar char="–"/>
              <a:tabLst>
                <a:tab pos="628650" algn="l"/>
              </a:tabLst>
              <a:defRPr sz="2800">
                <a:solidFill>
                  <a:schemeClr val="tx1"/>
                </a:solidFill>
                <a:latin typeface="Times New Roman" panose="02020603050405020304" pitchFamily="18" charset="0"/>
              </a:defRPr>
            </a:lvl2pPr>
            <a:lvl3pPr marL="1831975" indent="-457200">
              <a:spcBef>
                <a:spcPct val="20000"/>
              </a:spcBef>
              <a:buChar char="•"/>
              <a:tabLst>
                <a:tab pos="628650" algn="l"/>
              </a:tabLst>
              <a:defRPr sz="2400">
                <a:solidFill>
                  <a:schemeClr val="tx1"/>
                </a:solidFill>
                <a:latin typeface="Times New Roman" panose="02020603050405020304" pitchFamily="18" charset="0"/>
              </a:defRPr>
            </a:lvl3pPr>
            <a:lvl4pPr marL="2403475" indent="-457200">
              <a:spcBef>
                <a:spcPct val="20000"/>
              </a:spcBef>
              <a:buChar char="–"/>
              <a:tabLst>
                <a:tab pos="628650" algn="l"/>
              </a:tabLst>
              <a:defRPr sz="2000">
                <a:solidFill>
                  <a:schemeClr val="tx1"/>
                </a:solidFill>
                <a:latin typeface="Times New Roman" panose="02020603050405020304" pitchFamily="18" charset="0"/>
              </a:defRPr>
            </a:lvl4pPr>
            <a:lvl5pPr marL="2974975" indent="-457200">
              <a:spcBef>
                <a:spcPct val="20000"/>
              </a:spcBef>
              <a:buChar char="»"/>
              <a:tabLst>
                <a:tab pos="628650" algn="l"/>
              </a:tabLst>
              <a:defRPr sz="2000">
                <a:solidFill>
                  <a:schemeClr val="tx1"/>
                </a:solidFill>
                <a:latin typeface="Times New Roman" panose="02020603050405020304" pitchFamily="18" charset="0"/>
              </a:defRPr>
            </a:lvl5pPr>
            <a:lvl6pPr marL="3432175" indent="-457200" eaLnBrk="0" fontAlgn="base" hangingPunct="0">
              <a:spcBef>
                <a:spcPct val="20000"/>
              </a:spcBef>
              <a:spcAft>
                <a:spcPct val="0"/>
              </a:spcAft>
              <a:buChar char="»"/>
              <a:tabLst>
                <a:tab pos="628650" algn="l"/>
              </a:tabLst>
              <a:defRPr sz="2000">
                <a:solidFill>
                  <a:schemeClr val="tx1"/>
                </a:solidFill>
                <a:latin typeface="Times New Roman" panose="02020603050405020304" pitchFamily="18" charset="0"/>
              </a:defRPr>
            </a:lvl6pPr>
            <a:lvl7pPr marL="3889375" indent="-457200" eaLnBrk="0" fontAlgn="base" hangingPunct="0">
              <a:spcBef>
                <a:spcPct val="20000"/>
              </a:spcBef>
              <a:spcAft>
                <a:spcPct val="0"/>
              </a:spcAft>
              <a:buChar char="»"/>
              <a:tabLst>
                <a:tab pos="628650" algn="l"/>
              </a:tabLst>
              <a:defRPr sz="2000">
                <a:solidFill>
                  <a:schemeClr val="tx1"/>
                </a:solidFill>
                <a:latin typeface="Times New Roman" panose="02020603050405020304" pitchFamily="18" charset="0"/>
              </a:defRPr>
            </a:lvl7pPr>
            <a:lvl8pPr marL="4346575" indent="-457200" eaLnBrk="0" fontAlgn="base" hangingPunct="0">
              <a:spcBef>
                <a:spcPct val="20000"/>
              </a:spcBef>
              <a:spcAft>
                <a:spcPct val="0"/>
              </a:spcAft>
              <a:buChar char="»"/>
              <a:tabLst>
                <a:tab pos="628650" algn="l"/>
              </a:tabLst>
              <a:defRPr sz="2000">
                <a:solidFill>
                  <a:schemeClr val="tx1"/>
                </a:solidFill>
                <a:latin typeface="Times New Roman" panose="02020603050405020304" pitchFamily="18" charset="0"/>
              </a:defRPr>
            </a:lvl8pPr>
            <a:lvl9pPr marL="4803775" indent="-457200" eaLnBrk="0" fontAlgn="base" hangingPunct="0">
              <a:spcBef>
                <a:spcPct val="20000"/>
              </a:spcBef>
              <a:spcAft>
                <a:spcPct val="0"/>
              </a:spcAft>
              <a:buChar char="»"/>
              <a:tabLst>
                <a:tab pos="628650" algn="l"/>
              </a:tabLst>
              <a:defRPr sz="2000">
                <a:solidFill>
                  <a:schemeClr val="tx1"/>
                </a:solidFill>
                <a:latin typeface="Times New Roman" panose="02020603050405020304" pitchFamily="18" charset="0"/>
              </a:defRPr>
            </a:lvl9pPr>
          </a:lstStyle>
          <a:p>
            <a:pPr algn="ctr">
              <a:spcBef>
                <a:spcPct val="0"/>
              </a:spcBef>
              <a:buFontTx/>
              <a:buNone/>
              <a:defRPr/>
            </a:pPr>
            <a:endParaRPr lang="en-US" altLang="en-US" sz="400" dirty="0">
              <a:solidFill>
                <a:srgbClr val="FF0000"/>
              </a:solidFill>
              <a:latin typeface="Arial Black" panose="020B0A04020102020204" pitchFamily="34" charset="0"/>
              <a:cs typeface="Arial" panose="020B0604020202020204" pitchFamily="34" charset="0"/>
            </a:endParaRPr>
          </a:p>
          <a:p>
            <a:pPr algn="ctr">
              <a:spcBef>
                <a:spcPct val="0"/>
              </a:spcBef>
              <a:buFontTx/>
              <a:buNone/>
              <a:defRPr/>
            </a:pPr>
            <a:endParaRPr lang="en-US" altLang="en-US" sz="400" dirty="0">
              <a:solidFill>
                <a:srgbClr val="FF0000"/>
              </a:solidFill>
              <a:latin typeface="Arial Black" panose="020B0A04020102020204" pitchFamily="34" charset="0"/>
              <a:cs typeface="Arial" panose="020B0604020202020204" pitchFamily="34" charset="0"/>
            </a:endParaRPr>
          </a:p>
          <a:p>
            <a:pPr algn="ctr">
              <a:spcBef>
                <a:spcPct val="0"/>
              </a:spcBef>
              <a:buFontTx/>
              <a:buNone/>
              <a:defRPr/>
            </a:pPr>
            <a:endParaRPr lang="en-US" altLang="en-US" sz="400" dirty="0">
              <a:solidFill>
                <a:srgbClr val="FF0000"/>
              </a:solidFill>
              <a:latin typeface="Arial Black" panose="020B0A04020102020204" pitchFamily="34" charset="0"/>
              <a:cs typeface="Arial" panose="020B0604020202020204" pitchFamily="34" charset="0"/>
            </a:endParaRPr>
          </a:p>
          <a:p>
            <a:pPr algn="ctr">
              <a:spcBef>
                <a:spcPct val="0"/>
              </a:spcBef>
              <a:buFontTx/>
              <a:buNone/>
              <a:defRPr/>
            </a:pPr>
            <a:endParaRPr lang="en-US" altLang="en-US" sz="4000" dirty="0">
              <a:solidFill>
                <a:schemeClr val="bg1"/>
              </a:solidFill>
              <a:latin typeface="Arial Black" panose="020B0A04020102020204" pitchFamily="34" charset="0"/>
              <a:cs typeface="Arial" panose="020B0604020202020204" pitchFamily="34" charset="0"/>
            </a:endParaRPr>
          </a:p>
          <a:p>
            <a:pPr algn="ctr">
              <a:spcBef>
                <a:spcPct val="0"/>
              </a:spcBef>
              <a:buFontTx/>
              <a:buNone/>
              <a:defRPr/>
            </a:pPr>
            <a:endParaRPr lang="en-US" altLang="en-US" sz="1600" dirty="0">
              <a:solidFill>
                <a:schemeClr val="bg1"/>
              </a:solidFill>
              <a:latin typeface="Arial Black" panose="020B0A04020102020204" pitchFamily="34" charset="0"/>
              <a:cs typeface="Arial" panose="020B0604020202020204" pitchFamily="34" charset="0"/>
            </a:endParaRPr>
          </a:p>
          <a:p>
            <a:pPr algn="ctr">
              <a:spcBef>
                <a:spcPct val="0"/>
              </a:spcBef>
              <a:defRPr/>
            </a:pPr>
            <a:r>
              <a:rPr lang="en-US" altLang="en-US" sz="2800" b="0" dirty="0">
                <a:solidFill>
                  <a:schemeClr val="bg1"/>
                </a:solidFill>
                <a:latin typeface="Arial Black" panose="020B0A04020102020204" pitchFamily="34" charset="0"/>
                <a:cs typeface="Arial" panose="020B0604020202020204" pitchFamily="34" charset="0"/>
              </a:rPr>
              <a:t>Our focus is </a:t>
            </a:r>
            <a:r>
              <a:rPr lang="en-US" altLang="en-US" sz="2800" b="0" dirty="0">
                <a:solidFill>
                  <a:srgbClr val="FFFF00"/>
                </a:solidFill>
                <a:latin typeface="Arial Black" panose="020B0A04020102020204" pitchFamily="34" charset="0"/>
                <a:cs typeface="Arial" panose="020B0604020202020204" pitchFamily="34" charset="0"/>
              </a:rPr>
              <a:t>outward</a:t>
            </a:r>
            <a:r>
              <a:rPr lang="en-US" altLang="en-US" sz="2800" b="0" dirty="0">
                <a:solidFill>
                  <a:schemeClr val="bg1"/>
                </a:solidFill>
                <a:latin typeface="Arial Black" panose="020B0A04020102020204" pitchFamily="34" charset="0"/>
                <a:cs typeface="Arial" panose="020B0604020202020204" pitchFamily="34" charset="0"/>
              </a:rPr>
              <a:t>: </a:t>
            </a:r>
            <a:r>
              <a:rPr lang="en-US" altLang="en-US" sz="2400" b="0" dirty="0">
                <a:solidFill>
                  <a:schemeClr val="bg1"/>
                </a:solidFill>
                <a:latin typeface="Arial Black" panose="020B0A04020102020204" pitchFamily="34" charset="0"/>
                <a:cs typeface="Arial" panose="020B0604020202020204" pitchFamily="34" charset="0"/>
              </a:rPr>
              <a:t>the needs </a:t>
            </a:r>
          </a:p>
          <a:p>
            <a:pPr algn="ctr">
              <a:spcBef>
                <a:spcPct val="0"/>
              </a:spcBef>
              <a:buFontTx/>
              <a:buNone/>
              <a:defRPr/>
            </a:pPr>
            <a:r>
              <a:rPr lang="en-US" altLang="en-US" sz="2400" b="0" dirty="0">
                <a:solidFill>
                  <a:schemeClr val="bg1"/>
                </a:solidFill>
                <a:latin typeface="Arial Black" panose="020B0A04020102020204" pitchFamily="34" charset="0"/>
                <a:cs typeface="Arial" panose="020B0604020202020204" pitchFamily="34" charset="0"/>
              </a:rPr>
              <a:t>     of people for healing and salvation.</a:t>
            </a:r>
          </a:p>
          <a:p>
            <a:pPr algn="ctr">
              <a:spcBef>
                <a:spcPct val="0"/>
              </a:spcBef>
              <a:buFontTx/>
              <a:buNone/>
              <a:defRPr/>
            </a:pPr>
            <a:endParaRPr lang="en-US" altLang="en-US" sz="1000" b="0" dirty="0">
              <a:solidFill>
                <a:schemeClr val="bg1"/>
              </a:solidFill>
              <a:latin typeface="Arial Black" panose="020B0A04020102020204" pitchFamily="34" charset="0"/>
              <a:cs typeface="Times New Roman" panose="02020603050405020304" pitchFamily="18" charset="0"/>
            </a:endParaRPr>
          </a:p>
          <a:p>
            <a:pPr>
              <a:spcBef>
                <a:spcPct val="0"/>
              </a:spcBef>
              <a:buFontTx/>
              <a:buNone/>
              <a:defRPr/>
            </a:pPr>
            <a:r>
              <a:rPr lang="en-US" altLang="en-US" sz="1600" dirty="0">
                <a:solidFill>
                  <a:schemeClr val="bg1"/>
                </a:solidFill>
                <a:cs typeface="Arial" panose="020B0604020202020204" pitchFamily="34" charset="0"/>
              </a:rPr>
              <a:t>  </a:t>
            </a:r>
            <a:r>
              <a:rPr lang="en-US" altLang="en-US" sz="2400" b="0" dirty="0">
                <a:solidFill>
                  <a:schemeClr val="bg1"/>
                </a:solidFill>
                <a:latin typeface="Arial Black" panose="020B0A04020102020204" pitchFamily="34" charset="0"/>
                <a:cs typeface="Arial" panose="020B0604020202020204" pitchFamily="34" charset="0"/>
              </a:rPr>
              <a:t>Intercessory Prayer</a:t>
            </a:r>
            <a:r>
              <a:rPr lang="en-US" altLang="en-US" sz="2100" b="0" dirty="0">
                <a:solidFill>
                  <a:schemeClr val="bg1"/>
                </a:solidFill>
                <a:latin typeface="Arial Black" panose="020B0A04020102020204" pitchFamily="34" charset="0"/>
                <a:cs typeface="Arial" panose="020B0604020202020204" pitchFamily="34" charset="0"/>
              </a:rPr>
              <a:t> (friendly forces):</a:t>
            </a:r>
          </a:p>
          <a:p>
            <a:pPr>
              <a:spcBef>
                <a:spcPct val="0"/>
              </a:spcBef>
              <a:buFontTx/>
              <a:buNone/>
              <a:defRPr/>
            </a:pPr>
            <a:endParaRPr lang="en-US" altLang="en-US" sz="4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2000" b="0" dirty="0">
                <a:solidFill>
                  <a:schemeClr val="bg1"/>
                </a:solidFill>
                <a:latin typeface="Arial Black" panose="020B0A04020102020204" pitchFamily="34" charset="0"/>
                <a:cs typeface="Arial" panose="020B0604020202020204" pitchFamily="34" charset="0"/>
              </a:rPr>
              <a:t>   </a:t>
            </a:r>
            <a:r>
              <a:rPr lang="en-US" altLang="en-US" sz="1800" b="0" dirty="0">
                <a:solidFill>
                  <a:schemeClr val="bg1"/>
                </a:solidFill>
                <a:latin typeface="Arial Black" panose="020B0A04020102020204" pitchFamily="34" charset="0"/>
                <a:cs typeface="Arial" panose="020B0604020202020204" pitchFamily="34" charset="0"/>
              </a:rPr>
              <a:t>Standing between God and man, weeping and </a:t>
            </a:r>
          </a:p>
          <a:p>
            <a:pPr>
              <a:spcBef>
                <a:spcPct val="0"/>
              </a:spcBef>
              <a:buFontTx/>
              <a:buNone/>
              <a:defRPr/>
            </a:pPr>
            <a:r>
              <a:rPr lang="en-US" altLang="en-US" sz="1800" b="0" dirty="0">
                <a:solidFill>
                  <a:schemeClr val="bg1"/>
                </a:solidFill>
                <a:latin typeface="Arial Black" panose="020B0A04020102020204" pitchFamily="34" charset="0"/>
                <a:cs typeface="Arial" panose="020B0604020202020204" pitchFamily="34" charset="0"/>
              </a:rPr>
              <a:t>    interceding for our lost neighbors, city, and world.</a:t>
            </a:r>
          </a:p>
          <a:p>
            <a:pPr>
              <a:spcBef>
                <a:spcPct val="0"/>
              </a:spcBef>
              <a:buFontTx/>
              <a:buNone/>
              <a:defRPr/>
            </a:pPr>
            <a:r>
              <a:rPr lang="en-US" altLang="en-US" sz="1000" b="0" dirty="0">
                <a:solidFill>
                  <a:schemeClr val="bg1"/>
                </a:solidFill>
                <a:latin typeface="Arial Black" panose="020B0A04020102020204" pitchFamily="34" charset="0"/>
                <a:cs typeface="Arial" panose="020B0604020202020204" pitchFamily="34" charset="0"/>
              </a:rPr>
              <a:t>        </a:t>
            </a:r>
          </a:p>
          <a:p>
            <a:pPr eaLnBrk="1" hangingPunct="1">
              <a:spcBef>
                <a:spcPct val="0"/>
              </a:spcBef>
              <a:buFontTx/>
              <a:buNone/>
              <a:defRPr/>
            </a:pPr>
            <a:r>
              <a:rPr lang="en-US" altLang="en-US" sz="2000" b="0" dirty="0">
                <a:solidFill>
                  <a:schemeClr val="bg1"/>
                </a:solidFill>
                <a:latin typeface="Arial Black" panose="020B0A04020102020204" pitchFamily="34" charset="0"/>
                <a:cs typeface="Arial" panose="020B0604020202020204" pitchFamily="34" charset="0"/>
              </a:rPr>
              <a:t> </a:t>
            </a:r>
            <a:r>
              <a:rPr lang="en-US" altLang="en-US" sz="2400" b="0" dirty="0">
                <a:solidFill>
                  <a:schemeClr val="bg1"/>
                </a:solidFill>
                <a:latin typeface="Arial Black" panose="020B0A04020102020204" pitchFamily="34" charset="0"/>
                <a:cs typeface="Arial" panose="020B0604020202020204" pitchFamily="34" charset="0"/>
              </a:rPr>
              <a:t>Spiritual Warfare </a:t>
            </a:r>
            <a:r>
              <a:rPr lang="en-US" altLang="en-US" sz="2100" b="0" dirty="0">
                <a:solidFill>
                  <a:schemeClr val="bg1"/>
                </a:solidFill>
                <a:latin typeface="Arial Black" panose="020B0A04020102020204" pitchFamily="34" charset="0"/>
                <a:cs typeface="Arial" panose="020B0604020202020204" pitchFamily="34" charset="0"/>
              </a:rPr>
              <a:t>(unfriendly forces):</a:t>
            </a:r>
          </a:p>
          <a:p>
            <a:pPr eaLnBrk="1" hangingPunct="1">
              <a:spcBef>
                <a:spcPct val="0"/>
              </a:spcBef>
              <a:buFontTx/>
              <a:buNone/>
              <a:defRPr/>
            </a:pPr>
            <a:r>
              <a:rPr lang="en-US" altLang="en-US" sz="400" b="0" dirty="0">
                <a:solidFill>
                  <a:schemeClr val="bg1"/>
                </a:solidFill>
                <a:latin typeface="Arial Black" panose="020B0A04020102020204" pitchFamily="34" charset="0"/>
                <a:cs typeface="Arial" panose="020B0604020202020204" pitchFamily="34" charset="0"/>
              </a:rPr>
              <a:t>   </a:t>
            </a:r>
          </a:p>
          <a:p>
            <a:pPr eaLnBrk="1" hangingPunct="1">
              <a:spcBef>
                <a:spcPct val="0"/>
              </a:spcBef>
              <a:buFontTx/>
              <a:buNone/>
              <a:defRPr/>
            </a:pPr>
            <a:r>
              <a:rPr lang="en-US" altLang="en-US" sz="1900" b="0" dirty="0">
                <a:solidFill>
                  <a:schemeClr val="bg1"/>
                </a:solidFill>
                <a:latin typeface="Arial" panose="020B0604020202020204" pitchFamily="34" charset="0"/>
                <a:cs typeface="Arial" panose="020B0604020202020204" pitchFamily="34" charset="0"/>
              </a:rPr>
              <a:t>   </a:t>
            </a:r>
            <a:r>
              <a:rPr lang="en-US" altLang="en-US" sz="1800" b="0" dirty="0">
                <a:solidFill>
                  <a:schemeClr val="bg1"/>
                </a:solidFill>
                <a:latin typeface="Arial Black" panose="020B0A04020102020204" pitchFamily="34" charset="0"/>
                <a:cs typeface="Arial" panose="020B0604020202020204" pitchFamily="34" charset="0"/>
              </a:rPr>
              <a:t> Standing between Satan and man and binding the</a:t>
            </a:r>
          </a:p>
          <a:p>
            <a:pPr eaLnBrk="1" hangingPunct="1">
              <a:spcBef>
                <a:spcPct val="0"/>
              </a:spcBef>
              <a:buFontTx/>
              <a:buNone/>
              <a:defRPr/>
            </a:pPr>
            <a:r>
              <a:rPr lang="en-US" altLang="en-US" sz="1800" b="0" dirty="0">
                <a:solidFill>
                  <a:schemeClr val="bg1"/>
                </a:solidFill>
                <a:latin typeface="Arial Black" panose="020B0A04020102020204" pitchFamily="34" charset="0"/>
                <a:cs typeface="Arial" panose="020B0604020202020204" pitchFamily="34" charset="0"/>
              </a:rPr>
              <a:t>    powers of evil that have bound and blinded them </a:t>
            </a:r>
          </a:p>
          <a:p>
            <a:pPr eaLnBrk="1" hangingPunct="1">
              <a:spcBef>
                <a:spcPct val="0"/>
              </a:spcBef>
              <a:buFontTx/>
              <a:buNone/>
              <a:defRPr/>
            </a:pPr>
            <a:r>
              <a:rPr lang="en-US" altLang="en-US" sz="1800" b="0" dirty="0">
                <a:solidFill>
                  <a:schemeClr val="bg1"/>
                </a:solidFill>
                <a:latin typeface="Arial Black" panose="020B0A04020102020204" pitchFamily="34" charset="0"/>
                <a:cs typeface="Arial" panose="020B0604020202020204" pitchFamily="34" charset="0"/>
              </a:rPr>
              <a:t>    from coming to the light of the Gospel and the</a:t>
            </a:r>
          </a:p>
          <a:p>
            <a:pPr eaLnBrk="1" hangingPunct="1">
              <a:spcBef>
                <a:spcPct val="0"/>
              </a:spcBef>
              <a:buFontTx/>
              <a:buNone/>
              <a:defRPr/>
            </a:pPr>
            <a:r>
              <a:rPr lang="en-US" altLang="en-US" sz="1800" b="0" dirty="0">
                <a:solidFill>
                  <a:schemeClr val="bg1"/>
                </a:solidFill>
                <a:latin typeface="Arial Black" panose="020B0A04020102020204" pitchFamily="34" charset="0"/>
                <a:cs typeface="Arial" panose="020B0604020202020204" pitchFamily="34" charset="0"/>
              </a:rPr>
              <a:t>    knowledge of Jesus Christ.  </a:t>
            </a:r>
          </a:p>
          <a:p>
            <a:pPr>
              <a:spcBef>
                <a:spcPct val="0"/>
              </a:spcBef>
              <a:buFontTx/>
              <a:buNone/>
              <a:defRPr/>
            </a:pPr>
            <a:r>
              <a:rPr lang="en-US" altLang="en-US" sz="1000" b="0" dirty="0">
                <a:solidFill>
                  <a:schemeClr val="bg1"/>
                </a:solidFill>
                <a:latin typeface="Arial Black" panose="020B0A04020102020204" pitchFamily="34" charset="0"/>
                <a:cs typeface="Arial" panose="020B0604020202020204" pitchFamily="34" charset="0"/>
              </a:rPr>
              <a:t> </a:t>
            </a:r>
          </a:p>
          <a:p>
            <a:pPr>
              <a:spcBef>
                <a:spcPct val="0"/>
              </a:spcBef>
              <a:buFontTx/>
              <a:buNone/>
              <a:defRPr/>
            </a:pPr>
            <a:r>
              <a:rPr lang="en-US" altLang="en-US" sz="2400" b="0" dirty="0">
                <a:solidFill>
                  <a:schemeClr val="bg1"/>
                </a:solidFill>
                <a:latin typeface="Arial Black" panose="020B0A04020102020204" pitchFamily="34" charset="0"/>
                <a:cs typeface="Arial" panose="020B0604020202020204" pitchFamily="34" charset="0"/>
              </a:rPr>
              <a:t> God’s Direction and Wisdom:</a:t>
            </a:r>
          </a:p>
          <a:p>
            <a:pPr>
              <a:spcBef>
                <a:spcPct val="0"/>
              </a:spcBef>
              <a:buFontTx/>
              <a:buNone/>
              <a:defRPr/>
            </a:pPr>
            <a:endParaRPr lang="en-US" altLang="en-US" sz="4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1800" b="0" dirty="0">
                <a:solidFill>
                  <a:schemeClr val="bg1"/>
                </a:solidFill>
                <a:latin typeface="Arial Black" panose="020B0A04020102020204" pitchFamily="34" charset="0"/>
                <a:cs typeface="Arial" panose="020B0604020202020204" pitchFamily="34" charset="0"/>
              </a:rPr>
              <a:t>    Praying for God’s wisdom and direction to know</a:t>
            </a:r>
          </a:p>
          <a:p>
            <a:pPr>
              <a:spcBef>
                <a:spcPct val="0"/>
              </a:spcBef>
              <a:buFontTx/>
              <a:buNone/>
              <a:defRPr/>
            </a:pPr>
            <a:r>
              <a:rPr lang="en-US" altLang="en-US" sz="1800" b="0" dirty="0">
                <a:solidFill>
                  <a:schemeClr val="bg1"/>
                </a:solidFill>
                <a:latin typeface="Arial Black" panose="020B0A04020102020204" pitchFamily="34" charset="0"/>
                <a:cs typeface="Arial" panose="020B0604020202020204" pitchFamily="34" charset="0"/>
              </a:rPr>
              <a:t>    how to most effectively reach our lost world.</a:t>
            </a:r>
          </a:p>
          <a:p>
            <a:pPr>
              <a:spcBef>
                <a:spcPct val="0"/>
              </a:spcBef>
              <a:buFontTx/>
              <a:buNone/>
              <a:defRPr/>
            </a:pPr>
            <a:endParaRPr lang="en-US" altLang="en-US" sz="10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1500" b="0" dirty="0">
                <a:solidFill>
                  <a:schemeClr val="bg1"/>
                </a:solidFill>
                <a:latin typeface="Arial Black" panose="020B0A04020102020204" pitchFamily="34" charset="0"/>
                <a:cs typeface="Arial" panose="020B0604020202020204" pitchFamily="34" charset="0"/>
              </a:rPr>
              <a:t>  </a:t>
            </a:r>
            <a:r>
              <a:rPr lang="en-US" altLang="en-US" sz="2400" b="0" dirty="0">
                <a:solidFill>
                  <a:schemeClr val="bg1"/>
                </a:solidFill>
                <a:latin typeface="Arial Black" panose="020B0A04020102020204" pitchFamily="34" charset="0"/>
              </a:rPr>
              <a:t>Praying Prophecies into Fulfillment: </a:t>
            </a:r>
          </a:p>
          <a:p>
            <a:pPr>
              <a:spcBef>
                <a:spcPct val="0"/>
              </a:spcBef>
              <a:buFontTx/>
              <a:buNone/>
              <a:defRPr/>
            </a:pPr>
            <a:r>
              <a:rPr lang="en-US" altLang="en-US" sz="400" b="0" dirty="0">
                <a:solidFill>
                  <a:schemeClr val="bg1"/>
                </a:solidFill>
                <a:latin typeface="Arial Black" panose="020B0A04020102020204" pitchFamily="34" charset="0"/>
              </a:rPr>
              <a:t> </a:t>
            </a:r>
            <a:endParaRPr lang="en-US" altLang="en-US" sz="400" b="0" dirty="0">
              <a:solidFill>
                <a:schemeClr val="bg1"/>
              </a:solidFill>
              <a:latin typeface="Arial Black" panose="020B0A04020102020204" pitchFamily="34" charset="0"/>
              <a:cs typeface="Arial" panose="020B0604020202020204" pitchFamily="34" charset="0"/>
            </a:endParaRPr>
          </a:p>
          <a:p>
            <a:pPr>
              <a:spcBef>
                <a:spcPct val="0"/>
              </a:spcBef>
              <a:buFontTx/>
              <a:buNone/>
              <a:defRPr/>
            </a:pPr>
            <a:r>
              <a:rPr lang="en-US" altLang="en-US" sz="1800" b="0" dirty="0">
                <a:solidFill>
                  <a:schemeClr val="bg1"/>
                </a:solidFill>
                <a:latin typeface="Arial Black" panose="020B0A04020102020204" pitchFamily="34" charset="0"/>
              </a:rPr>
              <a:t>     Praying into fulfillment the promises and   </a:t>
            </a:r>
          </a:p>
          <a:p>
            <a:pPr>
              <a:spcBef>
                <a:spcPct val="0"/>
              </a:spcBef>
              <a:buFontTx/>
              <a:buNone/>
              <a:defRPr/>
            </a:pPr>
            <a:r>
              <a:rPr lang="en-US" altLang="en-US" sz="1800" b="0" dirty="0">
                <a:solidFill>
                  <a:schemeClr val="bg1"/>
                </a:solidFill>
                <a:latin typeface="Arial Black" panose="020B0A04020102020204" pitchFamily="34" charset="0"/>
              </a:rPr>
              <a:t>     prophecies in God’s Word regarding the complete restoration of the church with apostolic power and</a:t>
            </a:r>
            <a:r>
              <a:rPr lang="en-US" altLang="en-US" sz="1800" b="0" dirty="0">
                <a:solidFill>
                  <a:schemeClr val="bg1"/>
                </a:solidFill>
                <a:latin typeface="Rockwell Extra Bold" panose="02060903040505020403" pitchFamily="18" charset="0"/>
              </a:rPr>
              <a:t> </a:t>
            </a:r>
            <a:r>
              <a:rPr lang="en-US" altLang="en-US" sz="1800" b="0" dirty="0">
                <a:solidFill>
                  <a:schemeClr val="bg1"/>
                </a:solidFill>
                <a:latin typeface="Arial Black" panose="020B0A04020102020204" pitchFamily="34" charset="0"/>
              </a:rPr>
              <a:t>dominion over Satan and sickness.</a:t>
            </a:r>
          </a:p>
          <a:p>
            <a:pPr>
              <a:spcBef>
                <a:spcPct val="0"/>
              </a:spcBef>
              <a:buFontTx/>
              <a:buNone/>
              <a:defRPr/>
            </a:pPr>
            <a:endParaRPr lang="en-US" altLang="en-US" sz="600" b="0" dirty="0">
              <a:solidFill>
                <a:schemeClr val="bg1"/>
              </a:solidFill>
              <a:latin typeface="Arial Black" panose="020B0A04020102020204" pitchFamily="34" charset="0"/>
            </a:endParaRPr>
          </a:p>
          <a:p>
            <a:pPr marL="285750" indent="0" algn="ctr">
              <a:buFontTx/>
              <a:buNone/>
              <a:defRPr/>
            </a:pPr>
            <a:r>
              <a:rPr lang="en-US" sz="1800" dirty="0">
                <a:solidFill>
                  <a:schemeClr val="bg1"/>
                </a:solidFill>
              </a:rPr>
              <a:t>“He called His twelve disciples together, and gave them power and authority over all devils and diseases.”  </a:t>
            </a:r>
            <a:r>
              <a:rPr lang="en-US" sz="1800" i="1" dirty="0">
                <a:solidFill>
                  <a:schemeClr val="bg1"/>
                </a:solidFill>
              </a:rPr>
              <a:t>(five-fold ministry)</a:t>
            </a:r>
          </a:p>
          <a:p>
            <a:pPr marL="285750" indent="0" algn="ctr">
              <a:buFontTx/>
              <a:buNone/>
              <a:defRPr/>
            </a:pPr>
            <a:endParaRPr lang="en-US" sz="600" dirty="0">
              <a:solidFill>
                <a:schemeClr val="bg1"/>
              </a:solidFill>
            </a:endParaRPr>
          </a:p>
          <a:p>
            <a:pPr marL="285750" indent="0" algn="ctr">
              <a:buFontTx/>
              <a:buNone/>
              <a:defRPr/>
            </a:pPr>
            <a:r>
              <a:rPr lang="en-US" sz="1800" dirty="0">
                <a:solidFill>
                  <a:schemeClr val="bg1"/>
                </a:solidFill>
              </a:rPr>
              <a:t>“The Lord appointed seventy also . . . heal the sick . . . I give             you power over all the power of the enemy.”  </a:t>
            </a:r>
            <a:r>
              <a:rPr lang="en-US" sz="1800" i="1" dirty="0">
                <a:solidFill>
                  <a:schemeClr val="bg1"/>
                </a:solidFill>
              </a:rPr>
              <a:t>(the laity)</a:t>
            </a:r>
          </a:p>
          <a:p>
            <a:pPr marL="285750" indent="0" algn="ctr">
              <a:buFontTx/>
              <a:buNone/>
              <a:defRPr/>
            </a:pPr>
            <a:endParaRPr lang="en-US" sz="600" dirty="0">
              <a:solidFill>
                <a:schemeClr val="bg1"/>
              </a:solidFill>
            </a:endParaRPr>
          </a:p>
        </p:txBody>
      </p:sp>
      <p:sp>
        <p:nvSpPr>
          <p:cNvPr id="144387" name="Text Box 3"/>
          <p:cNvSpPr txBox="1">
            <a:spLocks noChangeArrowheads="1"/>
          </p:cNvSpPr>
          <p:nvPr/>
        </p:nvSpPr>
        <p:spPr bwMode="auto">
          <a:xfrm>
            <a:off x="216877" y="166688"/>
            <a:ext cx="6884988" cy="830985"/>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8" tIns="45714" rIns="91428" bIns="45714">
            <a:spAutoFit/>
          </a:bodyPr>
          <a:lstStyle>
            <a:lvl1pPr marL="342900" indent="-342900" defTabSz="950913">
              <a:spcBef>
                <a:spcPct val="20000"/>
              </a:spcBef>
              <a:buChar char="•"/>
              <a:defRPr sz="3200">
                <a:solidFill>
                  <a:schemeClr val="tx1"/>
                </a:solidFill>
                <a:latin typeface="Times New Roman" panose="02020603050405020304" pitchFamily="18" charset="0"/>
              </a:defRPr>
            </a:lvl1pPr>
            <a:lvl2pPr marL="800100" indent="-342900" defTabSz="950913">
              <a:spcBef>
                <a:spcPct val="20000"/>
              </a:spcBef>
              <a:buChar char="–"/>
              <a:defRPr sz="2800">
                <a:solidFill>
                  <a:schemeClr val="tx1"/>
                </a:solidFill>
                <a:latin typeface="Times New Roman" panose="02020603050405020304" pitchFamily="18" charset="0"/>
              </a:defRPr>
            </a:lvl2pPr>
            <a:lvl3pPr marL="1257300" indent="-342900" defTabSz="950913">
              <a:spcBef>
                <a:spcPct val="20000"/>
              </a:spcBef>
              <a:buChar char="•"/>
              <a:defRPr sz="2400">
                <a:solidFill>
                  <a:schemeClr val="tx1"/>
                </a:solidFill>
                <a:latin typeface="Times New Roman" panose="02020603050405020304" pitchFamily="18" charset="0"/>
              </a:defRPr>
            </a:lvl3pPr>
            <a:lvl4pPr marL="1712913" indent="-341313" defTabSz="950913">
              <a:spcBef>
                <a:spcPct val="20000"/>
              </a:spcBef>
              <a:buChar char="–"/>
              <a:defRPr sz="2000">
                <a:solidFill>
                  <a:schemeClr val="tx1"/>
                </a:solidFill>
                <a:latin typeface="Times New Roman" panose="02020603050405020304" pitchFamily="18" charset="0"/>
              </a:defRPr>
            </a:lvl4pPr>
            <a:lvl5pPr marL="2170113" indent="-341313" defTabSz="950913">
              <a:spcBef>
                <a:spcPct val="20000"/>
              </a:spcBef>
              <a:buChar char="»"/>
              <a:defRPr sz="2000">
                <a:solidFill>
                  <a:schemeClr val="tx1"/>
                </a:solidFill>
                <a:latin typeface="Times New Roman" panose="02020603050405020304" pitchFamily="18" charset="0"/>
              </a:defRPr>
            </a:lvl5pPr>
            <a:lvl6pPr marL="2627313" indent="-341313"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84513" indent="-341313"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41713" indent="-341313"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98913" indent="-341313"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00" dirty="0">
              <a:solidFill>
                <a:schemeClr val="bg1"/>
              </a:solidFill>
              <a:latin typeface="Arial Black" panose="020B0A04020102020204" pitchFamily="34" charset="0"/>
              <a:cs typeface="Arial" panose="020B0604020202020204" pitchFamily="34" charset="0"/>
            </a:endParaRPr>
          </a:p>
          <a:p>
            <a:pPr algn="ctr" eaLnBrk="1" hangingPunct="1">
              <a:spcBef>
                <a:spcPct val="0"/>
              </a:spcBef>
              <a:buFontTx/>
              <a:buNone/>
            </a:pPr>
            <a:r>
              <a:rPr lang="en-US" altLang="en-US" sz="4400" dirty="0">
                <a:solidFill>
                  <a:schemeClr val="bg1"/>
                </a:solidFill>
                <a:latin typeface="Salina" pitchFamily="2" charset="0"/>
                <a:cs typeface="Arial" panose="020B0604020202020204" pitchFamily="34" charset="0"/>
              </a:rPr>
              <a:t>3. Dominion Prayer</a:t>
            </a:r>
          </a:p>
          <a:p>
            <a:pPr algn="ctr" eaLnBrk="1" hangingPunct="1">
              <a:spcBef>
                <a:spcPct val="0"/>
              </a:spcBef>
              <a:buFontTx/>
              <a:buNone/>
            </a:pPr>
            <a:endParaRPr lang="en-US" altLang="en-US" sz="200" dirty="0">
              <a:solidFill>
                <a:schemeClr val="bg1"/>
              </a:solidFill>
              <a:latin typeface="Arial Black" panose="020B0A04020102020204" pitchFamily="34" charset="0"/>
              <a:cs typeface="Arial" panose="020B0604020202020204" pitchFamily="34" charset="0"/>
            </a:endParaRPr>
          </a:p>
        </p:txBody>
      </p:sp>
    </p:spTree>
  </p:cSld>
  <p:clrMapOvr>
    <a:masterClrMapping/>
  </p:clrMapOvr>
  <p:transition spd="slow">
    <p:checker/>
    <p:sndAc>
      <p:stSnd>
        <p:snd r:embed="rId3" name="projctor.wav"/>
      </p:stSnd>
    </p:sndAc>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56112"/>
            <a:ext cx="7315200" cy="9483969"/>
          </a:xfrm>
          <a:prstGeom prst="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5400000" scaled="1"/>
          </a:gradFill>
          <a:effectLst/>
        </p:spPr>
        <p:txBody>
          <a:bodyPr wrap="square" rtlCol="0">
            <a:spAutoFit/>
          </a:bodyPr>
          <a:lstStyle/>
          <a:p>
            <a:pPr algn="ctr"/>
            <a:endParaRPr lang="en-US" dirty="0"/>
          </a:p>
          <a:p>
            <a:pPr algn="ctr"/>
            <a:endParaRPr lang="en-US" dirty="0"/>
          </a:p>
          <a:p>
            <a:pPr algn="ctr"/>
            <a:endParaRPr lang="en-US" dirty="0"/>
          </a:p>
          <a:p>
            <a:pPr algn="ctr"/>
            <a:r>
              <a:rPr lang="en-US" dirty="0"/>
              <a:t>  </a:t>
            </a:r>
          </a:p>
          <a:p>
            <a:pPr algn="ctr"/>
            <a:endParaRPr lang="en-US" dirty="0"/>
          </a:p>
          <a:p>
            <a:pPr algn="ctr"/>
            <a:endParaRPr lang="en-US" sz="2000" dirty="0"/>
          </a:p>
          <a:p>
            <a:pPr algn="ctr"/>
            <a:r>
              <a:rPr lang="en-US" sz="2000" dirty="0"/>
              <a:t>   </a:t>
            </a:r>
          </a:p>
          <a:p>
            <a:pPr algn="ctr">
              <a:tabLst>
                <a:tab pos="796925" algn="l"/>
              </a:tabLst>
            </a:pPr>
            <a:r>
              <a:rPr lang="en-US" dirty="0"/>
              <a:t>                                    </a:t>
            </a:r>
            <a:r>
              <a:rPr lang="en-US" dirty="0">
                <a:solidFill>
                  <a:srgbClr val="006600"/>
                </a:solidFill>
              </a:rPr>
              <a:t>C</a:t>
            </a:r>
          </a:p>
          <a:p>
            <a:pPr algn="ctr"/>
            <a:r>
              <a:rPr lang="en-US" dirty="0"/>
              <a:t>                                                     </a:t>
            </a:r>
          </a:p>
          <a:p>
            <a:pPr algn="ctr"/>
            <a:endParaRPr lang="en-US" dirty="0"/>
          </a:p>
          <a:p>
            <a:pPr algn="ctr"/>
            <a:endParaRPr lang="en-US" dirty="0"/>
          </a:p>
          <a:p>
            <a:pPr algn="ctr"/>
            <a:endParaRPr lang="en-US" dirty="0"/>
          </a:p>
          <a:p>
            <a:pPr algn="ctr"/>
            <a:endParaRPr lang="en-US" sz="1200" dirty="0"/>
          </a:p>
          <a:p>
            <a:pPr algn="ctr"/>
            <a:r>
              <a:rPr lang="en-US" dirty="0"/>
              <a:t>                                   </a:t>
            </a:r>
          </a:p>
          <a:p>
            <a:pPr algn="ctr"/>
            <a:endParaRPr lang="en-US" dirty="0"/>
          </a:p>
          <a:p>
            <a:pPr algn="ctr"/>
            <a:r>
              <a:rPr lang="en-US" dirty="0"/>
              <a:t>       </a:t>
            </a:r>
            <a:endParaRPr lang="en-US" sz="1400" dirty="0"/>
          </a:p>
          <a:p>
            <a:pPr algn="ctr"/>
            <a:r>
              <a:rPr lang="en-US" dirty="0"/>
              <a:t>          </a:t>
            </a:r>
          </a:p>
        </p:txBody>
      </p:sp>
      <p:pic>
        <p:nvPicPr>
          <p:cNvPr id="33" name="Picture 32"/>
          <p:cNvPicPr/>
          <p:nvPr/>
        </p:nvPicPr>
        <p:blipFill>
          <a:blip r:embed="rId3"/>
          <a:stretch>
            <a:fillRect/>
          </a:stretch>
        </p:blipFill>
        <p:spPr>
          <a:xfrm>
            <a:off x="0" y="-2503"/>
            <a:ext cx="7315200" cy="6726701"/>
          </a:xfrm>
          <a:prstGeom prst="rect">
            <a:avLst/>
          </a:prstGeom>
          <a:ln>
            <a:noFill/>
          </a:ln>
        </p:spPr>
      </p:pic>
      <p:sp>
        <p:nvSpPr>
          <p:cNvPr id="7" name="Star: 5 Points 6"/>
          <p:cNvSpPr/>
          <p:nvPr/>
        </p:nvSpPr>
        <p:spPr bwMode="auto">
          <a:xfrm>
            <a:off x="1249680" y="1005681"/>
            <a:ext cx="45719" cy="45719"/>
          </a:xfrm>
          <a:prstGeom prst="star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chemeClr val="bg1"/>
              </a:solidFill>
              <a:effectLst/>
              <a:latin typeface="Rockwell Extra Bold" panose="02060903040505020403" pitchFamily="18" charset="0"/>
            </a:endParaRPr>
          </a:p>
        </p:txBody>
      </p:sp>
      <p:cxnSp>
        <p:nvCxnSpPr>
          <p:cNvPr id="11" name="Connector: Curved 10"/>
          <p:cNvCxnSpPr/>
          <p:nvPr/>
        </p:nvCxnSpPr>
        <p:spPr bwMode="auto">
          <a:xfrm>
            <a:off x="10058400" y="1905853"/>
            <a:ext cx="914400" cy="914400"/>
          </a:xfrm>
          <a:prstGeom prst="curvedConnector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ctor: Curved 12"/>
          <p:cNvCxnSpPr/>
          <p:nvPr/>
        </p:nvCxnSpPr>
        <p:spPr bwMode="auto">
          <a:xfrm>
            <a:off x="2118360" y="2834481"/>
            <a:ext cx="914400" cy="914400"/>
          </a:xfrm>
          <a:prstGeom prst="curvedConnector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ctor: Curved 14"/>
          <p:cNvCxnSpPr/>
          <p:nvPr/>
        </p:nvCxnSpPr>
        <p:spPr bwMode="auto">
          <a:xfrm>
            <a:off x="2362200" y="2346800"/>
            <a:ext cx="914400" cy="914400"/>
          </a:xfrm>
          <a:prstGeom prst="curvedConnector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nector: Curved 16"/>
          <p:cNvCxnSpPr/>
          <p:nvPr/>
        </p:nvCxnSpPr>
        <p:spPr bwMode="auto">
          <a:xfrm>
            <a:off x="1958168" y="2925921"/>
            <a:ext cx="914400" cy="914400"/>
          </a:xfrm>
          <a:prstGeom prst="curvedConnector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tangle: Rounded Corners 27"/>
          <p:cNvSpPr/>
          <p:nvPr/>
        </p:nvSpPr>
        <p:spPr bwMode="auto">
          <a:xfrm>
            <a:off x="504658" y="8071416"/>
            <a:ext cx="1505850" cy="715089"/>
          </a:xfrm>
          <a:prstGeom prst="roundRect">
            <a:avLst/>
          </a:prstGeom>
          <a:solidFill>
            <a:srgbClr val="FF0000"/>
          </a:solid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Rockwell Extra Bold" panose="02060903040505020403" pitchFamily="18" charset="0"/>
              </a:rPr>
              <a:t> </a:t>
            </a:r>
            <a:r>
              <a:rPr kumimoji="0" lang="en-US" sz="1800" b="1" i="0" u="none" strike="noStrike" cap="none" normalizeH="0" baseline="0" dirty="0">
                <a:ln>
                  <a:noFill/>
                </a:ln>
                <a:solidFill>
                  <a:schemeClr val="bg1"/>
                </a:solidFill>
                <a:effectLst/>
                <a:latin typeface="Rockwell Extra Bold" panose="02060903040505020403" pitchFamily="18" charset="0"/>
              </a:rPr>
              <a:t>Thank </a:t>
            </a:r>
          </a:p>
          <a:p>
            <a:pPr marL="0" marR="0" indent="0" algn="ctr" defTabSz="914400" rtl="0" eaLnBrk="0" fontAlgn="base" latinLnBrk="0" hangingPunct="0">
              <a:lnSpc>
                <a:spcPct val="100000"/>
              </a:lnSpc>
              <a:spcBef>
                <a:spcPct val="0"/>
              </a:spcBef>
              <a:spcAft>
                <a:spcPct val="0"/>
              </a:spcAft>
              <a:buClrTx/>
              <a:buSzTx/>
              <a:buFontTx/>
              <a:buNone/>
              <a:tabLst/>
            </a:pPr>
            <a:r>
              <a:rPr lang="en-US" sz="1800" dirty="0"/>
              <a:t>Y</a:t>
            </a:r>
            <a:r>
              <a:rPr kumimoji="0" lang="en-US" sz="1800" b="1" i="0" u="none" strike="noStrike" cap="none" normalizeH="0" baseline="0" dirty="0">
                <a:ln>
                  <a:noFill/>
                </a:ln>
                <a:solidFill>
                  <a:schemeClr val="bg1"/>
                </a:solidFill>
                <a:effectLst/>
                <a:latin typeface="Rockwell Extra Bold" panose="02060903040505020403" pitchFamily="18" charset="0"/>
              </a:rPr>
              <a:t>ou</a:t>
            </a:r>
          </a:p>
        </p:txBody>
      </p:sp>
      <p:sp>
        <p:nvSpPr>
          <p:cNvPr id="30" name="Rectangle: Rounded Corners 29"/>
          <p:cNvSpPr/>
          <p:nvPr/>
        </p:nvSpPr>
        <p:spPr bwMode="auto">
          <a:xfrm>
            <a:off x="2948304" y="8071416"/>
            <a:ext cx="1535773" cy="715089"/>
          </a:xfrm>
          <a:prstGeom prst="roundRect">
            <a:avLst/>
          </a:prstGeom>
          <a:solidFill>
            <a:srgbClr val="000099"/>
          </a:solid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Rockwell Extra Bold" panose="02060903040505020403" pitchFamily="18" charset="0"/>
              </a:rPr>
              <a:t>Change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Rockwell Extra Bold" panose="02060903040505020403" pitchFamily="18" charset="0"/>
              </a:rPr>
              <a:t> Me</a:t>
            </a:r>
          </a:p>
        </p:txBody>
      </p:sp>
      <p:sp>
        <p:nvSpPr>
          <p:cNvPr id="31" name="Rectangle: Rounded Corners 30"/>
          <p:cNvSpPr/>
          <p:nvPr/>
        </p:nvSpPr>
        <p:spPr bwMode="auto">
          <a:xfrm>
            <a:off x="5425156" y="8071416"/>
            <a:ext cx="1432843" cy="715089"/>
          </a:xfrm>
          <a:prstGeom prst="roundRect">
            <a:avLst/>
          </a:prstGeom>
          <a:solidFill>
            <a:srgbClr val="006600"/>
          </a:solid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Rockwell Extra Bold" panose="02060903040505020403" pitchFamily="18" charset="0"/>
              </a:rPr>
              <a:t>Help </a:t>
            </a:r>
            <a:r>
              <a:rPr lang="en-US" sz="1800" dirty="0"/>
              <a:t> </a:t>
            </a:r>
          </a:p>
          <a:p>
            <a:pPr marL="0" marR="0" indent="0" algn="ctr" defTabSz="914400" rtl="0" eaLnBrk="0" fontAlgn="base" latinLnBrk="0" hangingPunct="0">
              <a:lnSpc>
                <a:spcPct val="100000"/>
              </a:lnSpc>
              <a:spcBef>
                <a:spcPct val="0"/>
              </a:spcBef>
              <a:spcAft>
                <a:spcPct val="0"/>
              </a:spcAft>
              <a:buClrTx/>
              <a:buSzTx/>
              <a:buFontTx/>
              <a:buNone/>
              <a:tabLst/>
            </a:pPr>
            <a:r>
              <a:rPr lang="en-US" sz="1800" dirty="0"/>
              <a:t>Others</a:t>
            </a:r>
            <a:endParaRPr kumimoji="0" lang="en-US" sz="1800" b="1" i="0" u="none" strike="noStrike" cap="none" normalizeH="0" baseline="0" dirty="0">
              <a:ln>
                <a:noFill/>
              </a:ln>
              <a:solidFill>
                <a:schemeClr val="bg1"/>
              </a:solidFill>
              <a:effectLst/>
              <a:latin typeface="Rockwell Extra Bold" panose="02060903040505020403" pitchFamily="18" charset="0"/>
            </a:endParaRPr>
          </a:p>
        </p:txBody>
      </p:sp>
      <p:cxnSp>
        <p:nvCxnSpPr>
          <p:cNvPr id="56" name="Connector: Curved 55"/>
          <p:cNvCxnSpPr>
            <a:cxnSpLocks/>
          </p:cNvCxnSpPr>
          <p:nvPr/>
        </p:nvCxnSpPr>
        <p:spPr bwMode="auto">
          <a:xfrm rot="16200000" flipH="1">
            <a:off x="3994638" y="2105890"/>
            <a:ext cx="2612431" cy="1766139"/>
          </a:xfrm>
          <a:prstGeom prst="curvedConnector3">
            <a:avLst>
              <a:gd name="adj1" fmla="val 44615"/>
            </a:avLst>
          </a:prstGeom>
          <a:ln w="19050" cap="flat" cmpd="sng" algn="ctr">
            <a:solidFill>
              <a:srgbClr val="006600"/>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62" name="Connector: Curved 61"/>
          <p:cNvCxnSpPr>
            <a:cxnSpLocks/>
          </p:cNvCxnSpPr>
          <p:nvPr/>
        </p:nvCxnSpPr>
        <p:spPr bwMode="auto">
          <a:xfrm rot="16200000" flipH="1">
            <a:off x="3955146" y="2119684"/>
            <a:ext cx="2423690" cy="1752510"/>
          </a:xfrm>
          <a:prstGeom prst="curvedConnector3">
            <a:avLst>
              <a:gd name="adj1" fmla="val 48549"/>
            </a:avLst>
          </a:prstGeom>
          <a:ln w="19050" cap="flat" cmpd="sng" algn="ctr">
            <a:solidFill>
              <a:srgbClr val="006600"/>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63" name="Connector: Curved 62"/>
          <p:cNvCxnSpPr>
            <a:cxnSpLocks/>
          </p:cNvCxnSpPr>
          <p:nvPr/>
        </p:nvCxnSpPr>
        <p:spPr bwMode="auto">
          <a:xfrm rot="16200000" flipH="1">
            <a:off x="3770150" y="2196756"/>
            <a:ext cx="2514603" cy="1703342"/>
          </a:xfrm>
          <a:prstGeom prst="curvedConnector3">
            <a:avLst>
              <a:gd name="adj1" fmla="val 50000"/>
            </a:avLst>
          </a:prstGeom>
          <a:ln w="19050" cap="flat" cmpd="sng" algn="ctr">
            <a:solidFill>
              <a:srgbClr val="006600"/>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70" name="Connector: Curved 69"/>
          <p:cNvCxnSpPr>
            <a:cxnSpLocks/>
          </p:cNvCxnSpPr>
          <p:nvPr/>
        </p:nvCxnSpPr>
        <p:spPr bwMode="auto">
          <a:xfrm rot="16200000" flipH="1">
            <a:off x="2079505" y="3384124"/>
            <a:ext cx="3008182" cy="7332"/>
          </a:xfrm>
          <a:prstGeom prst="curvedConnector3">
            <a:avLst>
              <a:gd name="adj1" fmla="val 50000"/>
            </a:avLst>
          </a:prstGeom>
          <a:ln w="19050" cap="flat" cmpd="sng" algn="ctr">
            <a:solidFill>
              <a:schemeClr val="accent2"/>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67" name="Connector: Curved 66"/>
          <p:cNvCxnSpPr>
            <a:cxnSpLocks/>
          </p:cNvCxnSpPr>
          <p:nvPr/>
        </p:nvCxnSpPr>
        <p:spPr bwMode="auto">
          <a:xfrm rot="5400000">
            <a:off x="1899980" y="3389507"/>
            <a:ext cx="3010170" cy="12700"/>
          </a:xfrm>
          <a:prstGeom prst="curvedConnector3">
            <a:avLst>
              <a:gd name="adj1" fmla="val 50000"/>
            </a:avLst>
          </a:prstGeom>
          <a:ln w="19050" cap="flat" cmpd="sng" algn="ctr">
            <a:solidFill>
              <a:srgbClr val="0000CC"/>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64" name="Connector: Curved 63"/>
          <p:cNvCxnSpPr>
            <a:cxnSpLocks/>
          </p:cNvCxnSpPr>
          <p:nvPr/>
        </p:nvCxnSpPr>
        <p:spPr bwMode="auto">
          <a:xfrm rot="5400000">
            <a:off x="2226433" y="3366929"/>
            <a:ext cx="2975949" cy="27062"/>
          </a:xfrm>
          <a:prstGeom prst="curvedConnector3">
            <a:avLst>
              <a:gd name="adj1" fmla="val 57485"/>
            </a:avLst>
          </a:prstGeom>
          <a:ln w="19050" cap="flat" cmpd="sng" algn="ctr">
            <a:solidFill>
              <a:srgbClr val="0000CC"/>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54" name="Connector: Curved 53"/>
          <p:cNvCxnSpPr>
            <a:cxnSpLocks/>
          </p:cNvCxnSpPr>
          <p:nvPr/>
        </p:nvCxnSpPr>
        <p:spPr bwMode="auto">
          <a:xfrm rot="5400000" flipH="1" flipV="1">
            <a:off x="698057" y="2156453"/>
            <a:ext cx="2498393" cy="1568449"/>
          </a:xfrm>
          <a:prstGeom prst="curvedConnector3">
            <a:avLst>
              <a:gd name="adj1" fmla="val 49062"/>
            </a:avLst>
          </a:prstGeom>
          <a:ln w="19050" cap="flat" cmpd="sng" algn="ctr">
            <a:solidFill>
              <a:srgbClr val="FF0000"/>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53" name="Connector: Curved 52"/>
          <p:cNvCxnSpPr>
            <a:cxnSpLocks/>
          </p:cNvCxnSpPr>
          <p:nvPr/>
        </p:nvCxnSpPr>
        <p:spPr bwMode="auto">
          <a:xfrm rot="5400000" flipH="1" flipV="1">
            <a:off x="488374" y="2170261"/>
            <a:ext cx="2596662" cy="1627378"/>
          </a:xfrm>
          <a:prstGeom prst="curvedConnector3">
            <a:avLst>
              <a:gd name="adj1" fmla="val 54515"/>
            </a:avLst>
          </a:prstGeom>
          <a:ln w="19050" cap="flat" cmpd="sng" algn="ctr">
            <a:solidFill>
              <a:srgbClr val="FF0000"/>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51" name="Connector: Curved 50"/>
          <p:cNvCxnSpPr>
            <a:cxnSpLocks/>
          </p:cNvCxnSpPr>
          <p:nvPr/>
        </p:nvCxnSpPr>
        <p:spPr bwMode="auto">
          <a:xfrm rot="5400000" flipH="1" flipV="1">
            <a:off x="414207" y="2070614"/>
            <a:ext cx="2532280" cy="1621615"/>
          </a:xfrm>
          <a:prstGeom prst="curvedConnector3">
            <a:avLst>
              <a:gd name="adj1" fmla="val 55555"/>
            </a:avLst>
          </a:prstGeom>
          <a:ln w="19050" cap="flat" cmpd="sng" algn="ctr">
            <a:solidFill>
              <a:srgbClr val="FF0000"/>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
        <p:nvSpPr>
          <p:cNvPr id="29" name="TextBox 28"/>
          <p:cNvSpPr txBox="1"/>
          <p:nvPr/>
        </p:nvSpPr>
        <p:spPr>
          <a:xfrm>
            <a:off x="809128" y="3215481"/>
            <a:ext cx="574196" cy="707886"/>
          </a:xfrm>
          <a:prstGeom prst="rect">
            <a:avLst/>
          </a:prstGeom>
          <a:noFill/>
        </p:spPr>
        <p:txBody>
          <a:bodyPr wrap="square" rtlCol="0">
            <a:spAutoFit/>
          </a:bodyPr>
          <a:lstStyle/>
          <a:p>
            <a:r>
              <a:rPr lang="en-US" dirty="0">
                <a:solidFill>
                  <a:srgbClr val="FF0000"/>
                </a:solidFill>
              </a:rPr>
              <a:t>A</a:t>
            </a:r>
          </a:p>
        </p:txBody>
      </p:sp>
      <p:sp>
        <p:nvSpPr>
          <p:cNvPr id="32" name="TextBox 31"/>
          <p:cNvSpPr txBox="1"/>
          <p:nvPr/>
        </p:nvSpPr>
        <p:spPr>
          <a:xfrm>
            <a:off x="5640039" y="3291681"/>
            <a:ext cx="596638" cy="707886"/>
          </a:xfrm>
          <a:prstGeom prst="rect">
            <a:avLst/>
          </a:prstGeom>
          <a:noFill/>
          <a:ln>
            <a:noFill/>
          </a:ln>
        </p:spPr>
        <p:txBody>
          <a:bodyPr wrap="none" rtlCol="0">
            <a:spAutoFit/>
          </a:bodyPr>
          <a:lstStyle/>
          <a:p>
            <a:r>
              <a:rPr lang="en-US" dirty="0">
                <a:solidFill>
                  <a:srgbClr val="006600"/>
                </a:solidFill>
              </a:rPr>
              <a:t>C</a:t>
            </a:r>
          </a:p>
        </p:txBody>
      </p:sp>
      <p:sp>
        <p:nvSpPr>
          <p:cNvPr id="37" name="TextBox 36"/>
          <p:cNvSpPr txBox="1"/>
          <p:nvPr/>
        </p:nvSpPr>
        <p:spPr>
          <a:xfrm>
            <a:off x="3250640" y="3215481"/>
            <a:ext cx="547637" cy="729972"/>
          </a:xfrm>
          <a:prstGeom prst="rect">
            <a:avLst/>
          </a:prstGeom>
          <a:noFill/>
        </p:spPr>
        <p:txBody>
          <a:bodyPr wrap="square" rtlCol="0">
            <a:spAutoFit/>
          </a:bodyPr>
          <a:lstStyle/>
          <a:p>
            <a:r>
              <a:rPr lang="en-US" dirty="0">
                <a:solidFill>
                  <a:srgbClr val="0000CC"/>
                </a:solidFill>
              </a:rPr>
              <a:t>B</a:t>
            </a:r>
          </a:p>
        </p:txBody>
      </p:sp>
      <p:sp>
        <p:nvSpPr>
          <p:cNvPr id="50" name="TextBox 49"/>
          <p:cNvSpPr txBox="1"/>
          <p:nvPr/>
        </p:nvSpPr>
        <p:spPr>
          <a:xfrm>
            <a:off x="160327" y="6632758"/>
            <a:ext cx="2109552" cy="1384995"/>
          </a:xfrm>
          <a:prstGeom prst="rect">
            <a:avLst/>
          </a:prstGeom>
          <a:noFill/>
        </p:spPr>
        <p:txBody>
          <a:bodyPr wrap="none" rtlCol="0">
            <a:spAutoFit/>
          </a:bodyPr>
          <a:lstStyle/>
          <a:p>
            <a:pPr marL="58738">
              <a:buFont typeface="Arial" panose="020B0604020202020204" pitchFamily="34" charset="0"/>
              <a:buChar char="•"/>
            </a:pPr>
            <a:r>
              <a:rPr lang="en-US" sz="1600" dirty="0">
                <a:solidFill>
                  <a:srgbClr val="FF0000"/>
                </a:solidFill>
                <a:latin typeface="+mj-lt"/>
              </a:rPr>
              <a:t>  Thanking and</a:t>
            </a:r>
          </a:p>
          <a:p>
            <a:pPr marL="58738"/>
            <a:r>
              <a:rPr lang="en-US" sz="1600" dirty="0">
                <a:solidFill>
                  <a:srgbClr val="FF0000"/>
                </a:solidFill>
                <a:latin typeface="+mj-lt"/>
              </a:rPr>
              <a:t>    praising Jesus </a:t>
            </a:r>
          </a:p>
          <a:p>
            <a:pPr marL="58738"/>
            <a:r>
              <a:rPr lang="en-US" sz="1600" dirty="0">
                <a:solidFill>
                  <a:srgbClr val="FF0000"/>
                </a:solidFill>
                <a:latin typeface="+mj-lt"/>
              </a:rPr>
              <a:t>    for His blessings.</a:t>
            </a:r>
          </a:p>
          <a:p>
            <a:endParaRPr lang="en-US" sz="400" dirty="0">
              <a:solidFill>
                <a:srgbClr val="FF0000"/>
              </a:solidFill>
              <a:latin typeface="+mj-lt"/>
            </a:endParaRPr>
          </a:p>
          <a:p>
            <a:pPr marL="234950" indent="-176213">
              <a:buFont typeface="Arial" panose="020B0604020202020204" pitchFamily="34" charset="0"/>
              <a:buChar char="•"/>
            </a:pPr>
            <a:r>
              <a:rPr lang="en-US" sz="1600" dirty="0">
                <a:solidFill>
                  <a:srgbClr val="FF0000"/>
                </a:solidFill>
                <a:latin typeface="+mj-lt"/>
              </a:rPr>
              <a:t>Asking Jesus for</a:t>
            </a:r>
          </a:p>
          <a:p>
            <a:pPr marL="58737"/>
            <a:r>
              <a:rPr lang="en-US" sz="1600" dirty="0">
                <a:solidFill>
                  <a:srgbClr val="FF0000"/>
                </a:solidFill>
                <a:latin typeface="+mj-lt"/>
              </a:rPr>
              <a:t>    the things I need.   </a:t>
            </a:r>
          </a:p>
        </p:txBody>
      </p:sp>
      <p:sp>
        <p:nvSpPr>
          <p:cNvPr id="76" name="TextBox 75"/>
          <p:cNvSpPr txBox="1"/>
          <p:nvPr/>
        </p:nvSpPr>
        <p:spPr>
          <a:xfrm>
            <a:off x="2670730" y="6644481"/>
            <a:ext cx="1892954" cy="1384995"/>
          </a:xfrm>
          <a:prstGeom prst="rect">
            <a:avLst/>
          </a:prstGeom>
          <a:noFill/>
        </p:spPr>
        <p:txBody>
          <a:bodyPr wrap="none" rtlCol="0">
            <a:spAutoFit/>
          </a:bodyPr>
          <a:lstStyle/>
          <a:p>
            <a:pPr marL="176213" indent="-176213">
              <a:buFont typeface="Arial" panose="020B0604020202020204" pitchFamily="34" charset="0"/>
              <a:buChar char="•"/>
            </a:pPr>
            <a:r>
              <a:rPr lang="en-US" sz="1600" dirty="0">
                <a:solidFill>
                  <a:schemeClr val="accent2"/>
                </a:solidFill>
                <a:latin typeface="+mj-lt"/>
              </a:rPr>
              <a:t>Asking Jesus</a:t>
            </a:r>
          </a:p>
          <a:p>
            <a:pPr marL="176213" lvl="1"/>
            <a:r>
              <a:rPr lang="en-US" sz="1600" dirty="0">
                <a:solidFill>
                  <a:schemeClr val="accent2"/>
                </a:solidFill>
                <a:latin typeface="+mj-lt"/>
              </a:rPr>
              <a:t>to forgive me.</a:t>
            </a:r>
          </a:p>
          <a:p>
            <a:endParaRPr lang="en-US" sz="400" dirty="0">
              <a:solidFill>
                <a:schemeClr val="accent2"/>
              </a:solidFill>
              <a:latin typeface="+mj-lt"/>
            </a:endParaRPr>
          </a:p>
          <a:p>
            <a:pPr marL="176213" indent="-176213">
              <a:buFont typeface="Arial" panose="020B0604020202020204" pitchFamily="34" charset="0"/>
              <a:buChar char="•"/>
            </a:pPr>
            <a:r>
              <a:rPr lang="en-US" sz="1600" dirty="0">
                <a:solidFill>
                  <a:schemeClr val="accent2"/>
                </a:solidFill>
                <a:latin typeface="+mj-lt"/>
              </a:rPr>
              <a:t>Asking Jesus to </a:t>
            </a:r>
          </a:p>
          <a:p>
            <a:r>
              <a:rPr lang="en-US" sz="1600" dirty="0">
                <a:solidFill>
                  <a:schemeClr val="accent2"/>
                </a:solidFill>
                <a:latin typeface="+mj-lt"/>
              </a:rPr>
              <a:t>    help me be more </a:t>
            </a:r>
          </a:p>
          <a:p>
            <a:r>
              <a:rPr lang="en-US" sz="1600" dirty="0">
                <a:solidFill>
                  <a:schemeClr val="accent2"/>
                </a:solidFill>
                <a:latin typeface="+mj-lt"/>
              </a:rPr>
              <a:t>    like Him.</a:t>
            </a:r>
          </a:p>
        </p:txBody>
      </p:sp>
      <p:pic>
        <p:nvPicPr>
          <p:cNvPr id="9" name="Picture 8"/>
          <p:cNvPicPr>
            <a:picLocks/>
          </p:cNvPicPr>
          <p:nvPr/>
        </p:nvPicPr>
        <p:blipFill>
          <a:blip r:embed="rId4">
            <a:extLst>
              <a:ext uri="{28A0092B-C50C-407E-A947-70E740481C1C}">
                <a14:useLocalDpi xmlns:a14="http://schemas.microsoft.com/office/drawing/2010/main" val="0"/>
              </a:ext>
            </a:extLst>
          </a:blip>
          <a:stretch>
            <a:fillRect/>
          </a:stretch>
        </p:blipFill>
        <p:spPr>
          <a:xfrm>
            <a:off x="5042095" y="3889558"/>
            <a:ext cx="2103120" cy="2834640"/>
          </a:xfrm>
          <a:prstGeom prst="ellipse">
            <a:avLst/>
          </a:prstGeom>
          <a:ln w="28575" cap="rnd">
            <a:solidFill>
              <a:srgbClr val="0066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7" name="TextBox 76"/>
          <p:cNvSpPr txBox="1"/>
          <p:nvPr/>
        </p:nvSpPr>
        <p:spPr>
          <a:xfrm>
            <a:off x="5182736" y="6667927"/>
            <a:ext cx="1903864" cy="1384995"/>
          </a:xfrm>
          <a:prstGeom prst="rect">
            <a:avLst/>
          </a:prstGeom>
          <a:noFill/>
        </p:spPr>
        <p:txBody>
          <a:bodyPr wrap="square" rtlCol="0">
            <a:spAutoFit/>
          </a:bodyPr>
          <a:lstStyle/>
          <a:p>
            <a:pPr marL="176213" indent="-176213">
              <a:buFont typeface="Arial" panose="020B0604020202020204" pitchFamily="34" charset="0"/>
              <a:buChar char="•"/>
            </a:pPr>
            <a:r>
              <a:rPr lang="en-US" sz="1600" dirty="0">
                <a:solidFill>
                  <a:srgbClr val="006600"/>
                </a:solidFill>
                <a:latin typeface="+mj-lt"/>
              </a:rPr>
              <a:t>Praying for others in need.</a:t>
            </a:r>
          </a:p>
          <a:p>
            <a:endParaRPr lang="en-US" sz="400" dirty="0">
              <a:solidFill>
                <a:srgbClr val="006600"/>
              </a:solidFill>
              <a:latin typeface="+mj-lt"/>
            </a:endParaRPr>
          </a:p>
          <a:p>
            <a:pPr marL="176213" indent="-176213">
              <a:buFont typeface="Arial" panose="020B0604020202020204" pitchFamily="34" charset="0"/>
              <a:buChar char="•"/>
            </a:pPr>
            <a:r>
              <a:rPr lang="en-US" sz="1600" dirty="0">
                <a:solidFill>
                  <a:srgbClr val="006600"/>
                </a:solidFill>
                <a:latin typeface="+mj-lt"/>
              </a:rPr>
              <a:t>Praying for </a:t>
            </a:r>
          </a:p>
          <a:p>
            <a:r>
              <a:rPr lang="en-US" sz="1600" dirty="0">
                <a:solidFill>
                  <a:srgbClr val="006600"/>
                </a:solidFill>
                <a:latin typeface="+mj-lt"/>
              </a:rPr>
              <a:t>    children in</a:t>
            </a:r>
          </a:p>
          <a:p>
            <a:r>
              <a:rPr lang="en-US" sz="1600" dirty="0">
                <a:solidFill>
                  <a:srgbClr val="006600"/>
                </a:solidFill>
                <a:latin typeface="+mj-lt"/>
              </a:rPr>
              <a:t>    other countries.</a:t>
            </a:r>
          </a:p>
        </p:txBody>
      </p:sp>
      <p:pic>
        <p:nvPicPr>
          <p:cNvPr id="39" name="Picture 38" descr="C:\Users\James\Pictures\Madison lumo.jpg"/>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825081"/>
            <a:ext cx="2103120" cy="2834640"/>
          </a:xfrm>
          <a:prstGeom prst="ellipse">
            <a:avLst/>
          </a:prstGeom>
          <a:ln w="28575" cap="rnd">
            <a:solidFill>
              <a:srgbClr val="000099"/>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p:cNvPicPr>
          <p:nvPr/>
        </p:nvPicPr>
        <p:blipFill>
          <a:blip r:embed="rId6">
            <a:extLst>
              <a:ext uri="{28A0092B-C50C-407E-A947-70E740481C1C}">
                <a14:useLocalDpi xmlns:a14="http://schemas.microsoft.com/office/drawing/2010/main" val="0"/>
              </a:ext>
            </a:extLst>
          </a:blip>
          <a:stretch>
            <a:fillRect/>
          </a:stretch>
        </p:blipFill>
        <p:spPr>
          <a:xfrm>
            <a:off x="152400" y="3825081"/>
            <a:ext cx="2103120" cy="2834640"/>
          </a:xfrm>
          <a:prstGeom prst="ellipse">
            <a:avLst/>
          </a:prstGeom>
          <a:ln w="28575"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rot="19920595">
            <a:off x="19513" y="679735"/>
            <a:ext cx="2092365" cy="1038701"/>
          </a:xfrm>
          <a:prstGeom prst="wedgeEllipseCallou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8100000" scaled="1"/>
            <a:tileRect/>
          </a:gradFill>
          <a:ln>
            <a:solidFill>
              <a:srgbClr val="99CCFF"/>
            </a:solidFill>
          </a:ln>
        </p:spPr>
        <p:txBody>
          <a:bodyPr wrap="square" rtlCol="0">
            <a:spAutoFit/>
          </a:bodyPr>
          <a:lstStyle/>
          <a:p>
            <a:pPr algn="ctr"/>
            <a:r>
              <a:rPr lang="en-US" sz="1400" dirty="0">
                <a:solidFill>
                  <a:srgbClr val="3333FF"/>
                </a:solidFill>
                <a:latin typeface="+mj-lt"/>
              </a:rPr>
              <a:t>I am so big and strong that I can do  anything!</a:t>
            </a:r>
            <a:endParaRPr lang="en-US" sz="1200" dirty="0">
              <a:solidFill>
                <a:srgbClr val="3333FF"/>
              </a:solidFill>
              <a:latin typeface="Arial Black" panose="020B0A04020102020204" pitchFamily="34" charset="0"/>
            </a:endParaRPr>
          </a:p>
        </p:txBody>
      </p:sp>
      <p:sp>
        <p:nvSpPr>
          <p:cNvPr id="6" name="Oval 5"/>
          <p:cNvSpPr/>
          <p:nvPr/>
        </p:nvSpPr>
        <p:spPr bwMode="auto">
          <a:xfrm>
            <a:off x="1676400" y="3203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chemeClr val="bg1"/>
              </a:solidFill>
              <a:effectLst/>
              <a:latin typeface="Rockwell Extra Bold" panose="02060903040505020403" pitchFamily="18" charset="0"/>
            </a:endParaRPr>
          </a:p>
        </p:txBody>
      </p:sp>
      <p:sp>
        <p:nvSpPr>
          <p:cNvPr id="8" name="TextBox 7"/>
          <p:cNvSpPr txBox="1"/>
          <p:nvPr/>
        </p:nvSpPr>
        <p:spPr>
          <a:xfrm>
            <a:off x="5029200" y="4149969"/>
            <a:ext cx="65" cy="615553"/>
          </a:xfrm>
          <a:prstGeom prst="rect">
            <a:avLst/>
          </a:prstGeom>
          <a:noFill/>
        </p:spPr>
        <p:txBody>
          <a:bodyPr wrap="none" lIns="0" tIns="0" rIns="0" bIns="0" rtlCol="0">
            <a:spAutoFit/>
          </a:bodyPr>
          <a:lstStyle/>
          <a:p>
            <a:endParaRPr lang="en-US" dirty="0"/>
          </a:p>
        </p:txBody>
      </p:sp>
      <p:sp>
        <p:nvSpPr>
          <p:cNvPr id="34" name="TextBox 33"/>
          <p:cNvSpPr txBox="1"/>
          <p:nvPr/>
        </p:nvSpPr>
        <p:spPr>
          <a:xfrm rot="1686051">
            <a:off x="4915858" y="699397"/>
            <a:ext cx="2194942" cy="1038701"/>
          </a:xfrm>
          <a:prstGeom prst="wedgeEllipseCallou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path path="circle">
              <a:fillToRect r="100000" b="100000"/>
            </a:path>
            <a:tileRect l="-100000" t="-100000"/>
          </a:gradFill>
          <a:ln>
            <a:noFill/>
          </a:ln>
        </p:spPr>
        <p:txBody>
          <a:bodyPr wrap="square" rtlCol="0">
            <a:spAutoFit/>
          </a:bodyPr>
          <a:lstStyle/>
          <a:p>
            <a:pPr algn="ctr"/>
            <a:r>
              <a:rPr lang="en-US" sz="1400" dirty="0">
                <a:solidFill>
                  <a:srgbClr val="3333FF"/>
                </a:solidFill>
                <a:latin typeface="+mj-lt"/>
              </a:rPr>
              <a:t>I am so close that you can touch Me in prayer!</a:t>
            </a:r>
            <a:endParaRPr lang="en-US" sz="1200" dirty="0">
              <a:solidFill>
                <a:srgbClr val="3333FF"/>
              </a:solidFill>
              <a:latin typeface="Arial Black" panose="020B0A04020102020204" pitchFamily="34" charset="0"/>
            </a:endParaRPr>
          </a:p>
        </p:txBody>
      </p:sp>
      <p:sp>
        <p:nvSpPr>
          <p:cNvPr id="4" name="TextBox 3"/>
          <p:cNvSpPr txBox="1"/>
          <p:nvPr/>
        </p:nvSpPr>
        <p:spPr>
          <a:xfrm>
            <a:off x="685800" y="8851000"/>
            <a:ext cx="1151277" cy="523220"/>
          </a:xfrm>
          <a:prstGeom prst="rect">
            <a:avLst/>
          </a:prstGeom>
          <a:noFill/>
        </p:spPr>
        <p:txBody>
          <a:bodyPr wrap="none" rtlCol="0">
            <a:spAutoFit/>
          </a:bodyPr>
          <a:lstStyle/>
          <a:p>
            <a:pPr algn="ctr"/>
            <a:r>
              <a:rPr lang="en-US" sz="1400" dirty="0">
                <a:solidFill>
                  <a:srgbClr val="FF0000"/>
                </a:solidFill>
                <a:latin typeface="Times New Roman" panose="02020603050405020304" pitchFamily="18" charset="0"/>
                <a:cs typeface="Times New Roman" panose="02020603050405020304" pitchFamily="18" charset="0"/>
              </a:rPr>
              <a:t>Relationship</a:t>
            </a:r>
          </a:p>
          <a:p>
            <a:pPr algn="ctr"/>
            <a:r>
              <a:rPr lang="en-US" sz="1400" dirty="0">
                <a:solidFill>
                  <a:srgbClr val="FF0000"/>
                </a:solidFill>
                <a:latin typeface="Times New Roman" panose="02020603050405020304" pitchFamily="18" charset="0"/>
                <a:cs typeface="Times New Roman" panose="02020603050405020304" pitchFamily="18" charset="0"/>
              </a:rPr>
              <a:t>Prayer</a:t>
            </a:r>
          </a:p>
        </p:txBody>
      </p:sp>
      <p:sp>
        <p:nvSpPr>
          <p:cNvPr id="35" name="TextBox 34"/>
          <p:cNvSpPr txBox="1"/>
          <p:nvPr/>
        </p:nvSpPr>
        <p:spPr>
          <a:xfrm>
            <a:off x="5712074" y="8839277"/>
            <a:ext cx="941283" cy="523220"/>
          </a:xfrm>
          <a:prstGeom prst="rect">
            <a:avLst/>
          </a:prstGeom>
          <a:noFill/>
        </p:spPr>
        <p:txBody>
          <a:bodyPr wrap="none" rtlCol="0">
            <a:spAutoFit/>
          </a:bodyPr>
          <a:lstStyle/>
          <a:p>
            <a:pPr algn="ctr"/>
            <a:r>
              <a:rPr lang="en-US" sz="1400" dirty="0">
                <a:solidFill>
                  <a:srgbClr val="006600"/>
                </a:solidFill>
                <a:latin typeface="Times New Roman" panose="02020603050405020304" pitchFamily="18" charset="0"/>
                <a:cs typeface="Times New Roman" panose="02020603050405020304" pitchFamily="18" charset="0"/>
              </a:rPr>
              <a:t>Dominion</a:t>
            </a:r>
          </a:p>
          <a:p>
            <a:pPr algn="ctr"/>
            <a:r>
              <a:rPr lang="en-US" sz="1400" dirty="0">
                <a:solidFill>
                  <a:srgbClr val="006600"/>
                </a:solidFill>
                <a:latin typeface="Times New Roman" panose="02020603050405020304" pitchFamily="18" charset="0"/>
                <a:cs typeface="Times New Roman" panose="02020603050405020304" pitchFamily="18" charset="0"/>
              </a:rPr>
              <a:t>Prayer</a:t>
            </a:r>
          </a:p>
        </p:txBody>
      </p:sp>
      <p:sp>
        <p:nvSpPr>
          <p:cNvPr id="36" name="TextBox 35"/>
          <p:cNvSpPr txBox="1"/>
          <p:nvPr/>
        </p:nvSpPr>
        <p:spPr>
          <a:xfrm>
            <a:off x="3001026" y="8839277"/>
            <a:ext cx="1397627" cy="523220"/>
          </a:xfrm>
          <a:prstGeom prst="rect">
            <a:avLst/>
          </a:prstGeom>
          <a:noFill/>
        </p:spPr>
        <p:txBody>
          <a:bodyPr wrap="none" rtlCol="0">
            <a:spAutoFit/>
          </a:bodyPr>
          <a:lstStyle/>
          <a:p>
            <a:pPr algn="ctr"/>
            <a:r>
              <a:rPr lang="en-US" sz="1400" dirty="0">
                <a:solidFill>
                  <a:srgbClr val="0000CC"/>
                </a:solidFill>
                <a:latin typeface="Times New Roman" panose="02020603050405020304" pitchFamily="18" charset="0"/>
                <a:cs typeface="Times New Roman" panose="02020603050405020304" pitchFamily="18" charset="0"/>
              </a:rPr>
              <a:t>Transformation</a:t>
            </a:r>
          </a:p>
          <a:p>
            <a:pPr algn="ctr"/>
            <a:r>
              <a:rPr lang="en-US" sz="1400" dirty="0">
                <a:solidFill>
                  <a:srgbClr val="0000CC"/>
                </a:solidFill>
                <a:latin typeface="Times New Roman" panose="02020603050405020304" pitchFamily="18" charset="0"/>
                <a:cs typeface="Times New Roman" panose="02020603050405020304" pitchFamily="18" charset="0"/>
              </a:rPr>
              <a:t>Prayer</a:t>
            </a:r>
          </a:p>
        </p:txBody>
      </p:sp>
      <p:sp>
        <p:nvSpPr>
          <p:cNvPr id="12" name="TextBox 11">
            <a:extLst>
              <a:ext uri="{FF2B5EF4-FFF2-40B4-BE49-F238E27FC236}">
                <a16:creationId xmlns:a16="http://schemas.microsoft.com/office/drawing/2014/main" id="{C2FA313C-44B2-48B1-9FAB-87FA6B101826}"/>
              </a:ext>
            </a:extLst>
          </p:cNvPr>
          <p:cNvSpPr txBox="1"/>
          <p:nvPr/>
        </p:nvSpPr>
        <p:spPr>
          <a:xfrm>
            <a:off x="1774336" y="-61119"/>
            <a:ext cx="3810595" cy="400110"/>
          </a:xfrm>
          <a:prstGeom prst="rect">
            <a:avLst/>
          </a:prstGeom>
          <a:noFill/>
        </p:spPr>
        <p:txBody>
          <a:bodyPr wrap="none" rtlCol="0">
            <a:spAutoFit/>
          </a:bodyPr>
          <a:lstStyle/>
          <a:p>
            <a:pPr algn="ctr"/>
            <a:r>
              <a:rPr lang="en-US" sz="2000" dirty="0">
                <a:solidFill>
                  <a:schemeClr val="tx1"/>
                </a:solidFill>
                <a:latin typeface="Arial Black" panose="020B0A04020102020204" pitchFamily="34" charset="0"/>
              </a:rPr>
              <a:t>Teaching Children to Pray</a:t>
            </a:r>
          </a:p>
        </p:txBody>
      </p:sp>
    </p:spTree>
    <p:extLst>
      <p:ext uri="{BB962C8B-B14F-4D97-AF65-F5344CB8AC3E}">
        <p14:creationId xmlns:p14="http://schemas.microsoft.com/office/powerpoint/2010/main" val="3118152008"/>
      </p:ext>
    </p:extLst>
  </p:cSld>
  <p:clrMapOvr>
    <a:masterClrMapping/>
  </p:clrMapOvr>
  <p:transition spd="slow">
    <p:checker/>
    <p:sndAc>
      <p:stSnd>
        <p:snd r:embed="rId2" name="projctor.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val 2"/>
          <p:cNvSpPr>
            <a:spLocks noChangeArrowheads="1"/>
          </p:cNvSpPr>
          <p:nvPr/>
        </p:nvSpPr>
        <p:spPr bwMode="auto">
          <a:xfrm>
            <a:off x="457200" y="1320800"/>
            <a:ext cx="6477000" cy="6296025"/>
          </a:xfrm>
          <a:prstGeom prst="ellipse">
            <a:avLst/>
          </a:prstGeom>
          <a:solidFill>
            <a:srgbClr val="FFFF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solidFill>
                  <a:schemeClr val="tx1"/>
                </a:solidFill>
                <a:latin typeface="Times New Roman" panose="02020603050405020304" pitchFamily="18" charset="0"/>
              </a:rPr>
              <a:t>.</a:t>
            </a:r>
          </a:p>
        </p:txBody>
      </p:sp>
      <p:sp>
        <p:nvSpPr>
          <p:cNvPr id="27651" name="Oval 3"/>
          <p:cNvSpPr>
            <a:spLocks noChangeArrowheads="1"/>
          </p:cNvSpPr>
          <p:nvPr/>
        </p:nvSpPr>
        <p:spPr bwMode="auto">
          <a:xfrm>
            <a:off x="1295400" y="2176463"/>
            <a:ext cx="4800600" cy="4679950"/>
          </a:xfrm>
          <a:prstGeom prst="ellipse">
            <a:avLst/>
          </a:prstGeom>
          <a:solidFill>
            <a:srgbClr val="008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b="0" dirty="0">
              <a:solidFill>
                <a:schemeClr val="tx1"/>
              </a:solidFill>
              <a:latin typeface="Times New Roman" panose="02020603050405020304" pitchFamily="18" charset="0"/>
            </a:endParaRPr>
          </a:p>
        </p:txBody>
      </p:sp>
      <p:sp>
        <p:nvSpPr>
          <p:cNvPr id="27652" name="Oval 4"/>
          <p:cNvSpPr>
            <a:spLocks noChangeArrowheads="1"/>
          </p:cNvSpPr>
          <p:nvPr/>
        </p:nvSpPr>
        <p:spPr bwMode="auto">
          <a:xfrm>
            <a:off x="2133600" y="2924175"/>
            <a:ext cx="3170238" cy="3138488"/>
          </a:xfrm>
          <a:prstGeom prst="ellipse">
            <a:avLst/>
          </a:prstGeom>
          <a:solidFill>
            <a:srgbClr val="0000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b="0" dirty="0">
              <a:solidFill>
                <a:schemeClr val="tx1"/>
              </a:solidFill>
              <a:latin typeface="Times New Roman" panose="02020603050405020304" pitchFamily="18" charset="0"/>
            </a:endParaRPr>
          </a:p>
        </p:txBody>
      </p:sp>
      <p:sp>
        <p:nvSpPr>
          <p:cNvPr id="27653" name="Oval 5"/>
          <p:cNvSpPr>
            <a:spLocks noChangeArrowheads="1"/>
          </p:cNvSpPr>
          <p:nvPr/>
        </p:nvSpPr>
        <p:spPr bwMode="auto">
          <a:xfrm>
            <a:off x="3124200" y="3963988"/>
            <a:ext cx="1127125" cy="1060450"/>
          </a:xfrm>
          <a:prstGeom prst="ellipse">
            <a:avLst/>
          </a:prstGeom>
          <a:solidFill>
            <a:srgbClr val="FF33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latin typeface="Arial Black" panose="020B0A04020102020204" pitchFamily="34" charset="0"/>
              </a:rPr>
              <a:t>GOD</a:t>
            </a:r>
          </a:p>
        </p:txBody>
      </p:sp>
      <p:sp>
        <p:nvSpPr>
          <p:cNvPr id="27654" name="Text Box 6"/>
          <p:cNvSpPr txBox="1">
            <a:spLocks noChangeArrowheads="1"/>
          </p:cNvSpPr>
          <p:nvPr/>
        </p:nvSpPr>
        <p:spPr bwMode="auto">
          <a:xfrm>
            <a:off x="2620963" y="3429000"/>
            <a:ext cx="226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RELATIONSHIPS</a:t>
            </a:r>
            <a:endParaRPr lang="en-US" altLang="en-US" sz="2400" b="0" dirty="0">
              <a:latin typeface="Times New Roman" panose="02020603050405020304" pitchFamily="18" charset="0"/>
            </a:endParaRPr>
          </a:p>
        </p:txBody>
      </p:sp>
      <p:sp>
        <p:nvSpPr>
          <p:cNvPr id="27655" name="Text Box 7"/>
          <p:cNvSpPr txBox="1">
            <a:spLocks noChangeArrowheads="1"/>
          </p:cNvSpPr>
          <p:nvPr/>
        </p:nvSpPr>
        <p:spPr bwMode="auto">
          <a:xfrm>
            <a:off x="2276475" y="2565400"/>
            <a:ext cx="278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ACCOMPLISHMENTS</a:t>
            </a:r>
          </a:p>
        </p:txBody>
      </p:sp>
      <p:sp>
        <p:nvSpPr>
          <p:cNvPr id="27656" name="Text Box 8"/>
          <p:cNvSpPr txBox="1">
            <a:spLocks noChangeArrowheads="1"/>
          </p:cNvSpPr>
          <p:nvPr/>
        </p:nvSpPr>
        <p:spPr bwMode="auto">
          <a:xfrm>
            <a:off x="3014663" y="1479550"/>
            <a:ext cx="20240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  </a:t>
            </a:r>
            <a:r>
              <a:rPr lang="en-US" altLang="en-US" sz="1800" dirty="0">
                <a:solidFill>
                  <a:schemeClr val="tx1"/>
                </a:solidFill>
                <a:latin typeface="Arial Black" panose="020B0A04020102020204" pitchFamily="34" charset="0"/>
              </a:rPr>
              <a:t>JOB &amp; CAREERS</a:t>
            </a:r>
          </a:p>
        </p:txBody>
      </p:sp>
      <p:sp>
        <p:nvSpPr>
          <p:cNvPr id="27657" name="Text Box 9"/>
          <p:cNvSpPr txBox="1">
            <a:spLocks noChangeArrowheads="1"/>
          </p:cNvSpPr>
          <p:nvPr/>
        </p:nvSpPr>
        <p:spPr bwMode="auto">
          <a:xfrm>
            <a:off x="1398588" y="6842125"/>
            <a:ext cx="3803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solidFill>
                  <a:schemeClr val="tx1"/>
                </a:solidFill>
                <a:latin typeface="Arial Black" panose="020B0A04020102020204" pitchFamily="34" charset="0"/>
              </a:rPr>
              <a:t>             </a:t>
            </a:r>
            <a:r>
              <a:rPr lang="en-US" altLang="en-US" sz="1800" dirty="0">
                <a:solidFill>
                  <a:schemeClr val="tx1"/>
                </a:solidFill>
                <a:latin typeface="Arial Black" panose="020B0A04020102020204" pitchFamily="34" charset="0"/>
              </a:rPr>
              <a:t>MAKING &amp;  </a:t>
            </a:r>
          </a:p>
          <a:p>
            <a:pPr algn="ctr"/>
            <a:r>
              <a:rPr lang="en-US" altLang="en-US" sz="1800" dirty="0">
                <a:solidFill>
                  <a:schemeClr val="tx1"/>
                </a:solidFill>
                <a:latin typeface="Arial Black" panose="020B0A04020102020204" pitchFamily="34" charset="0"/>
              </a:rPr>
              <a:t>          SPENDING MONEY</a:t>
            </a:r>
          </a:p>
        </p:txBody>
      </p:sp>
      <p:sp>
        <p:nvSpPr>
          <p:cNvPr id="27658" name="Text Box 10"/>
          <p:cNvSpPr txBox="1">
            <a:spLocks noChangeArrowheads="1"/>
          </p:cNvSpPr>
          <p:nvPr/>
        </p:nvSpPr>
        <p:spPr bwMode="auto">
          <a:xfrm>
            <a:off x="2085975" y="6096000"/>
            <a:ext cx="325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latin typeface="Arial Black" panose="020B0A04020102020204" pitchFamily="34" charset="0"/>
              </a:rPr>
              <a:t>TITLES &amp; RECOGNITION</a:t>
            </a:r>
          </a:p>
        </p:txBody>
      </p:sp>
      <p:sp>
        <p:nvSpPr>
          <p:cNvPr id="27659" name="Text Box 11"/>
          <p:cNvSpPr txBox="1">
            <a:spLocks noChangeArrowheads="1"/>
          </p:cNvSpPr>
          <p:nvPr/>
        </p:nvSpPr>
        <p:spPr bwMode="auto">
          <a:xfrm>
            <a:off x="3040063" y="5129213"/>
            <a:ext cx="158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FRIENDS &amp;</a:t>
            </a:r>
          </a:p>
          <a:p>
            <a:r>
              <a:rPr lang="en-US" altLang="en-US" sz="1800" b="0" dirty="0">
                <a:latin typeface="Arial Black" panose="020B0A04020102020204" pitchFamily="34" charset="0"/>
              </a:rPr>
              <a:t>   FAMILY</a:t>
            </a:r>
          </a:p>
        </p:txBody>
      </p:sp>
      <p:sp>
        <p:nvSpPr>
          <p:cNvPr id="27660" name="Text Box 12"/>
          <p:cNvSpPr txBox="1">
            <a:spLocks noChangeArrowheads="1"/>
          </p:cNvSpPr>
          <p:nvPr/>
        </p:nvSpPr>
        <p:spPr bwMode="auto">
          <a:xfrm>
            <a:off x="304800" y="8047038"/>
            <a:ext cx="6629400" cy="1200292"/>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latin typeface="Arial Black" panose="020B0A04020102020204" pitchFamily="34" charset="0"/>
              </a:rPr>
              <a:t>Whatever is at the center of our life </a:t>
            </a:r>
          </a:p>
          <a:p>
            <a:pPr algn="ctr"/>
            <a:r>
              <a:rPr lang="en-US" altLang="en-US" sz="2400" b="0" dirty="0">
                <a:latin typeface="Arial Black" panose="020B0A04020102020204" pitchFamily="34" charset="0"/>
              </a:rPr>
              <a:t>will be the source of our security, </a:t>
            </a:r>
          </a:p>
          <a:p>
            <a:pPr algn="ctr"/>
            <a:r>
              <a:rPr lang="en-US" altLang="en-US" sz="2400" b="0" dirty="0">
                <a:latin typeface="Arial Black" panose="020B0A04020102020204" pitchFamily="34" charset="0"/>
              </a:rPr>
              <a:t>guidance, wisdom, and power.</a:t>
            </a:r>
          </a:p>
        </p:txBody>
      </p:sp>
      <p:sp>
        <p:nvSpPr>
          <p:cNvPr id="27661" name="Text Box 13"/>
          <p:cNvSpPr txBox="1">
            <a:spLocks noChangeArrowheads="1"/>
          </p:cNvSpPr>
          <p:nvPr/>
        </p:nvSpPr>
        <p:spPr bwMode="auto">
          <a:xfrm>
            <a:off x="1138238" y="152400"/>
            <a:ext cx="50387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b="0" dirty="0">
                <a:solidFill>
                  <a:srgbClr val="FF0000"/>
                </a:solidFill>
                <a:latin typeface="Arial Black" panose="020B0A04020102020204" pitchFamily="34" charset="0"/>
              </a:rPr>
              <a:t>OUR  PRIORITIES  AND COMMITMENTS</a:t>
            </a:r>
          </a:p>
        </p:txBody>
      </p:sp>
    </p:spTree>
  </p:cSld>
  <p:clrMapOvr>
    <a:masterClrMapping/>
  </p:clrMapOvr>
  <p:transition spd="slow">
    <p:checker/>
    <p:sndAc>
      <p:stSnd>
        <p:snd r:embed="rId3" name="REMINDER.WAV"/>
      </p:stSnd>
    </p:sndAc>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0" y="139700"/>
            <a:ext cx="7315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indent="-44450" defTabSz="885825">
              <a:spcBef>
                <a:spcPct val="20000"/>
              </a:spcBef>
              <a:buChar char="•"/>
              <a:tabLst>
                <a:tab pos="266700" algn="l"/>
              </a:tabLst>
              <a:defRPr sz="3200">
                <a:solidFill>
                  <a:schemeClr val="tx1"/>
                </a:solidFill>
                <a:latin typeface="Times New Roman" panose="02020603050405020304" pitchFamily="18" charset="0"/>
              </a:defRPr>
            </a:lvl1pPr>
            <a:lvl2pPr marL="444500" indent="-287338" defTabSz="885825">
              <a:spcBef>
                <a:spcPct val="20000"/>
              </a:spcBef>
              <a:buChar char="–"/>
              <a:tabLst>
                <a:tab pos="266700" algn="l"/>
              </a:tabLst>
              <a:defRPr sz="2800">
                <a:solidFill>
                  <a:schemeClr val="tx1"/>
                </a:solidFill>
                <a:latin typeface="Times New Roman" panose="02020603050405020304" pitchFamily="18" charset="0"/>
              </a:defRPr>
            </a:lvl2pPr>
            <a:lvl3pPr marL="885825" indent="-230188" defTabSz="885825">
              <a:spcBef>
                <a:spcPct val="20000"/>
              </a:spcBef>
              <a:buChar char="•"/>
              <a:tabLst>
                <a:tab pos="266700" algn="l"/>
              </a:tabLst>
              <a:defRPr sz="2400">
                <a:solidFill>
                  <a:schemeClr val="tx1"/>
                </a:solidFill>
                <a:latin typeface="Times New Roman" panose="02020603050405020304" pitchFamily="18" charset="0"/>
              </a:defRPr>
            </a:lvl3pPr>
            <a:lvl4pPr marL="1335088" indent="-228600" defTabSz="885825">
              <a:spcBef>
                <a:spcPct val="20000"/>
              </a:spcBef>
              <a:buChar char="–"/>
              <a:tabLst>
                <a:tab pos="266700" algn="l"/>
              </a:tabLst>
              <a:defRPr sz="2000">
                <a:solidFill>
                  <a:schemeClr val="tx1"/>
                </a:solidFill>
                <a:latin typeface="Times New Roman" panose="02020603050405020304" pitchFamily="18" charset="0"/>
              </a:defRPr>
            </a:lvl4pPr>
            <a:lvl5pPr marL="1781175" indent="-234950" defTabSz="885825">
              <a:spcBef>
                <a:spcPct val="20000"/>
              </a:spcBef>
              <a:buChar char="»"/>
              <a:tabLst>
                <a:tab pos="266700" algn="l"/>
              </a:tabLst>
              <a:defRPr sz="2000">
                <a:solidFill>
                  <a:schemeClr val="tx1"/>
                </a:solidFill>
                <a:latin typeface="Times New Roman" panose="02020603050405020304" pitchFamily="18" charset="0"/>
              </a:defRPr>
            </a:lvl5pPr>
            <a:lvl6pPr marL="2238375" indent="-234950" defTabSz="885825" eaLnBrk="0" fontAlgn="base" hangingPunct="0">
              <a:spcBef>
                <a:spcPct val="20000"/>
              </a:spcBef>
              <a:spcAft>
                <a:spcPct val="0"/>
              </a:spcAft>
              <a:buChar char="»"/>
              <a:tabLst>
                <a:tab pos="266700" algn="l"/>
              </a:tabLst>
              <a:defRPr sz="2000">
                <a:solidFill>
                  <a:schemeClr val="tx1"/>
                </a:solidFill>
                <a:latin typeface="Times New Roman" panose="02020603050405020304" pitchFamily="18" charset="0"/>
              </a:defRPr>
            </a:lvl6pPr>
            <a:lvl7pPr marL="2695575" indent="-234950" defTabSz="885825" eaLnBrk="0" fontAlgn="base" hangingPunct="0">
              <a:spcBef>
                <a:spcPct val="20000"/>
              </a:spcBef>
              <a:spcAft>
                <a:spcPct val="0"/>
              </a:spcAft>
              <a:buChar char="»"/>
              <a:tabLst>
                <a:tab pos="266700" algn="l"/>
              </a:tabLst>
              <a:defRPr sz="2000">
                <a:solidFill>
                  <a:schemeClr val="tx1"/>
                </a:solidFill>
                <a:latin typeface="Times New Roman" panose="02020603050405020304" pitchFamily="18" charset="0"/>
              </a:defRPr>
            </a:lvl7pPr>
            <a:lvl8pPr marL="3152775" indent="-234950" defTabSz="885825" eaLnBrk="0" fontAlgn="base" hangingPunct="0">
              <a:spcBef>
                <a:spcPct val="20000"/>
              </a:spcBef>
              <a:spcAft>
                <a:spcPct val="0"/>
              </a:spcAft>
              <a:buChar char="»"/>
              <a:tabLst>
                <a:tab pos="266700" algn="l"/>
              </a:tabLst>
              <a:defRPr sz="2000">
                <a:solidFill>
                  <a:schemeClr val="tx1"/>
                </a:solidFill>
                <a:latin typeface="Times New Roman" panose="02020603050405020304" pitchFamily="18" charset="0"/>
              </a:defRPr>
            </a:lvl8pPr>
            <a:lvl9pPr marL="3609975" indent="-234950" defTabSz="885825" eaLnBrk="0" fontAlgn="base" hangingPunct="0">
              <a:spcBef>
                <a:spcPct val="20000"/>
              </a:spcBef>
              <a:spcAft>
                <a:spcPct val="0"/>
              </a:spcAft>
              <a:buChar char="»"/>
              <a:tabLst>
                <a:tab pos="266700" algn="l"/>
              </a:tabLst>
              <a:defRPr sz="2000">
                <a:solidFill>
                  <a:schemeClr val="tx1"/>
                </a:solidFill>
                <a:latin typeface="Times New Roman" panose="02020603050405020304" pitchFamily="18" charset="0"/>
              </a:defRPr>
            </a:lvl9pPr>
          </a:lstStyle>
          <a:p>
            <a:pPr algn="just">
              <a:spcBef>
                <a:spcPct val="0"/>
              </a:spcBef>
              <a:buFontTx/>
              <a:buNone/>
            </a:pPr>
            <a:endParaRPr lang="en-US" altLang="en-US" sz="2300" b="0" dirty="0"/>
          </a:p>
        </p:txBody>
      </p:sp>
      <p:sp>
        <p:nvSpPr>
          <p:cNvPr id="146435" name="Rectangle 3"/>
          <p:cNvSpPr>
            <a:spLocks noChangeArrowheads="1"/>
          </p:cNvSpPr>
          <p:nvPr/>
        </p:nvSpPr>
        <p:spPr bwMode="auto">
          <a:xfrm>
            <a:off x="0" y="2740025"/>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85825">
              <a:spcBef>
                <a:spcPct val="20000"/>
              </a:spcBef>
              <a:buChar char="•"/>
              <a:defRPr sz="3200">
                <a:solidFill>
                  <a:schemeClr val="tx1"/>
                </a:solidFill>
                <a:latin typeface="Times New Roman" panose="02020603050405020304" pitchFamily="18" charset="0"/>
              </a:defRPr>
            </a:lvl1pPr>
            <a:lvl2pPr marL="444500" indent="-287338" defTabSz="885825">
              <a:spcBef>
                <a:spcPct val="20000"/>
              </a:spcBef>
              <a:buChar char="–"/>
              <a:defRPr sz="2800">
                <a:solidFill>
                  <a:schemeClr val="tx1"/>
                </a:solidFill>
                <a:latin typeface="Times New Roman" panose="02020603050405020304" pitchFamily="18" charset="0"/>
              </a:defRPr>
            </a:lvl2pPr>
            <a:lvl3pPr marL="885825" indent="-230188" defTabSz="885825">
              <a:spcBef>
                <a:spcPct val="20000"/>
              </a:spcBef>
              <a:buChar char="•"/>
              <a:defRPr sz="2400">
                <a:solidFill>
                  <a:schemeClr val="tx1"/>
                </a:solidFill>
                <a:latin typeface="Times New Roman" panose="02020603050405020304" pitchFamily="18" charset="0"/>
              </a:defRPr>
            </a:lvl3pPr>
            <a:lvl4pPr marL="1335088" indent="-228600" defTabSz="885825">
              <a:spcBef>
                <a:spcPct val="20000"/>
              </a:spcBef>
              <a:buChar char="–"/>
              <a:defRPr sz="2000">
                <a:solidFill>
                  <a:schemeClr val="tx1"/>
                </a:solidFill>
                <a:latin typeface="Times New Roman" panose="02020603050405020304" pitchFamily="18" charset="0"/>
              </a:defRPr>
            </a:lvl4pPr>
            <a:lvl5pPr marL="1781175" indent="-234950" defTabSz="885825">
              <a:spcBef>
                <a:spcPct val="20000"/>
              </a:spcBef>
              <a:buChar char="»"/>
              <a:defRPr sz="2000">
                <a:solidFill>
                  <a:schemeClr val="tx1"/>
                </a:solidFill>
                <a:latin typeface="Times New Roman" panose="02020603050405020304" pitchFamily="18" charset="0"/>
              </a:defRPr>
            </a:lvl5pPr>
            <a:lvl6pPr marL="2238375" indent="-234950" defTabSz="88582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95575" indent="-234950" defTabSz="88582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52775" indent="-234950" defTabSz="88582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09975" indent="-234950" defTabSz="88582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200" dirty="0">
              <a:latin typeface="Goudy Old Style" panose="02020502050305020303" pitchFamily="18" charset="0"/>
            </a:endParaRPr>
          </a:p>
          <a:p>
            <a:pPr>
              <a:spcBef>
                <a:spcPct val="0"/>
              </a:spcBef>
              <a:buFontTx/>
              <a:buNone/>
            </a:pPr>
            <a:r>
              <a:rPr lang="en-US" altLang="en-US" sz="1200" dirty="0">
                <a:solidFill>
                  <a:srgbClr val="0000FF"/>
                </a:solidFill>
                <a:latin typeface="Goudy Old Style" panose="02020502050305020303" pitchFamily="18" charset="0"/>
              </a:rPr>
              <a:t> </a:t>
            </a:r>
            <a:endParaRPr lang="en-US" altLang="en-US" sz="1200" dirty="0">
              <a:latin typeface="Goudy Old Style" panose="02020502050305020303" pitchFamily="18" charset="0"/>
            </a:endParaRPr>
          </a:p>
          <a:p>
            <a:pPr>
              <a:spcBef>
                <a:spcPct val="0"/>
              </a:spcBef>
              <a:buFontTx/>
              <a:buNone/>
            </a:pPr>
            <a:endParaRPr lang="en-US" altLang="en-US" sz="2300" b="0" dirty="0"/>
          </a:p>
        </p:txBody>
      </p:sp>
      <p:sp>
        <p:nvSpPr>
          <p:cNvPr id="146436" name="Rectangle 4"/>
          <p:cNvSpPr>
            <a:spLocks noChangeArrowheads="1"/>
          </p:cNvSpPr>
          <p:nvPr/>
        </p:nvSpPr>
        <p:spPr bwMode="auto">
          <a:xfrm>
            <a:off x="152400" y="182563"/>
            <a:ext cx="7010400" cy="484187"/>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85825">
              <a:spcBef>
                <a:spcPct val="20000"/>
              </a:spcBef>
              <a:buChar char="•"/>
              <a:defRPr sz="3200">
                <a:solidFill>
                  <a:schemeClr val="tx1"/>
                </a:solidFill>
                <a:latin typeface="Times New Roman" panose="02020603050405020304" pitchFamily="18" charset="0"/>
              </a:defRPr>
            </a:lvl1pPr>
            <a:lvl2pPr marL="444500" indent="-287338" defTabSz="885825">
              <a:spcBef>
                <a:spcPct val="20000"/>
              </a:spcBef>
              <a:buChar char="–"/>
              <a:defRPr sz="2800">
                <a:solidFill>
                  <a:schemeClr val="tx1"/>
                </a:solidFill>
                <a:latin typeface="Times New Roman" panose="02020603050405020304" pitchFamily="18" charset="0"/>
              </a:defRPr>
            </a:lvl2pPr>
            <a:lvl3pPr marL="885825" indent="-230188" defTabSz="885825">
              <a:spcBef>
                <a:spcPct val="20000"/>
              </a:spcBef>
              <a:buChar char="•"/>
              <a:defRPr sz="2400">
                <a:solidFill>
                  <a:schemeClr val="tx1"/>
                </a:solidFill>
                <a:latin typeface="Times New Roman" panose="02020603050405020304" pitchFamily="18" charset="0"/>
              </a:defRPr>
            </a:lvl3pPr>
            <a:lvl4pPr marL="1335088" indent="-228600" defTabSz="885825">
              <a:spcBef>
                <a:spcPct val="20000"/>
              </a:spcBef>
              <a:buChar char="–"/>
              <a:defRPr sz="2000">
                <a:solidFill>
                  <a:schemeClr val="tx1"/>
                </a:solidFill>
                <a:latin typeface="Times New Roman" panose="02020603050405020304" pitchFamily="18" charset="0"/>
              </a:defRPr>
            </a:lvl4pPr>
            <a:lvl5pPr marL="1781175" indent="-234950" defTabSz="885825">
              <a:spcBef>
                <a:spcPct val="20000"/>
              </a:spcBef>
              <a:buChar char="»"/>
              <a:defRPr sz="2000">
                <a:solidFill>
                  <a:schemeClr val="tx1"/>
                </a:solidFill>
                <a:latin typeface="Times New Roman" panose="02020603050405020304" pitchFamily="18" charset="0"/>
              </a:defRPr>
            </a:lvl5pPr>
            <a:lvl6pPr marL="2238375" indent="-234950" defTabSz="88582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95575" indent="-234950" defTabSz="88582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52775" indent="-234950" defTabSz="88582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09975" indent="-234950" defTabSz="88582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0" dirty="0">
                <a:solidFill>
                  <a:srgbClr val="FF0000"/>
                </a:solidFill>
                <a:latin typeface="Rockwell Extra Bold" panose="02060903040505020403" pitchFamily="18" charset="0"/>
              </a:rPr>
              <a:t>LEVELS   OF   PRAYER</a:t>
            </a:r>
            <a:endParaRPr lang="en-US" altLang="en-US" sz="2800" b="0" dirty="0">
              <a:latin typeface="Rockwell Extra Bold" panose="02060903040505020403" pitchFamily="18" charset="0"/>
            </a:endParaRPr>
          </a:p>
        </p:txBody>
      </p:sp>
      <p:sp>
        <p:nvSpPr>
          <p:cNvPr id="146437" name="Rectangle 6"/>
          <p:cNvSpPr>
            <a:spLocks noChangeArrowheads="1"/>
          </p:cNvSpPr>
          <p:nvPr/>
        </p:nvSpPr>
        <p:spPr bwMode="auto">
          <a:xfrm>
            <a:off x="0" y="2740025"/>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85825">
              <a:spcBef>
                <a:spcPct val="20000"/>
              </a:spcBef>
              <a:buChar char="•"/>
              <a:defRPr sz="3200">
                <a:solidFill>
                  <a:schemeClr val="tx1"/>
                </a:solidFill>
                <a:latin typeface="Times New Roman" panose="02020603050405020304" pitchFamily="18" charset="0"/>
              </a:defRPr>
            </a:lvl1pPr>
            <a:lvl2pPr marL="444500" indent="-287338" defTabSz="885825">
              <a:spcBef>
                <a:spcPct val="20000"/>
              </a:spcBef>
              <a:buChar char="–"/>
              <a:defRPr sz="2800">
                <a:solidFill>
                  <a:schemeClr val="tx1"/>
                </a:solidFill>
                <a:latin typeface="Times New Roman" panose="02020603050405020304" pitchFamily="18" charset="0"/>
              </a:defRPr>
            </a:lvl2pPr>
            <a:lvl3pPr marL="885825" indent="-230188" defTabSz="885825">
              <a:spcBef>
                <a:spcPct val="20000"/>
              </a:spcBef>
              <a:buChar char="•"/>
              <a:defRPr sz="2400">
                <a:solidFill>
                  <a:schemeClr val="tx1"/>
                </a:solidFill>
                <a:latin typeface="Times New Roman" panose="02020603050405020304" pitchFamily="18" charset="0"/>
              </a:defRPr>
            </a:lvl3pPr>
            <a:lvl4pPr marL="1335088" indent="-228600" defTabSz="885825">
              <a:spcBef>
                <a:spcPct val="20000"/>
              </a:spcBef>
              <a:buChar char="–"/>
              <a:defRPr sz="2000">
                <a:solidFill>
                  <a:schemeClr val="tx1"/>
                </a:solidFill>
                <a:latin typeface="Times New Roman" panose="02020603050405020304" pitchFamily="18" charset="0"/>
              </a:defRPr>
            </a:lvl4pPr>
            <a:lvl5pPr marL="1781175" indent="-234950" defTabSz="885825">
              <a:spcBef>
                <a:spcPct val="20000"/>
              </a:spcBef>
              <a:buChar char="»"/>
              <a:defRPr sz="2000">
                <a:solidFill>
                  <a:schemeClr val="tx1"/>
                </a:solidFill>
                <a:latin typeface="Times New Roman" panose="02020603050405020304" pitchFamily="18" charset="0"/>
              </a:defRPr>
            </a:lvl5pPr>
            <a:lvl6pPr marL="2238375" indent="-234950" defTabSz="88582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95575" indent="-234950" defTabSz="88582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52775" indent="-234950" defTabSz="88582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09975" indent="-234950" defTabSz="88582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200" dirty="0">
              <a:latin typeface="Goudy Old Style" panose="02020502050305020303" pitchFamily="18" charset="0"/>
            </a:endParaRPr>
          </a:p>
          <a:p>
            <a:pPr>
              <a:spcBef>
                <a:spcPct val="0"/>
              </a:spcBef>
              <a:buFontTx/>
              <a:buNone/>
            </a:pPr>
            <a:r>
              <a:rPr lang="en-US" altLang="en-US" sz="1200" dirty="0">
                <a:solidFill>
                  <a:srgbClr val="0000FF"/>
                </a:solidFill>
                <a:latin typeface="Goudy Old Style" panose="02020502050305020303" pitchFamily="18" charset="0"/>
              </a:rPr>
              <a:t> </a:t>
            </a:r>
            <a:endParaRPr lang="en-US" altLang="en-US" sz="1200" dirty="0">
              <a:latin typeface="Goudy Old Style" panose="02020502050305020303" pitchFamily="18" charset="0"/>
            </a:endParaRPr>
          </a:p>
          <a:p>
            <a:pPr>
              <a:spcBef>
                <a:spcPct val="0"/>
              </a:spcBef>
              <a:buFontTx/>
              <a:buNone/>
            </a:pPr>
            <a:endParaRPr lang="en-US" altLang="en-US" sz="2300" b="0" dirty="0"/>
          </a:p>
        </p:txBody>
      </p:sp>
      <p:sp>
        <p:nvSpPr>
          <p:cNvPr id="146438" name="Text Box 9"/>
          <p:cNvSpPr txBox="1">
            <a:spLocks noChangeArrowheads="1"/>
          </p:cNvSpPr>
          <p:nvPr/>
        </p:nvSpPr>
        <p:spPr bwMode="auto">
          <a:xfrm>
            <a:off x="288925" y="431800"/>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sp>
        <p:nvSpPr>
          <p:cNvPr id="146439" name="Rectangle 10"/>
          <p:cNvSpPr>
            <a:spLocks noChangeArrowheads="1"/>
          </p:cNvSpPr>
          <p:nvPr/>
        </p:nvSpPr>
        <p:spPr bwMode="auto">
          <a:xfrm>
            <a:off x="152400" y="744538"/>
            <a:ext cx="7010400" cy="8380412"/>
          </a:xfrm>
          <a:prstGeom prst="rect">
            <a:avLst/>
          </a:prstGeom>
          <a:gradFill rotWithShape="0">
            <a:gsLst>
              <a:gs pos="0">
                <a:srgbClr val="FFFF00"/>
              </a:gs>
              <a:gs pos="50000">
                <a:srgbClr val="FFFFFF"/>
              </a:gs>
              <a:gs pos="100000">
                <a:srgbClr val="FFFF00"/>
              </a:gs>
            </a:gsLst>
            <a:lin ang="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indent="-44450" defTabSz="885825">
              <a:spcBef>
                <a:spcPct val="20000"/>
              </a:spcBef>
              <a:buChar char="•"/>
              <a:tabLst>
                <a:tab pos="266700" algn="l"/>
              </a:tabLst>
              <a:defRPr sz="3200">
                <a:solidFill>
                  <a:schemeClr val="tx1"/>
                </a:solidFill>
                <a:latin typeface="Times New Roman" panose="02020603050405020304" pitchFamily="18" charset="0"/>
              </a:defRPr>
            </a:lvl1pPr>
            <a:lvl2pPr marL="444500" indent="-287338" defTabSz="885825">
              <a:spcBef>
                <a:spcPct val="20000"/>
              </a:spcBef>
              <a:buChar char="–"/>
              <a:tabLst>
                <a:tab pos="266700" algn="l"/>
              </a:tabLst>
              <a:defRPr sz="2800">
                <a:solidFill>
                  <a:schemeClr val="tx1"/>
                </a:solidFill>
                <a:latin typeface="Times New Roman" panose="02020603050405020304" pitchFamily="18" charset="0"/>
              </a:defRPr>
            </a:lvl2pPr>
            <a:lvl3pPr marL="885825" indent="-230188" defTabSz="885825">
              <a:spcBef>
                <a:spcPct val="20000"/>
              </a:spcBef>
              <a:buChar char="•"/>
              <a:tabLst>
                <a:tab pos="266700" algn="l"/>
              </a:tabLst>
              <a:defRPr sz="2400">
                <a:solidFill>
                  <a:schemeClr val="tx1"/>
                </a:solidFill>
                <a:latin typeface="Times New Roman" panose="02020603050405020304" pitchFamily="18" charset="0"/>
              </a:defRPr>
            </a:lvl3pPr>
            <a:lvl4pPr marL="1335088" indent="-228600" defTabSz="885825">
              <a:spcBef>
                <a:spcPct val="20000"/>
              </a:spcBef>
              <a:buChar char="–"/>
              <a:tabLst>
                <a:tab pos="266700" algn="l"/>
              </a:tabLst>
              <a:defRPr sz="2000">
                <a:solidFill>
                  <a:schemeClr val="tx1"/>
                </a:solidFill>
                <a:latin typeface="Times New Roman" panose="02020603050405020304" pitchFamily="18" charset="0"/>
              </a:defRPr>
            </a:lvl4pPr>
            <a:lvl5pPr marL="1781175" indent="-234950" defTabSz="885825">
              <a:spcBef>
                <a:spcPct val="20000"/>
              </a:spcBef>
              <a:buChar char="»"/>
              <a:tabLst>
                <a:tab pos="266700" algn="l"/>
              </a:tabLst>
              <a:defRPr sz="2000">
                <a:solidFill>
                  <a:schemeClr val="tx1"/>
                </a:solidFill>
                <a:latin typeface="Times New Roman" panose="02020603050405020304" pitchFamily="18" charset="0"/>
              </a:defRPr>
            </a:lvl5pPr>
            <a:lvl6pPr marL="2238375" indent="-234950" defTabSz="885825" eaLnBrk="0" fontAlgn="base" hangingPunct="0">
              <a:spcBef>
                <a:spcPct val="20000"/>
              </a:spcBef>
              <a:spcAft>
                <a:spcPct val="0"/>
              </a:spcAft>
              <a:buChar char="»"/>
              <a:tabLst>
                <a:tab pos="266700" algn="l"/>
              </a:tabLst>
              <a:defRPr sz="2000">
                <a:solidFill>
                  <a:schemeClr val="tx1"/>
                </a:solidFill>
                <a:latin typeface="Times New Roman" panose="02020603050405020304" pitchFamily="18" charset="0"/>
              </a:defRPr>
            </a:lvl6pPr>
            <a:lvl7pPr marL="2695575" indent="-234950" defTabSz="885825" eaLnBrk="0" fontAlgn="base" hangingPunct="0">
              <a:spcBef>
                <a:spcPct val="20000"/>
              </a:spcBef>
              <a:spcAft>
                <a:spcPct val="0"/>
              </a:spcAft>
              <a:buChar char="»"/>
              <a:tabLst>
                <a:tab pos="266700" algn="l"/>
              </a:tabLst>
              <a:defRPr sz="2000">
                <a:solidFill>
                  <a:schemeClr val="tx1"/>
                </a:solidFill>
                <a:latin typeface="Times New Roman" panose="02020603050405020304" pitchFamily="18" charset="0"/>
              </a:defRPr>
            </a:lvl7pPr>
            <a:lvl8pPr marL="3152775" indent="-234950" defTabSz="885825" eaLnBrk="0" fontAlgn="base" hangingPunct="0">
              <a:spcBef>
                <a:spcPct val="20000"/>
              </a:spcBef>
              <a:spcAft>
                <a:spcPct val="0"/>
              </a:spcAft>
              <a:buChar char="»"/>
              <a:tabLst>
                <a:tab pos="266700" algn="l"/>
              </a:tabLst>
              <a:defRPr sz="2000">
                <a:solidFill>
                  <a:schemeClr val="tx1"/>
                </a:solidFill>
                <a:latin typeface="Times New Roman" panose="02020603050405020304" pitchFamily="18" charset="0"/>
              </a:defRPr>
            </a:lvl8pPr>
            <a:lvl9pPr marL="3609975" indent="-234950" defTabSz="885825" eaLnBrk="0" fontAlgn="base" hangingPunct="0">
              <a:spcBef>
                <a:spcPct val="20000"/>
              </a:spcBef>
              <a:spcAft>
                <a:spcPct val="0"/>
              </a:spcAft>
              <a:buChar char="»"/>
              <a:tabLst>
                <a:tab pos="266700" algn="l"/>
              </a:tabLst>
              <a:defRPr sz="2000">
                <a:solidFill>
                  <a:schemeClr val="tx1"/>
                </a:solidFill>
                <a:latin typeface="Times New Roman" panose="02020603050405020304" pitchFamily="18" charset="0"/>
              </a:defRPr>
            </a:lvl9pPr>
          </a:lstStyle>
          <a:p>
            <a:pPr algn="ctr">
              <a:spcBef>
                <a:spcPct val="0"/>
              </a:spcBef>
              <a:buFontTx/>
              <a:buNone/>
            </a:pPr>
            <a:endParaRPr lang="en-US" altLang="en-US" sz="800" dirty="0">
              <a:latin typeface="Goudy Old Style" panose="02020502050305020303" pitchFamily="18" charset="0"/>
            </a:endParaRPr>
          </a:p>
          <a:p>
            <a:pPr algn="ctr">
              <a:spcBef>
                <a:spcPct val="0"/>
              </a:spcBef>
              <a:buFontTx/>
              <a:buNone/>
            </a:pPr>
            <a:r>
              <a:rPr lang="en-US" altLang="en-US" sz="800" dirty="0">
                <a:latin typeface="Goudy Old Style" panose="02020502050305020303" pitchFamily="18" charset="0"/>
              </a:rPr>
              <a:t> </a:t>
            </a:r>
          </a:p>
          <a:p>
            <a:pPr>
              <a:spcBef>
                <a:spcPct val="0"/>
              </a:spcBef>
              <a:buFontTx/>
              <a:buNone/>
            </a:pPr>
            <a:r>
              <a:rPr lang="en-US" altLang="en-US" sz="2300" dirty="0">
                <a:latin typeface="Arial Black" panose="020B0A04020102020204" pitchFamily="34" charset="0"/>
                <a:cs typeface="Times New Roman" panose="02020603050405020304" pitchFamily="18" charset="0"/>
              </a:rPr>
              <a:t> 1</a:t>
            </a:r>
            <a:r>
              <a:rPr lang="en-US" altLang="en-US" sz="2300" dirty="0">
                <a:latin typeface="Algerian" panose="04020705040A02060702" pitchFamily="82" charset="0"/>
                <a:cs typeface="Times New Roman" panose="02020603050405020304" pitchFamily="18" charset="0"/>
              </a:rPr>
              <a:t>.</a:t>
            </a:r>
            <a:r>
              <a:rPr lang="en-US" altLang="en-US" sz="700" dirty="0">
                <a:latin typeface="Arial Black" panose="020B0A04020102020204" pitchFamily="34" charset="0"/>
                <a:cs typeface="Times New Roman" panose="02020603050405020304" pitchFamily="18" charset="0"/>
              </a:rPr>
              <a:t>   </a:t>
            </a:r>
            <a:r>
              <a:rPr lang="en-US" altLang="en-US" sz="2300" b="0" dirty="0">
                <a:latin typeface="Arial Black" panose="020B0A04020102020204" pitchFamily="34" charset="0"/>
                <a:cs typeface="Times New Roman" panose="02020603050405020304" pitchFamily="18" charset="0"/>
              </a:rPr>
              <a:t>PRAYERLESSNESS</a:t>
            </a:r>
            <a:r>
              <a:rPr lang="en-US" altLang="en-US" sz="2300" dirty="0">
                <a:latin typeface="Goudy Old Style" panose="02020502050305020303" pitchFamily="18" charset="0"/>
                <a:cs typeface="Times New Roman" panose="02020603050405020304" pitchFamily="18" charset="0"/>
              </a:rPr>
              <a:t> </a:t>
            </a:r>
            <a:endParaRPr lang="en-US" altLang="en-US" sz="1000" dirty="0">
              <a:cs typeface="Times New Roman" panose="02020603050405020304" pitchFamily="18" charset="0"/>
            </a:endParaRPr>
          </a:p>
          <a:p>
            <a:pPr>
              <a:spcBef>
                <a:spcPct val="0"/>
              </a:spcBef>
              <a:buFontTx/>
              <a:buNone/>
            </a:pPr>
            <a:r>
              <a:rPr lang="en-US" altLang="en-US" sz="1200" b="0" dirty="0">
                <a:latin typeface="Goudy Old Style" panose="02020502050305020303" pitchFamily="18" charset="0"/>
                <a:cs typeface="Times New Roman" panose="02020603050405020304" pitchFamily="18" charset="0"/>
              </a:rPr>
              <a:t>     </a:t>
            </a:r>
            <a:r>
              <a:rPr lang="en-US" altLang="en-US" sz="1400" dirty="0">
                <a:latin typeface="Goudy Old Style" panose="02020502050305020303" pitchFamily="18" charset="0"/>
                <a:cs typeface="Times New Roman" panose="02020603050405020304" pitchFamily="18" charset="0"/>
              </a:rPr>
              <a:t>Prayerlessness is little or no praying. Because of this, there will never be victory, power, or</a:t>
            </a:r>
          </a:p>
          <a:p>
            <a:pPr>
              <a:spcBef>
                <a:spcPct val="0"/>
              </a:spcBef>
              <a:buFontTx/>
              <a:buNone/>
            </a:pPr>
            <a:r>
              <a:rPr lang="en-US" altLang="en-US" sz="1400" dirty="0">
                <a:latin typeface="Goudy Old Style" panose="02020502050305020303" pitchFamily="18" charset="0"/>
                <a:cs typeface="Times New Roman" panose="02020603050405020304" pitchFamily="18" charset="0"/>
              </a:rPr>
              <a:t>    revival.  You will never have a close relationship with God without talking to Him in prayer.</a:t>
            </a:r>
            <a:r>
              <a:rPr lang="en-US" altLang="en-US" sz="1200" dirty="0">
                <a:latin typeface="Goudy Old Style" panose="02020502050305020303" pitchFamily="18" charset="0"/>
                <a:cs typeface="Times New Roman" panose="02020603050405020304" pitchFamily="18" charset="0"/>
              </a:rPr>
              <a:t> </a:t>
            </a:r>
          </a:p>
          <a:p>
            <a:pPr>
              <a:spcBef>
                <a:spcPct val="0"/>
              </a:spcBef>
              <a:buFontTx/>
              <a:buNone/>
            </a:pPr>
            <a:endParaRPr lang="en-US" altLang="en-US" sz="1400" dirty="0">
              <a:cs typeface="Times New Roman" panose="02020603050405020304" pitchFamily="18" charset="0"/>
            </a:endParaRPr>
          </a:p>
          <a:p>
            <a:pPr>
              <a:spcBef>
                <a:spcPct val="0"/>
              </a:spcBef>
              <a:buFontTx/>
              <a:buNone/>
            </a:pPr>
            <a:r>
              <a:rPr lang="en-US" altLang="en-US" sz="2300" b="0" dirty="0">
                <a:solidFill>
                  <a:schemeClr val="accent2"/>
                </a:solidFill>
                <a:latin typeface="Arial Black" panose="020B0A04020102020204" pitchFamily="34" charset="0"/>
                <a:cs typeface="Times New Roman" panose="02020603050405020304" pitchFamily="18" charset="0"/>
              </a:rPr>
              <a:t> 2. SURVIVAL PRAYER</a:t>
            </a:r>
            <a:r>
              <a:rPr lang="en-US" altLang="en-US" sz="2300" dirty="0">
                <a:solidFill>
                  <a:schemeClr val="accent2"/>
                </a:solidFill>
                <a:latin typeface="Goudy Old Style" panose="02020502050305020303" pitchFamily="18" charset="0"/>
                <a:cs typeface="Times New Roman" panose="02020603050405020304" pitchFamily="18" charset="0"/>
              </a:rPr>
              <a:t>  </a:t>
            </a:r>
            <a:r>
              <a:rPr lang="en-US" altLang="en-US" sz="1500" dirty="0">
                <a:solidFill>
                  <a:schemeClr val="accent2"/>
                </a:solidFill>
                <a:latin typeface="Goudy Old Style" panose="02020502050305020303" pitchFamily="18" charset="0"/>
                <a:cs typeface="Times New Roman" panose="02020603050405020304" pitchFamily="18" charset="0"/>
              </a:rPr>
              <a:t>(MY KINGDOM)</a:t>
            </a:r>
            <a:endParaRPr lang="en-US" altLang="en-US" sz="1000" dirty="0">
              <a:solidFill>
                <a:schemeClr val="accent2"/>
              </a:solidFill>
              <a:cs typeface="Times New Roman" panose="02020603050405020304" pitchFamily="18" charset="0"/>
            </a:endParaRPr>
          </a:p>
          <a:p>
            <a:pPr>
              <a:spcBef>
                <a:spcPct val="0"/>
              </a:spcBef>
              <a:buFontTx/>
              <a:buNone/>
            </a:pPr>
            <a:r>
              <a:rPr lang="en-US" altLang="en-US" sz="1200" b="0" dirty="0">
                <a:solidFill>
                  <a:schemeClr val="accent2"/>
                </a:solidFill>
                <a:latin typeface="Wingdings" panose="05000000000000000000" pitchFamily="2" charset="2"/>
                <a:cs typeface="Times New Roman" panose="02020603050405020304" pitchFamily="18" charset="0"/>
              </a:rPr>
              <a:t> </a:t>
            </a:r>
            <a:r>
              <a:rPr lang="en-US" altLang="en-US" sz="1200" dirty="0">
                <a:solidFill>
                  <a:schemeClr val="accent2"/>
                </a:solidFill>
                <a:latin typeface="Wingdings" panose="05000000000000000000" pitchFamily="2" charset="2"/>
                <a:cs typeface="Times New Roman" panose="02020603050405020304" pitchFamily="18" charset="0"/>
              </a:rPr>
              <a:t>U</a:t>
            </a:r>
            <a:r>
              <a:rPr lang="en-US" altLang="en-US" sz="700" dirty="0">
                <a:solidFill>
                  <a:schemeClr val="accent2"/>
                </a:solidFill>
                <a:cs typeface="Times New Roman" panose="02020603050405020304" pitchFamily="18" charset="0"/>
              </a:rPr>
              <a:t>     </a:t>
            </a:r>
            <a:r>
              <a:rPr lang="en-US" altLang="en-US" sz="1800" dirty="0">
                <a:solidFill>
                  <a:schemeClr val="accent2"/>
                </a:solidFill>
                <a:latin typeface="Goudy Old Style" panose="02020502050305020303" pitchFamily="18" charset="0"/>
                <a:cs typeface="Times New Roman" panose="02020603050405020304" pitchFamily="18" charset="0"/>
              </a:rPr>
              <a:t>Seeking the Hands of God</a:t>
            </a:r>
            <a:endParaRPr lang="en-US" altLang="en-US" sz="1800" dirty="0">
              <a:solidFill>
                <a:schemeClr val="accent2"/>
              </a:solidFill>
              <a:cs typeface="Times New Roman" panose="02020603050405020304" pitchFamily="18" charset="0"/>
            </a:endParaRPr>
          </a:p>
          <a:p>
            <a:pPr algn="just">
              <a:spcBef>
                <a:spcPct val="0"/>
              </a:spcBef>
              <a:buFontTx/>
              <a:buNone/>
            </a:pPr>
            <a:r>
              <a:rPr lang="en-US" altLang="en-US" sz="1200" dirty="0">
                <a:solidFill>
                  <a:schemeClr val="accent2"/>
                </a:solidFill>
                <a:latin typeface="Goudy Old Style" panose="02020502050305020303" pitchFamily="18" charset="0"/>
                <a:cs typeface="Times New Roman" panose="02020603050405020304" pitchFamily="18" charset="0"/>
              </a:rPr>
              <a:t>     </a:t>
            </a:r>
            <a:r>
              <a:rPr lang="en-US" altLang="en-US" sz="1400" dirty="0">
                <a:solidFill>
                  <a:schemeClr val="accent2"/>
                </a:solidFill>
                <a:latin typeface="Goudy Old Style" panose="02020502050305020303" pitchFamily="18" charset="0"/>
                <a:cs typeface="Times New Roman" panose="02020603050405020304" pitchFamily="18" charset="0"/>
              </a:rPr>
              <a:t>Seeking the Hands of God is the lowest form of communication with God, and involves</a:t>
            </a:r>
          </a:p>
          <a:p>
            <a:pPr algn="just">
              <a:spcBef>
                <a:spcPct val="0"/>
              </a:spcBef>
              <a:buFontTx/>
              <a:buNone/>
            </a:pPr>
            <a:r>
              <a:rPr lang="en-US" altLang="en-US" sz="1400" dirty="0">
                <a:solidFill>
                  <a:schemeClr val="accent2"/>
                </a:solidFill>
                <a:latin typeface="Goudy Old Style" panose="02020502050305020303" pitchFamily="18" charset="0"/>
                <a:cs typeface="Times New Roman" panose="02020603050405020304" pitchFamily="18" charset="0"/>
              </a:rPr>
              <a:t>    praying  only because of personal and family needs.</a:t>
            </a:r>
          </a:p>
          <a:p>
            <a:pPr algn="just">
              <a:spcBef>
                <a:spcPct val="0"/>
              </a:spcBef>
              <a:buFontTx/>
              <a:buNone/>
            </a:pPr>
            <a:endParaRPr lang="en-US" altLang="en-US" sz="1400" dirty="0">
              <a:solidFill>
                <a:schemeClr val="accent2"/>
              </a:solidFill>
              <a:latin typeface="Goudy Old Style" panose="02020502050305020303" pitchFamily="18" charset="0"/>
              <a:cs typeface="Times New Roman" panose="02020603050405020304" pitchFamily="18" charset="0"/>
            </a:endParaRPr>
          </a:p>
          <a:p>
            <a:pPr>
              <a:spcBef>
                <a:spcPct val="0"/>
              </a:spcBef>
              <a:buFontTx/>
              <a:buNone/>
            </a:pPr>
            <a:r>
              <a:rPr lang="en-US" altLang="en-US" sz="1200" dirty="0">
                <a:solidFill>
                  <a:schemeClr val="accent2"/>
                </a:solidFill>
                <a:latin typeface="Wingdings" panose="05000000000000000000" pitchFamily="2" charset="2"/>
              </a:rPr>
              <a:t> U</a:t>
            </a:r>
            <a:r>
              <a:rPr lang="en-US" altLang="en-US" sz="700" dirty="0">
                <a:solidFill>
                  <a:schemeClr val="accent2"/>
                </a:solidFill>
                <a:cs typeface="Times New Roman" panose="02020603050405020304" pitchFamily="18" charset="0"/>
              </a:rPr>
              <a:t>     </a:t>
            </a:r>
            <a:r>
              <a:rPr lang="en-US" altLang="en-US" sz="1800" dirty="0">
                <a:solidFill>
                  <a:schemeClr val="accent2"/>
                </a:solidFill>
                <a:latin typeface="Goudy Old Style" panose="02020502050305020303" pitchFamily="18" charset="0"/>
              </a:rPr>
              <a:t>Maintenance Prayer</a:t>
            </a:r>
          </a:p>
          <a:p>
            <a:pPr algn="just">
              <a:spcBef>
                <a:spcPct val="0"/>
              </a:spcBef>
              <a:buFontTx/>
              <a:buNone/>
            </a:pPr>
            <a:r>
              <a:rPr lang="en-US" altLang="en-US" sz="1200" dirty="0">
                <a:solidFill>
                  <a:schemeClr val="accent2"/>
                </a:solidFill>
                <a:latin typeface="Goudy Old Style" panose="02020502050305020303" pitchFamily="18" charset="0"/>
              </a:rPr>
              <a:t>    </a:t>
            </a:r>
            <a:r>
              <a:rPr lang="en-US" altLang="en-US" sz="1400" dirty="0">
                <a:solidFill>
                  <a:schemeClr val="accent2"/>
                </a:solidFill>
                <a:latin typeface="Goudy Old Style" panose="02020502050305020303" pitchFamily="18" charset="0"/>
              </a:rPr>
              <a:t>Maintenance prayer is praying to maintain our own salvation and/or praying to escape</a:t>
            </a:r>
          </a:p>
          <a:p>
            <a:pPr algn="just">
              <a:spcBef>
                <a:spcPct val="0"/>
              </a:spcBef>
              <a:buFontTx/>
              <a:buNone/>
            </a:pPr>
            <a:r>
              <a:rPr lang="en-US" altLang="en-US" sz="1400" dirty="0">
                <a:solidFill>
                  <a:schemeClr val="accent2"/>
                </a:solidFill>
                <a:latin typeface="Goudy Old Style" panose="02020502050305020303" pitchFamily="18" charset="0"/>
              </a:rPr>
              <a:t>   the judgments of God. This kind of prayer is good and needed, but it is not driven by a</a:t>
            </a:r>
          </a:p>
          <a:p>
            <a:pPr algn="just">
              <a:spcBef>
                <a:spcPct val="0"/>
              </a:spcBef>
              <a:buFontTx/>
              <a:buNone/>
            </a:pPr>
            <a:r>
              <a:rPr lang="en-US" altLang="en-US" sz="1400" dirty="0">
                <a:solidFill>
                  <a:schemeClr val="accent2"/>
                </a:solidFill>
                <a:latin typeface="Goudy Old Style" panose="02020502050305020303" pitchFamily="18" charset="0"/>
              </a:rPr>
              <a:t>   burden for the lost and will not bring deliverance, healing or salvation for the lost.</a:t>
            </a:r>
          </a:p>
          <a:p>
            <a:pPr algn="just">
              <a:spcBef>
                <a:spcPct val="0"/>
              </a:spcBef>
              <a:buFontTx/>
              <a:buNone/>
            </a:pPr>
            <a:endParaRPr lang="en-US" altLang="en-US" sz="1400" dirty="0">
              <a:solidFill>
                <a:schemeClr val="accent2"/>
              </a:solidFill>
            </a:endParaRPr>
          </a:p>
          <a:p>
            <a:pPr>
              <a:spcBef>
                <a:spcPct val="0"/>
              </a:spcBef>
              <a:buFontTx/>
              <a:buNone/>
            </a:pPr>
            <a:r>
              <a:rPr lang="en-US" altLang="en-US" sz="2300" b="0" dirty="0">
                <a:solidFill>
                  <a:srgbClr val="FF0000"/>
                </a:solidFill>
                <a:latin typeface="Arial Black" panose="020B0A04020102020204" pitchFamily="34" charset="0"/>
                <a:cs typeface="Times New Roman" panose="02020603050405020304" pitchFamily="18" charset="0"/>
              </a:rPr>
              <a:t> 3.</a:t>
            </a:r>
            <a:r>
              <a:rPr lang="en-US" altLang="en-US" sz="700" b="0" dirty="0">
                <a:solidFill>
                  <a:srgbClr val="FF0000"/>
                </a:solidFill>
                <a:latin typeface="Arial Black" panose="020B0A04020102020204" pitchFamily="34" charset="0"/>
                <a:cs typeface="Times New Roman" panose="02020603050405020304" pitchFamily="18" charset="0"/>
              </a:rPr>
              <a:t>  </a:t>
            </a:r>
            <a:r>
              <a:rPr lang="en-US" altLang="en-US" sz="2300" b="0" dirty="0">
                <a:solidFill>
                  <a:srgbClr val="FF0000"/>
                </a:solidFill>
                <a:latin typeface="Arial Black" panose="020B0A04020102020204" pitchFamily="34" charset="0"/>
                <a:cs typeface="Times New Roman" panose="02020603050405020304" pitchFamily="18" charset="0"/>
              </a:rPr>
              <a:t>REVIVAL PRAYER</a:t>
            </a:r>
            <a:r>
              <a:rPr lang="en-US" altLang="en-US" sz="2300" dirty="0">
                <a:solidFill>
                  <a:srgbClr val="FF0000"/>
                </a:solidFill>
                <a:latin typeface="Goudy Old Style" panose="02020502050305020303" pitchFamily="18" charset="0"/>
                <a:cs typeface="Times New Roman" panose="02020603050405020304" pitchFamily="18" charset="0"/>
              </a:rPr>
              <a:t>  </a:t>
            </a:r>
            <a:r>
              <a:rPr lang="en-US" altLang="en-US" sz="1500" dirty="0">
                <a:solidFill>
                  <a:srgbClr val="FF0000"/>
                </a:solidFill>
                <a:latin typeface="Goudy Old Style" panose="02020502050305020303" pitchFamily="18" charset="0"/>
                <a:cs typeface="Times New Roman" panose="02020603050405020304" pitchFamily="18" charset="0"/>
              </a:rPr>
              <a:t>(HIS KINGDOM)</a:t>
            </a:r>
          </a:p>
          <a:p>
            <a:pPr>
              <a:spcBef>
                <a:spcPct val="0"/>
              </a:spcBef>
              <a:buFontTx/>
              <a:buNone/>
            </a:pPr>
            <a:endParaRPr lang="en-US" altLang="en-US" sz="200" dirty="0">
              <a:solidFill>
                <a:srgbClr val="FF0000"/>
              </a:solidFill>
              <a:cs typeface="Times New Roman" panose="02020603050405020304" pitchFamily="18" charset="0"/>
            </a:endParaRPr>
          </a:p>
          <a:p>
            <a:pPr>
              <a:spcBef>
                <a:spcPct val="0"/>
              </a:spcBef>
              <a:buFontTx/>
              <a:buNone/>
            </a:pPr>
            <a:r>
              <a:rPr lang="en-US" altLang="en-US" sz="1700" b="0" dirty="0">
                <a:solidFill>
                  <a:srgbClr val="FF0000"/>
                </a:solidFill>
                <a:latin typeface="Wingdings" panose="05000000000000000000" pitchFamily="2" charset="2"/>
                <a:cs typeface="Times New Roman" panose="02020603050405020304" pitchFamily="18" charset="0"/>
              </a:rPr>
              <a:t> </a:t>
            </a:r>
            <a:r>
              <a:rPr lang="en-US" altLang="en-US" sz="1700" dirty="0">
                <a:solidFill>
                  <a:srgbClr val="FF0000"/>
                </a:solidFill>
                <a:latin typeface="Wingdings" panose="05000000000000000000" pitchFamily="2" charset="2"/>
                <a:cs typeface="Times New Roman" panose="02020603050405020304" pitchFamily="18" charset="0"/>
              </a:rPr>
              <a:t>U</a:t>
            </a:r>
            <a:r>
              <a:rPr lang="en-US" altLang="en-US" sz="700" dirty="0">
                <a:solidFill>
                  <a:srgbClr val="FF0000"/>
                </a:solidFill>
                <a:cs typeface="Times New Roman" panose="02020603050405020304" pitchFamily="18" charset="0"/>
              </a:rPr>
              <a:t>   </a:t>
            </a:r>
            <a:r>
              <a:rPr lang="en-US" altLang="en-US" sz="1800" dirty="0">
                <a:solidFill>
                  <a:srgbClr val="FF0000"/>
                </a:solidFill>
                <a:latin typeface="Goudy Old Style" panose="02020502050305020303" pitchFamily="18" charset="0"/>
                <a:cs typeface="Times New Roman" panose="02020603050405020304" pitchFamily="18" charset="0"/>
              </a:rPr>
              <a:t>Seeking the Face of God  / Seeking the Heart of God</a:t>
            </a:r>
            <a:endParaRPr lang="en-US" altLang="en-US" sz="1800" dirty="0">
              <a:solidFill>
                <a:srgbClr val="FF0000"/>
              </a:solidFill>
              <a:cs typeface="Times New Roman" panose="02020603050405020304" pitchFamily="18" charset="0"/>
            </a:endParaRPr>
          </a:p>
          <a:p>
            <a:pPr>
              <a:spcBef>
                <a:spcPct val="0"/>
              </a:spcBef>
              <a:buFontTx/>
              <a:buNone/>
            </a:pPr>
            <a:r>
              <a:rPr lang="en-US" altLang="en-US" sz="1400" dirty="0">
                <a:solidFill>
                  <a:srgbClr val="FF0000"/>
                </a:solidFill>
                <a:latin typeface="Goudy Old Style" panose="02020502050305020303" pitchFamily="18" charset="0"/>
                <a:cs typeface="Times New Roman" panose="02020603050405020304" pitchFamily="18" charset="0"/>
              </a:rPr>
              <a:t>   This is seeking to know God in a greater dimension and have a greater revelation of Him and</a:t>
            </a:r>
          </a:p>
          <a:p>
            <a:pPr>
              <a:spcBef>
                <a:spcPct val="0"/>
              </a:spcBef>
              <a:buFontTx/>
              <a:buNone/>
            </a:pPr>
            <a:r>
              <a:rPr lang="en-US" altLang="en-US" sz="1400" dirty="0">
                <a:solidFill>
                  <a:srgbClr val="FF0000"/>
                </a:solidFill>
                <a:latin typeface="Goudy Old Style" panose="02020502050305020303" pitchFamily="18" charset="0"/>
                <a:cs typeface="Times New Roman" panose="02020603050405020304" pitchFamily="18" charset="0"/>
              </a:rPr>
              <a:t>   His will and purpose for our lives.   Seeking to please Him, and to do His will and His work —</a:t>
            </a:r>
          </a:p>
          <a:p>
            <a:pPr>
              <a:spcBef>
                <a:spcPct val="0"/>
              </a:spcBef>
              <a:buFontTx/>
              <a:buNone/>
            </a:pPr>
            <a:r>
              <a:rPr lang="en-US" altLang="en-US" sz="1400" dirty="0">
                <a:solidFill>
                  <a:srgbClr val="FF0000"/>
                </a:solidFill>
                <a:latin typeface="Goudy Old Style" panose="02020502050305020303" pitchFamily="18" charset="0"/>
                <a:cs typeface="Times New Roman" panose="02020603050405020304" pitchFamily="18" charset="0"/>
              </a:rPr>
              <a:t>   willing to do  whatever it takes to have revival in our lives and our church!</a:t>
            </a:r>
          </a:p>
          <a:p>
            <a:pPr>
              <a:spcBef>
                <a:spcPct val="0"/>
              </a:spcBef>
              <a:buFontTx/>
              <a:buNone/>
            </a:pPr>
            <a:endParaRPr lang="en-US" altLang="en-US" sz="400" dirty="0">
              <a:solidFill>
                <a:srgbClr val="FF0000"/>
              </a:solidFill>
              <a:latin typeface="Goudy Old Style" panose="02020502050305020303" pitchFamily="18" charset="0"/>
              <a:cs typeface="Times New Roman" panose="02020603050405020304" pitchFamily="18" charset="0"/>
            </a:endParaRPr>
          </a:p>
          <a:p>
            <a:pPr algn="just">
              <a:spcBef>
                <a:spcPct val="0"/>
              </a:spcBef>
              <a:buFontTx/>
              <a:buNone/>
            </a:pPr>
            <a:r>
              <a:rPr lang="en-US" altLang="en-US" sz="1100" dirty="0">
                <a:solidFill>
                  <a:srgbClr val="FF0000"/>
                </a:solidFill>
                <a:latin typeface="Goudy Old Style" panose="02020502050305020303" pitchFamily="18" charset="0"/>
                <a:cs typeface="Times New Roman" panose="02020603050405020304" pitchFamily="18" charset="0"/>
              </a:rPr>
              <a:t>    </a:t>
            </a:r>
            <a:r>
              <a:rPr lang="en-US" altLang="en-US" sz="1400" dirty="0">
                <a:solidFill>
                  <a:srgbClr val="FF0000"/>
                </a:solidFill>
                <a:latin typeface="Goudy Old Style" panose="02020502050305020303" pitchFamily="18" charset="0"/>
                <a:cs typeface="Times New Roman" panose="02020603050405020304" pitchFamily="18" charset="0"/>
              </a:rPr>
              <a:t>2 Chr. 7:14 If my people, which are called by my name, shall humble themselves, and pray,</a:t>
            </a:r>
          </a:p>
          <a:p>
            <a:pPr algn="just">
              <a:spcBef>
                <a:spcPct val="0"/>
              </a:spcBef>
              <a:buFontTx/>
              <a:buNone/>
            </a:pPr>
            <a:r>
              <a:rPr lang="en-US" altLang="en-US" sz="1400" dirty="0">
                <a:solidFill>
                  <a:srgbClr val="FF0000"/>
                </a:solidFill>
                <a:latin typeface="Goudy Old Style" panose="02020502050305020303" pitchFamily="18" charset="0"/>
                <a:cs typeface="Times New Roman" panose="02020603050405020304" pitchFamily="18" charset="0"/>
              </a:rPr>
              <a:t>   and </a:t>
            </a:r>
            <a:r>
              <a:rPr lang="en-US" altLang="en-US" sz="1400" u="sng" dirty="0">
                <a:solidFill>
                  <a:srgbClr val="FF0000"/>
                </a:solidFill>
                <a:latin typeface="Goudy Old Style" panose="02020502050305020303" pitchFamily="18" charset="0"/>
                <a:cs typeface="Times New Roman" panose="02020603050405020304" pitchFamily="18" charset="0"/>
              </a:rPr>
              <a:t>seek my face</a:t>
            </a:r>
            <a:r>
              <a:rPr lang="en-US" altLang="en-US" sz="1400" dirty="0">
                <a:solidFill>
                  <a:srgbClr val="FF0000"/>
                </a:solidFill>
                <a:latin typeface="Goudy Old Style" panose="02020502050305020303" pitchFamily="18" charset="0"/>
                <a:cs typeface="Times New Roman" panose="02020603050405020304" pitchFamily="18" charset="0"/>
              </a:rPr>
              <a:t>,  I will hear from heaven …. </a:t>
            </a:r>
            <a:endParaRPr lang="en-US" altLang="en-US" sz="1400" dirty="0">
              <a:solidFill>
                <a:srgbClr val="FF0000"/>
              </a:solidFill>
              <a:cs typeface="Times New Roman" panose="02020603050405020304" pitchFamily="18" charset="0"/>
            </a:endParaRPr>
          </a:p>
          <a:p>
            <a:pPr algn="just">
              <a:spcBef>
                <a:spcPct val="0"/>
              </a:spcBef>
              <a:buFontTx/>
              <a:buNone/>
            </a:pPr>
            <a:r>
              <a:rPr lang="en-US" altLang="en-US" sz="1400" dirty="0">
                <a:solidFill>
                  <a:srgbClr val="FF0000"/>
                </a:solidFill>
                <a:latin typeface="Goudy Old Style" panose="02020502050305020303" pitchFamily="18" charset="0"/>
                <a:cs typeface="Times New Roman" panose="02020603050405020304" pitchFamily="18" charset="0"/>
              </a:rPr>
              <a:t>   Prov. 8:17 I love them that love me; and those that </a:t>
            </a:r>
            <a:r>
              <a:rPr lang="en-US" altLang="en-US" sz="1400" u="sng" dirty="0">
                <a:solidFill>
                  <a:srgbClr val="FF0000"/>
                </a:solidFill>
                <a:latin typeface="Goudy Old Style" panose="02020502050305020303" pitchFamily="18" charset="0"/>
                <a:cs typeface="Times New Roman" panose="02020603050405020304" pitchFamily="18" charset="0"/>
              </a:rPr>
              <a:t>seek me</a:t>
            </a:r>
            <a:r>
              <a:rPr lang="en-US" altLang="en-US" sz="1400" dirty="0">
                <a:solidFill>
                  <a:srgbClr val="FF0000"/>
                </a:solidFill>
                <a:latin typeface="Goudy Old Style" panose="02020502050305020303" pitchFamily="18" charset="0"/>
                <a:cs typeface="Times New Roman" panose="02020603050405020304" pitchFamily="18" charset="0"/>
              </a:rPr>
              <a:t> early shall find me.</a:t>
            </a:r>
            <a:endParaRPr lang="en-US" altLang="en-US" sz="1400" dirty="0">
              <a:solidFill>
                <a:srgbClr val="FF0000"/>
              </a:solidFill>
              <a:cs typeface="Times New Roman" panose="02020603050405020304" pitchFamily="18" charset="0"/>
            </a:endParaRPr>
          </a:p>
          <a:p>
            <a:pPr algn="just">
              <a:spcBef>
                <a:spcPct val="0"/>
              </a:spcBef>
              <a:buFontTx/>
              <a:buNone/>
            </a:pPr>
            <a:r>
              <a:rPr lang="en-US" altLang="en-US" sz="1400" dirty="0">
                <a:solidFill>
                  <a:srgbClr val="FF0000"/>
                </a:solidFill>
                <a:cs typeface="Times New Roman" panose="02020603050405020304" pitchFamily="18" charset="0"/>
              </a:rPr>
              <a:t>   </a:t>
            </a:r>
            <a:r>
              <a:rPr lang="en-US" altLang="en-US" sz="1400" dirty="0">
                <a:solidFill>
                  <a:srgbClr val="FF0000"/>
                </a:solidFill>
                <a:latin typeface="Goudy Old Style" panose="02020502050305020303" pitchFamily="18" charset="0"/>
                <a:cs typeface="Times New Roman" panose="02020603050405020304" pitchFamily="18" charset="0"/>
              </a:rPr>
              <a:t>Jer. 29:13 And ye shall </a:t>
            </a:r>
            <a:r>
              <a:rPr lang="en-US" altLang="en-US" sz="1400" u="sng" dirty="0">
                <a:solidFill>
                  <a:srgbClr val="FF0000"/>
                </a:solidFill>
                <a:latin typeface="Goudy Old Style" panose="02020502050305020303" pitchFamily="18" charset="0"/>
                <a:cs typeface="Times New Roman" panose="02020603050405020304" pitchFamily="18" charset="0"/>
              </a:rPr>
              <a:t>seek me</a:t>
            </a:r>
            <a:r>
              <a:rPr lang="en-US" altLang="en-US" sz="1400" dirty="0">
                <a:solidFill>
                  <a:srgbClr val="FF0000"/>
                </a:solidFill>
                <a:latin typeface="Goudy Old Style" panose="02020502050305020303" pitchFamily="18" charset="0"/>
                <a:cs typeface="Times New Roman" panose="02020603050405020304" pitchFamily="18" charset="0"/>
              </a:rPr>
              <a:t>, and find me, when ye shall search for me with all your heart.</a:t>
            </a:r>
            <a:endParaRPr lang="en-US" altLang="en-US" sz="1400" dirty="0">
              <a:solidFill>
                <a:srgbClr val="FF0000"/>
              </a:solidFill>
              <a:cs typeface="Times New Roman" panose="02020603050405020304" pitchFamily="18" charset="0"/>
            </a:endParaRPr>
          </a:p>
          <a:p>
            <a:pPr>
              <a:spcBef>
                <a:spcPct val="0"/>
              </a:spcBef>
              <a:buFontTx/>
              <a:buNone/>
            </a:pPr>
            <a:r>
              <a:rPr lang="en-US" altLang="en-US" sz="800" dirty="0">
                <a:solidFill>
                  <a:srgbClr val="FF0000"/>
                </a:solidFill>
                <a:latin typeface="Goudy Old Style" panose="02020502050305020303" pitchFamily="18" charset="0"/>
                <a:cs typeface="Times New Roman" panose="02020603050405020304" pitchFamily="18" charset="0"/>
              </a:rPr>
              <a:t> </a:t>
            </a:r>
            <a:endParaRPr lang="en-US" altLang="en-US" sz="800" dirty="0">
              <a:solidFill>
                <a:srgbClr val="FF0000"/>
              </a:solidFill>
              <a:cs typeface="Times New Roman" panose="02020603050405020304" pitchFamily="18" charset="0"/>
            </a:endParaRPr>
          </a:p>
          <a:p>
            <a:pPr>
              <a:spcBef>
                <a:spcPct val="0"/>
              </a:spcBef>
              <a:buFontTx/>
              <a:buNone/>
            </a:pPr>
            <a:r>
              <a:rPr lang="en-US" altLang="en-US" sz="1700" dirty="0">
                <a:solidFill>
                  <a:srgbClr val="FF0000"/>
                </a:solidFill>
                <a:latin typeface="Wingdings" panose="05000000000000000000" pitchFamily="2" charset="2"/>
                <a:cs typeface="Times New Roman" panose="02020603050405020304" pitchFamily="18" charset="0"/>
              </a:rPr>
              <a:t> U</a:t>
            </a:r>
            <a:r>
              <a:rPr lang="en-US" altLang="en-US" sz="700" dirty="0">
                <a:solidFill>
                  <a:srgbClr val="FF0000"/>
                </a:solidFill>
                <a:cs typeface="Times New Roman" panose="02020603050405020304" pitchFamily="18" charset="0"/>
              </a:rPr>
              <a:t>   </a:t>
            </a:r>
            <a:r>
              <a:rPr lang="en-US" altLang="en-US" sz="1800" dirty="0">
                <a:solidFill>
                  <a:srgbClr val="FF0000"/>
                </a:solidFill>
                <a:latin typeface="Goudy Old Style" panose="02020502050305020303" pitchFamily="18" charset="0"/>
                <a:cs typeface="Times New Roman" panose="02020603050405020304" pitchFamily="18" charset="0"/>
              </a:rPr>
              <a:t>Spiritual Warfare</a:t>
            </a:r>
            <a:r>
              <a:rPr lang="en-US" altLang="en-US" sz="1700" dirty="0">
                <a:solidFill>
                  <a:srgbClr val="FF0000"/>
                </a:solidFill>
                <a:latin typeface="Goudy Old Style" panose="02020502050305020303" pitchFamily="18" charset="0"/>
                <a:cs typeface="Times New Roman" panose="02020603050405020304" pitchFamily="18" charset="0"/>
              </a:rPr>
              <a:t> </a:t>
            </a:r>
            <a:endParaRPr lang="en-US" altLang="en-US" sz="1200" dirty="0">
              <a:solidFill>
                <a:srgbClr val="FF0000"/>
              </a:solidFill>
              <a:latin typeface="Goudy Old Style" panose="02020502050305020303" pitchFamily="18" charset="0"/>
              <a:cs typeface="Times New Roman" panose="02020603050405020304" pitchFamily="18" charset="0"/>
            </a:endParaRPr>
          </a:p>
          <a:p>
            <a:pPr algn="just">
              <a:spcBef>
                <a:spcPct val="0"/>
              </a:spcBef>
              <a:buFontTx/>
              <a:buNone/>
            </a:pPr>
            <a:r>
              <a:rPr lang="en-US" altLang="en-US" sz="1400" dirty="0">
                <a:solidFill>
                  <a:srgbClr val="FF0000"/>
                </a:solidFill>
                <a:latin typeface="Goudy Old Style" panose="02020502050305020303" pitchFamily="18" charset="0"/>
                <a:cs typeface="Times New Roman" panose="02020603050405020304" pitchFamily="18" charset="0"/>
              </a:rPr>
              <a:t>   This is standing between the powers of darkness (the satanic kingdom) and man.  It is binding</a:t>
            </a:r>
          </a:p>
          <a:p>
            <a:pPr algn="just">
              <a:spcBef>
                <a:spcPct val="0"/>
              </a:spcBef>
              <a:buFontTx/>
              <a:buNone/>
            </a:pPr>
            <a:r>
              <a:rPr lang="en-US" altLang="en-US" sz="1400" dirty="0">
                <a:solidFill>
                  <a:srgbClr val="FF0000"/>
                </a:solidFill>
                <a:latin typeface="Goudy Old Style" panose="02020502050305020303" pitchFamily="18" charset="0"/>
                <a:cs typeface="Times New Roman" panose="02020603050405020304" pitchFamily="18" charset="0"/>
              </a:rPr>
              <a:t>   and destroying the works of Satan and his kingdom with the authority and power we have</a:t>
            </a:r>
          </a:p>
          <a:p>
            <a:pPr algn="just">
              <a:spcBef>
                <a:spcPct val="0"/>
              </a:spcBef>
              <a:buFontTx/>
              <a:buNone/>
            </a:pPr>
            <a:r>
              <a:rPr lang="en-US" altLang="en-US" sz="1400" dirty="0">
                <a:solidFill>
                  <a:srgbClr val="FF0000"/>
                </a:solidFill>
                <a:latin typeface="Goudy Old Style" panose="02020502050305020303" pitchFamily="18" charset="0"/>
                <a:cs typeface="Times New Roman" panose="02020603050405020304" pitchFamily="18" charset="0"/>
              </a:rPr>
              <a:t>   in the Name of Jesus, the Blood of Jesus, the Word of God, and the Spirit of God.  Satan is </a:t>
            </a:r>
          </a:p>
          <a:p>
            <a:pPr algn="just">
              <a:spcBef>
                <a:spcPct val="0"/>
              </a:spcBef>
              <a:buFontTx/>
              <a:buNone/>
            </a:pPr>
            <a:r>
              <a:rPr lang="en-US" altLang="en-US" sz="1400" dirty="0">
                <a:solidFill>
                  <a:srgbClr val="FF0000"/>
                </a:solidFill>
                <a:latin typeface="Goudy Old Style" panose="02020502050305020303" pitchFamily="18" charset="0"/>
                <a:cs typeface="Times New Roman" panose="02020603050405020304" pitchFamily="18" charset="0"/>
              </a:rPr>
              <a:t>   the god of this world who has blinded and bound those in his </a:t>
            </a:r>
            <a:r>
              <a:rPr lang="en-US" altLang="en-US" sz="1400" i="1" dirty="0">
                <a:solidFill>
                  <a:srgbClr val="FF0000"/>
                </a:solidFill>
                <a:latin typeface="Goudy Old Style" panose="02020502050305020303" pitchFamily="18" charset="0"/>
                <a:cs typeface="Times New Roman" panose="02020603050405020304" pitchFamily="18" charset="0"/>
              </a:rPr>
              <a:t>kingdom to keep them from</a:t>
            </a:r>
          </a:p>
          <a:p>
            <a:pPr algn="just">
              <a:spcBef>
                <a:spcPct val="0"/>
              </a:spcBef>
              <a:buFontTx/>
              <a:buNone/>
            </a:pPr>
            <a:r>
              <a:rPr lang="en-US" altLang="en-US" sz="1400" i="1" dirty="0">
                <a:solidFill>
                  <a:srgbClr val="FF0000"/>
                </a:solidFill>
                <a:latin typeface="Goudy Old Style" panose="02020502050305020303" pitchFamily="18" charset="0"/>
                <a:cs typeface="Times New Roman" panose="02020603050405020304" pitchFamily="18" charset="0"/>
              </a:rPr>
              <a:t>   coming to the knowledge of the truth.</a:t>
            </a:r>
            <a:endParaRPr lang="en-US" altLang="en-US" sz="1400" dirty="0">
              <a:solidFill>
                <a:srgbClr val="FF0000"/>
              </a:solidFill>
              <a:latin typeface="Goudy Old Style" panose="02020502050305020303" pitchFamily="18" charset="0"/>
              <a:cs typeface="Times New Roman" panose="02020603050405020304" pitchFamily="18" charset="0"/>
            </a:endParaRPr>
          </a:p>
          <a:p>
            <a:pPr algn="just">
              <a:spcBef>
                <a:spcPct val="0"/>
              </a:spcBef>
              <a:buFontTx/>
              <a:buNone/>
            </a:pPr>
            <a:r>
              <a:rPr lang="en-US" altLang="en-US" sz="800" dirty="0">
                <a:solidFill>
                  <a:srgbClr val="FF0000"/>
                </a:solidFill>
                <a:latin typeface="Goudy Old Style" panose="02020502050305020303" pitchFamily="18" charset="0"/>
                <a:cs typeface="Times New Roman" panose="02020603050405020304" pitchFamily="18" charset="0"/>
              </a:rPr>
              <a:t> </a:t>
            </a:r>
            <a:endParaRPr lang="en-US" altLang="en-US" sz="800" dirty="0">
              <a:solidFill>
                <a:srgbClr val="FF0000"/>
              </a:solidFill>
              <a:cs typeface="Times New Roman" panose="02020603050405020304" pitchFamily="18" charset="0"/>
            </a:endParaRPr>
          </a:p>
          <a:p>
            <a:pPr>
              <a:spcBef>
                <a:spcPct val="0"/>
              </a:spcBef>
              <a:buFontTx/>
              <a:buNone/>
            </a:pPr>
            <a:r>
              <a:rPr lang="en-US" altLang="en-US" sz="1700" dirty="0">
                <a:solidFill>
                  <a:srgbClr val="FF0000"/>
                </a:solidFill>
                <a:latin typeface="Wingdings" panose="05000000000000000000" pitchFamily="2" charset="2"/>
                <a:cs typeface="Times New Roman" panose="02020603050405020304" pitchFamily="18" charset="0"/>
              </a:rPr>
              <a:t> U</a:t>
            </a:r>
            <a:r>
              <a:rPr lang="en-US" altLang="en-US" sz="700" dirty="0">
                <a:solidFill>
                  <a:srgbClr val="FF0000"/>
                </a:solidFill>
                <a:cs typeface="Times New Roman" panose="02020603050405020304" pitchFamily="18" charset="0"/>
              </a:rPr>
              <a:t>   </a:t>
            </a:r>
            <a:r>
              <a:rPr lang="en-US" altLang="en-US" sz="1800" dirty="0">
                <a:solidFill>
                  <a:srgbClr val="FF0000"/>
                </a:solidFill>
                <a:latin typeface="Goudy Old Style" panose="02020502050305020303" pitchFamily="18" charset="0"/>
                <a:cs typeface="Times New Roman" panose="02020603050405020304" pitchFamily="18" charset="0"/>
              </a:rPr>
              <a:t>Intercessory Prayer</a:t>
            </a:r>
          </a:p>
          <a:p>
            <a:pPr>
              <a:spcBef>
                <a:spcPct val="0"/>
              </a:spcBef>
              <a:buFontTx/>
              <a:buNone/>
            </a:pPr>
            <a:r>
              <a:rPr lang="en-US" altLang="en-US" sz="1400" dirty="0">
                <a:solidFill>
                  <a:srgbClr val="FF0000"/>
                </a:solidFill>
                <a:latin typeface="Goudy Old Style" panose="02020502050305020303" pitchFamily="18" charset="0"/>
                <a:cs typeface="Times New Roman" panose="02020603050405020304" pitchFamily="18" charset="0"/>
              </a:rPr>
              <a:t>   Intercessory prayer is standing in the gap between God and man and interceding to God for </a:t>
            </a:r>
          </a:p>
          <a:p>
            <a:pPr>
              <a:spcBef>
                <a:spcPct val="0"/>
              </a:spcBef>
              <a:buFontTx/>
              <a:buNone/>
            </a:pPr>
            <a:r>
              <a:rPr lang="en-US" altLang="en-US" sz="1400" dirty="0">
                <a:solidFill>
                  <a:srgbClr val="FF0000"/>
                </a:solidFill>
                <a:latin typeface="Goudy Old Style" panose="02020502050305020303" pitchFamily="18" charset="0"/>
                <a:cs typeface="Times New Roman" panose="02020603050405020304" pitchFamily="18" charset="0"/>
              </a:rPr>
              <a:t>   another man's needs. (Moses, Abraham, Queen Esther) </a:t>
            </a:r>
          </a:p>
          <a:p>
            <a:pPr>
              <a:spcBef>
                <a:spcPct val="0"/>
              </a:spcBef>
              <a:buFontTx/>
              <a:buNone/>
            </a:pPr>
            <a:endParaRPr lang="en-US" altLang="en-US" sz="1400" dirty="0">
              <a:solidFill>
                <a:schemeClr val="accent2"/>
              </a:solidFill>
            </a:endParaRPr>
          </a:p>
        </p:txBody>
      </p:sp>
      <p:sp>
        <p:nvSpPr>
          <p:cNvPr id="146440" name="Text Box 11"/>
          <p:cNvSpPr txBox="1">
            <a:spLocks noChangeArrowheads="1"/>
          </p:cNvSpPr>
          <p:nvPr/>
        </p:nvSpPr>
        <p:spPr bwMode="auto">
          <a:xfrm>
            <a:off x="517525" y="2413000"/>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sp>
        <p:nvSpPr>
          <p:cNvPr id="146441" name="Text Box 13"/>
          <p:cNvSpPr txBox="1">
            <a:spLocks noChangeArrowheads="1"/>
          </p:cNvSpPr>
          <p:nvPr/>
        </p:nvSpPr>
        <p:spPr bwMode="auto">
          <a:xfrm>
            <a:off x="441325" y="3708400"/>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482" name="Group 2"/>
          <p:cNvGrpSpPr>
            <a:grpSpLocks/>
          </p:cNvGrpSpPr>
          <p:nvPr/>
        </p:nvGrpSpPr>
        <p:grpSpPr bwMode="auto">
          <a:xfrm>
            <a:off x="293688" y="1030288"/>
            <a:ext cx="6610350" cy="7199312"/>
            <a:chOff x="-5" y="475"/>
            <a:chExt cx="4358" cy="4714"/>
          </a:xfrm>
        </p:grpSpPr>
        <p:grpSp>
          <p:nvGrpSpPr>
            <p:cNvPr id="148488" name="Group 3"/>
            <p:cNvGrpSpPr>
              <a:grpSpLocks/>
            </p:cNvGrpSpPr>
            <p:nvPr/>
          </p:nvGrpSpPr>
          <p:grpSpPr bwMode="auto">
            <a:xfrm>
              <a:off x="0" y="480"/>
              <a:ext cx="4348" cy="4704"/>
              <a:chOff x="0" y="480"/>
              <a:chExt cx="4348" cy="4704"/>
            </a:xfrm>
          </p:grpSpPr>
          <p:grpSp>
            <p:nvGrpSpPr>
              <p:cNvPr id="148490" name="Group 4"/>
              <p:cNvGrpSpPr>
                <a:grpSpLocks/>
              </p:cNvGrpSpPr>
              <p:nvPr/>
            </p:nvGrpSpPr>
            <p:grpSpPr bwMode="auto">
              <a:xfrm>
                <a:off x="0" y="480"/>
                <a:ext cx="1238" cy="480"/>
                <a:chOff x="0" y="480"/>
                <a:chExt cx="1238" cy="480"/>
              </a:xfrm>
            </p:grpSpPr>
            <p:sp>
              <p:nvSpPr>
                <p:cNvPr id="148533" name="Rectangle 5"/>
                <p:cNvSpPr>
                  <a:spLocks noChangeArrowheads="1"/>
                </p:cNvSpPr>
                <p:nvPr/>
              </p:nvSpPr>
              <p:spPr bwMode="auto">
                <a:xfrm>
                  <a:off x="43" y="480"/>
                  <a:ext cx="1152" cy="48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67" tIns="25883" rIns="51767" bIns="25883"/>
                <a:lstStyle>
                  <a:lvl1pPr defTabSz="881063">
                    <a:spcBef>
                      <a:spcPct val="20000"/>
                    </a:spcBef>
                    <a:buChar char="•"/>
                    <a:defRPr sz="3200">
                      <a:solidFill>
                        <a:schemeClr val="tx1"/>
                      </a:solidFill>
                      <a:latin typeface="Times New Roman" panose="02020603050405020304" pitchFamily="18" charset="0"/>
                    </a:defRPr>
                  </a:lvl1pPr>
                  <a:lvl2pPr marL="439738" indent="-287338" defTabSz="881063">
                    <a:spcBef>
                      <a:spcPct val="20000"/>
                    </a:spcBef>
                    <a:buChar char="–"/>
                    <a:defRPr sz="2800">
                      <a:solidFill>
                        <a:schemeClr val="tx1"/>
                      </a:solidFill>
                      <a:latin typeface="Times New Roman" panose="02020603050405020304" pitchFamily="18" charset="0"/>
                    </a:defRPr>
                  </a:lvl2pPr>
                  <a:lvl3pPr marL="881063" indent="-230188" defTabSz="881063">
                    <a:spcBef>
                      <a:spcPct val="20000"/>
                    </a:spcBef>
                    <a:buChar char="•"/>
                    <a:defRPr sz="2400">
                      <a:solidFill>
                        <a:schemeClr val="tx1"/>
                      </a:solidFill>
                      <a:latin typeface="Times New Roman" panose="02020603050405020304" pitchFamily="18" charset="0"/>
                    </a:defRPr>
                  </a:lvl3pPr>
                  <a:lvl4pPr marL="1320800" indent="-228600" defTabSz="881063">
                    <a:spcBef>
                      <a:spcPct val="20000"/>
                    </a:spcBef>
                    <a:buChar char="–"/>
                    <a:defRPr sz="2000">
                      <a:solidFill>
                        <a:schemeClr val="tx1"/>
                      </a:solidFill>
                      <a:latin typeface="Times New Roman" panose="02020603050405020304" pitchFamily="18" charset="0"/>
                    </a:defRPr>
                  </a:lvl4pPr>
                  <a:lvl5pPr marL="1760538" indent="-234950" defTabSz="881063">
                    <a:spcBef>
                      <a:spcPct val="20000"/>
                    </a:spcBef>
                    <a:buChar char="»"/>
                    <a:defRPr sz="2000">
                      <a:solidFill>
                        <a:schemeClr val="tx1"/>
                      </a:solidFill>
                      <a:latin typeface="Times New Roman" panose="02020603050405020304" pitchFamily="18" charset="0"/>
                    </a:defRPr>
                  </a:lvl5pPr>
                  <a:lvl6pPr marL="22177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749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321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5893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b="0" dirty="0">
                      <a:solidFill>
                        <a:srgbClr val="FF0000"/>
                      </a:solidFill>
                      <a:latin typeface="Arial Black" panose="020B0A04020102020204" pitchFamily="34" charset="0"/>
                      <a:cs typeface="Times New Roman" panose="02020603050405020304" pitchFamily="18" charset="0"/>
                    </a:rPr>
                    <a:t>LEVELS OF BURDEN</a:t>
                  </a:r>
                  <a:r>
                    <a:rPr lang="en-US" altLang="en-US" sz="1200" dirty="0">
                      <a:solidFill>
                        <a:srgbClr val="FF0000"/>
                      </a:solidFill>
                      <a:latin typeface="Arial Black" panose="020B0A04020102020204" pitchFamily="34" charset="0"/>
                      <a:cs typeface="Times New Roman" panose="02020603050405020304" pitchFamily="18" charset="0"/>
                    </a:rPr>
                    <a:t>  </a:t>
                  </a:r>
                  <a:endParaRPr lang="en-US" altLang="en-US" sz="1200" dirty="0">
                    <a:cs typeface="Times New Roman" panose="02020603050405020304" pitchFamily="18" charset="0"/>
                  </a:endParaRPr>
                </a:p>
                <a:p>
                  <a:pPr>
                    <a:spcBef>
                      <a:spcPct val="0"/>
                    </a:spcBef>
                    <a:buFontTx/>
                    <a:buNone/>
                  </a:pPr>
                  <a:r>
                    <a:rPr lang="en-US" altLang="en-US" sz="400" dirty="0">
                      <a:solidFill>
                        <a:srgbClr val="FF0000"/>
                      </a:solidFill>
                      <a:latin typeface="Arial Black" panose="020B0A04020102020204" pitchFamily="34" charset="0"/>
                      <a:cs typeface="Times New Roman" panose="02020603050405020304" pitchFamily="18" charset="0"/>
                    </a:rPr>
                    <a:t>           </a:t>
                  </a:r>
                </a:p>
                <a:p>
                  <a:pPr>
                    <a:spcBef>
                      <a:spcPct val="0"/>
                    </a:spcBef>
                    <a:buFontTx/>
                    <a:buNone/>
                  </a:pPr>
                  <a:r>
                    <a:rPr lang="en-US" altLang="en-US" sz="1000" dirty="0">
                      <a:solidFill>
                        <a:srgbClr val="FF0000"/>
                      </a:solidFill>
                      <a:latin typeface="Arial Black" panose="020B0A04020102020204" pitchFamily="34" charset="0"/>
                      <a:cs typeface="Times New Roman" panose="02020603050405020304" pitchFamily="18" charset="0"/>
                    </a:rPr>
                    <a:t>         </a:t>
                  </a:r>
                  <a:r>
                    <a:rPr lang="en-US" altLang="en-US" sz="1200" b="0" dirty="0">
                      <a:solidFill>
                        <a:srgbClr val="FF0000"/>
                      </a:solidFill>
                      <a:latin typeface="Arial Black" panose="020B0A04020102020204" pitchFamily="34" charset="0"/>
                      <a:cs typeface="Times New Roman" panose="02020603050405020304" pitchFamily="18" charset="0"/>
                    </a:rPr>
                    <a:t>(VISION)</a:t>
                  </a:r>
                </a:p>
                <a:p>
                  <a:pPr>
                    <a:spcBef>
                      <a:spcPct val="0"/>
                    </a:spcBef>
                    <a:buFontTx/>
                    <a:buNone/>
                  </a:pPr>
                  <a:endParaRPr lang="en-US" altLang="en-US" sz="1200" b="0" dirty="0"/>
                </a:p>
              </p:txBody>
            </p:sp>
            <p:sp>
              <p:nvSpPr>
                <p:cNvPr id="148534" name="Rectangle 6"/>
                <p:cNvSpPr>
                  <a:spLocks noChangeArrowheads="1"/>
                </p:cNvSpPr>
                <p:nvPr/>
              </p:nvSpPr>
              <p:spPr bwMode="auto">
                <a:xfrm>
                  <a:off x="0" y="480"/>
                  <a:ext cx="1238" cy="480"/>
                </a:xfrm>
                <a:prstGeom prst="rect">
                  <a:avLst/>
                </a:prstGeom>
                <a:noFill/>
                <a:ln w="5715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81" tIns="25891" rIns="51781" bIns="25891"/>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grpSp>
            <p:nvGrpSpPr>
              <p:cNvPr id="148491" name="Group 7"/>
              <p:cNvGrpSpPr>
                <a:grpSpLocks/>
              </p:cNvGrpSpPr>
              <p:nvPr/>
            </p:nvGrpSpPr>
            <p:grpSpPr bwMode="auto">
              <a:xfrm>
                <a:off x="1238" y="480"/>
                <a:ext cx="1699" cy="480"/>
                <a:chOff x="1238" y="480"/>
                <a:chExt cx="1699" cy="480"/>
              </a:xfrm>
            </p:grpSpPr>
            <p:sp>
              <p:nvSpPr>
                <p:cNvPr id="148531" name="Rectangle 8"/>
                <p:cNvSpPr>
                  <a:spLocks noChangeArrowheads="1"/>
                </p:cNvSpPr>
                <p:nvPr/>
              </p:nvSpPr>
              <p:spPr bwMode="auto">
                <a:xfrm>
                  <a:off x="1281" y="480"/>
                  <a:ext cx="1613" cy="48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67" tIns="25883" rIns="51767" bIns="25883"/>
                <a:lstStyle>
                  <a:lvl1pPr defTabSz="881063">
                    <a:spcBef>
                      <a:spcPct val="20000"/>
                    </a:spcBef>
                    <a:buChar char="•"/>
                    <a:defRPr sz="3200">
                      <a:solidFill>
                        <a:schemeClr val="tx1"/>
                      </a:solidFill>
                      <a:latin typeface="Times New Roman" panose="02020603050405020304" pitchFamily="18" charset="0"/>
                    </a:defRPr>
                  </a:lvl1pPr>
                  <a:lvl2pPr marL="439738" indent="-287338" defTabSz="881063">
                    <a:spcBef>
                      <a:spcPct val="20000"/>
                    </a:spcBef>
                    <a:buChar char="–"/>
                    <a:defRPr sz="2800">
                      <a:solidFill>
                        <a:schemeClr val="tx1"/>
                      </a:solidFill>
                      <a:latin typeface="Times New Roman" panose="02020603050405020304" pitchFamily="18" charset="0"/>
                    </a:defRPr>
                  </a:lvl2pPr>
                  <a:lvl3pPr marL="881063" indent="-230188" defTabSz="881063">
                    <a:spcBef>
                      <a:spcPct val="20000"/>
                    </a:spcBef>
                    <a:buChar char="•"/>
                    <a:defRPr sz="2400">
                      <a:solidFill>
                        <a:schemeClr val="tx1"/>
                      </a:solidFill>
                      <a:latin typeface="Times New Roman" panose="02020603050405020304" pitchFamily="18" charset="0"/>
                    </a:defRPr>
                  </a:lvl3pPr>
                  <a:lvl4pPr marL="1320800" indent="-228600" defTabSz="881063">
                    <a:spcBef>
                      <a:spcPct val="20000"/>
                    </a:spcBef>
                    <a:buChar char="–"/>
                    <a:defRPr sz="2000">
                      <a:solidFill>
                        <a:schemeClr val="tx1"/>
                      </a:solidFill>
                      <a:latin typeface="Times New Roman" panose="02020603050405020304" pitchFamily="18" charset="0"/>
                    </a:defRPr>
                  </a:lvl4pPr>
                  <a:lvl5pPr marL="1760538" indent="-234950" defTabSz="881063">
                    <a:spcBef>
                      <a:spcPct val="20000"/>
                    </a:spcBef>
                    <a:buChar char="»"/>
                    <a:defRPr sz="2000">
                      <a:solidFill>
                        <a:schemeClr val="tx1"/>
                      </a:solidFill>
                      <a:latin typeface="Times New Roman" panose="02020603050405020304" pitchFamily="18" charset="0"/>
                    </a:defRPr>
                  </a:lvl5pPr>
                  <a:lvl6pPr marL="22177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749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321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5893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800" dirty="0">
                      <a:solidFill>
                        <a:srgbClr val="0000FF"/>
                      </a:solidFill>
                      <a:latin typeface="Arial Black" panose="020B0A04020102020204" pitchFamily="34" charset="0"/>
                      <a:cs typeface="Times New Roman" panose="02020603050405020304" pitchFamily="18" charset="0"/>
                    </a:rPr>
                    <a:t>           </a:t>
                  </a:r>
                </a:p>
                <a:p>
                  <a:pPr algn="ctr">
                    <a:spcBef>
                      <a:spcPct val="0"/>
                    </a:spcBef>
                    <a:buFontTx/>
                    <a:buNone/>
                  </a:pPr>
                  <a:r>
                    <a:rPr lang="en-US" altLang="en-US" sz="1400" b="0" dirty="0">
                      <a:solidFill>
                        <a:srgbClr val="0000FF"/>
                      </a:solidFill>
                      <a:latin typeface="Arial Black" panose="020B0A04020102020204" pitchFamily="34" charset="0"/>
                      <a:cs typeface="Times New Roman" panose="02020603050405020304" pitchFamily="18" charset="0"/>
                    </a:rPr>
                    <a:t>LEVELS OF</a:t>
                  </a:r>
                </a:p>
                <a:p>
                  <a:pPr>
                    <a:spcBef>
                      <a:spcPct val="0"/>
                    </a:spcBef>
                    <a:buFontTx/>
                    <a:buNone/>
                  </a:pPr>
                  <a:r>
                    <a:rPr lang="en-US" altLang="en-US" sz="1400" b="0" dirty="0">
                      <a:solidFill>
                        <a:srgbClr val="0000FF"/>
                      </a:solidFill>
                      <a:latin typeface="Arial Black" panose="020B0A04020102020204" pitchFamily="34" charset="0"/>
                      <a:cs typeface="Times New Roman" panose="02020603050405020304" pitchFamily="18" charset="0"/>
                    </a:rPr>
                    <a:t>           PRAYER</a:t>
                  </a:r>
                  <a:endParaRPr lang="en-US" altLang="en-US" sz="1400" b="0" dirty="0">
                    <a:cs typeface="Times New Roman" panose="02020603050405020304" pitchFamily="18" charset="0"/>
                  </a:endParaRPr>
                </a:p>
                <a:p>
                  <a:pPr>
                    <a:spcBef>
                      <a:spcPct val="0"/>
                    </a:spcBef>
                    <a:buFontTx/>
                    <a:buNone/>
                  </a:pPr>
                  <a:endParaRPr lang="en-US" altLang="en-US" sz="1400" b="0" dirty="0"/>
                </a:p>
              </p:txBody>
            </p:sp>
            <p:sp>
              <p:nvSpPr>
                <p:cNvPr id="148532" name="Rectangle 9"/>
                <p:cNvSpPr>
                  <a:spLocks noChangeArrowheads="1"/>
                </p:cNvSpPr>
                <p:nvPr/>
              </p:nvSpPr>
              <p:spPr bwMode="auto">
                <a:xfrm>
                  <a:off x="1238" y="480"/>
                  <a:ext cx="1699" cy="480"/>
                </a:xfrm>
                <a:prstGeom prst="rect">
                  <a:avLst/>
                </a:prstGeom>
                <a:noFill/>
                <a:ln w="5715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81" tIns="25891" rIns="51781" bIns="25891"/>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grpSp>
            <p:nvGrpSpPr>
              <p:cNvPr id="148492" name="Group 10"/>
              <p:cNvGrpSpPr>
                <a:grpSpLocks/>
              </p:cNvGrpSpPr>
              <p:nvPr/>
            </p:nvGrpSpPr>
            <p:grpSpPr bwMode="auto">
              <a:xfrm>
                <a:off x="2937" y="480"/>
                <a:ext cx="1411" cy="480"/>
                <a:chOff x="2937" y="480"/>
                <a:chExt cx="1411" cy="480"/>
              </a:xfrm>
            </p:grpSpPr>
            <p:sp>
              <p:nvSpPr>
                <p:cNvPr id="148529" name="Rectangle 11"/>
                <p:cNvSpPr>
                  <a:spLocks noChangeArrowheads="1"/>
                </p:cNvSpPr>
                <p:nvPr/>
              </p:nvSpPr>
              <p:spPr bwMode="auto">
                <a:xfrm>
                  <a:off x="2980" y="480"/>
                  <a:ext cx="1325" cy="48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67" tIns="25883" rIns="51767" bIns="25883"/>
                <a:lstStyle>
                  <a:lvl1pPr defTabSz="881063">
                    <a:spcBef>
                      <a:spcPct val="20000"/>
                    </a:spcBef>
                    <a:buChar char="•"/>
                    <a:defRPr sz="3200">
                      <a:solidFill>
                        <a:schemeClr val="tx1"/>
                      </a:solidFill>
                      <a:latin typeface="Times New Roman" panose="02020603050405020304" pitchFamily="18" charset="0"/>
                    </a:defRPr>
                  </a:lvl1pPr>
                  <a:lvl2pPr marL="439738" indent="-287338" defTabSz="881063">
                    <a:spcBef>
                      <a:spcPct val="20000"/>
                    </a:spcBef>
                    <a:buChar char="–"/>
                    <a:defRPr sz="2800">
                      <a:solidFill>
                        <a:schemeClr val="tx1"/>
                      </a:solidFill>
                      <a:latin typeface="Times New Roman" panose="02020603050405020304" pitchFamily="18" charset="0"/>
                    </a:defRPr>
                  </a:lvl2pPr>
                  <a:lvl3pPr marL="881063" indent="-230188" defTabSz="881063">
                    <a:spcBef>
                      <a:spcPct val="20000"/>
                    </a:spcBef>
                    <a:buChar char="•"/>
                    <a:defRPr sz="2400">
                      <a:solidFill>
                        <a:schemeClr val="tx1"/>
                      </a:solidFill>
                      <a:latin typeface="Times New Roman" panose="02020603050405020304" pitchFamily="18" charset="0"/>
                    </a:defRPr>
                  </a:lvl3pPr>
                  <a:lvl4pPr marL="1320800" indent="-228600" defTabSz="881063">
                    <a:spcBef>
                      <a:spcPct val="20000"/>
                    </a:spcBef>
                    <a:buChar char="–"/>
                    <a:defRPr sz="2000">
                      <a:solidFill>
                        <a:schemeClr val="tx1"/>
                      </a:solidFill>
                      <a:latin typeface="Times New Roman" panose="02020603050405020304" pitchFamily="18" charset="0"/>
                    </a:defRPr>
                  </a:lvl4pPr>
                  <a:lvl5pPr marL="1760538" indent="-234950" defTabSz="881063">
                    <a:spcBef>
                      <a:spcPct val="20000"/>
                    </a:spcBef>
                    <a:buChar char="»"/>
                    <a:defRPr sz="2000">
                      <a:solidFill>
                        <a:schemeClr val="tx1"/>
                      </a:solidFill>
                      <a:latin typeface="Times New Roman" panose="02020603050405020304" pitchFamily="18" charset="0"/>
                    </a:defRPr>
                  </a:lvl5pPr>
                  <a:lvl6pPr marL="22177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749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321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5893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000" dirty="0">
                      <a:solidFill>
                        <a:srgbClr val="008000"/>
                      </a:solidFill>
                      <a:latin typeface="Arial Black" panose="020B0A04020102020204" pitchFamily="34" charset="0"/>
                      <a:cs typeface="Times New Roman" panose="02020603050405020304" pitchFamily="18" charset="0"/>
                    </a:rPr>
                    <a:t> </a:t>
                  </a:r>
                  <a:r>
                    <a:rPr lang="en-US" altLang="en-US" sz="1400" b="0" dirty="0">
                      <a:solidFill>
                        <a:srgbClr val="006600"/>
                      </a:solidFill>
                      <a:latin typeface="Arial Black" panose="020B0A04020102020204" pitchFamily="34" charset="0"/>
                      <a:cs typeface="Times New Roman" panose="02020603050405020304" pitchFamily="18" charset="0"/>
                    </a:rPr>
                    <a:t>LEVELS OF ANOINTING</a:t>
                  </a:r>
                  <a:endParaRPr lang="en-US" altLang="en-US" sz="1400" b="0" dirty="0">
                    <a:solidFill>
                      <a:srgbClr val="006600"/>
                    </a:solidFill>
                    <a:cs typeface="Times New Roman" panose="02020603050405020304" pitchFamily="18" charset="0"/>
                  </a:endParaRPr>
                </a:p>
                <a:p>
                  <a:pPr algn="ctr">
                    <a:spcBef>
                      <a:spcPct val="0"/>
                    </a:spcBef>
                    <a:buFontTx/>
                    <a:buNone/>
                  </a:pPr>
                  <a:r>
                    <a:rPr lang="en-US" altLang="en-US" sz="400" dirty="0">
                      <a:solidFill>
                        <a:srgbClr val="006600"/>
                      </a:solidFill>
                      <a:latin typeface="Arial Black" panose="020B0A04020102020204" pitchFamily="34" charset="0"/>
                      <a:cs typeface="Times New Roman" panose="02020603050405020304" pitchFamily="18" charset="0"/>
                    </a:rPr>
                    <a:t>   </a:t>
                  </a:r>
                </a:p>
                <a:p>
                  <a:pPr algn="ctr">
                    <a:spcBef>
                      <a:spcPct val="0"/>
                    </a:spcBef>
                    <a:buFontTx/>
                    <a:buNone/>
                  </a:pPr>
                  <a:r>
                    <a:rPr lang="en-US" altLang="en-US" sz="1000" dirty="0">
                      <a:solidFill>
                        <a:srgbClr val="006600"/>
                      </a:solidFill>
                      <a:latin typeface="Arial Black" panose="020B0A04020102020204" pitchFamily="34" charset="0"/>
                      <a:cs typeface="Times New Roman" panose="02020603050405020304" pitchFamily="18" charset="0"/>
                    </a:rPr>
                    <a:t> </a:t>
                  </a:r>
                  <a:r>
                    <a:rPr lang="en-US" altLang="en-US" sz="1200" b="0" dirty="0">
                      <a:solidFill>
                        <a:srgbClr val="006600"/>
                      </a:solidFill>
                      <a:latin typeface="Arial Black" panose="020B0A04020102020204" pitchFamily="34" charset="0"/>
                      <a:cs typeface="Times New Roman" panose="02020603050405020304" pitchFamily="18" charset="0"/>
                    </a:rPr>
                    <a:t>(DIVINE ABILITY)</a:t>
                  </a:r>
                </a:p>
                <a:p>
                  <a:pPr algn="ctr">
                    <a:spcBef>
                      <a:spcPct val="0"/>
                    </a:spcBef>
                    <a:buFontTx/>
                    <a:buNone/>
                  </a:pPr>
                  <a:endParaRPr lang="en-US" altLang="en-US" sz="1200" b="0" dirty="0">
                    <a:solidFill>
                      <a:srgbClr val="006600"/>
                    </a:solidFill>
                    <a:latin typeface="Arial Black" panose="020B0A04020102020204" pitchFamily="34" charset="0"/>
                  </a:endParaRPr>
                </a:p>
              </p:txBody>
            </p:sp>
            <p:sp>
              <p:nvSpPr>
                <p:cNvPr id="148530" name="Rectangle 12"/>
                <p:cNvSpPr>
                  <a:spLocks noChangeArrowheads="1"/>
                </p:cNvSpPr>
                <p:nvPr/>
              </p:nvSpPr>
              <p:spPr bwMode="auto">
                <a:xfrm>
                  <a:off x="2937" y="480"/>
                  <a:ext cx="1411" cy="480"/>
                </a:xfrm>
                <a:prstGeom prst="rect">
                  <a:avLst/>
                </a:prstGeom>
                <a:noFill/>
                <a:ln w="5715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81" tIns="25891" rIns="51781" bIns="25891"/>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grpSp>
            <p:nvGrpSpPr>
              <p:cNvPr id="148493" name="Group 13"/>
              <p:cNvGrpSpPr>
                <a:grpSpLocks/>
              </p:cNvGrpSpPr>
              <p:nvPr/>
            </p:nvGrpSpPr>
            <p:grpSpPr bwMode="auto">
              <a:xfrm>
                <a:off x="0" y="960"/>
                <a:ext cx="1238" cy="576"/>
                <a:chOff x="0" y="960"/>
                <a:chExt cx="1238" cy="576"/>
              </a:xfrm>
            </p:grpSpPr>
            <p:sp>
              <p:nvSpPr>
                <p:cNvPr id="148527" name="Rectangle 14"/>
                <p:cNvSpPr>
                  <a:spLocks noChangeArrowheads="1"/>
                </p:cNvSpPr>
                <p:nvPr/>
              </p:nvSpPr>
              <p:spPr bwMode="auto">
                <a:xfrm>
                  <a:off x="43" y="960"/>
                  <a:ext cx="1152" cy="57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67" tIns="25883" rIns="51767" bIns="25883"/>
                <a:lstStyle>
                  <a:lvl1pPr indent="-220663" defTabSz="881063">
                    <a:spcBef>
                      <a:spcPct val="20000"/>
                    </a:spcBef>
                    <a:buChar char="•"/>
                    <a:tabLst>
                      <a:tab pos="266700" algn="l"/>
                    </a:tabLst>
                    <a:defRPr sz="3200">
                      <a:solidFill>
                        <a:schemeClr val="tx1"/>
                      </a:solidFill>
                      <a:latin typeface="Times New Roman" panose="02020603050405020304" pitchFamily="18" charset="0"/>
                    </a:defRPr>
                  </a:lvl1pPr>
                  <a:lvl2pPr marL="439738" indent="-287338" defTabSz="881063">
                    <a:spcBef>
                      <a:spcPct val="20000"/>
                    </a:spcBef>
                    <a:buChar char="–"/>
                    <a:tabLst>
                      <a:tab pos="266700" algn="l"/>
                    </a:tabLst>
                    <a:defRPr sz="2800">
                      <a:solidFill>
                        <a:schemeClr val="tx1"/>
                      </a:solidFill>
                      <a:latin typeface="Times New Roman" panose="02020603050405020304" pitchFamily="18" charset="0"/>
                    </a:defRPr>
                  </a:lvl2pPr>
                  <a:lvl3pPr marL="881063" indent="-230188" defTabSz="881063">
                    <a:spcBef>
                      <a:spcPct val="20000"/>
                    </a:spcBef>
                    <a:buChar char="•"/>
                    <a:tabLst>
                      <a:tab pos="266700" algn="l"/>
                    </a:tabLst>
                    <a:defRPr sz="2400">
                      <a:solidFill>
                        <a:schemeClr val="tx1"/>
                      </a:solidFill>
                      <a:latin typeface="Times New Roman" panose="02020603050405020304" pitchFamily="18" charset="0"/>
                    </a:defRPr>
                  </a:lvl3pPr>
                  <a:lvl4pPr marL="1320800" indent="-228600" defTabSz="881063">
                    <a:spcBef>
                      <a:spcPct val="20000"/>
                    </a:spcBef>
                    <a:buChar char="–"/>
                    <a:tabLst>
                      <a:tab pos="266700" algn="l"/>
                    </a:tabLst>
                    <a:defRPr sz="2000">
                      <a:solidFill>
                        <a:schemeClr val="tx1"/>
                      </a:solidFill>
                      <a:latin typeface="Times New Roman" panose="02020603050405020304" pitchFamily="18" charset="0"/>
                    </a:defRPr>
                  </a:lvl4pPr>
                  <a:lvl5pPr marL="1760538" indent="-234950" defTabSz="881063">
                    <a:spcBef>
                      <a:spcPct val="20000"/>
                    </a:spcBef>
                    <a:buChar char="»"/>
                    <a:tabLst>
                      <a:tab pos="266700" algn="l"/>
                    </a:tabLst>
                    <a:defRPr sz="2000">
                      <a:solidFill>
                        <a:schemeClr val="tx1"/>
                      </a:solidFill>
                      <a:latin typeface="Times New Roman" panose="02020603050405020304" pitchFamily="18" charset="0"/>
                    </a:defRPr>
                  </a:lvl5pPr>
                  <a:lvl6pPr marL="2217738" indent="-234950" defTabSz="881063" eaLnBrk="0" fontAlgn="base" hangingPunct="0">
                    <a:spcBef>
                      <a:spcPct val="20000"/>
                    </a:spcBef>
                    <a:spcAft>
                      <a:spcPct val="0"/>
                    </a:spcAft>
                    <a:buChar char="»"/>
                    <a:tabLst>
                      <a:tab pos="266700" algn="l"/>
                    </a:tabLst>
                    <a:defRPr sz="2000">
                      <a:solidFill>
                        <a:schemeClr val="tx1"/>
                      </a:solidFill>
                      <a:latin typeface="Times New Roman" panose="02020603050405020304" pitchFamily="18" charset="0"/>
                    </a:defRPr>
                  </a:lvl6pPr>
                  <a:lvl7pPr marL="2674938" indent="-234950" defTabSz="881063" eaLnBrk="0" fontAlgn="base" hangingPunct="0">
                    <a:spcBef>
                      <a:spcPct val="20000"/>
                    </a:spcBef>
                    <a:spcAft>
                      <a:spcPct val="0"/>
                    </a:spcAft>
                    <a:buChar char="»"/>
                    <a:tabLst>
                      <a:tab pos="266700" algn="l"/>
                    </a:tabLst>
                    <a:defRPr sz="2000">
                      <a:solidFill>
                        <a:schemeClr val="tx1"/>
                      </a:solidFill>
                      <a:latin typeface="Times New Roman" panose="02020603050405020304" pitchFamily="18" charset="0"/>
                    </a:defRPr>
                  </a:lvl7pPr>
                  <a:lvl8pPr marL="3132138" indent="-234950" defTabSz="881063" eaLnBrk="0" fontAlgn="base" hangingPunct="0">
                    <a:spcBef>
                      <a:spcPct val="20000"/>
                    </a:spcBef>
                    <a:spcAft>
                      <a:spcPct val="0"/>
                    </a:spcAft>
                    <a:buChar char="»"/>
                    <a:tabLst>
                      <a:tab pos="266700" algn="l"/>
                    </a:tabLst>
                    <a:defRPr sz="2000">
                      <a:solidFill>
                        <a:schemeClr val="tx1"/>
                      </a:solidFill>
                      <a:latin typeface="Times New Roman" panose="02020603050405020304" pitchFamily="18" charset="0"/>
                    </a:defRPr>
                  </a:lvl8pPr>
                  <a:lvl9pPr marL="3589338" indent="-234950" defTabSz="881063" eaLnBrk="0" fontAlgn="base" hangingPunct="0">
                    <a:spcBef>
                      <a:spcPct val="20000"/>
                    </a:spcBef>
                    <a:spcAft>
                      <a:spcPct val="0"/>
                    </a:spcAft>
                    <a:buChar char="»"/>
                    <a:tabLst>
                      <a:tab pos="266700" algn="l"/>
                    </a:tabLst>
                    <a:defRPr sz="2000">
                      <a:solidFill>
                        <a:schemeClr val="tx1"/>
                      </a:solidFill>
                      <a:latin typeface="Times New Roman" panose="02020603050405020304" pitchFamily="18" charset="0"/>
                    </a:defRPr>
                  </a:lvl9pPr>
                </a:lstStyle>
                <a:p>
                  <a:pPr>
                    <a:spcBef>
                      <a:spcPct val="0"/>
                    </a:spcBef>
                    <a:buFontTx/>
                    <a:buNone/>
                  </a:pPr>
                  <a:r>
                    <a:rPr lang="en-US" altLang="en-US" sz="1000" b="0" dirty="0">
                      <a:cs typeface="Times New Roman" panose="02020603050405020304" pitchFamily="18" charset="0"/>
                    </a:rPr>
                    <a:t> </a:t>
                  </a:r>
                </a:p>
              </p:txBody>
            </p:sp>
            <p:sp>
              <p:nvSpPr>
                <p:cNvPr id="148528" name="Rectangle 15"/>
                <p:cNvSpPr>
                  <a:spLocks noChangeArrowheads="1"/>
                </p:cNvSpPr>
                <p:nvPr/>
              </p:nvSpPr>
              <p:spPr bwMode="auto">
                <a:xfrm>
                  <a:off x="0" y="960"/>
                  <a:ext cx="1238" cy="576"/>
                </a:xfrm>
                <a:prstGeom prst="rect">
                  <a:avLst/>
                </a:prstGeom>
                <a:noFill/>
                <a:ln w="5715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81" tIns="25891" rIns="51781" bIns="25891"/>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grpSp>
            <p:nvGrpSpPr>
              <p:cNvPr id="148494" name="Group 16"/>
              <p:cNvGrpSpPr>
                <a:grpSpLocks/>
              </p:cNvGrpSpPr>
              <p:nvPr/>
            </p:nvGrpSpPr>
            <p:grpSpPr bwMode="auto">
              <a:xfrm>
                <a:off x="1238" y="960"/>
                <a:ext cx="1699" cy="576"/>
                <a:chOff x="1238" y="960"/>
                <a:chExt cx="1699" cy="576"/>
              </a:xfrm>
            </p:grpSpPr>
            <p:sp>
              <p:nvSpPr>
                <p:cNvPr id="148525" name="Rectangle 17"/>
                <p:cNvSpPr>
                  <a:spLocks noChangeArrowheads="1"/>
                </p:cNvSpPr>
                <p:nvPr/>
              </p:nvSpPr>
              <p:spPr bwMode="auto">
                <a:xfrm>
                  <a:off x="1281" y="960"/>
                  <a:ext cx="1613" cy="57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67" tIns="25883" rIns="51767" bIns="25883"/>
                <a:lstStyle>
                  <a:lvl1pPr defTabSz="881063">
                    <a:spcBef>
                      <a:spcPct val="20000"/>
                    </a:spcBef>
                    <a:buChar char="•"/>
                    <a:defRPr sz="3200">
                      <a:solidFill>
                        <a:schemeClr val="tx1"/>
                      </a:solidFill>
                      <a:latin typeface="Times New Roman" panose="02020603050405020304" pitchFamily="18" charset="0"/>
                    </a:defRPr>
                  </a:lvl1pPr>
                  <a:lvl2pPr marL="439738" indent="-287338" defTabSz="881063">
                    <a:spcBef>
                      <a:spcPct val="20000"/>
                    </a:spcBef>
                    <a:buChar char="–"/>
                    <a:defRPr sz="2800">
                      <a:solidFill>
                        <a:schemeClr val="tx1"/>
                      </a:solidFill>
                      <a:latin typeface="Times New Roman" panose="02020603050405020304" pitchFamily="18" charset="0"/>
                    </a:defRPr>
                  </a:lvl2pPr>
                  <a:lvl3pPr marL="881063" indent="-230188" defTabSz="881063">
                    <a:spcBef>
                      <a:spcPct val="20000"/>
                    </a:spcBef>
                    <a:buChar char="•"/>
                    <a:defRPr sz="2400">
                      <a:solidFill>
                        <a:schemeClr val="tx1"/>
                      </a:solidFill>
                      <a:latin typeface="Times New Roman" panose="02020603050405020304" pitchFamily="18" charset="0"/>
                    </a:defRPr>
                  </a:lvl3pPr>
                  <a:lvl4pPr marL="1320800" indent="-228600" defTabSz="881063">
                    <a:spcBef>
                      <a:spcPct val="20000"/>
                    </a:spcBef>
                    <a:buChar char="–"/>
                    <a:defRPr sz="2000">
                      <a:solidFill>
                        <a:schemeClr val="tx1"/>
                      </a:solidFill>
                      <a:latin typeface="Times New Roman" panose="02020603050405020304" pitchFamily="18" charset="0"/>
                    </a:defRPr>
                  </a:lvl4pPr>
                  <a:lvl5pPr marL="1760538" indent="-234950" defTabSz="881063">
                    <a:spcBef>
                      <a:spcPct val="20000"/>
                    </a:spcBef>
                    <a:buChar char="»"/>
                    <a:defRPr sz="2000">
                      <a:solidFill>
                        <a:schemeClr val="tx1"/>
                      </a:solidFill>
                      <a:latin typeface="Times New Roman" panose="02020603050405020304" pitchFamily="18" charset="0"/>
                    </a:defRPr>
                  </a:lvl5pPr>
                  <a:lvl6pPr marL="22177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749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321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5893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dirty="0">
                      <a:solidFill>
                        <a:srgbClr val="0000FF"/>
                      </a:solidFill>
                      <a:latin typeface="Arial Black" panose="020B0A04020102020204" pitchFamily="34" charset="0"/>
                      <a:cs typeface="Times New Roman" panose="02020603050405020304" pitchFamily="18" charset="0"/>
                    </a:rPr>
                    <a:t> </a:t>
                  </a:r>
                  <a:endParaRPr lang="en-US" altLang="en-US" sz="1000" dirty="0">
                    <a:cs typeface="Times New Roman" panose="02020603050405020304" pitchFamily="18" charset="0"/>
                  </a:endParaRPr>
                </a:p>
                <a:p>
                  <a:pPr>
                    <a:spcBef>
                      <a:spcPct val="0"/>
                    </a:spcBef>
                    <a:buFontTx/>
                    <a:buNone/>
                  </a:pPr>
                  <a:r>
                    <a:rPr lang="en-US" altLang="en-US" sz="1000" dirty="0">
                      <a:solidFill>
                        <a:srgbClr val="0000FF"/>
                      </a:solidFill>
                      <a:latin typeface="Arial Black" panose="020B0A04020102020204" pitchFamily="34" charset="0"/>
                      <a:cs typeface="Times New Roman" panose="02020603050405020304" pitchFamily="18" charset="0"/>
                    </a:rPr>
                    <a:t> </a:t>
                  </a:r>
                  <a:r>
                    <a:rPr lang="en-US" altLang="en-US" sz="1200" b="0" dirty="0">
                      <a:solidFill>
                        <a:srgbClr val="0000FF"/>
                      </a:solidFill>
                      <a:latin typeface="Arial Black" panose="020B0A04020102020204" pitchFamily="34" charset="0"/>
                      <a:cs typeface="Times New Roman" panose="02020603050405020304" pitchFamily="18" charset="0"/>
                    </a:rPr>
                    <a:t>0.  PRAYERLESSNESS</a:t>
                  </a:r>
                  <a:endParaRPr lang="en-US" altLang="en-US" sz="1200" b="0" dirty="0">
                    <a:cs typeface="Times New Roman" panose="02020603050405020304" pitchFamily="18" charset="0"/>
                  </a:endParaRPr>
                </a:p>
                <a:p>
                  <a:pPr>
                    <a:spcBef>
                      <a:spcPct val="0"/>
                    </a:spcBef>
                    <a:buFontTx/>
                    <a:buNone/>
                  </a:pPr>
                  <a:endParaRPr lang="en-US" altLang="en-US" sz="2300" b="0" dirty="0"/>
                </a:p>
              </p:txBody>
            </p:sp>
            <p:sp>
              <p:nvSpPr>
                <p:cNvPr id="148526" name="Rectangle 18"/>
                <p:cNvSpPr>
                  <a:spLocks noChangeArrowheads="1"/>
                </p:cNvSpPr>
                <p:nvPr/>
              </p:nvSpPr>
              <p:spPr bwMode="auto">
                <a:xfrm>
                  <a:off x="1238" y="960"/>
                  <a:ext cx="1699" cy="576"/>
                </a:xfrm>
                <a:prstGeom prst="rect">
                  <a:avLst/>
                </a:prstGeom>
                <a:noFill/>
                <a:ln w="5715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81" tIns="25891" rIns="51781" bIns="25891"/>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grpSp>
            <p:nvGrpSpPr>
              <p:cNvPr id="148495" name="Group 19"/>
              <p:cNvGrpSpPr>
                <a:grpSpLocks/>
              </p:cNvGrpSpPr>
              <p:nvPr/>
            </p:nvGrpSpPr>
            <p:grpSpPr bwMode="auto">
              <a:xfrm>
                <a:off x="2937" y="960"/>
                <a:ext cx="1411" cy="576"/>
                <a:chOff x="2937" y="960"/>
                <a:chExt cx="1411" cy="576"/>
              </a:xfrm>
            </p:grpSpPr>
            <p:sp>
              <p:nvSpPr>
                <p:cNvPr id="148523" name="Rectangle 20"/>
                <p:cNvSpPr>
                  <a:spLocks noChangeArrowheads="1"/>
                </p:cNvSpPr>
                <p:nvPr/>
              </p:nvSpPr>
              <p:spPr bwMode="auto">
                <a:xfrm>
                  <a:off x="2980" y="960"/>
                  <a:ext cx="1325" cy="57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67" tIns="25883" rIns="51767" bIns="25883"/>
                <a:lstStyle>
                  <a:lvl1pPr defTabSz="881063">
                    <a:spcBef>
                      <a:spcPct val="20000"/>
                    </a:spcBef>
                    <a:buChar char="•"/>
                    <a:defRPr sz="3200">
                      <a:solidFill>
                        <a:schemeClr val="tx1"/>
                      </a:solidFill>
                      <a:latin typeface="Times New Roman" panose="02020603050405020304" pitchFamily="18" charset="0"/>
                    </a:defRPr>
                  </a:lvl1pPr>
                  <a:lvl2pPr marL="439738" indent="-287338" defTabSz="881063">
                    <a:spcBef>
                      <a:spcPct val="20000"/>
                    </a:spcBef>
                    <a:buChar char="–"/>
                    <a:defRPr sz="2800">
                      <a:solidFill>
                        <a:schemeClr val="tx1"/>
                      </a:solidFill>
                      <a:latin typeface="Times New Roman" panose="02020603050405020304" pitchFamily="18" charset="0"/>
                    </a:defRPr>
                  </a:lvl2pPr>
                  <a:lvl3pPr marL="881063" indent="-230188" defTabSz="881063">
                    <a:spcBef>
                      <a:spcPct val="20000"/>
                    </a:spcBef>
                    <a:buChar char="•"/>
                    <a:defRPr sz="2400">
                      <a:solidFill>
                        <a:schemeClr val="tx1"/>
                      </a:solidFill>
                      <a:latin typeface="Times New Roman" panose="02020603050405020304" pitchFamily="18" charset="0"/>
                    </a:defRPr>
                  </a:lvl3pPr>
                  <a:lvl4pPr marL="1320800" indent="-228600" defTabSz="881063">
                    <a:spcBef>
                      <a:spcPct val="20000"/>
                    </a:spcBef>
                    <a:buChar char="–"/>
                    <a:defRPr sz="2000">
                      <a:solidFill>
                        <a:schemeClr val="tx1"/>
                      </a:solidFill>
                      <a:latin typeface="Times New Roman" panose="02020603050405020304" pitchFamily="18" charset="0"/>
                    </a:defRPr>
                  </a:lvl4pPr>
                  <a:lvl5pPr marL="1760538" indent="-234950" defTabSz="881063">
                    <a:spcBef>
                      <a:spcPct val="20000"/>
                    </a:spcBef>
                    <a:buChar char="»"/>
                    <a:defRPr sz="2000">
                      <a:solidFill>
                        <a:schemeClr val="tx1"/>
                      </a:solidFill>
                      <a:latin typeface="Times New Roman" panose="02020603050405020304" pitchFamily="18" charset="0"/>
                    </a:defRPr>
                  </a:lvl5pPr>
                  <a:lvl6pPr marL="22177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749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321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5893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dirty="0">
                      <a:solidFill>
                        <a:srgbClr val="008000"/>
                      </a:solidFill>
                      <a:latin typeface="Arial Black" panose="020B0A04020102020204" pitchFamily="34" charset="0"/>
                      <a:cs typeface="Times New Roman" panose="02020603050405020304" pitchFamily="18" charset="0"/>
                    </a:rPr>
                    <a:t> </a:t>
                  </a:r>
                  <a:endParaRPr lang="en-US" altLang="en-US" sz="1000" dirty="0">
                    <a:cs typeface="Times New Roman" panose="02020603050405020304" pitchFamily="18" charset="0"/>
                  </a:endParaRPr>
                </a:p>
                <a:p>
                  <a:pPr>
                    <a:spcBef>
                      <a:spcPct val="0"/>
                    </a:spcBef>
                    <a:buFontTx/>
                    <a:buNone/>
                  </a:pPr>
                  <a:r>
                    <a:rPr lang="en-US" altLang="en-US" sz="1000" dirty="0">
                      <a:solidFill>
                        <a:srgbClr val="008000"/>
                      </a:solidFill>
                      <a:latin typeface="Arial Black" panose="020B0A04020102020204" pitchFamily="34" charset="0"/>
                      <a:cs typeface="Times New Roman" panose="02020603050405020304" pitchFamily="18" charset="0"/>
                    </a:rPr>
                    <a:t> </a:t>
                  </a:r>
                  <a:r>
                    <a:rPr lang="en-US" altLang="en-US" sz="1200" b="0" dirty="0">
                      <a:solidFill>
                        <a:srgbClr val="006600"/>
                      </a:solidFill>
                      <a:latin typeface="Arial Black" panose="020B0A04020102020204" pitchFamily="34" charset="0"/>
                      <a:cs typeface="Times New Roman" panose="02020603050405020304" pitchFamily="18" charset="0"/>
                    </a:rPr>
                    <a:t>0.  NO ANOINTING</a:t>
                  </a:r>
                  <a:endParaRPr lang="en-US" altLang="en-US" sz="1200" b="0" dirty="0">
                    <a:solidFill>
                      <a:srgbClr val="006600"/>
                    </a:solidFill>
                    <a:cs typeface="Times New Roman" panose="02020603050405020304" pitchFamily="18" charset="0"/>
                  </a:endParaRPr>
                </a:p>
                <a:p>
                  <a:pPr>
                    <a:spcBef>
                      <a:spcPct val="0"/>
                    </a:spcBef>
                    <a:buFontTx/>
                    <a:buNone/>
                  </a:pPr>
                  <a:endParaRPr lang="en-US" altLang="en-US" sz="1200" b="0" dirty="0">
                    <a:solidFill>
                      <a:srgbClr val="006600"/>
                    </a:solidFill>
                  </a:endParaRPr>
                </a:p>
              </p:txBody>
            </p:sp>
            <p:sp>
              <p:nvSpPr>
                <p:cNvPr id="148524" name="Rectangle 21"/>
                <p:cNvSpPr>
                  <a:spLocks noChangeArrowheads="1"/>
                </p:cNvSpPr>
                <p:nvPr/>
              </p:nvSpPr>
              <p:spPr bwMode="auto">
                <a:xfrm>
                  <a:off x="2937" y="960"/>
                  <a:ext cx="1411" cy="576"/>
                </a:xfrm>
                <a:prstGeom prst="rect">
                  <a:avLst/>
                </a:prstGeom>
                <a:noFill/>
                <a:ln w="5715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81" tIns="25891" rIns="51781" bIns="25891"/>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grpSp>
            <p:nvGrpSpPr>
              <p:cNvPr id="148496" name="Group 22"/>
              <p:cNvGrpSpPr>
                <a:grpSpLocks/>
              </p:cNvGrpSpPr>
              <p:nvPr/>
            </p:nvGrpSpPr>
            <p:grpSpPr bwMode="auto">
              <a:xfrm>
                <a:off x="0" y="1536"/>
                <a:ext cx="1238" cy="1056"/>
                <a:chOff x="0" y="1536"/>
                <a:chExt cx="1238" cy="1056"/>
              </a:xfrm>
            </p:grpSpPr>
            <p:sp>
              <p:nvSpPr>
                <p:cNvPr id="148521" name="Rectangle 23"/>
                <p:cNvSpPr>
                  <a:spLocks noChangeArrowheads="1"/>
                </p:cNvSpPr>
                <p:nvPr/>
              </p:nvSpPr>
              <p:spPr bwMode="auto">
                <a:xfrm>
                  <a:off x="43" y="1536"/>
                  <a:ext cx="1152" cy="105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67" tIns="25883" rIns="51767" bIns="25883"/>
                <a:lstStyle>
                  <a:lvl1pPr defTabSz="881063">
                    <a:spcBef>
                      <a:spcPct val="20000"/>
                    </a:spcBef>
                    <a:buChar char="•"/>
                    <a:defRPr sz="3200">
                      <a:solidFill>
                        <a:schemeClr val="tx1"/>
                      </a:solidFill>
                      <a:latin typeface="Times New Roman" panose="02020603050405020304" pitchFamily="18" charset="0"/>
                    </a:defRPr>
                  </a:lvl1pPr>
                  <a:lvl2pPr marL="439738" indent="-287338" defTabSz="881063">
                    <a:spcBef>
                      <a:spcPct val="20000"/>
                    </a:spcBef>
                    <a:buChar char="–"/>
                    <a:defRPr sz="2800">
                      <a:solidFill>
                        <a:schemeClr val="tx1"/>
                      </a:solidFill>
                      <a:latin typeface="Times New Roman" panose="02020603050405020304" pitchFamily="18" charset="0"/>
                    </a:defRPr>
                  </a:lvl2pPr>
                  <a:lvl3pPr marL="881063" indent="-230188" defTabSz="881063">
                    <a:spcBef>
                      <a:spcPct val="20000"/>
                    </a:spcBef>
                    <a:buChar char="•"/>
                    <a:defRPr sz="2400">
                      <a:solidFill>
                        <a:schemeClr val="tx1"/>
                      </a:solidFill>
                      <a:latin typeface="Times New Roman" panose="02020603050405020304" pitchFamily="18" charset="0"/>
                    </a:defRPr>
                  </a:lvl3pPr>
                  <a:lvl4pPr marL="1320800" indent="-228600" defTabSz="881063">
                    <a:spcBef>
                      <a:spcPct val="20000"/>
                    </a:spcBef>
                    <a:buChar char="–"/>
                    <a:defRPr sz="2000">
                      <a:solidFill>
                        <a:schemeClr val="tx1"/>
                      </a:solidFill>
                      <a:latin typeface="Times New Roman" panose="02020603050405020304" pitchFamily="18" charset="0"/>
                    </a:defRPr>
                  </a:lvl4pPr>
                  <a:lvl5pPr marL="1760538" indent="-234950" defTabSz="881063">
                    <a:spcBef>
                      <a:spcPct val="20000"/>
                    </a:spcBef>
                    <a:buChar char="»"/>
                    <a:defRPr sz="2000">
                      <a:solidFill>
                        <a:schemeClr val="tx1"/>
                      </a:solidFill>
                      <a:latin typeface="Times New Roman" panose="02020603050405020304" pitchFamily="18" charset="0"/>
                    </a:defRPr>
                  </a:lvl5pPr>
                  <a:lvl6pPr marL="22177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749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321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5893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800" dirty="0">
                      <a:solidFill>
                        <a:srgbClr val="FF0000"/>
                      </a:solidFill>
                      <a:latin typeface="Arial Black" panose="020B0A04020102020204" pitchFamily="34" charset="0"/>
                      <a:cs typeface="Times New Roman" panose="02020603050405020304" pitchFamily="18" charset="0"/>
                    </a:rPr>
                    <a:t> </a:t>
                  </a:r>
                  <a:endParaRPr lang="en-US" altLang="en-US" sz="800" dirty="0">
                    <a:cs typeface="Times New Roman" panose="02020603050405020304" pitchFamily="18" charset="0"/>
                  </a:endParaRPr>
                </a:p>
                <a:p>
                  <a:pPr>
                    <a:spcBef>
                      <a:spcPct val="0"/>
                    </a:spcBef>
                    <a:buFontTx/>
                    <a:buNone/>
                  </a:pPr>
                  <a:r>
                    <a:rPr lang="en-US" altLang="en-US" sz="1600" dirty="0">
                      <a:solidFill>
                        <a:srgbClr val="FF0000"/>
                      </a:solidFill>
                      <a:latin typeface="Arial Black" panose="020B0A04020102020204" pitchFamily="34" charset="0"/>
                      <a:cs typeface="Times New Roman" panose="02020603050405020304" pitchFamily="18" charset="0"/>
                    </a:rPr>
                    <a:t>  </a:t>
                  </a:r>
                  <a:r>
                    <a:rPr lang="en-US" altLang="en-US" sz="1600" b="0" dirty="0">
                      <a:solidFill>
                        <a:srgbClr val="FF0000"/>
                      </a:solidFill>
                      <a:latin typeface="Arial Black" panose="020B0A04020102020204" pitchFamily="34" charset="0"/>
                      <a:cs typeface="Times New Roman" panose="02020603050405020304" pitchFamily="18" charset="0"/>
                    </a:rPr>
                    <a:t>1. </a:t>
                  </a:r>
                  <a:r>
                    <a:rPr lang="en-US" altLang="en-US" sz="1200" b="0" dirty="0">
                      <a:solidFill>
                        <a:srgbClr val="FF0000"/>
                      </a:solidFill>
                      <a:latin typeface="Arial Black" panose="020B0A04020102020204" pitchFamily="34" charset="0"/>
                      <a:cs typeface="Times New Roman" panose="02020603050405020304" pitchFamily="18" charset="0"/>
                    </a:rPr>
                    <a:t>BURDEN FOR  </a:t>
                  </a:r>
                </a:p>
                <a:p>
                  <a:pPr>
                    <a:spcBef>
                      <a:spcPct val="0"/>
                    </a:spcBef>
                    <a:buFontTx/>
                    <a:buNone/>
                  </a:pPr>
                  <a:r>
                    <a:rPr lang="en-US" altLang="en-US" sz="1200" b="0" dirty="0">
                      <a:solidFill>
                        <a:srgbClr val="FF0000"/>
                      </a:solidFill>
                      <a:latin typeface="Arial Black" panose="020B0A04020102020204" pitchFamily="34" charset="0"/>
                      <a:cs typeface="Times New Roman" panose="02020603050405020304" pitchFamily="18" charset="0"/>
                    </a:rPr>
                    <a:t>            SELF</a:t>
                  </a:r>
                </a:p>
                <a:p>
                  <a:pPr>
                    <a:spcBef>
                      <a:spcPct val="0"/>
                    </a:spcBef>
                    <a:buFontTx/>
                    <a:buNone/>
                  </a:pPr>
                  <a:endParaRPr lang="en-US" altLang="en-US" sz="800" b="0" dirty="0">
                    <a:solidFill>
                      <a:srgbClr val="FF0000"/>
                    </a:solidFill>
                    <a:latin typeface="Arial Black" panose="020B0A04020102020204" pitchFamily="34" charset="0"/>
                    <a:cs typeface="Times New Roman" panose="02020603050405020304" pitchFamily="18" charset="0"/>
                  </a:endParaRPr>
                </a:p>
                <a:p>
                  <a:pPr>
                    <a:spcBef>
                      <a:spcPct val="0"/>
                    </a:spcBef>
                    <a:buFontTx/>
                    <a:buNone/>
                  </a:pPr>
                  <a:r>
                    <a:rPr lang="en-US" altLang="en-US" sz="1200" b="0" dirty="0">
                      <a:solidFill>
                        <a:srgbClr val="FF0000"/>
                      </a:solidFill>
                      <a:latin typeface="Arial Black" panose="020B0A04020102020204" pitchFamily="34" charset="0"/>
                      <a:cs typeface="Times New Roman" panose="02020603050405020304" pitchFamily="18" charset="0"/>
                    </a:rPr>
                    <a:t>      (PERSONAL)</a:t>
                  </a:r>
                  <a:endParaRPr lang="en-US" altLang="en-US" sz="1200" b="0" dirty="0">
                    <a:latin typeface="Arial Black" panose="020B0A04020102020204" pitchFamily="34" charset="0"/>
                    <a:cs typeface="Times New Roman" panose="02020603050405020304" pitchFamily="18" charset="0"/>
                  </a:endParaRPr>
                </a:p>
                <a:p>
                  <a:pPr>
                    <a:spcBef>
                      <a:spcPct val="0"/>
                    </a:spcBef>
                    <a:buFontTx/>
                    <a:buNone/>
                  </a:pPr>
                  <a:r>
                    <a:rPr lang="en-US" altLang="en-US" sz="1000" b="0" dirty="0">
                      <a:solidFill>
                        <a:srgbClr val="FF0000"/>
                      </a:solidFill>
                      <a:latin typeface="Arial Black" panose="020B0A04020102020204" pitchFamily="34" charset="0"/>
                      <a:cs typeface="Times New Roman" panose="02020603050405020304" pitchFamily="18" charset="0"/>
                    </a:rPr>
                    <a:t> </a:t>
                  </a:r>
                  <a:endParaRPr lang="en-US" altLang="en-US" sz="1000" b="0" dirty="0">
                    <a:cs typeface="Times New Roman" panose="02020603050405020304" pitchFamily="18" charset="0"/>
                  </a:endParaRPr>
                </a:p>
                <a:p>
                  <a:pPr algn="ctr">
                    <a:spcBef>
                      <a:spcPct val="0"/>
                    </a:spcBef>
                    <a:buFontTx/>
                    <a:buNone/>
                  </a:pPr>
                  <a:r>
                    <a:rPr lang="en-US" altLang="en-US" sz="1200" b="0" dirty="0">
                      <a:solidFill>
                        <a:srgbClr val="FF0000"/>
                      </a:solidFill>
                      <a:latin typeface="Arial Black" panose="020B0A04020102020204" pitchFamily="34" charset="0"/>
                      <a:cs typeface="Times New Roman" panose="02020603050405020304" pitchFamily="18" charset="0"/>
                    </a:rPr>
                    <a:t>(MY / HIS  KINGDOM)</a:t>
                  </a:r>
                  <a:endParaRPr lang="en-US" altLang="en-US" sz="1200" b="0" dirty="0">
                    <a:latin typeface="Arial Black" panose="020B0A04020102020204" pitchFamily="34" charset="0"/>
                    <a:cs typeface="Times New Roman" panose="02020603050405020304" pitchFamily="18" charset="0"/>
                  </a:endParaRPr>
                </a:p>
                <a:p>
                  <a:pPr>
                    <a:spcBef>
                      <a:spcPct val="0"/>
                    </a:spcBef>
                    <a:buFontTx/>
                    <a:buNone/>
                  </a:pPr>
                  <a:endParaRPr lang="en-US" altLang="en-US" sz="1200" b="0" dirty="0">
                    <a:latin typeface="Arial Black" panose="020B0A04020102020204" pitchFamily="34" charset="0"/>
                  </a:endParaRPr>
                </a:p>
              </p:txBody>
            </p:sp>
            <p:sp>
              <p:nvSpPr>
                <p:cNvPr id="148522" name="Rectangle 24"/>
                <p:cNvSpPr>
                  <a:spLocks noChangeArrowheads="1"/>
                </p:cNvSpPr>
                <p:nvPr/>
              </p:nvSpPr>
              <p:spPr bwMode="auto">
                <a:xfrm>
                  <a:off x="0" y="1536"/>
                  <a:ext cx="1238" cy="1056"/>
                </a:xfrm>
                <a:prstGeom prst="rect">
                  <a:avLst/>
                </a:prstGeom>
                <a:noFill/>
                <a:ln w="5715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81" tIns="25891" rIns="51781" bIns="25891"/>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grpSp>
            <p:nvGrpSpPr>
              <p:cNvPr id="148497" name="Group 25"/>
              <p:cNvGrpSpPr>
                <a:grpSpLocks/>
              </p:cNvGrpSpPr>
              <p:nvPr/>
            </p:nvGrpSpPr>
            <p:grpSpPr bwMode="auto">
              <a:xfrm>
                <a:off x="1238" y="1536"/>
                <a:ext cx="1699" cy="1056"/>
                <a:chOff x="1238" y="1536"/>
                <a:chExt cx="1699" cy="1056"/>
              </a:xfrm>
            </p:grpSpPr>
            <p:sp>
              <p:nvSpPr>
                <p:cNvPr id="148519" name="Rectangle 26"/>
                <p:cNvSpPr>
                  <a:spLocks noChangeArrowheads="1"/>
                </p:cNvSpPr>
                <p:nvPr/>
              </p:nvSpPr>
              <p:spPr bwMode="auto">
                <a:xfrm>
                  <a:off x="1281" y="1536"/>
                  <a:ext cx="1613" cy="105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67" tIns="25883" rIns="51767" bIns="25883"/>
                <a:lstStyle>
                  <a:lvl1pPr defTabSz="881063">
                    <a:spcBef>
                      <a:spcPct val="20000"/>
                    </a:spcBef>
                    <a:buChar char="•"/>
                    <a:defRPr sz="3200">
                      <a:solidFill>
                        <a:schemeClr val="tx1"/>
                      </a:solidFill>
                      <a:latin typeface="Times New Roman" panose="02020603050405020304" pitchFamily="18" charset="0"/>
                    </a:defRPr>
                  </a:lvl1pPr>
                  <a:lvl2pPr marL="439738" indent="-287338" defTabSz="881063">
                    <a:spcBef>
                      <a:spcPct val="20000"/>
                    </a:spcBef>
                    <a:buChar char="–"/>
                    <a:defRPr sz="2800">
                      <a:solidFill>
                        <a:schemeClr val="tx1"/>
                      </a:solidFill>
                      <a:latin typeface="Times New Roman" panose="02020603050405020304" pitchFamily="18" charset="0"/>
                    </a:defRPr>
                  </a:lvl2pPr>
                  <a:lvl3pPr marL="881063" indent="-230188" defTabSz="881063">
                    <a:spcBef>
                      <a:spcPct val="20000"/>
                    </a:spcBef>
                    <a:buChar char="•"/>
                    <a:defRPr sz="2400">
                      <a:solidFill>
                        <a:schemeClr val="tx1"/>
                      </a:solidFill>
                      <a:latin typeface="Times New Roman" panose="02020603050405020304" pitchFamily="18" charset="0"/>
                    </a:defRPr>
                  </a:lvl3pPr>
                  <a:lvl4pPr marL="1320800" indent="-228600" defTabSz="881063">
                    <a:spcBef>
                      <a:spcPct val="20000"/>
                    </a:spcBef>
                    <a:buChar char="–"/>
                    <a:defRPr sz="2000">
                      <a:solidFill>
                        <a:schemeClr val="tx1"/>
                      </a:solidFill>
                      <a:latin typeface="Times New Roman" panose="02020603050405020304" pitchFamily="18" charset="0"/>
                    </a:defRPr>
                  </a:lvl4pPr>
                  <a:lvl5pPr marL="1760538" indent="-234950" defTabSz="881063">
                    <a:spcBef>
                      <a:spcPct val="20000"/>
                    </a:spcBef>
                    <a:buChar char="»"/>
                    <a:defRPr sz="2000">
                      <a:solidFill>
                        <a:schemeClr val="tx1"/>
                      </a:solidFill>
                      <a:latin typeface="Times New Roman" panose="02020603050405020304" pitchFamily="18" charset="0"/>
                    </a:defRPr>
                  </a:lvl5pPr>
                  <a:lvl6pPr marL="22177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749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321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5893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dirty="0">
                      <a:solidFill>
                        <a:srgbClr val="0000FF"/>
                      </a:solidFill>
                      <a:latin typeface="Arial Black" panose="020B0A04020102020204" pitchFamily="34" charset="0"/>
                      <a:cs typeface="Times New Roman" panose="02020603050405020304" pitchFamily="18" charset="0"/>
                    </a:rPr>
                    <a:t> </a:t>
                  </a:r>
                  <a:endParaRPr lang="en-US" altLang="en-US" sz="1000" dirty="0">
                    <a:cs typeface="Times New Roman" panose="02020603050405020304" pitchFamily="18" charset="0"/>
                  </a:endParaRPr>
                </a:p>
                <a:p>
                  <a:pPr>
                    <a:spcBef>
                      <a:spcPct val="0"/>
                    </a:spcBef>
                    <a:buFontTx/>
                    <a:buNone/>
                  </a:pPr>
                  <a:r>
                    <a:rPr lang="en-US" altLang="en-US" sz="1000" dirty="0">
                      <a:solidFill>
                        <a:srgbClr val="0000FF"/>
                      </a:solidFill>
                      <a:latin typeface="Arial Black" panose="020B0A04020102020204" pitchFamily="34" charset="0"/>
                      <a:cs typeface="Times New Roman" panose="02020603050405020304" pitchFamily="18" charset="0"/>
                    </a:rPr>
                    <a:t>  </a:t>
                  </a:r>
                  <a:r>
                    <a:rPr lang="en-US" altLang="en-US" sz="1200" b="0" dirty="0">
                      <a:solidFill>
                        <a:srgbClr val="0000FF"/>
                      </a:solidFill>
                      <a:latin typeface="Arial Black" panose="020B0A04020102020204" pitchFamily="34" charset="0"/>
                      <a:cs typeface="Times New Roman" panose="02020603050405020304" pitchFamily="18" charset="0"/>
                    </a:rPr>
                    <a:t>1. SURVIVAL PRAYER</a:t>
                  </a:r>
                  <a:endParaRPr lang="en-US" altLang="en-US" sz="1200" b="0" dirty="0">
                    <a:cs typeface="Times New Roman" panose="02020603050405020304" pitchFamily="18" charset="0"/>
                  </a:endParaRPr>
                </a:p>
                <a:p>
                  <a:pPr>
                    <a:spcBef>
                      <a:spcPct val="0"/>
                    </a:spcBef>
                    <a:buFontTx/>
                    <a:buNone/>
                  </a:pPr>
                  <a:r>
                    <a:rPr lang="en-US" altLang="en-US" sz="800" b="0" dirty="0">
                      <a:solidFill>
                        <a:srgbClr val="0000FF"/>
                      </a:solidFill>
                      <a:latin typeface="Arial Black" panose="020B0A04020102020204" pitchFamily="34" charset="0"/>
                      <a:cs typeface="Times New Roman" panose="02020603050405020304" pitchFamily="18" charset="0"/>
                    </a:rPr>
                    <a:t> </a:t>
                  </a:r>
                  <a:endParaRPr lang="en-US" altLang="en-US" sz="800" b="0" dirty="0">
                    <a:cs typeface="Times New Roman" panose="02020603050405020304" pitchFamily="18" charset="0"/>
                  </a:endParaRPr>
                </a:p>
                <a:p>
                  <a:pPr marL="114300">
                    <a:spcBef>
                      <a:spcPct val="0"/>
                    </a:spcBef>
                    <a:buFontTx/>
                    <a:buNone/>
                  </a:pPr>
                  <a:r>
                    <a:rPr lang="en-US" altLang="en-US" sz="1000" b="0" dirty="0">
                      <a:solidFill>
                        <a:srgbClr val="0000FF"/>
                      </a:solidFill>
                      <a:latin typeface="Arial Black" panose="020B0A04020102020204" pitchFamily="34" charset="0"/>
                      <a:cs typeface="Times New Roman" panose="02020603050405020304" pitchFamily="18" charset="0"/>
                    </a:rPr>
                    <a:t>- SEEKING THE HANDS OF GOD</a:t>
                  </a:r>
                  <a:endParaRPr lang="en-US" altLang="en-US" sz="1000" b="0" dirty="0">
                    <a:cs typeface="Times New Roman" panose="02020603050405020304" pitchFamily="18" charset="0"/>
                  </a:endParaRPr>
                </a:p>
                <a:p>
                  <a:pPr marL="114300">
                    <a:spcBef>
                      <a:spcPct val="0"/>
                    </a:spcBef>
                    <a:buFontTx/>
                    <a:buNone/>
                  </a:pPr>
                  <a:r>
                    <a:rPr lang="en-US" altLang="en-US" sz="1000" b="0" dirty="0">
                      <a:solidFill>
                        <a:srgbClr val="0000FF"/>
                      </a:solidFill>
                      <a:latin typeface="Arial Black" panose="020B0A04020102020204" pitchFamily="34" charset="0"/>
                      <a:cs typeface="Times New Roman" panose="02020603050405020304" pitchFamily="18" charset="0"/>
                    </a:rPr>
                    <a:t> </a:t>
                  </a:r>
                  <a:endParaRPr lang="en-US" altLang="en-US" sz="1000" b="0" dirty="0">
                    <a:cs typeface="Times New Roman" panose="02020603050405020304" pitchFamily="18" charset="0"/>
                  </a:endParaRPr>
                </a:p>
                <a:p>
                  <a:pPr marL="114300">
                    <a:spcBef>
                      <a:spcPct val="0"/>
                    </a:spcBef>
                    <a:buFontTx/>
                    <a:buNone/>
                  </a:pPr>
                  <a:r>
                    <a:rPr lang="en-US" altLang="en-US" sz="1000" b="0" dirty="0">
                      <a:solidFill>
                        <a:srgbClr val="0000FF"/>
                      </a:solidFill>
                      <a:latin typeface="Arial Black" panose="020B0A04020102020204" pitchFamily="34" charset="0"/>
                      <a:cs typeface="Times New Roman" panose="02020603050405020304" pitchFamily="18" charset="0"/>
                    </a:rPr>
                    <a:t>-  MAINTENANCE PRAYER</a:t>
                  </a:r>
                  <a:endParaRPr lang="en-US" altLang="en-US" sz="1000" b="0" dirty="0">
                    <a:cs typeface="Times New Roman" panose="02020603050405020304" pitchFamily="18" charset="0"/>
                  </a:endParaRPr>
                </a:p>
                <a:p>
                  <a:pPr marL="114300">
                    <a:spcBef>
                      <a:spcPct val="0"/>
                    </a:spcBef>
                    <a:buFontTx/>
                    <a:buNone/>
                  </a:pPr>
                  <a:r>
                    <a:rPr lang="en-US" altLang="en-US" sz="1000" b="0" dirty="0">
                      <a:solidFill>
                        <a:srgbClr val="0000FF"/>
                      </a:solidFill>
                      <a:latin typeface="Arial Black" panose="020B0A04020102020204" pitchFamily="34" charset="0"/>
                      <a:cs typeface="Times New Roman" panose="02020603050405020304" pitchFamily="18" charset="0"/>
                    </a:rPr>
                    <a:t>    (Maintaining Our Own</a:t>
                  </a:r>
                </a:p>
                <a:p>
                  <a:pPr marL="114300">
                    <a:spcBef>
                      <a:spcPct val="0"/>
                    </a:spcBef>
                    <a:buFontTx/>
                    <a:buNone/>
                  </a:pPr>
                  <a:r>
                    <a:rPr lang="en-US" altLang="en-US" sz="1000" b="0" dirty="0">
                      <a:solidFill>
                        <a:srgbClr val="0000FF"/>
                      </a:solidFill>
                      <a:latin typeface="Arial Black" panose="020B0A04020102020204" pitchFamily="34" charset="0"/>
                      <a:cs typeface="Times New Roman" panose="02020603050405020304" pitchFamily="18" charset="0"/>
                    </a:rPr>
                    <a:t>     Salvation)</a:t>
                  </a:r>
                  <a:endParaRPr lang="en-US" altLang="en-US" sz="1000" b="0" dirty="0">
                    <a:cs typeface="Times New Roman" panose="02020603050405020304" pitchFamily="18" charset="0"/>
                  </a:endParaRPr>
                </a:p>
                <a:p>
                  <a:pPr>
                    <a:spcBef>
                      <a:spcPct val="0"/>
                    </a:spcBef>
                    <a:buFontTx/>
                    <a:buNone/>
                  </a:pPr>
                  <a:r>
                    <a:rPr lang="en-US" altLang="en-US" sz="1000" b="0" dirty="0">
                      <a:cs typeface="Times New Roman" panose="02020603050405020304" pitchFamily="18" charset="0"/>
                    </a:rPr>
                    <a:t> </a:t>
                  </a:r>
                </a:p>
                <a:p>
                  <a:pPr>
                    <a:spcBef>
                      <a:spcPct val="0"/>
                    </a:spcBef>
                    <a:buFontTx/>
                    <a:buNone/>
                  </a:pPr>
                  <a:endParaRPr lang="en-US" altLang="en-US" sz="2300" b="0" dirty="0"/>
                </a:p>
              </p:txBody>
            </p:sp>
            <p:sp>
              <p:nvSpPr>
                <p:cNvPr id="148520" name="Rectangle 27"/>
                <p:cNvSpPr>
                  <a:spLocks noChangeArrowheads="1"/>
                </p:cNvSpPr>
                <p:nvPr/>
              </p:nvSpPr>
              <p:spPr bwMode="auto">
                <a:xfrm>
                  <a:off x="1238" y="1536"/>
                  <a:ext cx="1699" cy="1056"/>
                </a:xfrm>
                <a:prstGeom prst="rect">
                  <a:avLst/>
                </a:prstGeom>
                <a:noFill/>
                <a:ln w="5715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81" tIns="25891" rIns="51781" bIns="25891"/>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grpSp>
            <p:nvGrpSpPr>
              <p:cNvPr id="148498" name="Group 28"/>
              <p:cNvGrpSpPr>
                <a:grpSpLocks/>
              </p:cNvGrpSpPr>
              <p:nvPr/>
            </p:nvGrpSpPr>
            <p:grpSpPr bwMode="auto">
              <a:xfrm>
                <a:off x="2937" y="1536"/>
                <a:ext cx="1411" cy="1056"/>
                <a:chOff x="2937" y="1536"/>
                <a:chExt cx="1411" cy="1056"/>
              </a:xfrm>
            </p:grpSpPr>
            <p:sp>
              <p:nvSpPr>
                <p:cNvPr id="148517" name="Rectangle 29"/>
                <p:cNvSpPr>
                  <a:spLocks noChangeArrowheads="1"/>
                </p:cNvSpPr>
                <p:nvPr/>
              </p:nvSpPr>
              <p:spPr bwMode="auto">
                <a:xfrm>
                  <a:off x="2980" y="1536"/>
                  <a:ext cx="1325" cy="105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67" tIns="25883" rIns="51767" bIns="25883"/>
                <a:lstStyle>
                  <a:lvl1pPr defTabSz="881063">
                    <a:spcBef>
                      <a:spcPct val="20000"/>
                    </a:spcBef>
                    <a:buChar char="•"/>
                    <a:defRPr sz="3200">
                      <a:solidFill>
                        <a:schemeClr val="tx1"/>
                      </a:solidFill>
                      <a:latin typeface="Times New Roman" panose="02020603050405020304" pitchFamily="18" charset="0"/>
                    </a:defRPr>
                  </a:lvl1pPr>
                  <a:lvl2pPr marL="439738" indent="-287338" defTabSz="881063">
                    <a:spcBef>
                      <a:spcPct val="20000"/>
                    </a:spcBef>
                    <a:buChar char="–"/>
                    <a:defRPr sz="2800">
                      <a:solidFill>
                        <a:schemeClr val="tx1"/>
                      </a:solidFill>
                      <a:latin typeface="Times New Roman" panose="02020603050405020304" pitchFamily="18" charset="0"/>
                    </a:defRPr>
                  </a:lvl2pPr>
                  <a:lvl3pPr marL="881063" indent="-230188" defTabSz="881063">
                    <a:spcBef>
                      <a:spcPct val="20000"/>
                    </a:spcBef>
                    <a:buChar char="•"/>
                    <a:defRPr sz="2400">
                      <a:solidFill>
                        <a:schemeClr val="tx1"/>
                      </a:solidFill>
                      <a:latin typeface="Times New Roman" panose="02020603050405020304" pitchFamily="18" charset="0"/>
                    </a:defRPr>
                  </a:lvl3pPr>
                  <a:lvl4pPr marL="1320800" indent="-228600" defTabSz="881063">
                    <a:spcBef>
                      <a:spcPct val="20000"/>
                    </a:spcBef>
                    <a:buChar char="–"/>
                    <a:defRPr sz="2000">
                      <a:solidFill>
                        <a:schemeClr val="tx1"/>
                      </a:solidFill>
                      <a:latin typeface="Times New Roman" panose="02020603050405020304" pitchFamily="18" charset="0"/>
                    </a:defRPr>
                  </a:lvl4pPr>
                  <a:lvl5pPr marL="1760538" indent="-234950" defTabSz="881063">
                    <a:spcBef>
                      <a:spcPct val="20000"/>
                    </a:spcBef>
                    <a:buChar char="»"/>
                    <a:defRPr sz="2000">
                      <a:solidFill>
                        <a:schemeClr val="tx1"/>
                      </a:solidFill>
                      <a:latin typeface="Times New Roman" panose="02020603050405020304" pitchFamily="18" charset="0"/>
                    </a:defRPr>
                  </a:lvl5pPr>
                  <a:lvl6pPr marL="22177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749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321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5893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dirty="0">
                      <a:solidFill>
                        <a:srgbClr val="008000"/>
                      </a:solidFill>
                      <a:latin typeface="Arial Black" panose="020B0A04020102020204" pitchFamily="34" charset="0"/>
                      <a:cs typeface="Times New Roman" panose="02020603050405020304" pitchFamily="18" charset="0"/>
                    </a:rPr>
                    <a:t>  </a:t>
                  </a:r>
                  <a:endParaRPr lang="en-US" altLang="en-US" sz="1000" dirty="0">
                    <a:cs typeface="Times New Roman" panose="02020603050405020304" pitchFamily="18" charset="0"/>
                  </a:endParaRPr>
                </a:p>
                <a:p>
                  <a:pPr>
                    <a:spcBef>
                      <a:spcPct val="0"/>
                    </a:spcBef>
                    <a:buFontTx/>
                    <a:buNone/>
                  </a:pPr>
                  <a:r>
                    <a:rPr lang="en-US" altLang="en-US" sz="1000" dirty="0">
                      <a:solidFill>
                        <a:srgbClr val="008000"/>
                      </a:solidFill>
                      <a:latin typeface="Arial Black" panose="020B0A04020102020204" pitchFamily="34" charset="0"/>
                      <a:cs typeface="Times New Roman" panose="02020603050405020304" pitchFamily="18" charset="0"/>
                    </a:rPr>
                    <a:t> </a:t>
                  </a:r>
                  <a:r>
                    <a:rPr lang="en-US" altLang="en-US" sz="1200" b="0" dirty="0">
                      <a:solidFill>
                        <a:srgbClr val="006600"/>
                      </a:solidFill>
                      <a:latin typeface="Arial Black" panose="020B0A04020102020204" pitchFamily="34" charset="0"/>
                      <a:cs typeface="Times New Roman" panose="02020603050405020304" pitchFamily="18" charset="0"/>
                    </a:rPr>
                    <a:t>1. PERSONAL </a:t>
                  </a:r>
                </a:p>
                <a:p>
                  <a:pPr>
                    <a:spcBef>
                      <a:spcPct val="0"/>
                    </a:spcBef>
                    <a:buFontTx/>
                    <a:buNone/>
                  </a:pPr>
                  <a:r>
                    <a:rPr lang="en-US" altLang="en-US" sz="1200" b="0" dirty="0">
                      <a:solidFill>
                        <a:srgbClr val="006600"/>
                      </a:solidFill>
                      <a:latin typeface="Arial Black" panose="020B0A04020102020204" pitchFamily="34" charset="0"/>
                      <a:cs typeface="Times New Roman" panose="02020603050405020304" pitchFamily="18" charset="0"/>
                    </a:rPr>
                    <a:t>    ANOINTING</a:t>
                  </a:r>
                </a:p>
                <a:p>
                  <a:pPr>
                    <a:spcBef>
                      <a:spcPct val="0"/>
                    </a:spcBef>
                    <a:buFontTx/>
                    <a:buNone/>
                  </a:pPr>
                  <a:endParaRPr lang="en-US" altLang="en-US" sz="400" b="0" dirty="0">
                    <a:solidFill>
                      <a:srgbClr val="006600"/>
                    </a:solidFill>
                    <a:latin typeface="Arial Black" panose="020B0A04020102020204" pitchFamily="34" charset="0"/>
                    <a:cs typeface="Times New Roman" panose="02020603050405020304" pitchFamily="18" charset="0"/>
                  </a:endParaRPr>
                </a:p>
                <a:p>
                  <a:pPr>
                    <a:spcBef>
                      <a:spcPct val="0"/>
                    </a:spcBef>
                    <a:buFontTx/>
                    <a:buNone/>
                  </a:pPr>
                  <a:r>
                    <a:rPr lang="en-US" altLang="en-US" sz="1200" dirty="0">
                      <a:solidFill>
                        <a:srgbClr val="008000"/>
                      </a:solidFill>
                      <a:latin typeface="Arial Black" panose="020B0A04020102020204" pitchFamily="34" charset="0"/>
                      <a:cs typeface="Times New Roman" panose="02020603050405020304" pitchFamily="18" charset="0"/>
                    </a:rPr>
                    <a:t> </a:t>
                  </a:r>
                  <a:r>
                    <a:rPr lang="en-US" altLang="en-US" sz="1000" dirty="0">
                      <a:solidFill>
                        <a:srgbClr val="008000"/>
                      </a:solidFill>
                      <a:latin typeface="Arial Black" panose="020B0A04020102020204" pitchFamily="34" charset="0"/>
                      <a:cs typeface="Times New Roman" panose="02020603050405020304" pitchFamily="18" charset="0"/>
                    </a:rPr>
                    <a:t>    </a:t>
                  </a:r>
                  <a:r>
                    <a:rPr lang="en-US" altLang="en-US" sz="1000" b="0" dirty="0">
                      <a:solidFill>
                        <a:srgbClr val="008000"/>
                      </a:solidFill>
                      <a:latin typeface="Arial Black" panose="020B0A04020102020204" pitchFamily="34" charset="0"/>
                      <a:cs typeface="Times New Roman" panose="02020603050405020304" pitchFamily="18" charset="0"/>
                    </a:rPr>
                    <a:t>BEGINS HERE</a:t>
                  </a:r>
                  <a:endParaRPr lang="en-US" altLang="en-US" sz="1200" b="0" dirty="0">
                    <a:cs typeface="Times New Roman" panose="02020603050405020304" pitchFamily="18" charset="0"/>
                  </a:endParaRPr>
                </a:p>
                <a:p>
                  <a:pPr>
                    <a:spcBef>
                      <a:spcPct val="0"/>
                    </a:spcBef>
                    <a:buFontTx/>
                    <a:buNone/>
                  </a:pPr>
                  <a:endParaRPr lang="en-US" altLang="en-US" sz="1200" b="0" dirty="0"/>
                </a:p>
              </p:txBody>
            </p:sp>
            <p:sp>
              <p:nvSpPr>
                <p:cNvPr id="148518" name="Rectangle 30"/>
                <p:cNvSpPr>
                  <a:spLocks noChangeArrowheads="1"/>
                </p:cNvSpPr>
                <p:nvPr/>
              </p:nvSpPr>
              <p:spPr bwMode="auto">
                <a:xfrm>
                  <a:off x="2937" y="1536"/>
                  <a:ext cx="1411" cy="1056"/>
                </a:xfrm>
                <a:prstGeom prst="rect">
                  <a:avLst/>
                </a:prstGeom>
                <a:noFill/>
                <a:ln w="5715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81" tIns="25891" rIns="51781" bIns="25891"/>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grpSp>
            <p:nvGrpSpPr>
              <p:cNvPr id="148499" name="Group 31"/>
              <p:cNvGrpSpPr>
                <a:grpSpLocks/>
              </p:cNvGrpSpPr>
              <p:nvPr/>
            </p:nvGrpSpPr>
            <p:grpSpPr bwMode="auto">
              <a:xfrm>
                <a:off x="0" y="2592"/>
                <a:ext cx="1238" cy="1248"/>
                <a:chOff x="0" y="2592"/>
                <a:chExt cx="1238" cy="1248"/>
              </a:xfrm>
            </p:grpSpPr>
            <p:sp>
              <p:nvSpPr>
                <p:cNvPr id="148515" name="Rectangle 32"/>
                <p:cNvSpPr>
                  <a:spLocks noChangeArrowheads="1"/>
                </p:cNvSpPr>
                <p:nvPr/>
              </p:nvSpPr>
              <p:spPr bwMode="auto">
                <a:xfrm>
                  <a:off x="43" y="2592"/>
                  <a:ext cx="1152" cy="124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67" tIns="25883" rIns="51767" bIns="25883"/>
                <a:lstStyle>
                  <a:lvl1pPr defTabSz="881063">
                    <a:spcBef>
                      <a:spcPct val="20000"/>
                    </a:spcBef>
                    <a:buChar char="•"/>
                    <a:defRPr sz="3200">
                      <a:solidFill>
                        <a:schemeClr val="tx1"/>
                      </a:solidFill>
                      <a:latin typeface="Times New Roman" panose="02020603050405020304" pitchFamily="18" charset="0"/>
                    </a:defRPr>
                  </a:lvl1pPr>
                  <a:lvl2pPr marL="439738" indent="-287338" defTabSz="881063">
                    <a:spcBef>
                      <a:spcPct val="20000"/>
                    </a:spcBef>
                    <a:buChar char="–"/>
                    <a:defRPr sz="2800">
                      <a:solidFill>
                        <a:schemeClr val="tx1"/>
                      </a:solidFill>
                      <a:latin typeface="Times New Roman" panose="02020603050405020304" pitchFamily="18" charset="0"/>
                    </a:defRPr>
                  </a:lvl2pPr>
                  <a:lvl3pPr marL="881063" indent="-230188" defTabSz="881063">
                    <a:spcBef>
                      <a:spcPct val="20000"/>
                    </a:spcBef>
                    <a:buChar char="•"/>
                    <a:defRPr sz="2400">
                      <a:solidFill>
                        <a:schemeClr val="tx1"/>
                      </a:solidFill>
                      <a:latin typeface="Times New Roman" panose="02020603050405020304" pitchFamily="18" charset="0"/>
                    </a:defRPr>
                  </a:lvl3pPr>
                  <a:lvl4pPr marL="1320800" indent="-228600" defTabSz="881063">
                    <a:spcBef>
                      <a:spcPct val="20000"/>
                    </a:spcBef>
                    <a:buChar char="–"/>
                    <a:defRPr sz="2000">
                      <a:solidFill>
                        <a:schemeClr val="tx1"/>
                      </a:solidFill>
                      <a:latin typeface="Times New Roman" panose="02020603050405020304" pitchFamily="18" charset="0"/>
                    </a:defRPr>
                  </a:lvl4pPr>
                  <a:lvl5pPr marL="1760538" indent="-234950" defTabSz="881063">
                    <a:spcBef>
                      <a:spcPct val="20000"/>
                    </a:spcBef>
                    <a:buChar char="»"/>
                    <a:defRPr sz="2000">
                      <a:solidFill>
                        <a:schemeClr val="tx1"/>
                      </a:solidFill>
                      <a:latin typeface="Times New Roman" panose="02020603050405020304" pitchFamily="18" charset="0"/>
                    </a:defRPr>
                  </a:lvl5pPr>
                  <a:lvl6pPr marL="22177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749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321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5893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800" dirty="0">
                      <a:solidFill>
                        <a:srgbClr val="FF0000"/>
                      </a:solidFill>
                      <a:latin typeface="Arial Black" panose="020B0A04020102020204" pitchFamily="34" charset="0"/>
                      <a:cs typeface="Times New Roman" panose="02020603050405020304" pitchFamily="18" charset="0"/>
                    </a:rPr>
                    <a:t> </a:t>
                  </a:r>
                  <a:endParaRPr lang="en-US" altLang="en-US" sz="800" dirty="0">
                    <a:cs typeface="Times New Roman" panose="02020603050405020304" pitchFamily="18" charset="0"/>
                  </a:endParaRPr>
                </a:p>
                <a:p>
                  <a:pPr>
                    <a:spcBef>
                      <a:spcPct val="0"/>
                    </a:spcBef>
                    <a:buFontTx/>
                    <a:buNone/>
                  </a:pPr>
                  <a:r>
                    <a:rPr lang="en-US" altLang="en-US" sz="1600" dirty="0">
                      <a:solidFill>
                        <a:srgbClr val="FF0000"/>
                      </a:solidFill>
                      <a:latin typeface="Arial Black" panose="020B0A04020102020204" pitchFamily="34" charset="0"/>
                      <a:cs typeface="Times New Roman" panose="02020603050405020304" pitchFamily="18" charset="0"/>
                    </a:rPr>
                    <a:t>  </a:t>
                  </a:r>
                  <a:r>
                    <a:rPr lang="en-US" altLang="en-US" sz="1600" b="0" dirty="0">
                      <a:solidFill>
                        <a:srgbClr val="FF0000"/>
                      </a:solidFill>
                      <a:latin typeface="Arial Black" panose="020B0A04020102020204" pitchFamily="34" charset="0"/>
                      <a:cs typeface="Times New Roman" panose="02020603050405020304" pitchFamily="18" charset="0"/>
                    </a:rPr>
                    <a:t>2. </a:t>
                  </a:r>
                  <a:r>
                    <a:rPr lang="en-US" altLang="en-US" sz="1200" b="0" dirty="0">
                      <a:solidFill>
                        <a:srgbClr val="FF0000"/>
                      </a:solidFill>
                      <a:latin typeface="Arial Black" panose="020B0A04020102020204" pitchFamily="34" charset="0"/>
                      <a:cs typeface="Times New Roman" panose="02020603050405020304" pitchFamily="18" charset="0"/>
                    </a:rPr>
                    <a:t>BURDEN FOR     </a:t>
                  </a:r>
                  <a:endParaRPr lang="en-US" altLang="en-US" sz="1200" b="0" dirty="0">
                    <a:cs typeface="Times New Roman" panose="02020603050405020304" pitchFamily="18" charset="0"/>
                  </a:endParaRPr>
                </a:p>
                <a:p>
                  <a:pPr>
                    <a:spcBef>
                      <a:spcPct val="0"/>
                    </a:spcBef>
                    <a:buFontTx/>
                    <a:buNone/>
                  </a:pPr>
                  <a:r>
                    <a:rPr lang="en-US" altLang="en-US" sz="1200" b="0" dirty="0">
                      <a:solidFill>
                        <a:srgbClr val="FF0000"/>
                      </a:solidFill>
                      <a:latin typeface="Arial Black" panose="020B0A04020102020204" pitchFamily="34" charset="0"/>
                      <a:cs typeface="Times New Roman" panose="02020603050405020304" pitchFamily="18" charset="0"/>
                    </a:rPr>
                    <a:t>        OTHERS</a:t>
                  </a:r>
                  <a:endParaRPr lang="en-US" altLang="en-US" sz="1200" b="0" dirty="0">
                    <a:cs typeface="Times New Roman" panose="02020603050405020304" pitchFamily="18" charset="0"/>
                  </a:endParaRPr>
                </a:p>
                <a:p>
                  <a:pPr>
                    <a:spcBef>
                      <a:spcPct val="0"/>
                    </a:spcBef>
                    <a:buFontTx/>
                    <a:buNone/>
                  </a:pPr>
                  <a:r>
                    <a:rPr lang="en-US" altLang="en-US" sz="1000" dirty="0">
                      <a:solidFill>
                        <a:srgbClr val="FF0000"/>
                      </a:solidFill>
                      <a:latin typeface="Arial Black" panose="020B0A04020102020204" pitchFamily="34" charset="0"/>
                      <a:cs typeface="Times New Roman" panose="02020603050405020304" pitchFamily="18" charset="0"/>
                    </a:rPr>
                    <a:t> </a:t>
                  </a:r>
                  <a:endParaRPr lang="en-US" altLang="en-US" sz="1000" dirty="0">
                    <a:cs typeface="Times New Roman" panose="02020603050405020304" pitchFamily="18" charset="0"/>
                  </a:endParaRPr>
                </a:p>
                <a:p>
                  <a:pPr>
                    <a:spcBef>
                      <a:spcPct val="0"/>
                    </a:spcBef>
                    <a:buFontTx/>
                    <a:buNone/>
                  </a:pPr>
                  <a:r>
                    <a:rPr lang="en-US" altLang="en-US" sz="1000" dirty="0">
                      <a:solidFill>
                        <a:srgbClr val="FF0000"/>
                      </a:solidFill>
                      <a:latin typeface="Arial Black" panose="020B0A04020102020204" pitchFamily="34" charset="0"/>
                      <a:cs typeface="Times New Roman" panose="02020603050405020304" pitchFamily="18" charset="0"/>
                    </a:rPr>
                    <a:t>      </a:t>
                  </a:r>
                  <a:r>
                    <a:rPr lang="en-US" altLang="en-US" sz="1200" b="0" dirty="0">
                      <a:solidFill>
                        <a:srgbClr val="FF0000"/>
                      </a:solidFill>
                      <a:latin typeface="Arial Black" panose="020B0A04020102020204" pitchFamily="34" charset="0"/>
                      <a:cs typeface="Times New Roman" panose="02020603050405020304" pitchFamily="18" charset="0"/>
                    </a:rPr>
                    <a:t>(HIS KINGDOM)</a:t>
                  </a:r>
                  <a:endParaRPr lang="en-US" altLang="en-US" sz="1200" b="0" dirty="0">
                    <a:cs typeface="Times New Roman" panose="02020603050405020304" pitchFamily="18" charset="0"/>
                  </a:endParaRPr>
                </a:p>
                <a:p>
                  <a:pPr>
                    <a:spcBef>
                      <a:spcPct val="0"/>
                    </a:spcBef>
                    <a:buFontTx/>
                    <a:buNone/>
                  </a:pPr>
                  <a:r>
                    <a:rPr lang="en-US" altLang="en-US" sz="1000" dirty="0">
                      <a:solidFill>
                        <a:srgbClr val="FF0000"/>
                      </a:solidFill>
                      <a:latin typeface="Arial Black" panose="020B0A04020102020204" pitchFamily="34" charset="0"/>
                      <a:cs typeface="Times New Roman" panose="02020603050405020304" pitchFamily="18" charset="0"/>
                    </a:rPr>
                    <a:t> </a:t>
                  </a:r>
                  <a:endParaRPr lang="en-US" altLang="en-US" sz="1000" dirty="0">
                    <a:cs typeface="Times New Roman" panose="02020603050405020304" pitchFamily="18" charset="0"/>
                  </a:endParaRPr>
                </a:p>
                <a:p>
                  <a:pPr>
                    <a:spcBef>
                      <a:spcPct val="0"/>
                    </a:spcBef>
                    <a:buFontTx/>
                    <a:buNone/>
                  </a:pPr>
                  <a:r>
                    <a:rPr lang="en-US" altLang="en-US" sz="1000" dirty="0">
                      <a:solidFill>
                        <a:srgbClr val="FF0000"/>
                      </a:solidFill>
                      <a:latin typeface="Arial Black" panose="020B0A04020102020204" pitchFamily="34" charset="0"/>
                      <a:cs typeface="Times New Roman" panose="02020603050405020304" pitchFamily="18" charset="0"/>
                    </a:rPr>
                    <a:t> </a:t>
                  </a:r>
                  <a:endParaRPr lang="en-US" altLang="en-US" sz="1000" dirty="0">
                    <a:cs typeface="Times New Roman" panose="02020603050405020304" pitchFamily="18" charset="0"/>
                  </a:endParaRPr>
                </a:p>
                <a:p>
                  <a:pPr>
                    <a:spcBef>
                      <a:spcPct val="0"/>
                    </a:spcBef>
                    <a:buFontTx/>
                    <a:buNone/>
                  </a:pPr>
                  <a:r>
                    <a:rPr lang="en-US" altLang="en-US" sz="1000" b="0" dirty="0">
                      <a:cs typeface="Times New Roman" panose="02020603050405020304" pitchFamily="18" charset="0"/>
                    </a:rPr>
                    <a:t> </a:t>
                  </a:r>
                </a:p>
                <a:p>
                  <a:pPr>
                    <a:spcBef>
                      <a:spcPct val="0"/>
                    </a:spcBef>
                    <a:buFontTx/>
                    <a:buNone/>
                  </a:pPr>
                  <a:endParaRPr lang="en-US" altLang="en-US" sz="2300" b="0" dirty="0"/>
                </a:p>
              </p:txBody>
            </p:sp>
            <p:sp>
              <p:nvSpPr>
                <p:cNvPr id="148516" name="Rectangle 33"/>
                <p:cNvSpPr>
                  <a:spLocks noChangeArrowheads="1"/>
                </p:cNvSpPr>
                <p:nvPr/>
              </p:nvSpPr>
              <p:spPr bwMode="auto">
                <a:xfrm>
                  <a:off x="0" y="2592"/>
                  <a:ext cx="1238" cy="1248"/>
                </a:xfrm>
                <a:prstGeom prst="rect">
                  <a:avLst/>
                </a:prstGeom>
                <a:noFill/>
                <a:ln w="5715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81" tIns="25891" rIns="51781" bIns="25891"/>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grpSp>
            <p:nvGrpSpPr>
              <p:cNvPr id="148500" name="Group 34"/>
              <p:cNvGrpSpPr>
                <a:grpSpLocks/>
              </p:cNvGrpSpPr>
              <p:nvPr/>
            </p:nvGrpSpPr>
            <p:grpSpPr bwMode="auto">
              <a:xfrm>
                <a:off x="1238" y="2592"/>
                <a:ext cx="1699" cy="1248"/>
                <a:chOff x="1238" y="2592"/>
                <a:chExt cx="1699" cy="1248"/>
              </a:xfrm>
            </p:grpSpPr>
            <p:sp>
              <p:nvSpPr>
                <p:cNvPr id="148513" name="Rectangle 35"/>
                <p:cNvSpPr>
                  <a:spLocks noChangeArrowheads="1"/>
                </p:cNvSpPr>
                <p:nvPr/>
              </p:nvSpPr>
              <p:spPr bwMode="auto">
                <a:xfrm>
                  <a:off x="1281" y="2592"/>
                  <a:ext cx="1613" cy="124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67" tIns="25883" rIns="51767" bIns="25883"/>
                <a:lstStyle>
                  <a:lvl1pPr defTabSz="881063">
                    <a:spcBef>
                      <a:spcPct val="20000"/>
                    </a:spcBef>
                    <a:buChar char="•"/>
                    <a:defRPr sz="3200">
                      <a:solidFill>
                        <a:schemeClr val="tx1"/>
                      </a:solidFill>
                      <a:latin typeface="Times New Roman" panose="02020603050405020304" pitchFamily="18" charset="0"/>
                    </a:defRPr>
                  </a:lvl1pPr>
                  <a:lvl2pPr marL="439738" indent="-287338" defTabSz="881063">
                    <a:spcBef>
                      <a:spcPct val="20000"/>
                    </a:spcBef>
                    <a:buChar char="–"/>
                    <a:defRPr sz="2800">
                      <a:solidFill>
                        <a:schemeClr val="tx1"/>
                      </a:solidFill>
                      <a:latin typeface="Times New Roman" panose="02020603050405020304" pitchFamily="18" charset="0"/>
                    </a:defRPr>
                  </a:lvl2pPr>
                  <a:lvl3pPr marL="881063" indent="-230188" defTabSz="881063">
                    <a:spcBef>
                      <a:spcPct val="20000"/>
                    </a:spcBef>
                    <a:buChar char="•"/>
                    <a:defRPr sz="2400">
                      <a:solidFill>
                        <a:schemeClr val="tx1"/>
                      </a:solidFill>
                      <a:latin typeface="Times New Roman" panose="02020603050405020304" pitchFamily="18" charset="0"/>
                    </a:defRPr>
                  </a:lvl3pPr>
                  <a:lvl4pPr marL="1320800" indent="-228600" defTabSz="881063">
                    <a:spcBef>
                      <a:spcPct val="20000"/>
                    </a:spcBef>
                    <a:buChar char="–"/>
                    <a:defRPr sz="2000">
                      <a:solidFill>
                        <a:schemeClr val="tx1"/>
                      </a:solidFill>
                      <a:latin typeface="Times New Roman" panose="02020603050405020304" pitchFamily="18" charset="0"/>
                    </a:defRPr>
                  </a:lvl4pPr>
                  <a:lvl5pPr marL="1760538" indent="-234950" defTabSz="881063">
                    <a:spcBef>
                      <a:spcPct val="20000"/>
                    </a:spcBef>
                    <a:buChar char="»"/>
                    <a:defRPr sz="2000">
                      <a:solidFill>
                        <a:schemeClr val="tx1"/>
                      </a:solidFill>
                      <a:latin typeface="Times New Roman" panose="02020603050405020304" pitchFamily="18" charset="0"/>
                    </a:defRPr>
                  </a:lvl5pPr>
                  <a:lvl6pPr marL="22177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749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321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5893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dirty="0">
                      <a:solidFill>
                        <a:srgbClr val="0000FF"/>
                      </a:solidFill>
                      <a:latin typeface="Arial Black" panose="020B0A04020102020204" pitchFamily="34" charset="0"/>
                      <a:cs typeface="Times New Roman" panose="02020603050405020304" pitchFamily="18" charset="0"/>
                    </a:rPr>
                    <a:t> </a:t>
                  </a:r>
                  <a:endParaRPr lang="en-US" altLang="en-US" sz="1000" dirty="0">
                    <a:cs typeface="Times New Roman" panose="02020603050405020304" pitchFamily="18" charset="0"/>
                  </a:endParaRPr>
                </a:p>
                <a:p>
                  <a:pPr>
                    <a:spcBef>
                      <a:spcPct val="0"/>
                    </a:spcBef>
                    <a:buFontTx/>
                    <a:buNone/>
                  </a:pPr>
                  <a:r>
                    <a:rPr lang="en-US" altLang="en-US" sz="1000" dirty="0">
                      <a:solidFill>
                        <a:srgbClr val="0000FF"/>
                      </a:solidFill>
                      <a:latin typeface="Arial Black" panose="020B0A04020102020204" pitchFamily="34" charset="0"/>
                      <a:cs typeface="Times New Roman" panose="02020603050405020304" pitchFamily="18" charset="0"/>
                    </a:rPr>
                    <a:t>  </a:t>
                  </a:r>
                  <a:r>
                    <a:rPr lang="en-US" altLang="en-US" sz="1200" dirty="0">
                      <a:solidFill>
                        <a:srgbClr val="0000FF"/>
                      </a:solidFill>
                      <a:latin typeface="Arial Black" panose="020B0A04020102020204" pitchFamily="34" charset="0"/>
                      <a:cs typeface="Times New Roman" panose="02020603050405020304" pitchFamily="18" charset="0"/>
                    </a:rPr>
                    <a:t>2</a:t>
                  </a:r>
                  <a:r>
                    <a:rPr lang="en-US" altLang="en-US" sz="1200" b="0" dirty="0">
                      <a:solidFill>
                        <a:srgbClr val="0000FF"/>
                      </a:solidFill>
                      <a:latin typeface="Arial Black" panose="020B0A04020102020204" pitchFamily="34" charset="0"/>
                      <a:cs typeface="Times New Roman" panose="02020603050405020304" pitchFamily="18" charset="0"/>
                    </a:rPr>
                    <a:t>. REVIVAL PRAYER</a:t>
                  </a:r>
                  <a:endParaRPr lang="en-US" altLang="en-US" sz="1200" b="0" dirty="0">
                    <a:cs typeface="Times New Roman" panose="02020603050405020304" pitchFamily="18" charset="0"/>
                  </a:endParaRPr>
                </a:p>
                <a:p>
                  <a:pPr>
                    <a:spcBef>
                      <a:spcPct val="0"/>
                    </a:spcBef>
                    <a:buFontTx/>
                    <a:buNone/>
                  </a:pPr>
                  <a:r>
                    <a:rPr lang="en-US" altLang="en-US" sz="800" b="0" dirty="0">
                      <a:solidFill>
                        <a:srgbClr val="0000FF"/>
                      </a:solidFill>
                      <a:latin typeface="Arial Black" panose="020B0A04020102020204" pitchFamily="34" charset="0"/>
                      <a:cs typeface="Times New Roman" panose="02020603050405020304" pitchFamily="18" charset="0"/>
                    </a:rPr>
                    <a:t> </a:t>
                  </a:r>
                  <a:endParaRPr lang="en-US" altLang="en-US" sz="800" b="0" dirty="0">
                    <a:cs typeface="Times New Roman" panose="02020603050405020304" pitchFamily="18" charset="0"/>
                  </a:endParaRPr>
                </a:p>
                <a:p>
                  <a:pPr>
                    <a:spcBef>
                      <a:spcPct val="0"/>
                    </a:spcBef>
                    <a:buFontTx/>
                    <a:buNone/>
                  </a:pPr>
                  <a:r>
                    <a:rPr lang="en-US" altLang="en-US" sz="1000" b="0" dirty="0">
                      <a:solidFill>
                        <a:srgbClr val="0000FF"/>
                      </a:solidFill>
                      <a:latin typeface="Arial Black" panose="020B0A04020102020204" pitchFamily="34" charset="0"/>
                      <a:cs typeface="Times New Roman" panose="02020603050405020304" pitchFamily="18" charset="0"/>
                    </a:rPr>
                    <a:t>   - SEEKING THE FACE OF </a:t>
                  </a:r>
                </a:p>
                <a:p>
                  <a:pPr>
                    <a:spcBef>
                      <a:spcPct val="0"/>
                    </a:spcBef>
                    <a:buFontTx/>
                    <a:buNone/>
                  </a:pPr>
                  <a:r>
                    <a:rPr lang="en-US" altLang="en-US" sz="1000" b="0" dirty="0">
                      <a:solidFill>
                        <a:srgbClr val="0000FF"/>
                      </a:solidFill>
                      <a:latin typeface="Arial Black" panose="020B0A04020102020204" pitchFamily="34" charset="0"/>
                      <a:cs typeface="Times New Roman" panose="02020603050405020304" pitchFamily="18" charset="0"/>
                    </a:rPr>
                    <a:t>     GOD  </a:t>
                  </a:r>
                  <a:r>
                    <a:rPr lang="en-US" altLang="en-US" sz="1200" dirty="0">
                      <a:solidFill>
                        <a:srgbClr val="0000FF"/>
                      </a:solidFill>
                      <a:cs typeface="Times New Roman" panose="02020603050405020304" pitchFamily="18" charset="0"/>
                    </a:rPr>
                    <a:t>(Favor &amp; Relationship)</a:t>
                  </a:r>
                  <a:endParaRPr lang="en-US" altLang="en-US" sz="1200" dirty="0">
                    <a:cs typeface="Times New Roman" panose="02020603050405020304" pitchFamily="18" charset="0"/>
                  </a:endParaRPr>
                </a:p>
                <a:p>
                  <a:pPr>
                    <a:spcBef>
                      <a:spcPct val="0"/>
                    </a:spcBef>
                    <a:buFontTx/>
                    <a:buNone/>
                  </a:pPr>
                  <a:r>
                    <a:rPr lang="en-US" altLang="en-US" sz="1000" b="0" dirty="0">
                      <a:solidFill>
                        <a:srgbClr val="0000FF"/>
                      </a:solidFill>
                      <a:latin typeface="Arial Black" panose="020B0A04020102020204" pitchFamily="34" charset="0"/>
                      <a:cs typeface="Times New Roman" panose="02020603050405020304" pitchFamily="18" charset="0"/>
                    </a:rPr>
                    <a:t> </a:t>
                  </a:r>
                  <a:endParaRPr lang="en-US" altLang="en-US" sz="1000" b="0" dirty="0">
                    <a:cs typeface="Times New Roman" panose="02020603050405020304" pitchFamily="18" charset="0"/>
                  </a:endParaRPr>
                </a:p>
                <a:p>
                  <a:pPr>
                    <a:spcBef>
                      <a:spcPct val="0"/>
                    </a:spcBef>
                    <a:buFontTx/>
                    <a:buNone/>
                  </a:pPr>
                  <a:r>
                    <a:rPr lang="en-US" altLang="en-US" sz="1000" b="0" dirty="0">
                      <a:solidFill>
                        <a:srgbClr val="0000FF"/>
                      </a:solidFill>
                      <a:latin typeface="Arial Black" panose="020B0A04020102020204" pitchFamily="34" charset="0"/>
                      <a:cs typeface="Times New Roman" panose="02020603050405020304" pitchFamily="18" charset="0"/>
                    </a:rPr>
                    <a:t>   - RELATIONSHIP PRAYER</a:t>
                  </a:r>
                </a:p>
                <a:p>
                  <a:pPr>
                    <a:spcBef>
                      <a:spcPct val="0"/>
                    </a:spcBef>
                    <a:buFontTx/>
                    <a:buNone/>
                  </a:pPr>
                  <a:endParaRPr lang="en-US" altLang="en-US" sz="1000" b="0" dirty="0">
                    <a:solidFill>
                      <a:srgbClr val="0000FF"/>
                    </a:solidFill>
                    <a:latin typeface="Arial Black" panose="020B0A04020102020204" pitchFamily="34" charset="0"/>
                    <a:cs typeface="Times New Roman" panose="02020603050405020304" pitchFamily="18" charset="0"/>
                  </a:endParaRPr>
                </a:p>
                <a:p>
                  <a:pPr>
                    <a:spcBef>
                      <a:spcPct val="0"/>
                    </a:spcBef>
                    <a:buFontTx/>
                    <a:buNone/>
                  </a:pPr>
                  <a:r>
                    <a:rPr lang="en-US" altLang="en-US" sz="1000" b="0" dirty="0">
                      <a:solidFill>
                        <a:srgbClr val="0000FF"/>
                      </a:solidFill>
                      <a:latin typeface="Arial Black" panose="020B0A04020102020204" pitchFamily="34" charset="0"/>
                      <a:cs typeface="Times New Roman" panose="02020603050405020304" pitchFamily="18" charset="0"/>
                    </a:rPr>
                    <a:t>   - TRANSFORMATION PRAYER</a:t>
                  </a:r>
                  <a:endParaRPr lang="en-US" altLang="en-US" sz="1000" b="0" dirty="0">
                    <a:cs typeface="Times New Roman" panose="02020603050405020304" pitchFamily="18" charset="0"/>
                  </a:endParaRPr>
                </a:p>
                <a:p>
                  <a:pPr>
                    <a:spcBef>
                      <a:spcPct val="0"/>
                    </a:spcBef>
                    <a:buFontTx/>
                    <a:buNone/>
                  </a:pPr>
                  <a:r>
                    <a:rPr lang="en-US" altLang="en-US" sz="1000" b="0" dirty="0">
                      <a:solidFill>
                        <a:srgbClr val="0000FF"/>
                      </a:solidFill>
                      <a:latin typeface="Arial Black" panose="020B0A04020102020204" pitchFamily="34" charset="0"/>
                      <a:cs typeface="Times New Roman" panose="02020603050405020304" pitchFamily="18" charset="0"/>
                    </a:rPr>
                    <a:t> </a:t>
                  </a:r>
                  <a:endParaRPr lang="en-US" altLang="en-US" sz="1000" b="0" dirty="0">
                    <a:cs typeface="Times New Roman" panose="02020603050405020304" pitchFamily="18" charset="0"/>
                  </a:endParaRPr>
                </a:p>
                <a:p>
                  <a:pPr>
                    <a:spcBef>
                      <a:spcPct val="0"/>
                    </a:spcBef>
                    <a:buFontTx/>
                    <a:buNone/>
                  </a:pPr>
                  <a:r>
                    <a:rPr lang="en-US" altLang="en-US" sz="1000" b="0" dirty="0">
                      <a:solidFill>
                        <a:srgbClr val="0000FF"/>
                      </a:solidFill>
                      <a:latin typeface="Arial Black" panose="020B0A04020102020204" pitchFamily="34" charset="0"/>
                      <a:cs typeface="Times New Roman" panose="02020603050405020304" pitchFamily="18" charset="0"/>
                    </a:rPr>
                    <a:t>   -  DOMINION PRAYER</a:t>
                  </a:r>
                </a:p>
                <a:p>
                  <a:pPr>
                    <a:spcBef>
                      <a:spcPct val="0"/>
                    </a:spcBef>
                    <a:buFontTx/>
                    <a:buNone/>
                  </a:pPr>
                  <a:r>
                    <a:rPr lang="en-US" altLang="en-US" sz="1000" b="0" dirty="0">
                      <a:solidFill>
                        <a:srgbClr val="0000FF"/>
                      </a:solidFill>
                      <a:latin typeface="Arial Black" panose="020B0A04020102020204" pitchFamily="34" charset="0"/>
                      <a:cs typeface="Times New Roman" panose="02020603050405020304" pitchFamily="18" charset="0"/>
                    </a:rPr>
                    <a:t>    </a:t>
                  </a:r>
                </a:p>
                <a:p>
                  <a:pPr>
                    <a:spcBef>
                      <a:spcPct val="0"/>
                    </a:spcBef>
                    <a:buFontTx/>
                    <a:buNone/>
                  </a:pPr>
                  <a:r>
                    <a:rPr lang="en-US" altLang="en-US" sz="1000" b="0" dirty="0">
                      <a:solidFill>
                        <a:srgbClr val="0000FF"/>
                      </a:solidFill>
                      <a:latin typeface="Arial Black" panose="020B0A04020102020204" pitchFamily="34" charset="0"/>
                      <a:cs typeface="Times New Roman" panose="02020603050405020304" pitchFamily="18" charset="0"/>
                    </a:rPr>
                    <a:t>    </a:t>
                  </a:r>
                  <a:endParaRPr lang="en-US" altLang="en-US" sz="1000" b="0" dirty="0">
                    <a:cs typeface="Times New Roman" panose="02020603050405020304" pitchFamily="18" charset="0"/>
                  </a:endParaRPr>
                </a:p>
                <a:p>
                  <a:pPr>
                    <a:spcBef>
                      <a:spcPct val="0"/>
                    </a:spcBef>
                    <a:buFontTx/>
                    <a:buNone/>
                  </a:pPr>
                  <a:r>
                    <a:rPr lang="en-US" altLang="en-US" sz="1000" b="0" dirty="0">
                      <a:cs typeface="Times New Roman" panose="02020603050405020304" pitchFamily="18" charset="0"/>
                    </a:rPr>
                    <a:t> </a:t>
                  </a:r>
                </a:p>
                <a:p>
                  <a:pPr>
                    <a:spcBef>
                      <a:spcPct val="0"/>
                    </a:spcBef>
                    <a:buFontTx/>
                    <a:buNone/>
                  </a:pPr>
                  <a:endParaRPr lang="en-US" altLang="en-US" sz="2300" b="0" dirty="0"/>
                </a:p>
              </p:txBody>
            </p:sp>
            <p:sp>
              <p:nvSpPr>
                <p:cNvPr id="148514" name="Rectangle 36"/>
                <p:cNvSpPr>
                  <a:spLocks noChangeArrowheads="1"/>
                </p:cNvSpPr>
                <p:nvPr/>
              </p:nvSpPr>
              <p:spPr bwMode="auto">
                <a:xfrm>
                  <a:off x="1238" y="2592"/>
                  <a:ext cx="1699" cy="1248"/>
                </a:xfrm>
                <a:prstGeom prst="rect">
                  <a:avLst/>
                </a:prstGeom>
                <a:noFill/>
                <a:ln w="5715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81" tIns="25891" rIns="51781" bIns="25891"/>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grpSp>
            <p:nvGrpSpPr>
              <p:cNvPr id="148501" name="Group 37"/>
              <p:cNvGrpSpPr>
                <a:grpSpLocks/>
              </p:cNvGrpSpPr>
              <p:nvPr/>
            </p:nvGrpSpPr>
            <p:grpSpPr bwMode="auto">
              <a:xfrm>
                <a:off x="2937" y="2592"/>
                <a:ext cx="1411" cy="1248"/>
                <a:chOff x="2937" y="2592"/>
                <a:chExt cx="1411" cy="1248"/>
              </a:xfrm>
            </p:grpSpPr>
            <p:sp>
              <p:nvSpPr>
                <p:cNvPr id="148511" name="Rectangle 38"/>
                <p:cNvSpPr>
                  <a:spLocks noChangeArrowheads="1"/>
                </p:cNvSpPr>
                <p:nvPr/>
              </p:nvSpPr>
              <p:spPr bwMode="auto">
                <a:xfrm>
                  <a:off x="2980" y="2592"/>
                  <a:ext cx="1325" cy="124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67" tIns="25883" rIns="51767" bIns="25883"/>
                <a:lstStyle>
                  <a:lvl1pPr defTabSz="881063">
                    <a:spcBef>
                      <a:spcPct val="20000"/>
                    </a:spcBef>
                    <a:buChar char="•"/>
                    <a:defRPr sz="3200">
                      <a:solidFill>
                        <a:schemeClr val="tx1"/>
                      </a:solidFill>
                      <a:latin typeface="Times New Roman" panose="02020603050405020304" pitchFamily="18" charset="0"/>
                    </a:defRPr>
                  </a:lvl1pPr>
                  <a:lvl2pPr marL="439738" indent="-287338" defTabSz="881063">
                    <a:spcBef>
                      <a:spcPct val="20000"/>
                    </a:spcBef>
                    <a:buChar char="–"/>
                    <a:defRPr sz="2800">
                      <a:solidFill>
                        <a:schemeClr val="tx1"/>
                      </a:solidFill>
                      <a:latin typeface="Times New Roman" panose="02020603050405020304" pitchFamily="18" charset="0"/>
                    </a:defRPr>
                  </a:lvl2pPr>
                  <a:lvl3pPr marL="881063" indent="-230188" defTabSz="881063">
                    <a:spcBef>
                      <a:spcPct val="20000"/>
                    </a:spcBef>
                    <a:buChar char="•"/>
                    <a:defRPr sz="2400">
                      <a:solidFill>
                        <a:schemeClr val="tx1"/>
                      </a:solidFill>
                      <a:latin typeface="Times New Roman" panose="02020603050405020304" pitchFamily="18" charset="0"/>
                    </a:defRPr>
                  </a:lvl3pPr>
                  <a:lvl4pPr marL="1320800" indent="-228600" defTabSz="881063">
                    <a:spcBef>
                      <a:spcPct val="20000"/>
                    </a:spcBef>
                    <a:buChar char="–"/>
                    <a:defRPr sz="2000">
                      <a:solidFill>
                        <a:schemeClr val="tx1"/>
                      </a:solidFill>
                      <a:latin typeface="Times New Roman" panose="02020603050405020304" pitchFamily="18" charset="0"/>
                    </a:defRPr>
                  </a:lvl4pPr>
                  <a:lvl5pPr marL="1760538" indent="-234950" defTabSz="881063">
                    <a:spcBef>
                      <a:spcPct val="20000"/>
                    </a:spcBef>
                    <a:buChar char="»"/>
                    <a:defRPr sz="2000">
                      <a:solidFill>
                        <a:schemeClr val="tx1"/>
                      </a:solidFill>
                      <a:latin typeface="Times New Roman" panose="02020603050405020304" pitchFamily="18" charset="0"/>
                    </a:defRPr>
                  </a:lvl5pPr>
                  <a:lvl6pPr marL="22177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749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321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5893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dirty="0">
                      <a:solidFill>
                        <a:srgbClr val="008000"/>
                      </a:solidFill>
                      <a:latin typeface="Arial Black" panose="020B0A04020102020204" pitchFamily="34" charset="0"/>
                      <a:cs typeface="Times New Roman" panose="02020603050405020304" pitchFamily="18" charset="0"/>
                    </a:rPr>
                    <a:t> </a:t>
                  </a:r>
                  <a:endParaRPr lang="en-US" altLang="en-US" sz="1000" dirty="0">
                    <a:cs typeface="Times New Roman" panose="02020603050405020304" pitchFamily="18" charset="0"/>
                  </a:endParaRPr>
                </a:p>
                <a:p>
                  <a:pPr>
                    <a:spcBef>
                      <a:spcPct val="0"/>
                    </a:spcBef>
                    <a:buFontTx/>
                    <a:buNone/>
                  </a:pPr>
                  <a:r>
                    <a:rPr lang="en-US" altLang="en-US" sz="1000" dirty="0">
                      <a:solidFill>
                        <a:srgbClr val="008000"/>
                      </a:solidFill>
                      <a:latin typeface="Arial Black" panose="020B0A04020102020204" pitchFamily="34" charset="0"/>
                      <a:cs typeface="Times New Roman" panose="02020603050405020304" pitchFamily="18" charset="0"/>
                    </a:rPr>
                    <a:t> </a:t>
                  </a:r>
                  <a:r>
                    <a:rPr lang="en-US" altLang="en-US" sz="1200" b="0" dirty="0">
                      <a:solidFill>
                        <a:srgbClr val="006600"/>
                      </a:solidFill>
                      <a:latin typeface="Arial Black" panose="020B0A04020102020204" pitchFamily="34" charset="0"/>
                      <a:cs typeface="Times New Roman" panose="02020603050405020304" pitchFamily="18" charset="0"/>
                    </a:rPr>
                    <a:t>2. PUBLIC  </a:t>
                  </a:r>
                </a:p>
                <a:p>
                  <a:pPr>
                    <a:spcBef>
                      <a:spcPct val="0"/>
                    </a:spcBef>
                    <a:buFontTx/>
                    <a:buNone/>
                  </a:pPr>
                  <a:r>
                    <a:rPr lang="en-US" altLang="en-US" sz="1200" b="0" dirty="0">
                      <a:solidFill>
                        <a:srgbClr val="006600"/>
                      </a:solidFill>
                      <a:latin typeface="Arial Black" panose="020B0A04020102020204" pitchFamily="34" charset="0"/>
                      <a:cs typeface="Times New Roman" panose="02020603050405020304" pitchFamily="18" charset="0"/>
                    </a:rPr>
                    <a:t>     ANOINTING</a:t>
                  </a:r>
                  <a:endParaRPr lang="en-US" altLang="en-US" sz="1200" b="0" dirty="0">
                    <a:solidFill>
                      <a:srgbClr val="006600"/>
                    </a:solidFill>
                    <a:cs typeface="Times New Roman" panose="02020603050405020304" pitchFamily="18" charset="0"/>
                  </a:endParaRPr>
                </a:p>
                <a:p>
                  <a:pPr>
                    <a:spcBef>
                      <a:spcPct val="0"/>
                    </a:spcBef>
                    <a:buFontTx/>
                    <a:buNone/>
                  </a:pPr>
                  <a:r>
                    <a:rPr lang="en-US" altLang="en-US" sz="1000" dirty="0">
                      <a:solidFill>
                        <a:srgbClr val="006600"/>
                      </a:solidFill>
                      <a:latin typeface="Arial Black" panose="020B0A04020102020204" pitchFamily="34" charset="0"/>
                      <a:cs typeface="Times New Roman" panose="02020603050405020304" pitchFamily="18" charset="0"/>
                    </a:rPr>
                    <a:t> </a:t>
                  </a:r>
                  <a:endParaRPr lang="en-US" altLang="en-US" sz="1000" dirty="0">
                    <a:solidFill>
                      <a:srgbClr val="006600"/>
                    </a:solidFill>
                    <a:cs typeface="Times New Roman" panose="02020603050405020304" pitchFamily="18" charset="0"/>
                  </a:endParaRPr>
                </a:p>
                <a:p>
                  <a:pPr>
                    <a:spcBef>
                      <a:spcPct val="0"/>
                    </a:spcBef>
                    <a:buFontTx/>
                    <a:buNone/>
                  </a:pPr>
                  <a:r>
                    <a:rPr lang="en-US" altLang="en-US" sz="1000" dirty="0">
                      <a:solidFill>
                        <a:srgbClr val="006600"/>
                      </a:solidFill>
                      <a:latin typeface="Arial Black" panose="020B0A04020102020204" pitchFamily="34" charset="0"/>
                      <a:cs typeface="Times New Roman" panose="02020603050405020304" pitchFamily="18" charset="0"/>
                    </a:rPr>
                    <a:t>     </a:t>
                  </a:r>
                  <a:r>
                    <a:rPr lang="en-US" altLang="en-US" sz="1000" b="0" dirty="0">
                      <a:solidFill>
                        <a:srgbClr val="006600"/>
                      </a:solidFill>
                      <a:latin typeface="Arial Black" panose="020B0A04020102020204" pitchFamily="34" charset="0"/>
                      <a:cs typeface="Times New Roman" panose="02020603050405020304" pitchFamily="18" charset="0"/>
                    </a:rPr>
                    <a:t>SOUL WINNING </a:t>
                  </a:r>
                </a:p>
                <a:p>
                  <a:pPr>
                    <a:spcBef>
                      <a:spcPct val="0"/>
                    </a:spcBef>
                    <a:buFontTx/>
                    <a:buNone/>
                  </a:pPr>
                  <a:r>
                    <a:rPr lang="en-US" altLang="en-US" sz="1000" b="0" dirty="0">
                      <a:solidFill>
                        <a:srgbClr val="006600"/>
                      </a:solidFill>
                      <a:latin typeface="Arial Black" panose="020B0A04020102020204" pitchFamily="34" charset="0"/>
                      <a:cs typeface="Times New Roman" panose="02020603050405020304" pitchFamily="18" charset="0"/>
                    </a:rPr>
                    <a:t>     MINISTRY  BEGINS &amp; </a:t>
                  </a:r>
                </a:p>
                <a:p>
                  <a:pPr>
                    <a:spcBef>
                      <a:spcPct val="0"/>
                    </a:spcBef>
                    <a:buFontTx/>
                    <a:buNone/>
                  </a:pPr>
                  <a:r>
                    <a:rPr lang="en-US" altLang="en-US" sz="1000" b="0" dirty="0">
                      <a:solidFill>
                        <a:srgbClr val="006600"/>
                      </a:solidFill>
                      <a:latin typeface="Arial Black" panose="020B0A04020102020204" pitchFamily="34" charset="0"/>
                      <a:cs typeface="Times New Roman" panose="02020603050405020304" pitchFamily="18" charset="0"/>
                    </a:rPr>
                    <a:t>     INCREASES HERE</a:t>
                  </a:r>
                  <a:endParaRPr lang="en-US" altLang="en-US" sz="1000" b="0" dirty="0">
                    <a:solidFill>
                      <a:srgbClr val="006600"/>
                    </a:solidFill>
                    <a:cs typeface="Times New Roman" panose="02020603050405020304" pitchFamily="18" charset="0"/>
                  </a:endParaRPr>
                </a:p>
                <a:p>
                  <a:pPr>
                    <a:spcBef>
                      <a:spcPct val="0"/>
                    </a:spcBef>
                    <a:buFontTx/>
                    <a:buNone/>
                  </a:pPr>
                  <a:endParaRPr lang="en-US" altLang="en-US" sz="1000" b="0" dirty="0">
                    <a:solidFill>
                      <a:srgbClr val="006600"/>
                    </a:solidFill>
                  </a:endParaRPr>
                </a:p>
              </p:txBody>
            </p:sp>
            <p:sp>
              <p:nvSpPr>
                <p:cNvPr id="148512" name="Rectangle 39"/>
                <p:cNvSpPr>
                  <a:spLocks noChangeArrowheads="1"/>
                </p:cNvSpPr>
                <p:nvPr/>
              </p:nvSpPr>
              <p:spPr bwMode="auto">
                <a:xfrm>
                  <a:off x="2937" y="2592"/>
                  <a:ext cx="1411" cy="1248"/>
                </a:xfrm>
                <a:prstGeom prst="rect">
                  <a:avLst/>
                </a:prstGeom>
                <a:noFill/>
                <a:ln w="5715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81" tIns="25891" rIns="51781" bIns="25891"/>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grpSp>
            <p:nvGrpSpPr>
              <p:cNvPr id="148502" name="Group 40"/>
              <p:cNvGrpSpPr>
                <a:grpSpLocks/>
              </p:cNvGrpSpPr>
              <p:nvPr/>
            </p:nvGrpSpPr>
            <p:grpSpPr bwMode="auto">
              <a:xfrm>
                <a:off x="0" y="3840"/>
                <a:ext cx="1238" cy="1344"/>
                <a:chOff x="0" y="3840"/>
                <a:chExt cx="1238" cy="1344"/>
              </a:xfrm>
            </p:grpSpPr>
            <p:sp>
              <p:nvSpPr>
                <p:cNvPr id="148509" name="Rectangle 41"/>
                <p:cNvSpPr>
                  <a:spLocks noChangeArrowheads="1"/>
                </p:cNvSpPr>
                <p:nvPr/>
              </p:nvSpPr>
              <p:spPr bwMode="auto">
                <a:xfrm>
                  <a:off x="43" y="3840"/>
                  <a:ext cx="1152" cy="1344"/>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67" tIns="25883" rIns="51767" bIns="25883"/>
                <a:lstStyle>
                  <a:lvl1pPr defTabSz="881063">
                    <a:spcBef>
                      <a:spcPct val="20000"/>
                    </a:spcBef>
                    <a:buChar char="•"/>
                    <a:defRPr sz="3200">
                      <a:solidFill>
                        <a:schemeClr val="tx1"/>
                      </a:solidFill>
                      <a:latin typeface="Times New Roman" panose="02020603050405020304" pitchFamily="18" charset="0"/>
                    </a:defRPr>
                  </a:lvl1pPr>
                  <a:lvl2pPr marL="439738" indent="-287338" defTabSz="881063">
                    <a:spcBef>
                      <a:spcPct val="20000"/>
                    </a:spcBef>
                    <a:buChar char="–"/>
                    <a:defRPr sz="2800">
                      <a:solidFill>
                        <a:schemeClr val="tx1"/>
                      </a:solidFill>
                      <a:latin typeface="Times New Roman" panose="02020603050405020304" pitchFamily="18" charset="0"/>
                    </a:defRPr>
                  </a:lvl2pPr>
                  <a:lvl3pPr marL="881063" indent="-230188" defTabSz="881063">
                    <a:spcBef>
                      <a:spcPct val="20000"/>
                    </a:spcBef>
                    <a:buChar char="•"/>
                    <a:defRPr sz="2400">
                      <a:solidFill>
                        <a:schemeClr val="tx1"/>
                      </a:solidFill>
                      <a:latin typeface="Times New Roman" panose="02020603050405020304" pitchFamily="18" charset="0"/>
                    </a:defRPr>
                  </a:lvl3pPr>
                  <a:lvl4pPr marL="1320800" indent="-228600" defTabSz="881063">
                    <a:spcBef>
                      <a:spcPct val="20000"/>
                    </a:spcBef>
                    <a:buChar char="–"/>
                    <a:defRPr sz="2000">
                      <a:solidFill>
                        <a:schemeClr val="tx1"/>
                      </a:solidFill>
                      <a:latin typeface="Times New Roman" panose="02020603050405020304" pitchFamily="18" charset="0"/>
                    </a:defRPr>
                  </a:lvl4pPr>
                  <a:lvl5pPr marL="1760538" indent="-234950" defTabSz="881063">
                    <a:spcBef>
                      <a:spcPct val="20000"/>
                    </a:spcBef>
                    <a:buChar char="»"/>
                    <a:defRPr sz="2000">
                      <a:solidFill>
                        <a:schemeClr val="tx1"/>
                      </a:solidFill>
                      <a:latin typeface="Times New Roman" panose="02020603050405020304" pitchFamily="18" charset="0"/>
                    </a:defRPr>
                  </a:lvl5pPr>
                  <a:lvl6pPr marL="22177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749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321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5893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800" dirty="0">
                      <a:solidFill>
                        <a:srgbClr val="FF0000"/>
                      </a:solidFill>
                      <a:latin typeface="Arial Black" panose="020B0A04020102020204" pitchFamily="34" charset="0"/>
                      <a:cs typeface="Times New Roman" panose="02020603050405020304" pitchFamily="18" charset="0"/>
                    </a:rPr>
                    <a:t> </a:t>
                  </a:r>
                  <a:endParaRPr lang="en-US" altLang="en-US" sz="1600" dirty="0">
                    <a:cs typeface="Times New Roman" panose="02020603050405020304" pitchFamily="18" charset="0"/>
                  </a:endParaRPr>
                </a:p>
                <a:p>
                  <a:pPr>
                    <a:spcBef>
                      <a:spcPct val="0"/>
                    </a:spcBef>
                    <a:buFontTx/>
                    <a:buNone/>
                  </a:pPr>
                  <a:r>
                    <a:rPr lang="en-US" altLang="en-US" sz="1600" dirty="0">
                      <a:solidFill>
                        <a:srgbClr val="FF0000"/>
                      </a:solidFill>
                      <a:latin typeface="Arial Black" panose="020B0A04020102020204" pitchFamily="34" charset="0"/>
                      <a:cs typeface="Times New Roman" panose="02020603050405020304" pitchFamily="18" charset="0"/>
                    </a:rPr>
                    <a:t>  </a:t>
                  </a:r>
                  <a:r>
                    <a:rPr lang="en-US" altLang="en-US" sz="1600" b="0" dirty="0">
                      <a:solidFill>
                        <a:srgbClr val="FF0000"/>
                      </a:solidFill>
                      <a:latin typeface="Arial Black" panose="020B0A04020102020204" pitchFamily="34" charset="0"/>
                      <a:cs typeface="Times New Roman" panose="02020603050405020304" pitchFamily="18" charset="0"/>
                    </a:rPr>
                    <a:t>3. </a:t>
                  </a:r>
                  <a:r>
                    <a:rPr lang="en-US" altLang="en-US" sz="1200" b="0" dirty="0">
                      <a:solidFill>
                        <a:srgbClr val="FF0000"/>
                      </a:solidFill>
                      <a:latin typeface="Arial Black" panose="020B0A04020102020204" pitchFamily="34" charset="0"/>
                      <a:cs typeface="Times New Roman" panose="02020603050405020304" pitchFamily="18" charset="0"/>
                    </a:rPr>
                    <a:t>BURDEN OF</a:t>
                  </a:r>
                </a:p>
                <a:p>
                  <a:pPr>
                    <a:spcBef>
                      <a:spcPct val="0"/>
                    </a:spcBef>
                    <a:buFontTx/>
                    <a:buNone/>
                  </a:pPr>
                  <a:r>
                    <a:rPr lang="en-US" altLang="en-US" sz="1200" b="0" dirty="0">
                      <a:solidFill>
                        <a:srgbClr val="FF0000"/>
                      </a:solidFill>
                      <a:latin typeface="Arial Black" panose="020B0A04020102020204" pitchFamily="34" charset="0"/>
                      <a:cs typeface="Times New Roman" panose="02020603050405020304" pitchFamily="18" charset="0"/>
                    </a:rPr>
                    <a:t>        THE LORD</a:t>
                  </a:r>
                </a:p>
                <a:p>
                  <a:pPr>
                    <a:spcBef>
                      <a:spcPct val="0"/>
                    </a:spcBef>
                    <a:buFontTx/>
                    <a:buNone/>
                  </a:pPr>
                  <a:endParaRPr lang="en-US" altLang="en-US" sz="800" b="0" dirty="0">
                    <a:solidFill>
                      <a:srgbClr val="FF0000"/>
                    </a:solidFill>
                    <a:latin typeface="Arial Black" panose="020B0A04020102020204" pitchFamily="34" charset="0"/>
                    <a:cs typeface="Times New Roman" panose="02020603050405020304" pitchFamily="18" charset="0"/>
                  </a:endParaRPr>
                </a:p>
                <a:p>
                  <a:pPr>
                    <a:spcBef>
                      <a:spcPct val="0"/>
                    </a:spcBef>
                    <a:buFontTx/>
                    <a:buNone/>
                  </a:pPr>
                  <a:r>
                    <a:rPr lang="en-US" altLang="en-US" sz="1000" dirty="0">
                      <a:solidFill>
                        <a:srgbClr val="FF0000"/>
                      </a:solidFill>
                      <a:latin typeface="Arial Black" panose="020B0A04020102020204" pitchFamily="34" charset="0"/>
                      <a:cs typeface="Times New Roman" panose="02020603050405020304" pitchFamily="18" charset="0"/>
                    </a:rPr>
                    <a:t>   </a:t>
                  </a:r>
                  <a:r>
                    <a:rPr lang="en-US" altLang="en-US" sz="1000" b="0" dirty="0">
                      <a:solidFill>
                        <a:srgbClr val="FF0000"/>
                      </a:solidFill>
                      <a:latin typeface="Arial Black" panose="020B0A04020102020204" pitchFamily="34" charset="0"/>
                      <a:cs typeface="Times New Roman" panose="02020603050405020304" pitchFamily="18" charset="0"/>
                    </a:rPr>
                    <a:t>(Restoration of the  </a:t>
                  </a:r>
                  <a:endParaRPr lang="en-US" altLang="en-US" sz="1000" b="0" dirty="0">
                    <a:cs typeface="Times New Roman" panose="02020603050405020304" pitchFamily="18" charset="0"/>
                  </a:endParaRPr>
                </a:p>
                <a:p>
                  <a:pPr>
                    <a:spcBef>
                      <a:spcPct val="0"/>
                    </a:spcBef>
                    <a:buFontTx/>
                    <a:buNone/>
                  </a:pPr>
                  <a:r>
                    <a:rPr lang="en-US" altLang="en-US" sz="1000" b="0" dirty="0">
                      <a:solidFill>
                        <a:srgbClr val="FF0000"/>
                      </a:solidFill>
                      <a:latin typeface="Arial Black" panose="020B0A04020102020204" pitchFamily="34" charset="0"/>
                      <a:cs typeface="Times New Roman" panose="02020603050405020304" pitchFamily="18" charset="0"/>
                    </a:rPr>
                    <a:t>    Church to the book</a:t>
                  </a:r>
                  <a:endParaRPr lang="en-US" altLang="en-US" sz="1000" b="0" dirty="0">
                    <a:cs typeface="Times New Roman" panose="02020603050405020304" pitchFamily="18" charset="0"/>
                  </a:endParaRPr>
                </a:p>
                <a:p>
                  <a:pPr>
                    <a:spcBef>
                      <a:spcPct val="0"/>
                    </a:spcBef>
                    <a:buFontTx/>
                    <a:buNone/>
                  </a:pPr>
                  <a:r>
                    <a:rPr lang="en-US" altLang="en-US" sz="1000" b="0" dirty="0">
                      <a:solidFill>
                        <a:srgbClr val="FF0000"/>
                      </a:solidFill>
                      <a:latin typeface="Arial Black" panose="020B0A04020102020204" pitchFamily="34" charset="0"/>
                      <a:cs typeface="Times New Roman" panose="02020603050405020304" pitchFamily="18" charset="0"/>
                    </a:rPr>
                    <a:t>    of Acts &amp; beyond)</a:t>
                  </a:r>
                  <a:r>
                    <a:rPr lang="en-US" altLang="en-US" sz="1000" dirty="0">
                      <a:solidFill>
                        <a:srgbClr val="FF0000"/>
                      </a:solidFill>
                      <a:latin typeface="Arial Black" panose="020B0A04020102020204" pitchFamily="34" charset="0"/>
                      <a:cs typeface="Times New Roman" panose="02020603050405020304" pitchFamily="18" charset="0"/>
                    </a:rPr>
                    <a:t>     </a:t>
                  </a:r>
                  <a:endParaRPr lang="en-US" altLang="en-US" sz="1000" dirty="0">
                    <a:cs typeface="Times New Roman" panose="02020603050405020304" pitchFamily="18" charset="0"/>
                  </a:endParaRPr>
                </a:p>
                <a:p>
                  <a:pPr>
                    <a:spcBef>
                      <a:spcPct val="0"/>
                    </a:spcBef>
                    <a:buFontTx/>
                    <a:buNone/>
                  </a:pPr>
                  <a:r>
                    <a:rPr lang="en-US" altLang="en-US" sz="1000" dirty="0">
                      <a:solidFill>
                        <a:srgbClr val="FF0000"/>
                      </a:solidFill>
                      <a:latin typeface="Arial Black" panose="020B0A04020102020204" pitchFamily="34" charset="0"/>
                      <a:cs typeface="Times New Roman" panose="02020603050405020304" pitchFamily="18" charset="0"/>
                    </a:rPr>
                    <a:t> </a:t>
                  </a:r>
                  <a:endParaRPr lang="en-US" altLang="en-US" sz="1000" dirty="0">
                    <a:cs typeface="Times New Roman" panose="02020603050405020304" pitchFamily="18" charset="0"/>
                  </a:endParaRPr>
                </a:p>
                <a:p>
                  <a:pPr>
                    <a:spcBef>
                      <a:spcPct val="0"/>
                    </a:spcBef>
                    <a:buFontTx/>
                    <a:buNone/>
                  </a:pPr>
                  <a:r>
                    <a:rPr lang="en-US" altLang="en-US" sz="1000" dirty="0">
                      <a:solidFill>
                        <a:srgbClr val="FF0000"/>
                      </a:solidFill>
                      <a:latin typeface="Arial Black" panose="020B0A04020102020204" pitchFamily="34" charset="0"/>
                      <a:cs typeface="Times New Roman" panose="02020603050405020304" pitchFamily="18" charset="0"/>
                    </a:rPr>
                    <a:t>    </a:t>
                  </a:r>
                  <a:r>
                    <a:rPr lang="en-US" altLang="en-US" sz="1200" b="0" dirty="0">
                      <a:solidFill>
                        <a:srgbClr val="FF0000"/>
                      </a:solidFill>
                      <a:latin typeface="Arial Black" panose="020B0A04020102020204" pitchFamily="34" charset="0"/>
                      <a:cs typeface="Times New Roman" panose="02020603050405020304" pitchFamily="18" charset="0"/>
                    </a:rPr>
                    <a:t>(HIS KINGDOM)</a:t>
                  </a:r>
                  <a:endParaRPr lang="en-US" altLang="en-US" sz="1200" b="0" dirty="0">
                    <a:cs typeface="Times New Roman" panose="02020603050405020304" pitchFamily="18" charset="0"/>
                  </a:endParaRPr>
                </a:p>
                <a:p>
                  <a:pPr>
                    <a:spcBef>
                      <a:spcPct val="0"/>
                    </a:spcBef>
                    <a:buFontTx/>
                    <a:buNone/>
                  </a:pPr>
                  <a:endParaRPr lang="en-US" altLang="en-US" sz="1200" b="0" dirty="0"/>
                </a:p>
              </p:txBody>
            </p:sp>
            <p:sp>
              <p:nvSpPr>
                <p:cNvPr id="148510" name="Rectangle 42"/>
                <p:cNvSpPr>
                  <a:spLocks noChangeArrowheads="1"/>
                </p:cNvSpPr>
                <p:nvPr/>
              </p:nvSpPr>
              <p:spPr bwMode="auto">
                <a:xfrm>
                  <a:off x="0" y="3840"/>
                  <a:ext cx="1238" cy="1344"/>
                </a:xfrm>
                <a:prstGeom prst="rect">
                  <a:avLst/>
                </a:prstGeom>
                <a:noFill/>
                <a:ln w="5715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81" tIns="25891" rIns="51781" bIns="25891"/>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grpSp>
            <p:nvGrpSpPr>
              <p:cNvPr id="148503" name="Group 43"/>
              <p:cNvGrpSpPr>
                <a:grpSpLocks/>
              </p:cNvGrpSpPr>
              <p:nvPr/>
            </p:nvGrpSpPr>
            <p:grpSpPr bwMode="auto">
              <a:xfrm>
                <a:off x="1238" y="3840"/>
                <a:ext cx="1699" cy="1344"/>
                <a:chOff x="1238" y="3840"/>
                <a:chExt cx="1699" cy="1344"/>
              </a:xfrm>
            </p:grpSpPr>
            <p:sp>
              <p:nvSpPr>
                <p:cNvPr id="148507" name="Rectangle 44"/>
                <p:cNvSpPr>
                  <a:spLocks noChangeArrowheads="1"/>
                </p:cNvSpPr>
                <p:nvPr/>
              </p:nvSpPr>
              <p:spPr bwMode="auto">
                <a:xfrm>
                  <a:off x="1281" y="3840"/>
                  <a:ext cx="1613" cy="1344"/>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67" tIns="25883" rIns="51767" bIns="25883"/>
                <a:lstStyle>
                  <a:lvl1pPr defTabSz="881063">
                    <a:spcBef>
                      <a:spcPct val="20000"/>
                    </a:spcBef>
                    <a:buChar char="•"/>
                    <a:defRPr sz="3200">
                      <a:solidFill>
                        <a:schemeClr val="tx1"/>
                      </a:solidFill>
                      <a:latin typeface="Times New Roman" panose="02020603050405020304" pitchFamily="18" charset="0"/>
                    </a:defRPr>
                  </a:lvl1pPr>
                  <a:lvl2pPr marL="439738" indent="-287338" defTabSz="881063">
                    <a:spcBef>
                      <a:spcPct val="20000"/>
                    </a:spcBef>
                    <a:buChar char="–"/>
                    <a:defRPr sz="2800">
                      <a:solidFill>
                        <a:schemeClr val="tx1"/>
                      </a:solidFill>
                      <a:latin typeface="Times New Roman" panose="02020603050405020304" pitchFamily="18" charset="0"/>
                    </a:defRPr>
                  </a:lvl2pPr>
                  <a:lvl3pPr marL="881063" indent="-230188" defTabSz="881063">
                    <a:spcBef>
                      <a:spcPct val="20000"/>
                    </a:spcBef>
                    <a:buChar char="•"/>
                    <a:defRPr sz="2400">
                      <a:solidFill>
                        <a:schemeClr val="tx1"/>
                      </a:solidFill>
                      <a:latin typeface="Times New Roman" panose="02020603050405020304" pitchFamily="18" charset="0"/>
                    </a:defRPr>
                  </a:lvl3pPr>
                  <a:lvl4pPr marL="1320800" indent="-228600" defTabSz="881063">
                    <a:spcBef>
                      <a:spcPct val="20000"/>
                    </a:spcBef>
                    <a:buChar char="–"/>
                    <a:defRPr sz="2000">
                      <a:solidFill>
                        <a:schemeClr val="tx1"/>
                      </a:solidFill>
                      <a:latin typeface="Times New Roman" panose="02020603050405020304" pitchFamily="18" charset="0"/>
                    </a:defRPr>
                  </a:lvl4pPr>
                  <a:lvl5pPr marL="1760538" indent="-234950" defTabSz="881063">
                    <a:spcBef>
                      <a:spcPct val="20000"/>
                    </a:spcBef>
                    <a:buChar char="»"/>
                    <a:defRPr sz="2000">
                      <a:solidFill>
                        <a:schemeClr val="tx1"/>
                      </a:solidFill>
                      <a:latin typeface="Times New Roman" panose="02020603050405020304" pitchFamily="18" charset="0"/>
                    </a:defRPr>
                  </a:lvl5pPr>
                  <a:lvl6pPr marL="22177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749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321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5893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dirty="0">
                      <a:solidFill>
                        <a:srgbClr val="0000FF"/>
                      </a:solidFill>
                      <a:latin typeface="Arial Black" panose="020B0A04020102020204" pitchFamily="34" charset="0"/>
                      <a:cs typeface="Times New Roman" panose="02020603050405020304" pitchFamily="18" charset="0"/>
                    </a:rPr>
                    <a:t> </a:t>
                  </a:r>
                  <a:endParaRPr lang="en-US" altLang="en-US" sz="1000" dirty="0">
                    <a:cs typeface="Times New Roman" panose="02020603050405020304" pitchFamily="18" charset="0"/>
                  </a:endParaRPr>
                </a:p>
                <a:p>
                  <a:pPr>
                    <a:spcBef>
                      <a:spcPct val="0"/>
                    </a:spcBef>
                    <a:buFontTx/>
                    <a:buNone/>
                  </a:pPr>
                  <a:r>
                    <a:rPr lang="en-US" altLang="en-US" sz="1000" dirty="0">
                      <a:solidFill>
                        <a:srgbClr val="0000FF"/>
                      </a:solidFill>
                      <a:latin typeface="Arial Black" panose="020B0A04020102020204" pitchFamily="34" charset="0"/>
                      <a:cs typeface="Times New Roman" panose="02020603050405020304" pitchFamily="18" charset="0"/>
                    </a:rPr>
                    <a:t>  </a:t>
                  </a:r>
                  <a:r>
                    <a:rPr lang="en-US" altLang="en-US" sz="1200" b="0" dirty="0">
                      <a:solidFill>
                        <a:srgbClr val="0000FF"/>
                      </a:solidFill>
                      <a:latin typeface="Arial Black" panose="020B0A04020102020204" pitchFamily="34" charset="0"/>
                      <a:cs typeface="Times New Roman" panose="02020603050405020304" pitchFamily="18" charset="0"/>
                    </a:rPr>
                    <a:t>3. REVIVAL PRAYER</a:t>
                  </a:r>
                  <a:endParaRPr lang="en-US" altLang="en-US" sz="1200" b="0" dirty="0">
                    <a:cs typeface="Times New Roman" panose="02020603050405020304" pitchFamily="18" charset="0"/>
                  </a:endParaRPr>
                </a:p>
                <a:p>
                  <a:pPr>
                    <a:spcBef>
                      <a:spcPct val="0"/>
                    </a:spcBef>
                    <a:buFontTx/>
                    <a:buNone/>
                  </a:pPr>
                  <a:r>
                    <a:rPr lang="en-US" altLang="en-US" sz="800" dirty="0">
                      <a:solidFill>
                        <a:srgbClr val="0000FF"/>
                      </a:solidFill>
                      <a:latin typeface="Arial Black" panose="020B0A04020102020204" pitchFamily="34" charset="0"/>
                      <a:cs typeface="Times New Roman" panose="02020603050405020304" pitchFamily="18" charset="0"/>
                    </a:rPr>
                    <a:t> </a:t>
                  </a:r>
                  <a:endParaRPr lang="en-US" altLang="en-US" sz="800" dirty="0">
                    <a:cs typeface="Times New Roman" panose="02020603050405020304" pitchFamily="18" charset="0"/>
                  </a:endParaRPr>
                </a:p>
                <a:p>
                  <a:pPr>
                    <a:spcBef>
                      <a:spcPct val="0"/>
                    </a:spcBef>
                    <a:buFontTx/>
                    <a:buNone/>
                  </a:pPr>
                  <a:r>
                    <a:rPr lang="en-US" altLang="en-US" sz="1000" dirty="0">
                      <a:solidFill>
                        <a:srgbClr val="0000FF"/>
                      </a:solidFill>
                      <a:latin typeface="Arial Black" panose="020B0A04020102020204" pitchFamily="34" charset="0"/>
                      <a:cs typeface="Times New Roman" panose="02020603050405020304" pitchFamily="18" charset="0"/>
                    </a:rPr>
                    <a:t>    </a:t>
                  </a:r>
                  <a:r>
                    <a:rPr lang="en-US" altLang="en-US" sz="1000" b="0" dirty="0">
                      <a:solidFill>
                        <a:srgbClr val="0000FF"/>
                      </a:solidFill>
                      <a:latin typeface="Arial Black" panose="020B0A04020102020204" pitchFamily="34" charset="0"/>
                      <a:cs typeface="Times New Roman" panose="02020603050405020304" pitchFamily="18" charset="0"/>
                    </a:rPr>
                    <a:t>-  SEEKING THE HEART OF</a:t>
                  </a:r>
                </a:p>
                <a:p>
                  <a:pPr>
                    <a:spcBef>
                      <a:spcPct val="0"/>
                    </a:spcBef>
                    <a:buFontTx/>
                    <a:buNone/>
                  </a:pPr>
                  <a:r>
                    <a:rPr lang="en-US" altLang="en-US" sz="1000" b="0" dirty="0">
                      <a:solidFill>
                        <a:srgbClr val="0000FF"/>
                      </a:solidFill>
                      <a:latin typeface="Arial Black" panose="020B0A04020102020204" pitchFamily="34" charset="0"/>
                      <a:cs typeface="Times New Roman" panose="02020603050405020304" pitchFamily="18" charset="0"/>
                    </a:rPr>
                    <a:t>       GOD </a:t>
                  </a:r>
                </a:p>
                <a:p>
                  <a:pPr>
                    <a:spcBef>
                      <a:spcPct val="0"/>
                    </a:spcBef>
                    <a:buFontTx/>
                    <a:buNone/>
                  </a:pPr>
                  <a:r>
                    <a:rPr lang="en-US" altLang="en-US" sz="1000" b="0" dirty="0">
                      <a:solidFill>
                        <a:srgbClr val="0000FF"/>
                      </a:solidFill>
                      <a:latin typeface="Arial Black" panose="020B0A04020102020204" pitchFamily="34" charset="0"/>
                      <a:cs typeface="Times New Roman" panose="02020603050405020304" pitchFamily="18" charset="0"/>
                    </a:rPr>
                    <a:t>       </a:t>
                  </a:r>
                  <a:r>
                    <a:rPr lang="en-US" altLang="en-US" sz="1200" b="0" dirty="0">
                      <a:solidFill>
                        <a:srgbClr val="0000FF"/>
                      </a:solidFill>
                      <a:cs typeface="Times New Roman" panose="02020603050405020304" pitchFamily="18" charset="0"/>
                    </a:rPr>
                    <a:t>(Consumed with His Purpose)   </a:t>
                  </a:r>
                  <a:endParaRPr lang="en-US" altLang="en-US" sz="1200" b="0" dirty="0">
                    <a:cs typeface="Times New Roman" panose="02020603050405020304" pitchFamily="18" charset="0"/>
                  </a:endParaRPr>
                </a:p>
                <a:p>
                  <a:pPr>
                    <a:spcBef>
                      <a:spcPct val="0"/>
                    </a:spcBef>
                    <a:buFontTx/>
                    <a:buNone/>
                  </a:pPr>
                  <a:r>
                    <a:rPr lang="en-US" altLang="en-US" sz="1200" b="0" dirty="0">
                      <a:solidFill>
                        <a:srgbClr val="0000FF"/>
                      </a:solidFill>
                      <a:latin typeface="Arial Black" panose="020B0A04020102020204" pitchFamily="34" charset="0"/>
                      <a:cs typeface="Times New Roman" panose="02020603050405020304" pitchFamily="18" charset="0"/>
                    </a:rPr>
                    <a:t> </a:t>
                  </a:r>
                  <a:endParaRPr lang="en-US" altLang="en-US" sz="600" b="0" dirty="0">
                    <a:cs typeface="Times New Roman" panose="02020603050405020304" pitchFamily="18" charset="0"/>
                  </a:endParaRPr>
                </a:p>
                <a:p>
                  <a:pPr>
                    <a:spcBef>
                      <a:spcPct val="0"/>
                    </a:spcBef>
                    <a:buFontTx/>
                    <a:buNone/>
                  </a:pPr>
                  <a:r>
                    <a:rPr lang="en-US" altLang="en-US" sz="1000" b="0" dirty="0">
                      <a:solidFill>
                        <a:srgbClr val="0000FF"/>
                      </a:solidFill>
                      <a:latin typeface="Arial Black" panose="020B0A04020102020204" pitchFamily="34" charset="0"/>
                      <a:cs typeface="Times New Roman" panose="02020603050405020304" pitchFamily="18" charset="0"/>
                    </a:rPr>
                    <a:t>    -  RELATIONSHIP PRAYER </a:t>
                  </a:r>
                </a:p>
                <a:p>
                  <a:pPr>
                    <a:spcBef>
                      <a:spcPct val="0"/>
                    </a:spcBef>
                    <a:buFontTx/>
                    <a:buNone/>
                  </a:pPr>
                  <a:endParaRPr lang="en-US" altLang="en-US" sz="1000" b="0" dirty="0">
                    <a:solidFill>
                      <a:srgbClr val="0000FF"/>
                    </a:solidFill>
                    <a:latin typeface="Arial Black" panose="020B0A04020102020204" pitchFamily="34" charset="0"/>
                    <a:cs typeface="Times New Roman" panose="02020603050405020304" pitchFamily="18" charset="0"/>
                  </a:endParaRPr>
                </a:p>
                <a:p>
                  <a:pPr>
                    <a:spcBef>
                      <a:spcPct val="0"/>
                    </a:spcBef>
                    <a:buFontTx/>
                    <a:buNone/>
                  </a:pPr>
                  <a:r>
                    <a:rPr lang="en-US" altLang="en-US" sz="1000" b="0" dirty="0">
                      <a:solidFill>
                        <a:srgbClr val="0000FF"/>
                      </a:solidFill>
                      <a:latin typeface="Arial Black" panose="020B0A04020102020204" pitchFamily="34" charset="0"/>
                      <a:cs typeface="Times New Roman" panose="02020603050405020304" pitchFamily="18" charset="0"/>
                    </a:rPr>
                    <a:t>    - TRANSFORMATION PRAYER</a:t>
                  </a:r>
                  <a:endParaRPr lang="en-US" altLang="en-US" sz="1000" b="0" dirty="0">
                    <a:latin typeface="Arial Black" panose="020B0A04020102020204" pitchFamily="34" charset="0"/>
                    <a:cs typeface="Times New Roman" panose="02020603050405020304" pitchFamily="18" charset="0"/>
                  </a:endParaRPr>
                </a:p>
                <a:p>
                  <a:pPr>
                    <a:spcBef>
                      <a:spcPct val="0"/>
                    </a:spcBef>
                    <a:buFontTx/>
                    <a:buNone/>
                  </a:pPr>
                  <a:r>
                    <a:rPr lang="en-US" altLang="en-US" sz="1000" b="0" dirty="0">
                      <a:solidFill>
                        <a:srgbClr val="0000FF"/>
                      </a:solidFill>
                      <a:latin typeface="Arial Black" panose="020B0A04020102020204" pitchFamily="34" charset="0"/>
                      <a:cs typeface="Times New Roman" panose="02020603050405020304" pitchFamily="18" charset="0"/>
                    </a:rPr>
                    <a:t> </a:t>
                  </a:r>
                  <a:endParaRPr lang="en-US" altLang="en-US" sz="1000" b="0" dirty="0">
                    <a:cs typeface="Times New Roman" panose="02020603050405020304" pitchFamily="18" charset="0"/>
                  </a:endParaRPr>
                </a:p>
                <a:p>
                  <a:pPr>
                    <a:spcBef>
                      <a:spcPct val="0"/>
                    </a:spcBef>
                    <a:buFontTx/>
                    <a:buNone/>
                  </a:pPr>
                  <a:r>
                    <a:rPr lang="en-US" altLang="en-US" sz="1000" b="0" dirty="0">
                      <a:solidFill>
                        <a:srgbClr val="0000FF"/>
                      </a:solidFill>
                      <a:latin typeface="Arial Black" panose="020B0A04020102020204" pitchFamily="34" charset="0"/>
                      <a:cs typeface="Times New Roman" panose="02020603050405020304" pitchFamily="18" charset="0"/>
                    </a:rPr>
                    <a:t>    -  DOMINION PRAYER</a:t>
                  </a:r>
                  <a:endParaRPr lang="en-US" altLang="en-US" sz="1000" b="0" dirty="0">
                    <a:cs typeface="Times New Roman" panose="02020603050405020304" pitchFamily="18" charset="0"/>
                  </a:endParaRPr>
                </a:p>
                <a:p>
                  <a:pPr>
                    <a:spcBef>
                      <a:spcPct val="0"/>
                    </a:spcBef>
                    <a:buFontTx/>
                    <a:buNone/>
                  </a:pPr>
                  <a:r>
                    <a:rPr lang="en-US" altLang="en-US" sz="1000" b="0" dirty="0">
                      <a:cs typeface="Times New Roman" panose="02020603050405020304" pitchFamily="18" charset="0"/>
                    </a:rPr>
                    <a:t> </a:t>
                  </a:r>
                </a:p>
                <a:p>
                  <a:pPr>
                    <a:spcBef>
                      <a:spcPct val="0"/>
                    </a:spcBef>
                    <a:buFontTx/>
                    <a:buNone/>
                  </a:pPr>
                  <a:endParaRPr lang="en-US" altLang="en-US" sz="2300" b="0" dirty="0"/>
                </a:p>
              </p:txBody>
            </p:sp>
            <p:sp>
              <p:nvSpPr>
                <p:cNvPr id="148508" name="Rectangle 45"/>
                <p:cNvSpPr>
                  <a:spLocks noChangeArrowheads="1"/>
                </p:cNvSpPr>
                <p:nvPr/>
              </p:nvSpPr>
              <p:spPr bwMode="auto">
                <a:xfrm>
                  <a:off x="1238" y="3840"/>
                  <a:ext cx="1699" cy="1344"/>
                </a:xfrm>
                <a:prstGeom prst="rect">
                  <a:avLst/>
                </a:prstGeom>
                <a:noFill/>
                <a:ln w="5715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81" tIns="25891" rIns="51781" bIns="25891"/>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grpSp>
            <p:nvGrpSpPr>
              <p:cNvPr id="148504" name="Group 46"/>
              <p:cNvGrpSpPr>
                <a:grpSpLocks/>
              </p:cNvGrpSpPr>
              <p:nvPr/>
            </p:nvGrpSpPr>
            <p:grpSpPr bwMode="auto">
              <a:xfrm>
                <a:off x="2937" y="3840"/>
                <a:ext cx="1411" cy="1344"/>
                <a:chOff x="2937" y="3840"/>
                <a:chExt cx="1411" cy="1344"/>
              </a:xfrm>
            </p:grpSpPr>
            <p:sp>
              <p:nvSpPr>
                <p:cNvPr id="148505" name="Rectangle 47"/>
                <p:cNvSpPr>
                  <a:spLocks noChangeArrowheads="1"/>
                </p:cNvSpPr>
                <p:nvPr/>
              </p:nvSpPr>
              <p:spPr bwMode="auto">
                <a:xfrm>
                  <a:off x="2980" y="3840"/>
                  <a:ext cx="1325" cy="1344"/>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67" tIns="25883" rIns="51767" bIns="25883"/>
                <a:lstStyle>
                  <a:lvl1pPr defTabSz="881063">
                    <a:spcBef>
                      <a:spcPct val="20000"/>
                    </a:spcBef>
                    <a:buChar char="•"/>
                    <a:defRPr sz="3200">
                      <a:solidFill>
                        <a:schemeClr val="tx1"/>
                      </a:solidFill>
                      <a:latin typeface="Times New Roman" panose="02020603050405020304" pitchFamily="18" charset="0"/>
                    </a:defRPr>
                  </a:lvl1pPr>
                  <a:lvl2pPr marL="439738" indent="-287338" defTabSz="881063">
                    <a:spcBef>
                      <a:spcPct val="20000"/>
                    </a:spcBef>
                    <a:buChar char="–"/>
                    <a:defRPr sz="2800">
                      <a:solidFill>
                        <a:schemeClr val="tx1"/>
                      </a:solidFill>
                      <a:latin typeface="Times New Roman" panose="02020603050405020304" pitchFamily="18" charset="0"/>
                    </a:defRPr>
                  </a:lvl2pPr>
                  <a:lvl3pPr marL="881063" indent="-230188" defTabSz="881063">
                    <a:spcBef>
                      <a:spcPct val="20000"/>
                    </a:spcBef>
                    <a:buChar char="•"/>
                    <a:defRPr sz="2400">
                      <a:solidFill>
                        <a:schemeClr val="tx1"/>
                      </a:solidFill>
                      <a:latin typeface="Times New Roman" panose="02020603050405020304" pitchFamily="18" charset="0"/>
                    </a:defRPr>
                  </a:lvl3pPr>
                  <a:lvl4pPr marL="1320800" indent="-228600" defTabSz="881063">
                    <a:spcBef>
                      <a:spcPct val="20000"/>
                    </a:spcBef>
                    <a:buChar char="–"/>
                    <a:defRPr sz="2000">
                      <a:solidFill>
                        <a:schemeClr val="tx1"/>
                      </a:solidFill>
                      <a:latin typeface="Times New Roman" panose="02020603050405020304" pitchFamily="18" charset="0"/>
                    </a:defRPr>
                  </a:lvl4pPr>
                  <a:lvl5pPr marL="1760538" indent="-234950" defTabSz="881063">
                    <a:spcBef>
                      <a:spcPct val="20000"/>
                    </a:spcBef>
                    <a:buChar char="»"/>
                    <a:defRPr sz="2000">
                      <a:solidFill>
                        <a:schemeClr val="tx1"/>
                      </a:solidFill>
                      <a:latin typeface="Times New Roman" panose="02020603050405020304" pitchFamily="18" charset="0"/>
                    </a:defRPr>
                  </a:lvl5pPr>
                  <a:lvl6pPr marL="22177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749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321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5893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dirty="0">
                      <a:solidFill>
                        <a:srgbClr val="008000"/>
                      </a:solidFill>
                      <a:latin typeface="Arial Black" panose="020B0A04020102020204" pitchFamily="34" charset="0"/>
                      <a:cs typeface="Times New Roman" panose="02020603050405020304" pitchFamily="18" charset="0"/>
                    </a:rPr>
                    <a:t> </a:t>
                  </a:r>
                  <a:endParaRPr lang="en-US" altLang="en-US" sz="1000" dirty="0">
                    <a:cs typeface="Times New Roman" panose="02020603050405020304" pitchFamily="18" charset="0"/>
                  </a:endParaRPr>
                </a:p>
                <a:p>
                  <a:pPr>
                    <a:spcBef>
                      <a:spcPct val="0"/>
                    </a:spcBef>
                    <a:buFontTx/>
                    <a:buNone/>
                  </a:pPr>
                  <a:r>
                    <a:rPr lang="en-US" altLang="en-US" sz="1000" dirty="0">
                      <a:solidFill>
                        <a:srgbClr val="008000"/>
                      </a:solidFill>
                      <a:latin typeface="Arial Black" panose="020B0A04020102020204" pitchFamily="34" charset="0"/>
                      <a:cs typeface="Times New Roman" panose="02020603050405020304" pitchFamily="18" charset="0"/>
                    </a:rPr>
                    <a:t> </a:t>
                  </a:r>
                  <a:r>
                    <a:rPr lang="en-US" altLang="en-US" sz="1200" b="0" dirty="0">
                      <a:solidFill>
                        <a:srgbClr val="006600"/>
                      </a:solidFill>
                      <a:latin typeface="Arial Black" panose="020B0A04020102020204" pitchFamily="34" charset="0"/>
                      <a:cs typeface="Times New Roman" panose="02020603050405020304" pitchFamily="18" charset="0"/>
                    </a:rPr>
                    <a:t>3. PRIESTLY     </a:t>
                  </a:r>
                </a:p>
                <a:p>
                  <a:pPr>
                    <a:spcBef>
                      <a:spcPct val="0"/>
                    </a:spcBef>
                    <a:buFontTx/>
                    <a:buNone/>
                  </a:pPr>
                  <a:r>
                    <a:rPr lang="en-US" altLang="en-US" sz="1200" b="0" dirty="0">
                      <a:solidFill>
                        <a:srgbClr val="006600"/>
                      </a:solidFill>
                      <a:latin typeface="Arial Black" panose="020B0A04020102020204" pitchFamily="34" charset="0"/>
                      <a:cs typeface="Times New Roman" panose="02020603050405020304" pitchFamily="18" charset="0"/>
                    </a:rPr>
                    <a:t>     ANOINTING</a:t>
                  </a:r>
                </a:p>
                <a:p>
                  <a:pPr>
                    <a:spcBef>
                      <a:spcPct val="0"/>
                    </a:spcBef>
                    <a:buFontTx/>
                    <a:buNone/>
                  </a:pPr>
                  <a:r>
                    <a:rPr lang="en-US" altLang="en-US" sz="1200" b="0" dirty="0">
                      <a:solidFill>
                        <a:srgbClr val="006600"/>
                      </a:solidFill>
                      <a:latin typeface="Arial Black" panose="020B0A04020102020204" pitchFamily="34" charset="0"/>
                      <a:cs typeface="Times New Roman" panose="02020603050405020304" pitchFamily="18" charset="0"/>
                    </a:rPr>
                    <a:t>     </a:t>
                  </a:r>
                  <a:r>
                    <a:rPr lang="en-US" altLang="en-US" sz="1100" b="0" dirty="0">
                      <a:solidFill>
                        <a:srgbClr val="006600"/>
                      </a:solidFill>
                      <a:latin typeface="Arial Black" panose="020B0A04020102020204" pitchFamily="34" charset="0"/>
                      <a:cs typeface="Times New Roman" panose="02020603050405020304" pitchFamily="18" charset="0"/>
                    </a:rPr>
                    <a:t>(DOUBLE PORTION)</a:t>
                  </a:r>
                </a:p>
                <a:p>
                  <a:pPr>
                    <a:spcBef>
                      <a:spcPct val="0"/>
                    </a:spcBef>
                    <a:buFontTx/>
                    <a:buNone/>
                  </a:pPr>
                  <a:r>
                    <a:rPr lang="en-US" altLang="en-US" sz="1000" dirty="0">
                      <a:solidFill>
                        <a:srgbClr val="006600"/>
                      </a:solidFill>
                      <a:latin typeface="Arial Black" panose="020B0A04020102020204" pitchFamily="34" charset="0"/>
                      <a:cs typeface="Times New Roman" panose="02020603050405020304" pitchFamily="18" charset="0"/>
                    </a:rPr>
                    <a:t> </a:t>
                  </a:r>
                  <a:endParaRPr lang="en-US" altLang="en-US" sz="1000" dirty="0">
                    <a:solidFill>
                      <a:srgbClr val="006600"/>
                    </a:solidFill>
                    <a:cs typeface="Times New Roman" panose="02020603050405020304" pitchFamily="18" charset="0"/>
                  </a:endParaRPr>
                </a:p>
                <a:p>
                  <a:pPr>
                    <a:spcBef>
                      <a:spcPct val="0"/>
                    </a:spcBef>
                    <a:buFontTx/>
                    <a:buNone/>
                  </a:pPr>
                  <a:r>
                    <a:rPr lang="en-US" altLang="en-US" sz="1000" dirty="0">
                      <a:solidFill>
                        <a:srgbClr val="006600"/>
                      </a:solidFill>
                      <a:latin typeface="Arial Black" panose="020B0A04020102020204" pitchFamily="34" charset="0"/>
                      <a:cs typeface="Times New Roman" panose="02020603050405020304" pitchFamily="18" charset="0"/>
                    </a:rPr>
                    <a:t>   </a:t>
                  </a:r>
                  <a:r>
                    <a:rPr lang="en-US" altLang="en-US" sz="1000" b="0" dirty="0">
                      <a:solidFill>
                        <a:srgbClr val="006600"/>
                      </a:solidFill>
                      <a:latin typeface="Arial Black" panose="020B0A04020102020204" pitchFamily="34" charset="0"/>
                      <a:cs typeface="Times New Roman" panose="02020603050405020304" pitchFamily="18" charset="0"/>
                    </a:rPr>
                    <a:t>-  INTENSE SOUL   </a:t>
                  </a:r>
                  <a:endParaRPr lang="en-US" altLang="en-US" sz="1000" b="0" dirty="0">
                    <a:solidFill>
                      <a:srgbClr val="006600"/>
                    </a:solidFill>
                    <a:cs typeface="Times New Roman" panose="02020603050405020304" pitchFamily="18" charset="0"/>
                  </a:endParaRPr>
                </a:p>
                <a:p>
                  <a:pPr>
                    <a:spcBef>
                      <a:spcPct val="0"/>
                    </a:spcBef>
                    <a:buFontTx/>
                    <a:buNone/>
                  </a:pPr>
                  <a:r>
                    <a:rPr lang="en-US" altLang="en-US" sz="1000" b="0" dirty="0">
                      <a:solidFill>
                        <a:srgbClr val="006600"/>
                      </a:solidFill>
                      <a:latin typeface="Arial Black" panose="020B0A04020102020204" pitchFamily="34" charset="0"/>
                      <a:cs typeface="Times New Roman" panose="02020603050405020304" pitchFamily="18" charset="0"/>
                    </a:rPr>
                    <a:t>      WINNING CONCERN    </a:t>
                  </a:r>
                  <a:endParaRPr lang="en-US" altLang="en-US" sz="1000" b="0" dirty="0">
                    <a:solidFill>
                      <a:srgbClr val="006600"/>
                    </a:solidFill>
                    <a:cs typeface="Times New Roman" panose="02020603050405020304" pitchFamily="18" charset="0"/>
                  </a:endParaRPr>
                </a:p>
                <a:p>
                  <a:pPr>
                    <a:spcBef>
                      <a:spcPct val="0"/>
                    </a:spcBef>
                    <a:buFontTx/>
                    <a:buNone/>
                  </a:pPr>
                  <a:r>
                    <a:rPr lang="en-US" altLang="en-US" sz="1000" b="0" dirty="0">
                      <a:solidFill>
                        <a:srgbClr val="006600"/>
                      </a:solidFill>
                      <a:latin typeface="Arial Black" panose="020B0A04020102020204" pitchFamily="34" charset="0"/>
                      <a:cs typeface="Times New Roman" panose="02020603050405020304" pitchFamily="18" charset="0"/>
                    </a:rPr>
                    <a:t>      &amp; MINISTRY</a:t>
                  </a:r>
                </a:p>
                <a:p>
                  <a:pPr>
                    <a:spcBef>
                      <a:spcPct val="0"/>
                    </a:spcBef>
                    <a:buFontTx/>
                    <a:buNone/>
                  </a:pPr>
                  <a:endParaRPr lang="en-US" altLang="en-US" sz="400" b="0" dirty="0">
                    <a:solidFill>
                      <a:srgbClr val="006600"/>
                    </a:solidFill>
                    <a:latin typeface="Arial Black" panose="020B0A04020102020204" pitchFamily="34" charset="0"/>
                    <a:cs typeface="Times New Roman" panose="02020603050405020304" pitchFamily="18" charset="0"/>
                  </a:endParaRPr>
                </a:p>
                <a:p>
                  <a:pPr>
                    <a:spcBef>
                      <a:spcPct val="0"/>
                    </a:spcBef>
                    <a:buFontTx/>
                    <a:buNone/>
                  </a:pPr>
                  <a:r>
                    <a:rPr lang="en-US" altLang="en-US" sz="1000" b="0" dirty="0">
                      <a:solidFill>
                        <a:srgbClr val="006600"/>
                      </a:solidFill>
                      <a:latin typeface="Arial Black" panose="020B0A04020102020204" pitchFamily="34" charset="0"/>
                      <a:cs typeface="Times New Roman" panose="02020603050405020304" pitchFamily="18" charset="0"/>
                    </a:rPr>
                    <a:t>   -  USED IN THE GIFTS </a:t>
                  </a:r>
                </a:p>
                <a:p>
                  <a:pPr>
                    <a:spcBef>
                      <a:spcPct val="0"/>
                    </a:spcBef>
                    <a:buFontTx/>
                    <a:buNone/>
                  </a:pPr>
                  <a:r>
                    <a:rPr lang="en-US" altLang="en-US" sz="1000" b="0" dirty="0">
                      <a:solidFill>
                        <a:srgbClr val="006600"/>
                      </a:solidFill>
                      <a:latin typeface="Arial Black" panose="020B0A04020102020204" pitchFamily="34" charset="0"/>
                      <a:cs typeface="Times New Roman" panose="02020603050405020304" pitchFamily="18" charset="0"/>
                    </a:rPr>
                    <a:t>      OF THE SPIRIT </a:t>
                  </a:r>
                  <a:endParaRPr lang="en-US" altLang="en-US" sz="1000" b="0" dirty="0">
                    <a:solidFill>
                      <a:srgbClr val="006600"/>
                    </a:solidFill>
                    <a:cs typeface="Times New Roman" panose="02020603050405020304" pitchFamily="18" charset="0"/>
                  </a:endParaRPr>
                </a:p>
                <a:p>
                  <a:pPr>
                    <a:spcBef>
                      <a:spcPct val="0"/>
                    </a:spcBef>
                    <a:buFontTx/>
                    <a:buNone/>
                  </a:pPr>
                  <a:r>
                    <a:rPr lang="en-US" altLang="en-US" sz="1000" b="0" dirty="0">
                      <a:cs typeface="Times New Roman" panose="02020603050405020304" pitchFamily="18" charset="0"/>
                    </a:rPr>
                    <a:t> </a:t>
                  </a:r>
                </a:p>
                <a:p>
                  <a:pPr>
                    <a:spcBef>
                      <a:spcPct val="0"/>
                    </a:spcBef>
                    <a:buFontTx/>
                    <a:buNone/>
                  </a:pPr>
                  <a:endParaRPr lang="en-US" altLang="en-US" sz="2300" b="0" dirty="0"/>
                </a:p>
              </p:txBody>
            </p:sp>
            <p:sp>
              <p:nvSpPr>
                <p:cNvPr id="148506" name="Rectangle 48"/>
                <p:cNvSpPr>
                  <a:spLocks noChangeArrowheads="1"/>
                </p:cNvSpPr>
                <p:nvPr/>
              </p:nvSpPr>
              <p:spPr bwMode="auto">
                <a:xfrm>
                  <a:off x="2937" y="3840"/>
                  <a:ext cx="1411" cy="1344"/>
                </a:xfrm>
                <a:prstGeom prst="rect">
                  <a:avLst/>
                </a:prstGeom>
                <a:noFill/>
                <a:ln w="5715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81" tIns="25891" rIns="51781" bIns="25891"/>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grpSp>
        <p:sp>
          <p:nvSpPr>
            <p:cNvPr id="148489" name="Rectangle 49"/>
            <p:cNvSpPr>
              <a:spLocks noChangeArrowheads="1"/>
            </p:cNvSpPr>
            <p:nvPr/>
          </p:nvSpPr>
          <p:spPr bwMode="auto">
            <a:xfrm>
              <a:off x="-5" y="475"/>
              <a:ext cx="4358" cy="4714"/>
            </a:xfrm>
            <a:prstGeom prst="rect">
              <a:avLst/>
            </a:prstGeom>
            <a:noFill/>
            <a:ln w="5715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781" tIns="25891" rIns="51781" bIns="25891"/>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sp>
        <p:nvSpPr>
          <p:cNvPr id="148483" name="Rectangle 50"/>
          <p:cNvSpPr>
            <a:spLocks noChangeArrowheads="1"/>
          </p:cNvSpPr>
          <p:nvPr/>
        </p:nvSpPr>
        <p:spPr bwMode="auto">
          <a:xfrm>
            <a:off x="304800" y="242093"/>
            <a:ext cx="6626225" cy="700088"/>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8014" tIns="44006" rIns="88014" bIns="44006">
            <a:spAutoFit/>
          </a:bodyPr>
          <a:lstStyle>
            <a:lvl1pPr defTabSz="881063">
              <a:spcBef>
                <a:spcPct val="20000"/>
              </a:spcBef>
              <a:buChar char="•"/>
              <a:defRPr sz="3200">
                <a:solidFill>
                  <a:schemeClr val="tx1"/>
                </a:solidFill>
                <a:latin typeface="Times New Roman" panose="02020603050405020304" pitchFamily="18" charset="0"/>
              </a:defRPr>
            </a:lvl1pPr>
            <a:lvl2pPr marL="439738" indent="-287338" defTabSz="881063">
              <a:spcBef>
                <a:spcPct val="20000"/>
              </a:spcBef>
              <a:buChar char="–"/>
              <a:defRPr sz="2800">
                <a:solidFill>
                  <a:schemeClr val="tx1"/>
                </a:solidFill>
                <a:latin typeface="Times New Roman" panose="02020603050405020304" pitchFamily="18" charset="0"/>
              </a:defRPr>
            </a:lvl2pPr>
            <a:lvl3pPr marL="881063" indent="-230188" defTabSz="881063">
              <a:spcBef>
                <a:spcPct val="20000"/>
              </a:spcBef>
              <a:buChar char="•"/>
              <a:defRPr sz="2400">
                <a:solidFill>
                  <a:schemeClr val="tx1"/>
                </a:solidFill>
                <a:latin typeface="Times New Roman" panose="02020603050405020304" pitchFamily="18" charset="0"/>
              </a:defRPr>
            </a:lvl3pPr>
            <a:lvl4pPr marL="1320800" indent="-228600" defTabSz="881063">
              <a:spcBef>
                <a:spcPct val="20000"/>
              </a:spcBef>
              <a:buChar char="–"/>
              <a:defRPr sz="2000">
                <a:solidFill>
                  <a:schemeClr val="tx1"/>
                </a:solidFill>
                <a:latin typeface="Times New Roman" panose="02020603050405020304" pitchFamily="18" charset="0"/>
              </a:defRPr>
            </a:lvl4pPr>
            <a:lvl5pPr marL="1760538" indent="-234950" defTabSz="881063">
              <a:spcBef>
                <a:spcPct val="20000"/>
              </a:spcBef>
              <a:buChar char="»"/>
              <a:defRPr sz="2000">
                <a:solidFill>
                  <a:schemeClr val="tx1"/>
                </a:solidFill>
                <a:latin typeface="Times New Roman" panose="02020603050405020304" pitchFamily="18" charset="0"/>
              </a:defRPr>
            </a:lvl5pPr>
            <a:lvl6pPr marL="22177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749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321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5893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800" dirty="0">
              <a:solidFill>
                <a:srgbClr val="FF0000"/>
              </a:solidFill>
              <a:latin typeface="Arial Black" panose="020B0A04020102020204" pitchFamily="34" charset="0"/>
              <a:cs typeface="Times New Roman" panose="02020603050405020304" pitchFamily="18" charset="0"/>
            </a:endParaRPr>
          </a:p>
          <a:p>
            <a:pPr algn="ctr">
              <a:spcBef>
                <a:spcPct val="0"/>
              </a:spcBef>
              <a:buFontTx/>
              <a:buNone/>
            </a:pPr>
            <a:r>
              <a:rPr lang="en-US" altLang="en-US" sz="1900" dirty="0">
                <a:solidFill>
                  <a:srgbClr val="FF0000"/>
                </a:solidFill>
                <a:latin typeface="Arial Black" panose="020B0A04020102020204" pitchFamily="34" charset="0"/>
                <a:cs typeface="Times New Roman" panose="02020603050405020304" pitchFamily="18" charset="0"/>
              </a:rPr>
              <a:t>LEVELS  OF  BURDEN,   </a:t>
            </a:r>
            <a:r>
              <a:rPr lang="en-US" altLang="en-US" sz="1900" dirty="0">
                <a:solidFill>
                  <a:srgbClr val="0000FF"/>
                </a:solidFill>
                <a:latin typeface="Arial Black" panose="020B0A04020102020204" pitchFamily="34" charset="0"/>
                <a:cs typeface="Times New Roman" panose="02020603050405020304" pitchFamily="18" charset="0"/>
              </a:rPr>
              <a:t>PRAYER</a:t>
            </a:r>
            <a:r>
              <a:rPr lang="en-US" altLang="en-US" sz="1900" dirty="0">
                <a:solidFill>
                  <a:srgbClr val="FF0000"/>
                </a:solidFill>
                <a:latin typeface="Arial Black" panose="020B0A04020102020204" pitchFamily="34" charset="0"/>
                <a:cs typeface="Times New Roman" panose="02020603050405020304" pitchFamily="18" charset="0"/>
              </a:rPr>
              <a:t>  &amp;  </a:t>
            </a:r>
            <a:r>
              <a:rPr lang="en-US" altLang="en-US" sz="1900" dirty="0">
                <a:solidFill>
                  <a:srgbClr val="006600"/>
                </a:solidFill>
                <a:latin typeface="Arial Black" panose="020B0A04020102020204" pitchFamily="34" charset="0"/>
                <a:cs typeface="Times New Roman" panose="02020603050405020304" pitchFamily="18" charset="0"/>
              </a:rPr>
              <a:t>ANOINTING</a:t>
            </a:r>
          </a:p>
          <a:p>
            <a:pPr algn="ctr">
              <a:spcBef>
                <a:spcPct val="0"/>
              </a:spcBef>
              <a:buFontTx/>
              <a:buNone/>
            </a:pPr>
            <a:endParaRPr lang="en-US" altLang="en-US" sz="800" dirty="0">
              <a:solidFill>
                <a:srgbClr val="006600"/>
              </a:solidFill>
              <a:latin typeface="Arial Black" panose="020B0A04020102020204" pitchFamily="34" charset="0"/>
            </a:endParaRPr>
          </a:p>
        </p:txBody>
      </p:sp>
      <p:sp>
        <p:nvSpPr>
          <p:cNvPr id="148484" name="Rectangle 51"/>
          <p:cNvSpPr>
            <a:spLocks noChangeArrowheads="1"/>
          </p:cNvSpPr>
          <p:nvPr/>
        </p:nvSpPr>
        <p:spPr bwMode="auto">
          <a:xfrm>
            <a:off x="228600" y="8305800"/>
            <a:ext cx="73152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14" tIns="44006" rIns="88014" bIns="44006">
            <a:spAutoFit/>
          </a:bodyPr>
          <a:lstStyle>
            <a:lvl1pPr defTabSz="881063">
              <a:spcBef>
                <a:spcPct val="20000"/>
              </a:spcBef>
              <a:buChar char="•"/>
              <a:defRPr sz="3200">
                <a:solidFill>
                  <a:schemeClr val="tx1"/>
                </a:solidFill>
                <a:latin typeface="Times New Roman" panose="02020603050405020304" pitchFamily="18" charset="0"/>
              </a:defRPr>
            </a:lvl1pPr>
            <a:lvl2pPr marL="439738" indent="-287338" defTabSz="881063">
              <a:spcBef>
                <a:spcPct val="20000"/>
              </a:spcBef>
              <a:buChar char="–"/>
              <a:defRPr sz="2800">
                <a:solidFill>
                  <a:schemeClr val="tx1"/>
                </a:solidFill>
                <a:latin typeface="Times New Roman" panose="02020603050405020304" pitchFamily="18" charset="0"/>
              </a:defRPr>
            </a:lvl2pPr>
            <a:lvl3pPr marL="881063" indent="-230188" defTabSz="881063">
              <a:spcBef>
                <a:spcPct val="20000"/>
              </a:spcBef>
              <a:buChar char="•"/>
              <a:defRPr sz="2400">
                <a:solidFill>
                  <a:schemeClr val="tx1"/>
                </a:solidFill>
                <a:latin typeface="Times New Roman" panose="02020603050405020304" pitchFamily="18" charset="0"/>
              </a:defRPr>
            </a:lvl3pPr>
            <a:lvl4pPr marL="1320800" indent="-228600" defTabSz="881063">
              <a:spcBef>
                <a:spcPct val="20000"/>
              </a:spcBef>
              <a:buChar char="–"/>
              <a:defRPr sz="2000">
                <a:solidFill>
                  <a:schemeClr val="tx1"/>
                </a:solidFill>
                <a:latin typeface="Times New Roman" panose="02020603050405020304" pitchFamily="18" charset="0"/>
              </a:defRPr>
            </a:lvl4pPr>
            <a:lvl5pPr marL="1760538" indent="-234950" defTabSz="881063">
              <a:spcBef>
                <a:spcPct val="20000"/>
              </a:spcBef>
              <a:buChar char="»"/>
              <a:defRPr sz="2000">
                <a:solidFill>
                  <a:schemeClr val="tx1"/>
                </a:solidFill>
                <a:latin typeface="Times New Roman" panose="02020603050405020304" pitchFamily="18" charset="0"/>
              </a:defRPr>
            </a:lvl5pPr>
            <a:lvl6pPr marL="22177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749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321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5893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800" b="0" dirty="0">
                <a:latin typeface="Arial Black" panose="020B0A04020102020204" pitchFamily="34" charset="0"/>
                <a:cs typeface="Times New Roman" panose="02020603050405020304" pitchFamily="18" charset="0"/>
              </a:rPr>
              <a:t> </a:t>
            </a:r>
          </a:p>
          <a:p>
            <a:pPr>
              <a:spcBef>
                <a:spcPct val="0"/>
              </a:spcBef>
              <a:buFontTx/>
              <a:buNone/>
            </a:pPr>
            <a:r>
              <a:rPr lang="en-US" altLang="en-US" sz="1400" b="0" dirty="0">
                <a:cs typeface="Times New Roman" panose="02020603050405020304" pitchFamily="18" charset="0"/>
              </a:rPr>
              <a:t>Note: The above is a draft model to be used for teaching prayer and related concepts.</a:t>
            </a:r>
          </a:p>
          <a:p>
            <a:pPr>
              <a:spcBef>
                <a:spcPct val="0"/>
              </a:spcBef>
              <a:buFontTx/>
              <a:buNone/>
            </a:pPr>
            <a:r>
              <a:rPr lang="en-US" altLang="en-US" sz="1400" b="0" dirty="0">
                <a:cs typeface="Times New Roman" panose="02020603050405020304" pitchFamily="18" charset="0"/>
              </a:rPr>
              <a:t>          The horizontal lines in the above table are not meant to depict a precise concept.</a:t>
            </a:r>
          </a:p>
          <a:p>
            <a:pPr>
              <a:spcBef>
                <a:spcPct val="0"/>
              </a:spcBef>
              <a:buFontTx/>
              <a:buNone/>
            </a:pPr>
            <a:endParaRPr lang="en-US" altLang="en-US" sz="1400" b="0" dirty="0"/>
          </a:p>
        </p:txBody>
      </p:sp>
      <p:sp>
        <p:nvSpPr>
          <p:cNvPr id="148485" name="Text Box 52"/>
          <p:cNvSpPr txBox="1">
            <a:spLocks noChangeArrowheads="1"/>
          </p:cNvSpPr>
          <p:nvPr/>
        </p:nvSpPr>
        <p:spPr bwMode="auto">
          <a:xfrm>
            <a:off x="277813" y="1579563"/>
            <a:ext cx="174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014" tIns="44006" rIns="88014" bIns="44006">
            <a:spAutoFit/>
          </a:bodyPr>
          <a:lstStyle>
            <a:lvl1pPr defTabSz="881063">
              <a:spcBef>
                <a:spcPct val="20000"/>
              </a:spcBef>
              <a:buChar char="•"/>
              <a:defRPr sz="3200">
                <a:solidFill>
                  <a:schemeClr val="tx1"/>
                </a:solidFill>
                <a:latin typeface="Times New Roman" panose="02020603050405020304" pitchFamily="18" charset="0"/>
              </a:defRPr>
            </a:lvl1pPr>
            <a:lvl2pPr marL="439738" indent="-287338" defTabSz="881063">
              <a:spcBef>
                <a:spcPct val="20000"/>
              </a:spcBef>
              <a:buChar char="–"/>
              <a:defRPr sz="2800">
                <a:solidFill>
                  <a:schemeClr val="tx1"/>
                </a:solidFill>
                <a:latin typeface="Times New Roman" panose="02020603050405020304" pitchFamily="18" charset="0"/>
              </a:defRPr>
            </a:lvl2pPr>
            <a:lvl3pPr marL="881063" indent="-230188" defTabSz="881063">
              <a:spcBef>
                <a:spcPct val="20000"/>
              </a:spcBef>
              <a:buChar char="•"/>
              <a:defRPr sz="2400">
                <a:solidFill>
                  <a:schemeClr val="tx1"/>
                </a:solidFill>
                <a:latin typeface="Times New Roman" panose="02020603050405020304" pitchFamily="18" charset="0"/>
              </a:defRPr>
            </a:lvl3pPr>
            <a:lvl4pPr marL="1320800" indent="-228600" defTabSz="881063">
              <a:spcBef>
                <a:spcPct val="20000"/>
              </a:spcBef>
              <a:buChar char="–"/>
              <a:defRPr sz="2000">
                <a:solidFill>
                  <a:schemeClr val="tx1"/>
                </a:solidFill>
                <a:latin typeface="Times New Roman" panose="02020603050405020304" pitchFamily="18" charset="0"/>
              </a:defRPr>
            </a:lvl4pPr>
            <a:lvl5pPr marL="1760538" indent="-234950" defTabSz="881063">
              <a:spcBef>
                <a:spcPct val="20000"/>
              </a:spcBef>
              <a:buChar char="»"/>
              <a:defRPr sz="2000">
                <a:solidFill>
                  <a:schemeClr val="tx1"/>
                </a:solidFill>
                <a:latin typeface="Times New Roman" panose="02020603050405020304" pitchFamily="18" charset="0"/>
              </a:defRPr>
            </a:lvl5pPr>
            <a:lvl6pPr marL="22177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749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321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5893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300" dirty="0"/>
          </a:p>
        </p:txBody>
      </p:sp>
      <p:sp>
        <p:nvSpPr>
          <p:cNvPr id="148486" name="Text Box 53"/>
          <p:cNvSpPr txBox="1">
            <a:spLocks noChangeArrowheads="1"/>
          </p:cNvSpPr>
          <p:nvPr/>
        </p:nvSpPr>
        <p:spPr bwMode="auto">
          <a:xfrm>
            <a:off x="352425" y="1725613"/>
            <a:ext cx="176213"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014" tIns="44006" rIns="88014" bIns="44006">
            <a:spAutoFit/>
          </a:bodyPr>
          <a:lstStyle>
            <a:lvl1pPr defTabSz="881063">
              <a:spcBef>
                <a:spcPct val="20000"/>
              </a:spcBef>
              <a:buChar char="•"/>
              <a:defRPr sz="3200">
                <a:solidFill>
                  <a:schemeClr val="tx1"/>
                </a:solidFill>
                <a:latin typeface="Times New Roman" panose="02020603050405020304" pitchFamily="18" charset="0"/>
              </a:defRPr>
            </a:lvl1pPr>
            <a:lvl2pPr marL="439738" indent="-287338" defTabSz="881063">
              <a:spcBef>
                <a:spcPct val="20000"/>
              </a:spcBef>
              <a:buChar char="–"/>
              <a:defRPr sz="2800">
                <a:solidFill>
                  <a:schemeClr val="tx1"/>
                </a:solidFill>
                <a:latin typeface="Times New Roman" panose="02020603050405020304" pitchFamily="18" charset="0"/>
              </a:defRPr>
            </a:lvl2pPr>
            <a:lvl3pPr marL="881063" indent="-230188" defTabSz="881063">
              <a:spcBef>
                <a:spcPct val="20000"/>
              </a:spcBef>
              <a:buChar char="•"/>
              <a:defRPr sz="2400">
                <a:solidFill>
                  <a:schemeClr val="tx1"/>
                </a:solidFill>
                <a:latin typeface="Times New Roman" panose="02020603050405020304" pitchFamily="18" charset="0"/>
              </a:defRPr>
            </a:lvl3pPr>
            <a:lvl4pPr marL="1320800" indent="-228600" defTabSz="881063">
              <a:spcBef>
                <a:spcPct val="20000"/>
              </a:spcBef>
              <a:buChar char="–"/>
              <a:defRPr sz="2000">
                <a:solidFill>
                  <a:schemeClr val="tx1"/>
                </a:solidFill>
                <a:latin typeface="Times New Roman" panose="02020603050405020304" pitchFamily="18" charset="0"/>
              </a:defRPr>
            </a:lvl4pPr>
            <a:lvl5pPr marL="1760538" indent="-234950" defTabSz="881063">
              <a:spcBef>
                <a:spcPct val="20000"/>
              </a:spcBef>
              <a:buChar char="»"/>
              <a:defRPr sz="2000">
                <a:solidFill>
                  <a:schemeClr val="tx1"/>
                </a:solidFill>
                <a:latin typeface="Times New Roman" panose="02020603050405020304" pitchFamily="18" charset="0"/>
              </a:defRPr>
            </a:lvl5pPr>
            <a:lvl6pPr marL="22177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749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321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5893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300" dirty="0"/>
          </a:p>
        </p:txBody>
      </p:sp>
      <p:sp>
        <p:nvSpPr>
          <p:cNvPr id="148487" name="Text Box 54"/>
          <p:cNvSpPr txBox="1">
            <a:spLocks noChangeArrowheads="1"/>
          </p:cNvSpPr>
          <p:nvPr/>
        </p:nvSpPr>
        <p:spPr bwMode="auto">
          <a:xfrm>
            <a:off x="277813" y="1868488"/>
            <a:ext cx="1818453" cy="98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014" tIns="44006" rIns="88014" bIns="44006">
            <a:spAutoFit/>
          </a:bodyPr>
          <a:lstStyle>
            <a:lvl1pPr defTabSz="881063">
              <a:spcBef>
                <a:spcPct val="20000"/>
              </a:spcBef>
              <a:buChar char="•"/>
              <a:defRPr sz="3200">
                <a:solidFill>
                  <a:schemeClr val="tx1"/>
                </a:solidFill>
                <a:latin typeface="Times New Roman" panose="02020603050405020304" pitchFamily="18" charset="0"/>
              </a:defRPr>
            </a:lvl1pPr>
            <a:lvl2pPr marL="439738" indent="-287338" defTabSz="881063">
              <a:spcBef>
                <a:spcPct val="20000"/>
              </a:spcBef>
              <a:buChar char="–"/>
              <a:defRPr sz="2800">
                <a:solidFill>
                  <a:schemeClr val="tx1"/>
                </a:solidFill>
                <a:latin typeface="Times New Roman" panose="02020603050405020304" pitchFamily="18" charset="0"/>
              </a:defRPr>
            </a:lvl2pPr>
            <a:lvl3pPr marL="881063" indent="-230188" defTabSz="881063">
              <a:spcBef>
                <a:spcPct val="20000"/>
              </a:spcBef>
              <a:buChar char="•"/>
              <a:defRPr sz="2400">
                <a:solidFill>
                  <a:schemeClr val="tx1"/>
                </a:solidFill>
                <a:latin typeface="Times New Roman" panose="02020603050405020304" pitchFamily="18" charset="0"/>
              </a:defRPr>
            </a:lvl3pPr>
            <a:lvl4pPr marL="1320800" indent="-228600" defTabSz="881063">
              <a:spcBef>
                <a:spcPct val="20000"/>
              </a:spcBef>
              <a:buChar char="–"/>
              <a:defRPr sz="2000">
                <a:solidFill>
                  <a:schemeClr val="tx1"/>
                </a:solidFill>
                <a:latin typeface="Times New Roman" panose="02020603050405020304" pitchFamily="18" charset="0"/>
              </a:defRPr>
            </a:lvl4pPr>
            <a:lvl5pPr marL="1760538" indent="-234950" defTabSz="881063">
              <a:spcBef>
                <a:spcPct val="20000"/>
              </a:spcBef>
              <a:buChar char="»"/>
              <a:defRPr sz="2000">
                <a:solidFill>
                  <a:schemeClr val="tx1"/>
                </a:solidFill>
                <a:latin typeface="Times New Roman" panose="02020603050405020304" pitchFamily="18" charset="0"/>
              </a:defRPr>
            </a:lvl5pPr>
            <a:lvl6pPr marL="22177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6749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1321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589338" indent="-234950" defTabSz="88106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dirty="0">
                <a:latin typeface="Arial Black" panose="020B0A04020102020204" pitchFamily="34" charset="0"/>
              </a:rPr>
              <a:t>   </a:t>
            </a:r>
            <a:r>
              <a:rPr lang="en-US" altLang="en-US" sz="1600" dirty="0">
                <a:latin typeface="Arial Black" panose="020B0A04020102020204" pitchFamily="34" charset="0"/>
              </a:rPr>
              <a:t> </a:t>
            </a:r>
            <a:r>
              <a:rPr lang="en-US" altLang="en-US" sz="1600" b="0" dirty="0">
                <a:solidFill>
                  <a:srgbClr val="F91807"/>
                </a:solidFill>
                <a:latin typeface="Arial Black" panose="020B0A04020102020204" pitchFamily="34" charset="0"/>
              </a:rPr>
              <a:t>0</a:t>
            </a:r>
            <a:r>
              <a:rPr lang="en-US" altLang="en-US" sz="1800" b="0" dirty="0">
                <a:solidFill>
                  <a:srgbClr val="F91807"/>
                </a:solidFill>
                <a:latin typeface="Arial Black" panose="020B0A04020102020204" pitchFamily="34" charset="0"/>
              </a:rPr>
              <a:t>.</a:t>
            </a:r>
            <a:r>
              <a:rPr lang="en-US" altLang="en-US" sz="1200" b="0" dirty="0">
                <a:solidFill>
                  <a:srgbClr val="F91807"/>
                </a:solidFill>
                <a:latin typeface="Arial Black" panose="020B0A04020102020204" pitchFamily="34" charset="0"/>
              </a:rPr>
              <a:t> NO BURDEN / </a:t>
            </a:r>
          </a:p>
          <a:p>
            <a:pPr>
              <a:spcBef>
                <a:spcPct val="0"/>
              </a:spcBef>
              <a:buFontTx/>
              <a:buNone/>
            </a:pPr>
            <a:r>
              <a:rPr lang="en-US" altLang="en-US" sz="1200" b="0" dirty="0">
                <a:solidFill>
                  <a:srgbClr val="F91807"/>
                </a:solidFill>
                <a:latin typeface="Arial Black" panose="020B0A04020102020204" pitchFamily="34" charset="0"/>
              </a:rPr>
              <a:t>         VISION</a:t>
            </a:r>
          </a:p>
          <a:p>
            <a:pPr lvl="0" defTabSz="914400">
              <a:spcBef>
                <a:spcPct val="0"/>
              </a:spcBef>
              <a:buNone/>
            </a:pPr>
            <a:endParaRPr lang="en-US" altLang="en-US" sz="400" b="0" dirty="0">
              <a:solidFill>
                <a:srgbClr val="FFFFFF"/>
              </a:solidFill>
              <a:latin typeface="Rockwell Extra Bold" panose="02060903040505020403" pitchFamily="18" charset="0"/>
              <a:cs typeface="Times New Roman" panose="02020603050405020304" pitchFamily="18" charset="0"/>
            </a:endParaRPr>
          </a:p>
          <a:p>
            <a:pPr lvl="0" defTabSz="914400">
              <a:spcBef>
                <a:spcPct val="0"/>
              </a:spcBef>
              <a:buNone/>
            </a:pPr>
            <a:r>
              <a:rPr lang="en-US" altLang="en-US" sz="1000" b="0" dirty="0">
                <a:solidFill>
                  <a:srgbClr val="FF0000"/>
                </a:solidFill>
                <a:latin typeface="Arial Black" panose="020B0A04020102020204" pitchFamily="34" charset="0"/>
                <a:cs typeface="Times New Roman" panose="02020603050405020304" pitchFamily="18" charset="0"/>
              </a:rPr>
              <a:t>     </a:t>
            </a:r>
            <a:r>
              <a:rPr lang="en-US" altLang="en-US" sz="1200" b="0" dirty="0">
                <a:solidFill>
                  <a:srgbClr val="FF0000"/>
                </a:solidFill>
                <a:latin typeface="Arial Black" panose="020B0A04020102020204" pitchFamily="34" charset="0"/>
                <a:cs typeface="Times New Roman" panose="02020603050405020304" pitchFamily="18" charset="0"/>
              </a:rPr>
              <a:t>(MY KINGDOM)</a:t>
            </a:r>
            <a:endParaRPr lang="en-US" altLang="en-US" sz="1200" b="0" dirty="0">
              <a:solidFill>
                <a:srgbClr val="FFFFFF"/>
              </a:solidFill>
              <a:latin typeface="Arial Black" panose="020B0A04020102020204" pitchFamily="34" charset="0"/>
              <a:cs typeface="Times New Roman" panose="02020603050405020304" pitchFamily="18" charset="0"/>
            </a:endParaRPr>
          </a:p>
          <a:p>
            <a:pPr algn="ctr">
              <a:spcBef>
                <a:spcPct val="0"/>
              </a:spcBef>
              <a:buFontTx/>
              <a:buNone/>
            </a:pPr>
            <a:endParaRPr lang="en-US" altLang="en-US" sz="1200" b="0" dirty="0">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1279525" y="3927475"/>
            <a:ext cx="4297218"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chemeClr val="tx1"/>
                </a:solidFill>
                <a:latin typeface="Times New Roman" panose="02020603050405020304" pitchFamily="18" charset="0"/>
              </a:rPr>
              <a:t>E-8  </a:t>
            </a:r>
          </a:p>
          <a:p>
            <a:r>
              <a:rPr lang="en-US" altLang="en-US" sz="2400" dirty="0">
                <a:solidFill>
                  <a:schemeClr val="tx1"/>
                </a:solidFill>
                <a:latin typeface="Times New Roman" panose="02020603050405020304" pitchFamily="18" charset="0"/>
              </a:rPr>
              <a:t>7 Prayer &amp; Soul Winning Steps</a:t>
            </a:r>
          </a:p>
          <a:p>
            <a:r>
              <a:rPr lang="en-US" altLang="en-US" sz="2400" dirty="0">
                <a:solidFill>
                  <a:schemeClr val="tx1"/>
                </a:solidFill>
                <a:latin typeface="Times New Roman" panose="02020603050405020304" pitchFamily="18" charset="0"/>
              </a:rPr>
              <a:t>                    word doc.</a:t>
            </a:r>
          </a:p>
        </p:txBody>
      </p:sp>
    </p:spTree>
  </p:cSld>
  <p:clrMapOvr>
    <a:masterClrMapping/>
  </p:clrMapOvr>
  <p:transition spd="slow">
    <p:checker/>
    <p:sndAc>
      <p:stSnd>
        <p:snd r:embed="rId3" name="projctor.wav"/>
      </p:stSnd>
    </p:sndAc>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AutoShape 1026"/>
          <p:cNvSpPr>
            <a:spLocks noChangeArrowheads="1"/>
          </p:cNvSpPr>
          <p:nvPr/>
        </p:nvSpPr>
        <p:spPr bwMode="auto">
          <a:xfrm rot="1621">
            <a:off x="2085975" y="4824413"/>
            <a:ext cx="3200400" cy="2792412"/>
          </a:xfrm>
          <a:prstGeom prst="triangle">
            <a:avLst>
              <a:gd name="adj" fmla="val 50000"/>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52579" name="AutoShape 1027"/>
          <p:cNvSpPr>
            <a:spLocks noChangeArrowheads="1"/>
          </p:cNvSpPr>
          <p:nvPr/>
        </p:nvSpPr>
        <p:spPr bwMode="auto">
          <a:xfrm rot="10764879">
            <a:off x="2116138" y="1841500"/>
            <a:ext cx="2971800" cy="2665413"/>
          </a:xfrm>
          <a:prstGeom prst="triangle">
            <a:avLst>
              <a:gd name="adj" fmla="val 50000"/>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800" dirty="0">
              <a:solidFill>
                <a:schemeClr val="tx1"/>
              </a:solidFill>
              <a:latin typeface="Arial Black" panose="020B0A04020102020204" pitchFamily="34" charset="0"/>
            </a:endParaRPr>
          </a:p>
        </p:txBody>
      </p:sp>
      <p:sp>
        <p:nvSpPr>
          <p:cNvPr id="152580" name="AutoShape 1028"/>
          <p:cNvSpPr>
            <a:spLocks noChangeArrowheads="1"/>
          </p:cNvSpPr>
          <p:nvPr/>
        </p:nvSpPr>
        <p:spPr bwMode="auto">
          <a:xfrm rot="-3620388">
            <a:off x="3438525" y="4029075"/>
            <a:ext cx="3200400" cy="2743200"/>
          </a:xfrm>
          <a:prstGeom prst="triangle">
            <a:avLst>
              <a:gd name="adj" fmla="val 50000"/>
            </a:avLst>
          </a:prstGeom>
          <a:solidFill>
            <a:srgbClr val="D60093"/>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52581" name="AutoShape 1029"/>
          <p:cNvSpPr>
            <a:spLocks noChangeArrowheads="1"/>
          </p:cNvSpPr>
          <p:nvPr/>
        </p:nvSpPr>
        <p:spPr bwMode="auto">
          <a:xfrm rot="3665180">
            <a:off x="711200" y="4094163"/>
            <a:ext cx="3200400" cy="2743200"/>
          </a:xfrm>
          <a:prstGeom prst="triangle">
            <a:avLst>
              <a:gd name="adj" fmla="val 50000"/>
            </a:avLst>
          </a:prstGeom>
          <a:solidFill>
            <a:srgbClr val="0066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800" dirty="0">
              <a:solidFill>
                <a:schemeClr val="tx1"/>
              </a:solidFill>
              <a:latin typeface="Arial Black" panose="020B0A04020102020204" pitchFamily="34" charset="0"/>
            </a:endParaRPr>
          </a:p>
        </p:txBody>
      </p:sp>
      <p:sp>
        <p:nvSpPr>
          <p:cNvPr id="152582" name="AutoShape 1030"/>
          <p:cNvSpPr>
            <a:spLocks noChangeArrowheads="1"/>
          </p:cNvSpPr>
          <p:nvPr/>
        </p:nvSpPr>
        <p:spPr bwMode="auto">
          <a:xfrm rot="-92278">
            <a:off x="3733800" y="1873250"/>
            <a:ext cx="3200400" cy="2667000"/>
          </a:xfrm>
          <a:prstGeom prst="triangle">
            <a:avLst>
              <a:gd name="adj" fmla="val 50000"/>
            </a:avLst>
          </a:prstGeom>
          <a:solidFill>
            <a:schemeClr val="accent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52583" name="AutoShape 1031"/>
          <p:cNvSpPr>
            <a:spLocks noChangeArrowheads="1"/>
          </p:cNvSpPr>
          <p:nvPr/>
        </p:nvSpPr>
        <p:spPr bwMode="auto">
          <a:xfrm rot="7257735">
            <a:off x="711994" y="2569369"/>
            <a:ext cx="3116262" cy="2743200"/>
          </a:xfrm>
          <a:prstGeom prst="triangle">
            <a:avLst>
              <a:gd name="adj" fmla="val 50000"/>
            </a:avLst>
          </a:prstGeom>
          <a:solidFill>
            <a:srgbClr val="660066"/>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800" dirty="0">
              <a:solidFill>
                <a:srgbClr val="660066"/>
              </a:solidFill>
              <a:latin typeface="Arial Black" panose="020B0A04020102020204" pitchFamily="34" charset="0"/>
            </a:endParaRPr>
          </a:p>
        </p:txBody>
      </p:sp>
      <p:sp>
        <p:nvSpPr>
          <p:cNvPr id="152584" name="Text Box 1032"/>
          <p:cNvSpPr txBox="1">
            <a:spLocks noChangeArrowheads="1"/>
          </p:cNvSpPr>
          <p:nvPr/>
        </p:nvSpPr>
        <p:spPr bwMode="auto">
          <a:xfrm>
            <a:off x="2667000" y="1735138"/>
            <a:ext cx="1981200"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latin typeface="Arial Black" panose="020B0A04020102020204" pitchFamily="34" charset="0"/>
              </a:rPr>
              <a:t> </a:t>
            </a:r>
            <a:r>
              <a:rPr lang="en-US" altLang="en-US" sz="1600" b="0" dirty="0">
                <a:latin typeface="Arial Black" panose="020B0A04020102020204" pitchFamily="34" charset="0"/>
              </a:rPr>
              <a:t>1. The Father’s</a:t>
            </a:r>
          </a:p>
          <a:p>
            <a:r>
              <a:rPr lang="en-US" altLang="en-US" sz="800" b="0" dirty="0">
                <a:latin typeface="Arial Black" panose="020B0A04020102020204" pitchFamily="34" charset="0"/>
              </a:rPr>
              <a:t>             </a:t>
            </a:r>
            <a:r>
              <a:rPr lang="en-US" altLang="en-US" sz="1600" b="0" dirty="0">
                <a:latin typeface="Arial Black" panose="020B0A04020102020204" pitchFamily="34" charset="0"/>
              </a:rPr>
              <a:t>Character</a:t>
            </a:r>
          </a:p>
          <a:p>
            <a:pPr algn="ctr"/>
            <a:endParaRPr lang="en-US" altLang="en-US" sz="800" b="0" dirty="0">
              <a:latin typeface="Arial Black" panose="020B0A04020102020204" pitchFamily="34" charset="0"/>
            </a:endParaRPr>
          </a:p>
          <a:p>
            <a:pPr algn="ctr"/>
            <a:r>
              <a:rPr lang="en-US" altLang="en-US" sz="1200" dirty="0">
                <a:latin typeface="Times New Roman" panose="02020603050405020304" pitchFamily="18" charset="0"/>
              </a:rPr>
              <a:t>Our Father which art in</a:t>
            </a:r>
          </a:p>
          <a:p>
            <a:pPr algn="ctr"/>
            <a:r>
              <a:rPr lang="en-US" altLang="en-US" sz="1200" dirty="0">
                <a:latin typeface="Times New Roman" panose="02020603050405020304" pitchFamily="18" charset="0"/>
              </a:rPr>
              <a:t>heaven, hallowed be </a:t>
            </a:r>
          </a:p>
          <a:p>
            <a:pPr algn="ctr"/>
            <a:r>
              <a:rPr lang="en-US" altLang="en-US" sz="1200" dirty="0">
                <a:latin typeface="Times New Roman" panose="02020603050405020304" pitchFamily="18" charset="0"/>
              </a:rPr>
              <a:t>thy name.</a:t>
            </a:r>
          </a:p>
          <a:p>
            <a:pPr algn="ctr"/>
            <a:endParaRPr lang="en-US" altLang="en-US" sz="800" b="0" dirty="0">
              <a:latin typeface="Arial Black" panose="020B0A04020102020204" pitchFamily="34" charset="0"/>
            </a:endParaRPr>
          </a:p>
          <a:p>
            <a:pPr algn="ctr"/>
            <a:endParaRPr lang="en-US" altLang="en-US" sz="800" b="0" dirty="0">
              <a:latin typeface="Arial Black" panose="020B0A04020102020204" pitchFamily="34" charset="0"/>
            </a:endParaRPr>
          </a:p>
          <a:p>
            <a:pPr algn="ctr"/>
            <a:endParaRPr lang="en-US" altLang="en-US" sz="800" b="0" dirty="0">
              <a:latin typeface="Arial Black" panose="020B0A04020102020204" pitchFamily="34" charset="0"/>
            </a:endParaRPr>
          </a:p>
          <a:p>
            <a:pPr algn="ctr"/>
            <a:endParaRPr lang="en-US" altLang="en-US" sz="800" b="0" dirty="0">
              <a:latin typeface="Arial Black" panose="020B0A04020102020204" pitchFamily="34" charset="0"/>
            </a:endParaRPr>
          </a:p>
          <a:p>
            <a:pPr algn="ctr"/>
            <a:r>
              <a:rPr lang="en-US" altLang="en-US" sz="1200" b="0" dirty="0">
                <a:latin typeface="Arial Black" panose="020B0A04020102020204" pitchFamily="34" charset="0"/>
              </a:rPr>
              <a:t>Matt. 6:9</a:t>
            </a:r>
          </a:p>
        </p:txBody>
      </p:sp>
      <p:sp>
        <p:nvSpPr>
          <p:cNvPr id="152585" name="Text Box 1033"/>
          <p:cNvSpPr txBox="1">
            <a:spLocks noChangeArrowheads="1"/>
          </p:cNvSpPr>
          <p:nvPr/>
        </p:nvSpPr>
        <p:spPr bwMode="auto">
          <a:xfrm>
            <a:off x="2574925" y="5553075"/>
            <a:ext cx="2236788"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b="0" dirty="0">
                <a:solidFill>
                  <a:schemeClr val="tx1"/>
                </a:solidFill>
                <a:latin typeface="Arial Black" panose="020B0A04020102020204" pitchFamily="34" charset="0"/>
              </a:rPr>
              <a:t>Matt. 6:12</a:t>
            </a:r>
          </a:p>
          <a:p>
            <a:pPr algn="ctr"/>
            <a:r>
              <a:rPr lang="en-US" altLang="en-US" sz="1200" b="0" dirty="0">
                <a:solidFill>
                  <a:schemeClr val="tx1"/>
                </a:solidFill>
                <a:latin typeface="Arial Black" panose="020B0A04020102020204" pitchFamily="34" charset="0"/>
              </a:rPr>
              <a:t>       </a:t>
            </a:r>
          </a:p>
          <a:p>
            <a:pPr algn="ctr"/>
            <a:endParaRPr lang="en-US" altLang="en-US" sz="1200" b="0" dirty="0">
              <a:solidFill>
                <a:schemeClr val="tx1"/>
              </a:solidFill>
              <a:latin typeface="Arial Black" panose="020B0A04020102020204" pitchFamily="34" charset="0"/>
            </a:endParaRPr>
          </a:p>
          <a:p>
            <a:pPr algn="ctr"/>
            <a:endParaRPr lang="en-US" altLang="en-US" sz="800" b="0" dirty="0">
              <a:solidFill>
                <a:schemeClr val="tx1"/>
              </a:solidFill>
              <a:latin typeface="Arial Black" panose="020B0A04020102020204" pitchFamily="34" charset="0"/>
            </a:endParaRPr>
          </a:p>
          <a:p>
            <a:pPr algn="ctr"/>
            <a:r>
              <a:rPr lang="en-US" altLang="en-US" sz="1200" dirty="0">
                <a:solidFill>
                  <a:schemeClr val="tx1"/>
                </a:solidFill>
                <a:latin typeface="Times New Roman" panose="02020603050405020304" pitchFamily="18" charset="0"/>
              </a:rPr>
              <a:t>And forgive us our </a:t>
            </a:r>
          </a:p>
          <a:p>
            <a:pPr algn="ctr"/>
            <a:r>
              <a:rPr lang="en-US" altLang="en-US" sz="1200" dirty="0">
                <a:solidFill>
                  <a:schemeClr val="tx1"/>
                </a:solidFill>
                <a:latin typeface="Times New Roman" panose="02020603050405020304" pitchFamily="18" charset="0"/>
              </a:rPr>
              <a:t>sins as we forgive</a:t>
            </a:r>
          </a:p>
          <a:p>
            <a:pPr algn="ctr"/>
            <a:r>
              <a:rPr lang="en-US" altLang="en-US" sz="1200" dirty="0">
                <a:solidFill>
                  <a:schemeClr val="tx1"/>
                </a:solidFill>
                <a:latin typeface="Times New Roman" panose="02020603050405020304" pitchFamily="18" charset="0"/>
              </a:rPr>
              <a:t>those who sin against us.</a:t>
            </a:r>
          </a:p>
          <a:p>
            <a:pPr algn="ctr"/>
            <a:r>
              <a:rPr lang="en-US" altLang="en-US" sz="1200" dirty="0">
                <a:solidFill>
                  <a:schemeClr val="tx1"/>
                </a:solidFill>
                <a:latin typeface="Times New Roman" panose="02020603050405020304" pitchFamily="18" charset="0"/>
              </a:rPr>
              <a:t>(Forgive to be forgiven  </a:t>
            </a:r>
            <a:r>
              <a:rPr lang="en-US" altLang="en-US" sz="1100" dirty="0">
                <a:solidFill>
                  <a:schemeClr val="tx1"/>
                </a:solidFill>
                <a:latin typeface="Times New Roman" panose="02020603050405020304" pitchFamily="18" charset="0"/>
              </a:rPr>
              <a:t>6:14-15)</a:t>
            </a:r>
          </a:p>
          <a:p>
            <a:pPr algn="ctr"/>
            <a:endParaRPr lang="en-US" altLang="en-US" sz="600" dirty="0">
              <a:solidFill>
                <a:schemeClr val="tx1"/>
              </a:solidFill>
              <a:latin typeface="Arial Black" panose="020B0A04020102020204" pitchFamily="34" charset="0"/>
            </a:endParaRPr>
          </a:p>
          <a:p>
            <a:pPr algn="ctr"/>
            <a:r>
              <a:rPr lang="en-US" altLang="en-US" sz="1600" b="0" dirty="0">
                <a:solidFill>
                  <a:schemeClr val="tx1"/>
                </a:solidFill>
                <a:latin typeface="Arial Black" panose="020B0A04020102020204" pitchFamily="34" charset="0"/>
              </a:rPr>
              <a:t>4. The Father’s</a:t>
            </a:r>
          </a:p>
          <a:p>
            <a:pPr algn="ctr"/>
            <a:r>
              <a:rPr lang="en-US" altLang="en-US" sz="800" b="0" dirty="0">
                <a:solidFill>
                  <a:schemeClr val="tx1"/>
                </a:solidFill>
                <a:latin typeface="Arial Black" panose="020B0A04020102020204" pitchFamily="34" charset="0"/>
              </a:rPr>
              <a:t>  </a:t>
            </a:r>
            <a:r>
              <a:rPr lang="en-US" altLang="en-US" sz="1600" b="0" dirty="0">
                <a:solidFill>
                  <a:schemeClr val="tx1"/>
                </a:solidFill>
                <a:latin typeface="Arial Black" panose="020B0A04020102020204" pitchFamily="34" charset="0"/>
              </a:rPr>
              <a:t>   Forgiveness</a:t>
            </a:r>
          </a:p>
        </p:txBody>
      </p:sp>
      <p:sp>
        <p:nvSpPr>
          <p:cNvPr id="152586" name="Text Box 1034"/>
          <p:cNvSpPr txBox="1">
            <a:spLocks noChangeArrowheads="1"/>
          </p:cNvSpPr>
          <p:nvPr/>
        </p:nvSpPr>
        <p:spPr bwMode="auto">
          <a:xfrm rot="-3468945">
            <a:off x="1112044" y="2758282"/>
            <a:ext cx="1841500"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latin typeface="Arial Black" panose="020B0A04020102020204" pitchFamily="34" charset="0"/>
              </a:rPr>
              <a:t>6. The Father’s</a:t>
            </a:r>
          </a:p>
          <a:p>
            <a:pPr algn="ctr"/>
            <a:r>
              <a:rPr lang="en-US" altLang="en-US" sz="1600" b="0" dirty="0">
                <a:latin typeface="Arial Black" panose="020B0A04020102020204" pitchFamily="34" charset="0"/>
              </a:rPr>
              <a:t> Protection</a:t>
            </a:r>
          </a:p>
          <a:p>
            <a:pPr algn="ctr"/>
            <a:endParaRPr lang="en-US" altLang="en-US" sz="800" b="0" dirty="0">
              <a:solidFill>
                <a:schemeClr val="tx1"/>
              </a:solidFill>
              <a:latin typeface="Arial Black" panose="020B0A04020102020204" pitchFamily="34" charset="0"/>
            </a:endParaRPr>
          </a:p>
          <a:p>
            <a:pPr algn="ctr"/>
            <a:r>
              <a:rPr lang="en-US" altLang="en-US" sz="1200" dirty="0">
                <a:latin typeface="Times New Roman" panose="02020603050405020304" pitchFamily="18" charset="0"/>
              </a:rPr>
              <a:t>But deliver us</a:t>
            </a:r>
          </a:p>
          <a:p>
            <a:pPr algn="ctr"/>
            <a:r>
              <a:rPr lang="en-US" altLang="en-US" sz="1200" dirty="0">
                <a:latin typeface="Times New Roman" panose="02020603050405020304" pitchFamily="18" charset="0"/>
              </a:rPr>
              <a:t>from evil.</a:t>
            </a:r>
          </a:p>
          <a:p>
            <a:pPr algn="ctr"/>
            <a:endParaRPr lang="en-US" altLang="en-US" sz="2000" b="0" dirty="0">
              <a:latin typeface="Arial Black" panose="020B0A04020102020204" pitchFamily="34" charset="0"/>
            </a:endParaRPr>
          </a:p>
          <a:p>
            <a:pPr algn="ctr"/>
            <a:endParaRPr lang="en-US" altLang="en-US" sz="1600" b="0" dirty="0">
              <a:latin typeface="Arial Black" panose="020B0A04020102020204" pitchFamily="34" charset="0"/>
            </a:endParaRPr>
          </a:p>
          <a:p>
            <a:pPr algn="ctr"/>
            <a:r>
              <a:rPr lang="en-US" altLang="en-US" sz="1200" b="0" dirty="0">
                <a:latin typeface="Arial Black" panose="020B0A04020102020204" pitchFamily="34" charset="0"/>
              </a:rPr>
              <a:t>Matt. 6:13</a:t>
            </a:r>
          </a:p>
          <a:p>
            <a:pPr algn="ctr"/>
            <a:endParaRPr lang="en-US" altLang="en-US" sz="1800" b="0" dirty="0">
              <a:latin typeface="Arial Black" panose="020B0A04020102020204" pitchFamily="34" charset="0"/>
            </a:endParaRPr>
          </a:p>
        </p:txBody>
      </p:sp>
      <p:sp>
        <p:nvSpPr>
          <p:cNvPr id="152587" name="Text Box 1035"/>
          <p:cNvSpPr txBox="1">
            <a:spLocks noChangeArrowheads="1"/>
          </p:cNvSpPr>
          <p:nvPr/>
        </p:nvSpPr>
        <p:spPr bwMode="auto">
          <a:xfrm rot="-3592115">
            <a:off x="4477544" y="4553744"/>
            <a:ext cx="1841500"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b="0" dirty="0">
                <a:latin typeface="Arial Black" panose="020B0A04020102020204" pitchFamily="34" charset="0"/>
              </a:rPr>
              <a:t>Matt. 6:11</a:t>
            </a:r>
          </a:p>
          <a:p>
            <a:pPr algn="ctr"/>
            <a:r>
              <a:rPr lang="en-US" altLang="en-US" sz="800" b="0" dirty="0">
                <a:solidFill>
                  <a:schemeClr val="tx1"/>
                </a:solidFill>
                <a:latin typeface="Arial Black" panose="020B0A04020102020204" pitchFamily="34" charset="0"/>
              </a:rPr>
              <a:t> </a:t>
            </a:r>
          </a:p>
          <a:p>
            <a:pPr algn="ctr"/>
            <a:endParaRPr lang="en-US" altLang="en-US" sz="1400" b="0" dirty="0">
              <a:solidFill>
                <a:schemeClr val="tx1"/>
              </a:solidFill>
              <a:latin typeface="Arial Black" panose="020B0A04020102020204" pitchFamily="34" charset="0"/>
            </a:endParaRPr>
          </a:p>
          <a:p>
            <a:pPr algn="ctr"/>
            <a:endParaRPr lang="en-US" altLang="en-US" sz="800" b="0" dirty="0">
              <a:latin typeface="Arial Black" panose="020B0A04020102020204" pitchFamily="34" charset="0"/>
            </a:endParaRPr>
          </a:p>
          <a:p>
            <a:pPr algn="ctr"/>
            <a:endParaRPr lang="en-US" altLang="en-US" sz="800" b="0" dirty="0">
              <a:latin typeface="Arial Black" panose="020B0A04020102020204" pitchFamily="34" charset="0"/>
            </a:endParaRPr>
          </a:p>
          <a:p>
            <a:pPr algn="ctr"/>
            <a:endParaRPr lang="en-US" altLang="en-US" sz="800" b="0" dirty="0">
              <a:latin typeface="Arial Black" panose="020B0A04020102020204" pitchFamily="34" charset="0"/>
            </a:endParaRPr>
          </a:p>
          <a:p>
            <a:pPr algn="ctr"/>
            <a:r>
              <a:rPr lang="en-US" altLang="en-US" sz="1200" dirty="0">
                <a:latin typeface="Times New Roman" panose="02020603050405020304" pitchFamily="18" charset="0"/>
              </a:rPr>
              <a:t>Give us this day our</a:t>
            </a:r>
          </a:p>
          <a:p>
            <a:pPr algn="ctr"/>
            <a:r>
              <a:rPr lang="en-US" altLang="en-US" sz="1200" dirty="0">
                <a:latin typeface="Times New Roman" panose="02020603050405020304" pitchFamily="18" charset="0"/>
              </a:rPr>
              <a:t>daily bread.</a:t>
            </a:r>
          </a:p>
          <a:p>
            <a:pPr algn="ctr"/>
            <a:endParaRPr lang="en-US" altLang="en-US" sz="800" b="0" dirty="0">
              <a:latin typeface="Arial Black" panose="020B0A04020102020204" pitchFamily="34" charset="0"/>
            </a:endParaRPr>
          </a:p>
          <a:p>
            <a:pPr algn="ctr"/>
            <a:r>
              <a:rPr lang="en-US" altLang="en-US" sz="1600" b="0" dirty="0">
                <a:latin typeface="Arial Black" panose="020B0A04020102020204" pitchFamily="34" charset="0"/>
              </a:rPr>
              <a:t>3. The Father’s</a:t>
            </a:r>
          </a:p>
          <a:p>
            <a:pPr algn="ctr"/>
            <a:r>
              <a:rPr lang="en-US" altLang="en-US" sz="1600" b="0" dirty="0">
                <a:latin typeface="Arial Black" panose="020B0A04020102020204" pitchFamily="34" charset="0"/>
              </a:rPr>
              <a:t>Provision</a:t>
            </a:r>
            <a:r>
              <a:rPr lang="en-US" altLang="en-US" sz="1600" b="0" dirty="0">
                <a:solidFill>
                  <a:schemeClr val="tx1"/>
                </a:solidFill>
                <a:latin typeface="Arial Black" panose="020B0A04020102020204" pitchFamily="34" charset="0"/>
              </a:rPr>
              <a:t> </a:t>
            </a:r>
          </a:p>
          <a:p>
            <a:pPr algn="ctr"/>
            <a:endParaRPr lang="en-US" altLang="en-US" sz="800" b="0" dirty="0">
              <a:solidFill>
                <a:schemeClr val="tx1"/>
              </a:solidFill>
              <a:latin typeface="Arial Black" panose="020B0A04020102020204" pitchFamily="34" charset="0"/>
            </a:endParaRPr>
          </a:p>
        </p:txBody>
      </p:sp>
      <p:sp>
        <p:nvSpPr>
          <p:cNvPr id="152588" name="Text Box 1036"/>
          <p:cNvSpPr txBox="1">
            <a:spLocks noChangeArrowheads="1"/>
          </p:cNvSpPr>
          <p:nvPr/>
        </p:nvSpPr>
        <p:spPr bwMode="auto">
          <a:xfrm rot="3620687">
            <a:off x="1015207" y="4756944"/>
            <a:ext cx="1909762"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b="0" dirty="0">
                <a:latin typeface="Arial Black" panose="020B0A04020102020204" pitchFamily="34" charset="0"/>
              </a:rPr>
              <a:t>Matt. 6:13</a:t>
            </a:r>
          </a:p>
          <a:p>
            <a:pPr algn="ctr"/>
            <a:endParaRPr lang="en-US" altLang="en-US" sz="1600" b="0" dirty="0">
              <a:latin typeface="Arial Black" panose="020B0A04020102020204" pitchFamily="34" charset="0"/>
            </a:endParaRPr>
          </a:p>
          <a:p>
            <a:pPr algn="ctr"/>
            <a:endParaRPr lang="en-US" altLang="en-US" sz="1200" b="0" dirty="0">
              <a:latin typeface="Arial Black" panose="020B0A04020102020204" pitchFamily="34" charset="0"/>
            </a:endParaRPr>
          </a:p>
          <a:p>
            <a:pPr algn="ctr"/>
            <a:endParaRPr lang="en-US" altLang="en-US" sz="1200" b="0" dirty="0">
              <a:latin typeface="Arial Black" panose="020B0A04020102020204" pitchFamily="34" charset="0"/>
            </a:endParaRPr>
          </a:p>
          <a:p>
            <a:pPr algn="ctr"/>
            <a:r>
              <a:rPr lang="en-US" altLang="en-US" sz="1200" dirty="0">
                <a:latin typeface="Times New Roman" panose="02020603050405020304" pitchFamily="18" charset="0"/>
              </a:rPr>
              <a:t>And lead us not</a:t>
            </a:r>
          </a:p>
          <a:p>
            <a:pPr algn="ctr"/>
            <a:r>
              <a:rPr lang="en-US" altLang="en-US" sz="1200" dirty="0">
                <a:latin typeface="Times New Roman" panose="02020603050405020304" pitchFamily="18" charset="0"/>
              </a:rPr>
              <a:t>into temptation.</a:t>
            </a:r>
          </a:p>
          <a:p>
            <a:pPr algn="ctr"/>
            <a:endParaRPr lang="en-US" altLang="en-US" sz="800" b="0" dirty="0">
              <a:latin typeface="Arial Black" panose="020B0A04020102020204" pitchFamily="34" charset="0"/>
            </a:endParaRPr>
          </a:p>
          <a:p>
            <a:pPr algn="ctr"/>
            <a:r>
              <a:rPr lang="en-US" altLang="en-US" sz="1600" b="0" dirty="0">
                <a:latin typeface="Arial Black" panose="020B0A04020102020204" pitchFamily="34" charset="0"/>
              </a:rPr>
              <a:t>5. The Father’s </a:t>
            </a:r>
          </a:p>
          <a:p>
            <a:pPr algn="ctr"/>
            <a:r>
              <a:rPr lang="en-US" altLang="en-US" sz="1600" b="0" dirty="0">
                <a:latin typeface="Arial Black" panose="020B0A04020102020204" pitchFamily="34" charset="0"/>
              </a:rPr>
              <a:t>Guidance</a:t>
            </a:r>
          </a:p>
        </p:txBody>
      </p:sp>
      <p:sp>
        <p:nvSpPr>
          <p:cNvPr id="152589" name="Text Box 1037"/>
          <p:cNvSpPr txBox="1">
            <a:spLocks noChangeArrowheads="1"/>
          </p:cNvSpPr>
          <p:nvPr/>
        </p:nvSpPr>
        <p:spPr bwMode="auto">
          <a:xfrm rot="3644684">
            <a:off x="4364038" y="2744788"/>
            <a:ext cx="184785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latin typeface="Arial Black" panose="020B0A04020102020204" pitchFamily="34" charset="0"/>
              </a:rPr>
              <a:t>2. The Father’s</a:t>
            </a:r>
          </a:p>
          <a:p>
            <a:pPr algn="ctr"/>
            <a:r>
              <a:rPr lang="en-US" altLang="en-US" sz="1600" b="0" dirty="0">
                <a:latin typeface="Arial Black" panose="020B0A04020102020204" pitchFamily="34" charset="0"/>
              </a:rPr>
              <a:t>Kingdom</a:t>
            </a:r>
          </a:p>
          <a:p>
            <a:pPr algn="ctr"/>
            <a:endParaRPr lang="en-US" altLang="en-US" sz="800" b="0" dirty="0">
              <a:latin typeface="Arial Black" panose="020B0A04020102020204" pitchFamily="34" charset="0"/>
            </a:endParaRPr>
          </a:p>
          <a:p>
            <a:pPr algn="ctr"/>
            <a:r>
              <a:rPr lang="en-US" altLang="en-US" sz="1200" dirty="0">
                <a:latin typeface="Times New Roman" panose="02020603050405020304" pitchFamily="18" charset="0"/>
              </a:rPr>
              <a:t>Thy Kingdom come.  Thy</a:t>
            </a:r>
          </a:p>
          <a:p>
            <a:pPr algn="ctr"/>
            <a:r>
              <a:rPr lang="en-US" altLang="en-US" sz="1200" dirty="0">
                <a:latin typeface="Times New Roman" panose="02020603050405020304" pitchFamily="18" charset="0"/>
              </a:rPr>
              <a:t>will be done, in earth as</a:t>
            </a:r>
          </a:p>
          <a:p>
            <a:pPr algn="ctr"/>
            <a:r>
              <a:rPr lang="en-US" altLang="en-US" sz="1200" dirty="0">
                <a:latin typeface="Times New Roman" panose="02020603050405020304" pitchFamily="18" charset="0"/>
              </a:rPr>
              <a:t>it is in heaven.</a:t>
            </a:r>
          </a:p>
          <a:p>
            <a:pPr algn="ctr"/>
            <a:endParaRPr lang="en-US" altLang="en-US" sz="800" b="0" dirty="0">
              <a:latin typeface="Arial Black" panose="020B0A04020102020204" pitchFamily="34" charset="0"/>
            </a:endParaRPr>
          </a:p>
          <a:p>
            <a:pPr algn="ctr"/>
            <a:endParaRPr lang="en-US" altLang="en-US" sz="800" b="0" dirty="0">
              <a:latin typeface="Arial Black" panose="020B0A04020102020204" pitchFamily="34" charset="0"/>
            </a:endParaRPr>
          </a:p>
          <a:p>
            <a:pPr algn="ctr"/>
            <a:endParaRPr lang="en-US" altLang="en-US" sz="600" b="0" dirty="0">
              <a:latin typeface="Arial Black" panose="020B0A04020102020204" pitchFamily="34" charset="0"/>
            </a:endParaRPr>
          </a:p>
          <a:p>
            <a:pPr algn="ctr"/>
            <a:endParaRPr lang="en-US" altLang="en-US" sz="800" b="0" dirty="0">
              <a:latin typeface="Arial Black" panose="020B0A04020102020204" pitchFamily="34" charset="0"/>
            </a:endParaRPr>
          </a:p>
          <a:p>
            <a:pPr algn="ctr"/>
            <a:r>
              <a:rPr lang="en-US" altLang="en-US" sz="1200" b="0" dirty="0">
                <a:latin typeface="Arial Black" panose="020B0A04020102020204" pitchFamily="34" charset="0"/>
              </a:rPr>
              <a:t>Matt.  6:10</a:t>
            </a:r>
          </a:p>
        </p:txBody>
      </p:sp>
      <p:sp>
        <p:nvSpPr>
          <p:cNvPr id="152590" name="Oval 1038"/>
          <p:cNvSpPr>
            <a:spLocks noChangeArrowheads="1"/>
          </p:cNvSpPr>
          <p:nvPr/>
        </p:nvSpPr>
        <p:spPr bwMode="auto">
          <a:xfrm>
            <a:off x="3400425" y="4464050"/>
            <a:ext cx="457200" cy="457200"/>
          </a:xfrm>
          <a:prstGeom prst="ellipse">
            <a:avLst/>
          </a:prstGeom>
          <a:solidFill>
            <a:schemeClr val="tx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52591" name="Text Box 1039"/>
          <p:cNvSpPr txBox="1">
            <a:spLocks noChangeArrowheads="1"/>
          </p:cNvSpPr>
          <p:nvPr/>
        </p:nvSpPr>
        <p:spPr bwMode="auto">
          <a:xfrm rot="-1971703">
            <a:off x="5697538" y="8255000"/>
            <a:ext cx="1484312" cy="698500"/>
          </a:xfrm>
          <a:prstGeom prst="rect">
            <a:avLst/>
          </a:prstGeom>
          <a:solidFill>
            <a:schemeClr val="accent2"/>
          </a:solidFill>
          <a:ln w="571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3600" dirty="0"/>
              <a:t>MAN</a:t>
            </a:r>
          </a:p>
        </p:txBody>
      </p:sp>
      <p:sp>
        <p:nvSpPr>
          <p:cNvPr id="152592" name="AutoShape 1040"/>
          <p:cNvSpPr>
            <a:spLocks noChangeArrowheads="1"/>
          </p:cNvSpPr>
          <p:nvPr/>
        </p:nvSpPr>
        <p:spPr bwMode="auto">
          <a:xfrm rot="-1604224">
            <a:off x="304800" y="228600"/>
            <a:ext cx="2325688" cy="1219200"/>
          </a:xfrm>
          <a:prstGeom prst="irregularSeal1">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3600" dirty="0">
                <a:solidFill>
                  <a:srgbClr val="FF0000"/>
                </a:solidFill>
              </a:rPr>
              <a:t>GOD</a:t>
            </a:r>
          </a:p>
        </p:txBody>
      </p:sp>
      <p:sp>
        <p:nvSpPr>
          <p:cNvPr id="152593" name="Text Box 1041"/>
          <p:cNvSpPr txBox="1">
            <a:spLocks noChangeArrowheads="1"/>
          </p:cNvSpPr>
          <p:nvPr/>
        </p:nvSpPr>
        <p:spPr bwMode="auto">
          <a:xfrm rot="2452179">
            <a:off x="5037138" y="554038"/>
            <a:ext cx="2420937" cy="94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b="0" dirty="0">
                <a:solidFill>
                  <a:srgbClr val="FF0000"/>
                </a:solidFill>
              </a:rPr>
              <a:t>The Lord’s</a:t>
            </a:r>
          </a:p>
          <a:p>
            <a:pPr algn="ctr"/>
            <a:r>
              <a:rPr lang="en-US" altLang="en-US" sz="2800" b="0" dirty="0">
                <a:solidFill>
                  <a:srgbClr val="FF0000"/>
                </a:solidFill>
              </a:rPr>
              <a:t>Prayer</a:t>
            </a:r>
          </a:p>
        </p:txBody>
      </p:sp>
      <p:sp>
        <p:nvSpPr>
          <p:cNvPr id="152594" name="Text Box 1042"/>
          <p:cNvSpPr txBox="1">
            <a:spLocks noChangeArrowheads="1"/>
          </p:cNvSpPr>
          <p:nvPr/>
        </p:nvSpPr>
        <p:spPr bwMode="auto">
          <a:xfrm rot="2292297">
            <a:off x="-76200" y="7864475"/>
            <a:ext cx="23193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b="0" dirty="0">
                <a:solidFill>
                  <a:schemeClr val="accent2"/>
                </a:solidFill>
              </a:rPr>
              <a:t>A Model</a:t>
            </a:r>
          </a:p>
          <a:p>
            <a:pPr algn="ctr"/>
            <a:r>
              <a:rPr lang="en-US" altLang="en-US" sz="2800" b="0" dirty="0">
                <a:solidFill>
                  <a:schemeClr val="accent2"/>
                </a:solidFill>
              </a:rPr>
              <a:t>for Prayer</a:t>
            </a:r>
          </a:p>
        </p:txBody>
      </p:sp>
    </p:spTree>
  </p:cSld>
  <p:clrMapOvr>
    <a:masterClrMapping/>
  </p:clrMapOvr>
  <p:transition spd="slow">
    <p:checker/>
    <p:sndAc>
      <p:stSnd>
        <p:snd r:embed="rId3" name="projctor.wav"/>
      </p:stSnd>
    </p:sndAc>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698" name="Rectangle 2"/>
          <p:cNvSpPr>
            <a:spLocks noChangeArrowheads="1"/>
          </p:cNvSpPr>
          <p:nvPr/>
        </p:nvSpPr>
        <p:spPr bwMode="auto">
          <a:xfrm>
            <a:off x="228600" y="195263"/>
            <a:ext cx="6858000" cy="9012237"/>
          </a:xfrm>
          <a:prstGeom prst="rect">
            <a:avLst/>
          </a:prstGeom>
          <a:gradFill rotWithShape="1">
            <a:gsLst>
              <a:gs pos="0">
                <a:schemeClr val="tx1"/>
              </a:gs>
              <a:gs pos="50000">
                <a:schemeClr val="accent2"/>
              </a:gs>
              <a:gs pos="100000">
                <a:schemeClr val="tx1"/>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p>
            <a:pPr algn="ctr">
              <a:defRPr/>
            </a:pPr>
            <a:endParaRPr lang="en-US" altLang="en-US" sz="1200" dirty="0">
              <a:latin typeface="Times New Roman" panose="02020603050405020304" pitchFamily="18" charset="0"/>
              <a:cs typeface="Times New Roman" panose="02020603050405020304" pitchFamily="18" charset="0"/>
            </a:endParaRPr>
          </a:p>
          <a:p>
            <a:pPr algn="ctr">
              <a:defRPr/>
            </a:pPr>
            <a:r>
              <a:rPr lang="en-US" altLang="en-US" sz="6800" dirty="0">
                <a:latin typeface="Times New Roman" panose="02020603050405020304" pitchFamily="18" charset="0"/>
                <a:cs typeface="Times New Roman" panose="02020603050405020304" pitchFamily="18" charset="0"/>
              </a:rPr>
              <a:t>IF  YOU  </a:t>
            </a:r>
            <a:r>
              <a:rPr lang="en-US" altLang="en-US" sz="6800" dirty="0">
                <a:solidFill>
                  <a:srgbClr val="FFFF00"/>
                </a:solidFill>
                <a:latin typeface="Times New Roman" panose="02020603050405020304" pitchFamily="18" charset="0"/>
                <a:cs typeface="Times New Roman" panose="02020603050405020304" pitchFamily="18" charset="0"/>
              </a:rPr>
              <a:t>PRAY</a:t>
            </a:r>
            <a:r>
              <a:rPr lang="en-US" altLang="en-US" sz="6800" dirty="0">
                <a:latin typeface="Times New Roman" panose="02020603050405020304" pitchFamily="18" charset="0"/>
                <a:cs typeface="Times New Roman" panose="02020603050405020304" pitchFamily="18" charset="0"/>
              </a:rPr>
              <a:t> ON  YOUR  </a:t>
            </a:r>
            <a:r>
              <a:rPr lang="en-US" altLang="en-US" sz="6800" u="sng" dirty="0">
                <a:latin typeface="Times New Roman" panose="02020603050405020304" pitchFamily="18" charset="0"/>
                <a:cs typeface="Times New Roman" panose="02020603050405020304" pitchFamily="18" charset="0"/>
              </a:rPr>
              <a:t>BEST</a:t>
            </a:r>
            <a:r>
              <a:rPr lang="en-US" altLang="en-US" sz="6800" dirty="0">
                <a:latin typeface="Times New Roman" panose="02020603050405020304" pitchFamily="18" charset="0"/>
                <a:cs typeface="Times New Roman" panose="02020603050405020304" pitchFamily="18" charset="0"/>
              </a:rPr>
              <a:t>   DAY-</a:t>
            </a:r>
          </a:p>
          <a:p>
            <a:pPr algn="ctr">
              <a:defRPr/>
            </a:pPr>
            <a:r>
              <a:rPr lang="en-US" altLang="en-US" sz="3300" dirty="0">
                <a:solidFill>
                  <a:schemeClr val="tx1"/>
                </a:solidFill>
                <a:latin typeface="Times New Roman" panose="02020603050405020304" pitchFamily="18" charset="0"/>
                <a:cs typeface="Times New Roman" panose="02020603050405020304" pitchFamily="18" charset="0"/>
              </a:rPr>
              <a:t> </a:t>
            </a:r>
          </a:p>
          <a:p>
            <a:pPr algn="ctr">
              <a:defRPr/>
            </a:pPr>
            <a:r>
              <a:rPr lang="en-US" altLang="en-US" sz="6400" dirty="0">
                <a:latin typeface="Times New Roman" panose="02020603050405020304" pitchFamily="18" charset="0"/>
                <a:cs typeface="Times New Roman" panose="02020603050405020304" pitchFamily="18" charset="0"/>
              </a:rPr>
              <a:t>YOU  WON’T HAVE  TO  </a:t>
            </a:r>
            <a:r>
              <a:rPr lang="en-US" altLang="en-US" sz="6400" dirty="0">
                <a:solidFill>
                  <a:srgbClr val="FFFF00"/>
                </a:solidFill>
                <a:latin typeface="Times New Roman" panose="02020603050405020304" pitchFamily="18" charset="0"/>
                <a:cs typeface="Times New Roman" panose="02020603050405020304" pitchFamily="18" charset="0"/>
              </a:rPr>
              <a:t>PRAY</a:t>
            </a:r>
            <a:r>
              <a:rPr lang="en-US" altLang="en-US" sz="6400" dirty="0">
                <a:latin typeface="Times New Roman" panose="02020603050405020304" pitchFamily="18" charset="0"/>
                <a:cs typeface="Times New Roman" panose="02020603050405020304" pitchFamily="18" charset="0"/>
              </a:rPr>
              <a:t>  ON  YOUR </a:t>
            </a:r>
            <a:r>
              <a:rPr lang="en-US" altLang="en-US" sz="6400" u="sng" dirty="0">
                <a:latin typeface="Times New Roman" panose="02020603050405020304" pitchFamily="18" charset="0"/>
                <a:cs typeface="Times New Roman" panose="02020603050405020304" pitchFamily="18" charset="0"/>
              </a:rPr>
              <a:t>WORST </a:t>
            </a:r>
            <a:r>
              <a:rPr lang="en-US" altLang="en-US" sz="6400" dirty="0">
                <a:latin typeface="Times New Roman" panose="02020603050405020304" pitchFamily="18" charset="0"/>
                <a:cs typeface="Times New Roman" panose="02020603050405020304" pitchFamily="18" charset="0"/>
              </a:rPr>
              <a:t> DAY!</a:t>
            </a:r>
          </a:p>
          <a:p>
            <a:pPr algn="ctr">
              <a:defRPr/>
            </a:pPr>
            <a:endParaRPr lang="en-US" altLang="en-US" sz="1200" dirty="0">
              <a:latin typeface="Times New Roman" panose="02020603050405020304" pitchFamily="18" charset="0"/>
              <a:cs typeface="Times New Roman" panose="02020603050405020304" pitchFamily="18" charset="0"/>
            </a:endParaRPr>
          </a:p>
          <a:p>
            <a:pPr algn="ctr">
              <a:defRPr/>
            </a:pPr>
            <a:endParaRPr lang="en-US" altLang="en-US" sz="800" dirty="0">
              <a:solidFill>
                <a:srgbClr val="009900"/>
              </a:solidFill>
              <a:latin typeface="Times New Roman" panose="02020603050405020304" pitchFamily="18" charset="0"/>
              <a:cs typeface="Arial" panose="020B0604020202020204" pitchFamily="34" charset="0"/>
            </a:endParaRPr>
          </a:p>
        </p:txBody>
      </p:sp>
    </p:spTree>
  </p:cSld>
  <p:clrMapOvr>
    <a:masterClrMapping/>
  </p:clrMapOvr>
  <p:transition spd="slow">
    <p:checker/>
    <p:sndAc>
      <p:stSnd>
        <p:snd r:embed="rId3" name="projctor.wav"/>
      </p:stSnd>
    </p:sndAc>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Text Box 2"/>
          <p:cNvSpPr txBox="1">
            <a:spLocks noChangeArrowheads="1"/>
          </p:cNvSpPr>
          <p:nvPr/>
        </p:nvSpPr>
        <p:spPr bwMode="auto">
          <a:xfrm>
            <a:off x="228600" y="1190625"/>
            <a:ext cx="6858000" cy="7877175"/>
          </a:xfrm>
          <a:prstGeom prst="rect">
            <a:avLst/>
          </a:prstGeom>
          <a:gradFill rotWithShape="0">
            <a:gsLst>
              <a:gs pos="0">
                <a:schemeClr val="tx1"/>
              </a:gs>
              <a:gs pos="50000">
                <a:srgbClr val="FF0000"/>
              </a:gs>
              <a:gs pos="100000">
                <a:schemeClr val="tx1"/>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en-US" altLang="en-US" sz="1200" dirty="0">
              <a:solidFill>
                <a:schemeClr val="bg1"/>
              </a:solidFill>
              <a:latin typeface="Times" panose="02020603050405020304" pitchFamily="18" charset="0"/>
              <a:cs typeface="Times New Roman" panose="02020603050405020304" pitchFamily="18" charset="0"/>
            </a:endParaRPr>
          </a:p>
          <a:p>
            <a:pPr>
              <a:defRPr/>
            </a:pPr>
            <a:r>
              <a:rPr lang="en-US" altLang="en-US" sz="1400" dirty="0">
                <a:solidFill>
                  <a:schemeClr val="bg1"/>
                </a:solidFill>
                <a:latin typeface="Times" panose="02020603050405020304" pitchFamily="18" charset="0"/>
                <a:cs typeface="Arial" panose="020B0604020202020204" pitchFamily="34" charset="0"/>
              </a:rPr>
              <a:t>1.       PRAYER TEAMS:</a:t>
            </a:r>
          </a:p>
          <a:p>
            <a:pPr>
              <a:defRPr/>
            </a:pPr>
            <a:r>
              <a:rPr lang="en-US" altLang="en-US" sz="1400" dirty="0">
                <a:solidFill>
                  <a:schemeClr val="bg1"/>
                </a:solidFill>
                <a:latin typeface="Times" panose="02020603050405020304" pitchFamily="18" charset="0"/>
                <a:cs typeface="Times New Roman" panose="02020603050405020304" pitchFamily="18" charset="0"/>
              </a:rPr>
              <a:t>          DIVIDE THE CHURCH INTO FOUR PRAYER TEAMS.   EVERYONE IS PLACED ON  A  PRAYER TEAM.   THESE TEAMS WILL BE ASSIGNED TO PRAY FOUR WEEKS  FOR THE NEEDS AND REQUESTS ASSOCIATED WITH ONE OF THE FOUR WEEKS  OF EACH MONTH.   THE PRIMARY EMPHASIS IS ON THE NEEDS IDENTIFIED BY THE FOUR CARE TEAMS (NEEDS OF THE VISITORS), BUT WILL INCLUDE ALL PRAYER  REQUESTS THAT COME TO THE CHURCH.</a:t>
            </a:r>
          </a:p>
          <a:p>
            <a:pPr>
              <a:defRPr/>
            </a:pPr>
            <a:endParaRPr lang="en-US" altLang="en-US" sz="1200" dirty="0">
              <a:solidFill>
                <a:schemeClr val="bg1"/>
              </a:solidFill>
              <a:latin typeface="Times" panose="02020603050405020304" pitchFamily="18" charset="0"/>
              <a:cs typeface="Times New Roman" panose="02020603050405020304" pitchFamily="18" charset="0"/>
            </a:endParaRPr>
          </a:p>
          <a:p>
            <a:pPr>
              <a:buFontTx/>
              <a:buAutoNum type="arabicPeriod" startAt="2"/>
              <a:defRPr/>
            </a:pPr>
            <a:r>
              <a:rPr lang="en-US" altLang="en-US" sz="1400" dirty="0">
                <a:solidFill>
                  <a:srgbClr val="FFFF00"/>
                </a:solidFill>
                <a:latin typeface="Times" panose="02020603050405020304" pitchFamily="18" charset="0"/>
                <a:cs typeface="Times New Roman" panose="02020603050405020304" pitchFamily="18" charset="0"/>
              </a:rPr>
              <a:t>DISPLAY OF PRAYER TEAMS – NAMES (PICTURE FRAMES OR POSTER, MUST BE EASILY CHANGED AND UPDATED AS PEOPLE ARE ADDED).</a:t>
            </a:r>
          </a:p>
          <a:p>
            <a:pPr>
              <a:defRPr/>
            </a:pPr>
            <a:endParaRPr lang="en-US" altLang="en-US" sz="1200" dirty="0">
              <a:solidFill>
                <a:srgbClr val="FFFF00"/>
              </a:solidFill>
              <a:latin typeface="Times" panose="02020603050405020304" pitchFamily="18" charset="0"/>
              <a:cs typeface="Times New Roman" panose="02020603050405020304" pitchFamily="18" charset="0"/>
            </a:endParaRPr>
          </a:p>
          <a:p>
            <a:pPr>
              <a:buFontTx/>
              <a:buAutoNum type="arabicPeriod" startAt="3"/>
              <a:defRPr/>
            </a:pPr>
            <a:r>
              <a:rPr lang="en-US" altLang="en-US" sz="1400" dirty="0">
                <a:solidFill>
                  <a:schemeClr val="bg1"/>
                </a:solidFill>
                <a:latin typeface="Times" panose="02020603050405020304" pitchFamily="18" charset="0"/>
                <a:cs typeface="Times New Roman" panose="02020603050405020304" pitchFamily="18" charset="0"/>
              </a:rPr>
              <a:t>POSTER FOR PRAYER AND FASTING FAITH PROMISE - THERMOMETER TO VISIBLY DISPLAY THE TOTAL OF THE PRAYER AND FASTING FAITH PROMISE COMMITMENTS OF THE CHURCH.</a:t>
            </a:r>
          </a:p>
          <a:p>
            <a:pPr>
              <a:defRPr/>
            </a:pPr>
            <a:endParaRPr lang="en-US" altLang="en-US" sz="1200" dirty="0">
              <a:solidFill>
                <a:schemeClr val="bg1"/>
              </a:solidFill>
              <a:latin typeface="Times" panose="02020603050405020304" pitchFamily="18" charset="0"/>
              <a:cs typeface="Times New Roman" panose="02020603050405020304" pitchFamily="18" charset="0"/>
            </a:endParaRPr>
          </a:p>
          <a:p>
            <a:pPr>
              <a:buFontTx/>
              <a:buAutoNum type="arabicPeriod" startAt="4"/>
              <a:defRPr/>
            </a:pPr>
            <a:r>
              <a:rPr lang="en-US" altLang="en-US" sz="1400" dirty="0">
                <a:solidFill>
                  <a:srgbClr val="FFFF00"/>
                </a:solidFill>
                <a:latin typeface="Times" panose="02020603050405020304" pitchFamily="18" charset="0"/>
                <a:cs typeface="Times New Roman" panose="02020603050405020304" pitchFamily="18" charset="0"/>
              </a:rPr>
              <a:t>POSTER TO DISPLAY MONTHLY OFFERING OF SACRIFICE PRAYER &amp; </a:t>
            </a:r>
          </a:p>
          <a:p>
            <a:pPr>
              <a:defRPr/>
            </a:pPr>
            <a:r>
              <a:rPr lang="en-US" altLang="en-US" sz="1400" dirty="0">
                <a:solidFill>
                  <a:srgbClr val="FFFF00"/>
                </a:solidFill>
                <a:latin typeface="Times" panose="02020603050405020304" pitchFamily="18" charset="0"/>
                <a:cs typeface="Times New Roman" panose="02020603050405020304" pitchFamily="18" charset="0"/>
              </a:rPr>
              <a:t>          FASTING  </a:t>
            </a:r>
            <a:r>
              <a:rPr lang="en-US" altLang="en-US" sz="1500" dirty="0">
                <a:solidFill>
                  <a:srgbClr val="FFFF00"/>
                </a:solidFill>
                <a:latin typeface="Times" panose="02020603050405020304" pitchFamily="18" charset="0"/>
                <a:cs typeface="Times New Roman" panose="02020603050405020304" pitchFamily="18" charset="0"/>
              </a:rPr>
              <a:t>(taken from the faith promise pledges for prayer and fasting).</a:t>
            </a:r>
            <a:r>
              <a:rPr lang="en-US" altLang="en-US" sz="1400" dirty="0">
                <a:solidFill>
                  <a:srgbClr val="FFFF00"/>
                </a:solidFill>
                <a:latin typeface="Times" panose="02020603050405020304" pitchFamily="18" charset="0"/>
                <a:cs typeface="Times New Roman" panose="02020603050405020304" pitchFamily="18" charset="0"/>
              </a:rPr>
              <a:t> </a:t>
            </a:r>
          </a:p>
          <a:p>
            <a:pPr>
              <a:defRPr/>
            </a:pPr>
            <a:endParaRPr lang="en-US" altLang="en-US" sz="1200" dirty="0">
              <a:solidFill>
                <a:srgbClr val="FFFF00"/>
              </a:solidFill>
              <a:latin typeface="Times" panose="02020603050405020304" pitchFamily="18" charset="0"/>
              <a:cs typeface="Times New Roman" panose="02020603050405020304" pitchFamily="18" charset="0"/>
            </a:endParaRPr>
          </a:p>
          <a:p>
            <a:pPr>
              <a:buFontTx/>
              <a:buAutoNum type="arabicPeriod" startAt="5"/>
              <a:defRPr/>
            </a:pPr>
            <a:r>
              <a:rPr lang="en-US" altLang="en-US" sz="1400" dirty="0">
                <a:solidFill>
                  <a:schemeClr val="bg1"/>
                </a:solidFill>
                <a:latin typeface="Times" panose="02020603050405020304" pitchFamily="18" charset="0"/>
                <a:cs typeface="Times New Roman" panose="02020603050405020304" pitchFamily="18" charset="0"/>
              </a:rPr>
              <a:t>REDECORATE / FURNISH PRAYER ROOM. </a:t>
            </a:r>
          </a:p>
          <a:p>
            <a:pPr>
              <a:defRPr/>
            </a:pPr>
            <a:endParaRPr lang="en-US" altLang="en-US" sz="1200" dirty="0">
              <a:solidFill>
                <a:schemeClr val="bg1"/>
              </a:solidFill>
              <a:latin typeface="Times" panose="02020603050405020304" pitchFamily="18" charset="0"/>
              <a:cs typeface="Times New Roman" panose="02020603050405020304" pitchFamily="18" charset="0"/>
            </a:endParaRPr>
          </a:p>
          <a:p>
            <a:pPr>
              <a:buFontTx/>
              <a:buAutoNum type="arabicPeriod" startAt="6"/>
              <a:defRPr/>
            </a:pPr>
            <a:r>
              <a:rPr lang="en-US" altLang="en-US" sz="1400" dirty="0">
                <a:solidFill>
                  <a:srgbClr val="FFFF00"/>
                </a:solidFill>
                <a:latin typeface="Times" panose="02020603050405020304" pitchFamily="18" charset="0"/>
                <a:cs typeface="Times New Roman" panose="02020603050405020304" pitchFamily="18" charset="0"/>
              </a:rPr>
              <a:t>MAIL BOXES FOR FOUR PRAYER TEAMS.</a:t>
            </a:r>
          </a:p>
          <a:p>
            <a:pPr>
              <a:defRPr/>
            </a:pPr>
            <a:endParaRPr lang="en-US" altLang="en-US" sz="1200" dirty="0">
              <a:solidFill>
                <a:srgbClr val="FFFF00"/>
              </a:solidFill>
              <a:latin typeface="Times" panose="02020603050405020304" pitchFamily="18" charset="0"/>
              <a:cs typeface="Times New Roman" panose="02020603050405020304" pitchFamily="18" charset="0"/>
            </a:endParaRPr>
          </a:p>
          <a:p>
            <a:pPr>
              <a:buFontTx/>
              <a:buAutoNum type="arabicPeriod" startAt="7"/>
              <a:defRPr/>
            </a:pPr>
            <a:r>
              <a:rPr lang="en-US" altLang="en-US" sz="1400" dirty="0">
                <a:solidFill>
                  <a:schemeClr val="bg1"/>
                </a:solidFill>
                <a:latin typeface="Times" panose="02020603050405020304" pitchFamily="18" charset="0"/>
                <a:cs typeface="Times New Roman" panose="02020603050405020304" pitchFamily="18" charset="0"/>
              </a:rPr>
              <a:t>PRAYER AGENDAS - DAILY, PRE-SERVICE, CHILDREN (IN PLASTIC COVERS).</a:t>
            </a:r>
          </a:p>
          <a:p>
            <a:pPr>
              <a:defRPr/>
            </a:pPr>
            <a:endParaRPr lang="en-US" altLang="en-US" sz="1200" dirty="0">
              <a:solidFill>
                <a:schemeClr val="bg1"/>
              </a:solidFill>
              <a:latin typeface="Times" panose="02020603050405020304" pitchFamily="18" charset="0"/>
              <a:cs typeface="Times New Roman" panose="02020603050405020304" pitchFamily="18" charset="0"/>
            </a:endParaRPr>
          </a:p>
          <a:p>
            <a:pPr>
              <a:defRPr/>
            </a:pPr>
            <a:r>
              <a:rPr lang="en-US" altLang="en-US" sz="1400" dirty="0">
                <a:solidFill>
                  <a:srgbClr val="FFFF00"/>
                </a:solidFill>
                <a:latin typeface="Times" panose="02020603050405020304" pitchFamily="18" charset="0"/>
                <a:cs typeface="Times New Roman" panose="02020603050405020304" pitchFamily="18" charset="0"/>
              </a:rPr>
              <a:t>8.</a:t>
            </a:r>
            <a:r>
              <a:rPr lang="en-US" altLang="en-US" sz="1400" dirty="0">
                <a:solidFill>
                  <a:schemeClr val="bg1"/>
                </a:solidFill>
                <a:latin typeface="Times" panose="02020603050405020304" pitchFamily="18" charset="0"/>
                <a:cs typeface="Times New Roman" panose="02020603050405020304" pitchFamily="18" charset="0"/>
              </a:rPr>
              <a:t>       </a:t>
            </a:r>
            <a:r>
              <a:rPr lang="en-US" altLang="en-US" sz="1400" dirty="0">
                <a:solidFill>
                  <a:srgbClr val="FFFF00"/>
                </a:solidFill>
                <a:latin typeface="Times" panose="02020603050405020304" pitchFamily="18" charset="0"/>
                <a:cs typeface="Times New Roman" panose="02020603050405020304" pitchFamily="18" charset="0"/>
              </a:rPr>
              <a:t>MAKE TWO COLOR CARDS AVAILABLE:</a:t>
            </a:r>
          </a:p>
          <a:p>
            <a:pPr>
              <a:defRPr/>
            </a:pPr>
            <a:r>
              <a:rPr lang="en-US" altLang="en-US" sz="1400" dirty="0">
                <a:solidFill>
                  <a:srgbClr val="FFFF00"/>
                </a:solidFill>
                <a:latin typeface="Times" panose="02020603050405020304" pitchFamily="18" charset="0"/>
                <a:cs typeface="Times New Roman" panose="02020603050405020304" pitchFamily="18" charset="0"/>
              </a:rPr>
              <a:t>              -  ONE FOR THE FAITH PROMISE PRAYER AND FASTING </a:t>
            </a:r>
          </a:p>
          <a:p>
            <a:pPr>
              <a:defRPr/>
            </a:pPr>
            <a:r>
              <a:rPr lang="en-US" altLang="en-US" sz="1400" dirty="0">
                <a:solidFill>
                  <a:srgbClr val="FFFF00"/>
                </a:solidFill>
                <a:latin typeface="Times" panose="02020603050405020304" pitchFamily="18" charset="0"/>
                <a:cs typeface="Times New Roman" panose="02020603050405020304" pitchFamily="18" charset="0"/>
              </a:rPr>
              <a:t>                 COMMITMENT.    </a:t>
            </a:r>
          </a:p>
          <a:p>
            <a:pPr>
              <a:defRPr/>
            </a:pPr>
            <a:r>
              <a:rPr lang="en-US" altLang="en-US" sz="1400" dirty="0">
                <a:solidFill>
                  <a:srgbClr val="FFFF00"/>
                </a:solidFill>
                <a:latin typeface="Times" panose="02020603050405020304" pitchFamily="18" charset="0"/>
                <a:cs typeface="Times New Roman" panose="02020603050405020304" pitchFamily="18" charset="0"/>
              </a:rPr>
              <a:t>              -  ONE FOR THE PRAYER AND FASTING OFFERING  (</a:t>
            </a:r>
            <a:r>
              <a:rPr lang="en-US" altLang="en-US" sz="1500" dirty="0">
                <a:solidFill>
                  <a:srgbClr val="FFFF00"/>
                </a:solidFill>
                <a:latin typeface="Times" panose="02020603050405020304" pitchFamily="18" charset="0"/>
                <a:cs typeface="Times New Roman" panose="02020603050405020304" pitchFamily="18" charset="0"/>
              </a:rPr>
              <a:t>Make these  </a:t>
            </a:r>
          </a:p>
          <a:p>
            <a:pPr>
              <a:defRPr/>
            </a:pPr>
            <a:r>
              <a:rPr lang="en-US" altLang="en-US" sz="1500" dirty="0">
                <a:solidFill>
                  <a:srgbClr val="FFFF00"/>
                </a:solidFill>
                <a:latin typeface="Times" panose="02020603050405020304" pitchFamily="18" charset="0"/>
                <a:cs typeface="Times New Roman" panose="02020603050405020304" pitchFamily="18" charset="0"/>
              </a:rPr>
              <a:t>                available with the offering envelopes as well as in  the prayer room).</a:t>
            </a:r>
          </a:p>
          <a:p>
            <a:pPr>
              <a:defRPr/>
            </a:pPr>
            <a:endParaRPr lang="en-US" altLang="en-US" sz="1200" dirty="0">
              <a:solidFill>
                <a:srgbClr val="FFFF00"/>
              </a:solidFill>
              <a:latin typeface="Times" panose="02020603050405020304" pitchFamily="18" charset="0"/>
              <a:cs typeface="Times New Roman" panose="02020603050405020304" pitchFamily="18" charset="0"/>
            </a:endParaRPr>
          </a:p>
          <a:p>
            <a:pPr>
              <a:defRPr/>
            </a:pPr>
            <a:r>
              <a:rPr lang="en-US" altLang="en-US" sz="1400" dirty="0">
                <a:solidFill>
                  <a:schemeClr val="bg1"/>
                </a:solidFill>
                <a:latin typeface="Times" panose="02020603050405020304" pitchFamily="18" charset="0"/>
                <a:cs typeface="Times New Roman" panose="02020603050405020304" pitchFamily="18" charset="0"/>
              </a:rPr>
              <a:t>9.       PROVIDE A TABLE IN THE PRAYER ROOM TO DISPLAY THE ITEMS.</a:t>
            </a:r>
          </a:p>
          <a:p>
            <a:pPr>
              <a:defRPr/>
            </a:pPr>
            <a:endParaRPr lang="en-US" altLang="en-US" sz="3200" dirty="0">
              <a:solidFill>
                <a:schemeClr val="bg1"/>
              </a:solidFill>
            </a:endParaRPr>
          </a:p>
        </p:txBody>
      </p:sp>
      <p:sp>
        <p:nvSpPr>
          <p:cNvPr id="154627" name="Text Box 3"/>
          <p:cNvSpPr txBox="1">
            <a:spLocks noChangeArrowheads="1"/>
          </p:cNvSpPr>
          <p:nvPr/>
        </p:nvSpPr>
        <p:spPr bwMode="auto">
          <a:xfrm>
            <a:off x="228600" y="166688"/>
            <a:ext cx="6781800" cy="900112"/>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00" dirty="0">
              <a:solidFill>
                <a:srgbClr val="FF0000"/>
              </a:solidFill>
              <a:latin typeface="Elephant" panose="02020904090505020303" pitchFamily="18" charset="0"/>
              <a:cs typeface="Times New Roman" panose="02020603050405020304" pitchFamily="18" charset="0"/>
            </a:endParaRPr>
          </a:p>
          <a:p>
            <a:pPr algn="ctr"/>
            <a:r>
              <a:rPr lang="en-US" altLang="en-US" sz="1800" dirty="0">
                <a:solidFill>
                  <a:srgbClr val="FF0000"/>
                </a:solidFill>
                <a:latin typeface="Elephant" panose="02020904090505020303" pitchFamily="18" charset="0"/>
                <a:cs typeface="Times New Roman" panose="02020603050405020304" pitchFamily="18" charset="0"/>
              </a:rPr>
              <a:t>SUGGESTIONS  FOR  ELEVATING </a:t>
            </a:r>
          </a:p>
          <a:p>
            <a:pPr algn="ctr"/>
            <a:r>
              <a:rPr lang="en-US" altLang="en-US" sz="1800" dirty="0">
                <a:solidFill>
                  <a:srgbClr val="FF0000"/>
                </a:solidFill>
                <a:latin typeface="Elephant" panose="02020904090505020303" pitchFamily="18" charset="0"/>
                <a:cs typeface="Times New Roman" panose="02020603050405020304" pitchFamily="18" charset="0"/>
              </a:rPr>
              <a:t>THE  PRAYER  MINISTRY  IN  THE  CHURCH</a:t>
            </a:r>
          </a:p>
          <a:p>
            <a:pPr algn="ctr"/>
            <a:endParaRPr lang="en-US" altLang="en-US" sz="800" dirty="0">
              <a:solidFill>
                <a:srgbClr val="FF0000"/>
              </a:solidFill>
              <a:latin typeface="Elephant" panose="02020904090505020303" pitchFamily="18" charset="0"/>
            </a:endParaRPr>
          </a:p>
        </p:txBody>
      </p:sp>
    </p:spTree>
  </p:cSld>
  <p:clrMapOvr>
    <a:masterClrMapping/>
  </p:clrMapOvr>
  <p:transition spd="slow">
    <p:checker/>
    <p:sndAc>
      <p:stSnd>
        <p:snd r:embed="rId3" name="projctor.wav"/>
      </p:stSnd>
    </p:sndAc>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21557" y="2986881"/>
            <a:ext cx="7238265" cy="1354217"/>
          </a:xfrm>
          <a:prstGeom prst="rect">
            <a:avLst/>
          </a:prstGeom>
          <a:noFill/>
        </p:spPr>
        <p:txBody>
          <a:bodyPr wrap="none" rtlCol="0">
            <a:spAutoFit/>
          </a:bodyPr>
          <a:lstStyle/>
          <a:p>
            <a:pPr algn="ctr"/>
            <a:r>
              <a:rPr lang="en-US" dirty="0">
                <a:solidFill>
                  <a:schemeClr val="tx1"/>
                </a:solidFill>
              </a:rPr>
              <a:t>Section F</a:t>
            </a:r>
          </a:p>
          <a:p>
            <a:pPr algn="ctr"/>
            <a:endParaRPr lang="en-US" sz="1000" dirty="0">
              <a:solidFill>
                <a:schemeClr val="tx1"/>
              </a:solidFill>
            </a:endParaRPr>
          </a:p>
          <a:p>
            <a:pPr algn="ctr"/>
            <a:r>
              <a:rPr lang="en-US" sz="3200" dirty="0">
                <a:solidFill>
                  <a:schemeClr val="tx1"/>
                </a:solidFill>
              </a:rPr>
              <a:t>The Path to the Supernatural</a:t>
            </a:r>
          </a:p>
        </p:txBody>
      </p:sp>
    </p:spTree>
    <p:extLst>
      <p:ext uri="{BB962C8B-B14F-4D97-AF65-F5344CB8AC3E}">
        <p14:creationId xmlns:p14="http://schemas.microsoft.com/office/powerpoint/2010/main" val="3262547316"/>
      </p:ext>
    </p:extLst>
  </p:cSld>
  <p:clrMapOvr>
    <a:masterClrMapping/>
  </p:clrMapOvr>
  <p:transition spd="slow">
    <p:checker/>
    <p:sndAc>
      <p:stSnd>
        <p:snd r:embed="rId2" name="projctor.wav"/>
      </p:stSnd>
    </p:sndAc>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AutoShape 2"/>
          <p:cNvSpPr>
            <a:spLocks noChangeArrowheads="1"/>
          </p:cNvSpPr>
          <p:nvPr/>
        </p:nvSpPr>
        <p:spPr bwMode="auto">
          <a:xfrm rot="-5400000">
            <a:off x="1104900" y="-342900"/>
            <a:ext cx="1600200" cy="3352800"/>
          </a:xfrm>
          <a:prstGeom prst="rtTriangle">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600" b="0" dirty="0">
              <a:solidFill>
                <a:schemeClr val="tx1"/>
              </a:solidFill>
              <a:latin typeface="Arial Black" panose="020B0A04020102020204" pitchFamily="34" charset="0"/>
            </a:endParaRPr>
          </a:p>
        </p:txBody>
      </p:sp>
      <p:sp>
        <p:nvSpPr>
          <p:cNvPr id="156675" name="AutoShape 3"/>
          <p:cNvSpPr>
            <a:spLocks noChangeArrowheads="1"/>
          </p:cNvSpPr>
          <p:nvPr/>
        </p:nvSpPr>
        <p:spPr bwMode="auto">
          <a:xfrm rot="5400000" flipH="1">
            <a:off x="4610100" y="-342900"/>
            <a:ext cx="1600200" cy="3352800"/>
          </a:xfrm>
          <a:prstGeom prst="rtTriangle">
            <a:avLst/>
          </a:prstGeom>
          <a:solidFill>
            <a:schemeClr val="accent2"/>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600" b="0" dirty="0">
              <a:solidFill>
                <a:schemeClr val="tx1"/>
              </a:solidFill>
              <a:latin typeface="Arial Black" panose="020B0A04020102020204" pitchFamily="34" charset="0"/>
            </a:endParaRPr>
          </a:p>
        </p:txBody>
      </p:sp>
      <p:sp>
        <p:nvSpPr>
          <p:cNvPr id="156676" name="Line 4"/>
          <p:cNvSpPr>
            <a:spLocks noChangeShapeType="1"/>
          </p:cNvSpPr>
          <p:nvPr/>
        </p:nvSpPr>
        <p:spPr bwMode="auto">
          <a:xfrm>
            <a:off x="1676400" y="1447800"/>
            <a:ext cx="3962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6677" name="Rectangle 5"/>
          <p:cNvSpPr>
            <a:spLocks noChangeArrowheads="1"/>
          </p:cNvSpPr>
          <p:nvPr/>
        </p:nvSpPr>
        <p:spPr bwMode="auto">
          <a:xfrm>
            <a:off x="3733800" y="2133600"/>
            <a:ext cx="3352800" cy="2743200"/>
          </a:xfrm>
          <a:prstGeom prst="rect">
            <a:avLst/>
          </a:prstGeom>
          <a:solidFill>
            <a:schemeClr val="accent2"/>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600" b="0" dirty="0">
              <a:solidFill>
                <a:schemeClr val="tx1"/>
              </a:solidFill>
              <a:latin typeface="Arial Black" panose="020B0A04020102020204" pitchFamily="34" charset="0"/>
            </a:endParaRPr>
          </a:p>
        </p:txBody>
      </p:sp>
      <p:sp>
        <p:nvSpPr>
          <p:cNvPr id="156678" name="Text Box 6"/>
          <p:cNvSpPr txBox="1">
            <a:spLocks noChangeArrowheads="1"/>
          </p:cNvSpPr>
          <p:nvPr/>
        </p:nvSpPr>
        <p:spPr bwMode="auto">
          <a:xfrm>
            <a:off x="2484438" y="982663"/>
            <a:ext cx="2265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latin typeface="Arial Black" panose="020B0A04020102020204" pitchFamily="34" charset="0"/>
              </a:rPr>
              <a:t>C H U  R C H</a:t>
            </a:r>
          </a:p>
        </p:txBody>
      </p:sp>
      <p:sp>
        <p:nvSpPr>
          <p:cNvPr id="156679" name="Rectangle 7"/>
          <p:cNvSpPr>
            <a:spLocks noChangeArrowheads="1"/>
          </p:cNvSpPr>
          <p:nvPr/>
        </p:nvSpPr>
        <p:spPr bwMode="auto">
          <a:xfrm>
            <a:off x="5257800" y="6248400"/>
            <a:ext cx="1447800" cy="2133600"/>
          </a:xfrm>
          <a:prstGeom prst="rect">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600" b="0" dirty="0">
              <a:solidFill>
                <a:schemeClr val="tx1"/>
              </a:solidFill>
              <a:latin typeface="Arial Black" panose="020B0A04020102020204" pitchFamily="34" charset="0"/>
            </a:endParaRPr>
          </a:p>
        </p:txBody>
      </p:sp>
      <p:sp>
        <p:nvSpPr>
          <p:cNvPr id="156680" name="Text Box 8"/>
          <p:cNvSpPr txBox="1">
            <a:spLocks noChangeArrowheads="1"/>
          </p:cNvSpPr>
          <p:nvPr/>
        </p:nvSpPr>
        <p:spPr bwMode="auto">
          <a:xfrm>
            <a:off x="2133600" y="6308725"/>
            <a:ext cx="14430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latin typeface="Arial Black" panose="020B0A04020102020204" pitchFamily="34" charset="0"/>
              </a:rPr>
              <a:t>   </a:t>
            </a:r>
            <a:r>
              <a:rPr lang="en-US" altLang="en-US" sz="1800" b="0" u="sng" dirty="0">
                <a:latin typeface="Arial Black" panose="020B0A04020102020204" pitchFamily="34" charset="0"/>
              </a:rPr>
              <a:t>SPIRIT</a:t>
            </a:r>
          </a:p>
          <a:p>
            <a:endParaRPr lang="en-US" altLang="en-US" sz="800" b="0" u="sng" dirty="0">
              <a:latin typeface="Arial Black" panose="020B0A04020102020204" pitchFamily="34" charset="0"/>
            </a:endParaRPr>
          </a:p>
          <a:p>
            <a:r>
              <a:rPr lang="en-US" altLang="en-US" sz="1400" b="0" dirty="0">
                <a:latin typeface="Arial Black" panose="020B0A04020102020204" pitchFamily="34" charset="0"/>
              </a:rPr>
              <a:t>Supernatural</a:t>
            </a:r>
          </a:p>
        </p:txBody>
      </p:sp>
      <p:sp>
        <p:nvSpPr>
          <p:cNvPr id="156681" name="Text Box 9"/>
          <p:cNvSpPr txBox="1">
            <a:spLocks noChangeArrowheads="1"/>
          </p:cNvSpPr>
          <p:nvPr/>
        </p:nvSpPr>
        <p:spPr bwMode="auto">
          <a:xfrm>
            <a:off x="3810000" y="6324600"/>
            <a:ext cx="1204913"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chemeClr val="tx1"/>
                </a:solidFill>
                <a:latin typeface="Arial Black" panose="020B0A04020102020204" pitchFamily="34" charset="0"/>
              </a:rPr>
              <a:t> </a:t>
            </a:r>
            <a:r>
              <a:rPr lang="en-US" altLang="en-US" sz="1800" b="0" u="sng" dirty="0">
                <a:latin typeface="Arial Black" panose="020B0A04020102020204" pitchFamily="34" charset="0"/>
              </a:rPr>
              <a:t>SOUL</a:t>
            </a:r>
          </a:p>
          <a:p>
            <a:endParaRPr lang="en-US" altLang="en-US" sz="400" b="0" u="sng" dirty="0">
              <a:latin typeface="Arial Black" panose="020B0A04020102020204" pitchFamily="34" charset="0"/>
            </a:endParaRPr>
          </a:p>
          <a:p>
            <a:r>
              <a:rPr lang="en-US" altLang="en-US" sz="1600" b="0" dirty="0">
                <a:latin typeface="Arial Black" panose="020B0A04020102020204" pitchFamily="34" charset="0"/>
              </a:rPr>
              <a:t>- </a:t>
            </a:r>
            <a:r>
              <a:rPr lang="en-US" altLang="en-US" sz="1200" b="0" dirty="0">
                <a:latin typeface="Arial Black" panose="020B0A04020102020204" pitchFamily="34" charset="0"/>
              </a:rPr>
              <a:t>WILL</a:t>
            </a:r>
          </a:p>
          <a:p>
            <a:r>
              <a:rPr lang="en-US" altLang="en-US" sz="1200" b="0" dirty="0">
                <a:latin typeface="Arial Black" panose="020B0A04020102020204" pitchFamily="34" charset="0"/>
              </a:rPr>
              <a:t>- MIND</a:t>
            </a:r>
          </a:p>
          <a:p>
            <a:pPr>
              <a:buFontTx/>
              <a:buChar char="-"/>
            </a:pPr>
            <a:r>
              <a:rPr lang="en-US" altLang="en-US" sz="1200" b="0" dirty="0">
                <a:latin typeface="Arial Black" panose="020B0A04020102020204" pitchFamily="34" charset="0"/>
              </a:rPr>
              <a:t> EMOTIONS</a:t>
            </a:r>
          </a:p>
          <a:p>
            <a:pPr>
              <a:buFontTx/>
              <a:buChar char="-"/>
            </a:pPr>
            <a:endParaRPr lang="en-US" altLang="en-US" sz="800" b="0" dirty="0">
              <a:latin typeface="Arial Black" panose="020B0A04020102020204" pitchFamily="34" charset="0"/>
            </a:endParaRPr>
          </a:p>
          <a:p>
            <a:r>
              <a:rPr lang="en-US" altLang="en-US" sz="1200" b="0" dirty="0">
                <a:latin typeface="Arial Black" panose="020B0A04020102020204" pitchFamily="34" charset="0"/>
              </a:rPr>
              <a:t>   Natural</a:t>
            </a:r>
          </a:p>
          <a:p>
            <a:r>
              <a:rPr lang="en-US" altLang="en-US" sz="1200" b="0" dirty="0">
                <a:latin typeface="Arial Black" panose="020B0A04020102020204" pitchFamily="34" charset="0"/>
              </a:rPr>
              <a:t>   Talents</a:t>
            </a:r>
          </a:p>
          <a:p>
            <a:r>
              <a:rPr lang="en-US" altLang="en-US" sz="1200" b="0" dirty="0">
                <a:latin typeface="Arial Black" panose="020B0A04020102020204" pitchFamily="34" charset="0"/>
              </a:rPr>
              <a:t>   Giftings</a:t>
            </a:r>
          </a:p>
          <a:p>
            <a:r>
              <a:rPr lang="en-US" altLang="en-US" sz="1200" b="0" dirty="0">
                <a:latin typeface="Arial Black" panose="020B0A04020102020204" pitchFamily="34" charset="0"/>
              </a:rPr>
              <a:t>        &amp;</a:t>
            </a:r>
          </a:p>
          <a:p>
            <a:r>
              <a:rPr lang="en-US" altLang="en-US" sz="1200" b="0" dirty="0">
                <a:latin typeface="Arial Black" panose="020B0A04020102020204" pitchFamily="34" charset="0"/>
              </a:rPr>
              <a:t>   Abilities</a:t>
            </a:r>
          </a:p>
        </p:txBody>
      </p:sp>
      <p:sp>
        <p:nvSpPr>
          <p:cNvPr id="156682" name="Text Box 10"/>
          <p:cNvSpPr txBox="1">
            <a:spLocks noChangeArrowheads="1"/>
          </p:cNvSpPr>
          <p:nvPr/>
        </p:nvSpPr>
        <p:spPr bwMode="auto">
          <a:xfrm>
            <a:off x="5568950" y="6248400"/>
            <a:ext cx="90805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u="sng" dirty="0">
                <a:latin typeface="Arial Black" panose="020B0A04020102020204" pitchFamily="34" charset="0"/>
              </a:rPr>
              <a:t>BODY</a:t>
            </a:r>
          </a:p>
          <a:p>
            <a:pPr algn="ctr"/>
            <a:endParaRPr lang="en-US" altLang="en-US" sz="1800" b="0" u="sng" dirty="0">
              <a:latin typeface="Arial Black" panose="020B0A04020102020204" pitchFamily="34" charset="0"/>
            </a:endParaRPr>
          </a:p>
          <a:p>
            <a:pPr algn="ctr"/>
            <a:endParaRPr lang="en-US" altLang="en-US" sz="800" dirty="0">
              <a:latin typeface="Times New Roman" panose="02020603050405020304" pitchFamily="18" charset="0"/>
            </a:endParaRPr>
          </a:p>
          <a:p>
            <a:pPr algn="ctr"/>
            <a:r>
              <a:rPr lang="en-US" altLang="en-US" sz="1400" dirty="0">
                <a:latin typeface="Times New Roman" panose="02020603050405020304" pitchFamily="18" charset="0"/>
              </a:rPr>
              <a:t>THE</a:t>
            </a:r>
          </a:p>
          <a:p>
            <a:pPr algn="ctr"/>
            <a:r>
              <a:rPr lang="en-US" altLang="en-US" sz="1400" dirty="0">
                <a:latin typeface="Times New Roman" panose="02020603050405020304" pitchFamily="18" charset="0"/>
              </a:rPr>
              <a:t>FIVE</a:t>
            </a:r>
          </a:p>
          <a:p>
            <a:pPr algn="ctr"/>
            <a:r>
              <a:rPr lang="en-US" altLang="en-US" sz="1400" dirty="0">
                <a:latin typeface="Times New Roman" panose="02020603050405020304" pitchFamily="18" charset="0"/>
              </a:rPr>
              <a:t>SENSES</a:t>
            </a:r>
          </a:p>
        </p:txBody>
      </p:sp>
      <p:sp>
        <p:nvSpPr>
          <p:cNvPr id="156683" name="Rectangle 11"/>
          <p:cNvSpPr>
            <a:spLocks noChangeArrowheads="1"/>
          </p:cNvSpPr>
          <p:nvPr/>
        </p:nvSpPr>
        <p:spPr bwMode="auto">
          <a:xfrm>
            <a:off x="2057400" y="5562600"/>
            <a:ext cx="4724400" cy="28956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56684" name="Line 12"/>
          <p:cNvSpPr>
            <a:spLocks noChangeShapeType="1"/>
          </p:cNvSpPr>
          <p:nvPr/>
        </p:nvSpPr>
        <p:spPr bwMode="auto">
          <a:xfrm>
            <a:off x="2057400" y="5867400"/>
            <a:ext cx="472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6685" name="Line 13"/>
          <p:cNvSpPr>
            <a:spLocks noChangeShapeType="1"/>
          </p:cNvSpPr>
          <p:nvPr/>
        </p:nvSpPr>
        <p:spPr bwMode="auto">
          <a:xfrm>
            <a:off x="3657600" y="5562600"/>
            <a:ext cx="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6686" name="Text Box 14"/>
          <p:cNvSpPr txBox="1">
            <a:spLocks noChangeArrowheads="1"/>
          </p:cNvSpPr>
          <p:nvPr/>
        </p:nvSpPr>
        <p:spPr bwMode="auto">
          <a:xfrm>
            <a:off x="2292350" y="5181600"/>
            <a:ext cx="441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    B o r n   A g a i n   B e l i e v e r </a:t>
            </a:r>
          </a:p>
        </p:txBody>
      </p:sp>
      <p:sp>
        <p:nvSpPr>
          <p:cNvPr id="156687" name="Text Box 15"/>
          <p:cNvSpPr txBox="1">
            <a:spLocks noChangeArrowheads="1"/>
          </p:cNvSpPr>
          <p:nvPr/>
        </p:nvSpPr>
        <p:spPr bwMode="auto">
          <a:xfrm>
            <a:off x="2033588" y="5562600"/>
            <a:ext cx="162401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rgbClr val="FF0000"/>
                </a:solidFill>
                <a:latin typeface="Times New Roman" panose="02020603050405020304" pitchFamily="18" charset="0"/>
              </a:rPr>
              <a:t>SPIRITUAL MAN</a:t>
            </a:r>
          </a:p>
          <a:p>
            <a:endParaRPr lang="en-US" altLang="en-US" sz="600" dirty="0">
              <a:solidFill>
                <a:srgbClr val="FF0000"/>
              </a:solidFill>
              <a:latin typeface="Times New Roman" panose="02020603050405020304" pitchFamily="18" charset="0"/>
            </a:endParaRPr>
          </a:p>
          <a:p>
            <a:r>
              <a:rPr lang="en-US" altLang="en-US" sz="1400" dirty="0">
                <a:solidFill>
                  <a:srgbClr val="FF0000"/>
                </a:solidFill>
                <a:latin typeface="Arial Black" panose="020B0A04020102020204" pitchFamily="34" charset="0"/>
              </a:rPr>
              <a:t>   </a:t>
            </a:r>
            <a:r>
              <a:rPr lang="en-US" altLang="en-US" sz="1400" dirty="0">
                <a:solidFill>
                  <a:srgbClr val="FF0000"/>
                </a:solidFill>
                <a:latin typeface="Times New Roman" panose="02020603050405020304" pitchFamily="18" charset="0"/>
              </a:rPr>
              <a:t>Son   of God</a:t>
            </a:r>
          </a:p>
        </p:txBody>
      </p:sp>
      <p:sp>
        <p:nvSpPr>
          <p:cNvPr id="156688" name="Text Box 16"/>
          <p:cNvSpPr txBox="1">
            <a:spLocks noChangeArrowheads="1"/>
          </p:cNvSpPr>
          <p:nvPr/>
        </p:nvSpPr>
        <p:spPr bwMode="auto">
          <a:xfrm>
            <a:off x="4217988" y="5562600"/>
            <a:ext cx="1801812"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chemeClr val="accent2"/>
                </a:solidFill>
                <a:latin typeface="Times New Roman" panose="02020603050405020304" pitchFamily="18" charset="0"/>
              </a:rPr>
              <a:t>     NATURAL  MAN</a:t>
            </a:r>
          </a:p>
          <a:p>
            <a:endParaRPr lang="en-US" altLang="en-US" sz="400" dirty="0">
              <a:solidFill>
                <a:schemeClr val="accent2"/>
              </a:solidFill>
              <a:latin typeface="Times New Roman" panose="02020603050405020304" pitchFamily="18" charset="0"/>
            </a:endParaRPr>
          </a:p>
          <a:p>
            <a:r>
              <a:rPr lang="en-US" altLang="en-US" sz="1400" dirty="0">
                <a:solidFill>
                  <a:schemeClr val="accent2"/>
                </a:solidFill>
                <a:latin typeface="Times New Roman" panose="02020603050405020304" pitchFamily="18" charset="0"/>
              </a:rPr>
              <a:t>         Son  of  Man</a:t>
            </a:r>
          </a:p>
        </p:txBody>
      </p:sp>
      <p:sp>
        <p:nvSpPr>
          <p:cNvPr id="156689" name="Text Box 17"/>
          <p:cNvSpPr txBox="1">
            <a:spLocks noChangeArrowheads="1"/>
          </p:cNvSpPr>
          <p:nvPr/>
        </p:nvSpPr>
        <p:spPr bwMode="auto">
          <a:xfrm>
            <a:off x="2141538" y="7010400"/>
            <a:ext cx="1211262" cy="134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chemeClr val="tx1"/>
                </a:solidFill>
                <a:latin typeface="Arial Black" panose="020B0A04020102020204" pitchFamily="34" charset="0"/>
              </a:rPr>
              <a:t> </a:t>
            </a:r>
            <a:r>
              <a:rPr lang="en-US" altLang="en-US" sz="1600" b="0" dirty="0">
                <a:latin typeface="Arial Black" panose="020B0A04020102020204" pitchFamily="34" charset="0"/>
              </a:rPr>
              <a:t>Divine</a:t>
            </a:r>
          </a:p>
          <a:p>
            <a:r>
              <a:rPr lang="en-US" altLang="en-US" sz="1600" b="0" dirty="0">
                <a:latin typeface="Arial Black" panose="020B0A04020102020204" pitchFamily="34" charset="0"/>
              </a:rPr>
              <a:t> Ability</a:t>
            </a:r>
          </a:p>
          <a:p>
            <a:endParaRPr lang="en-US" altLang="en-US" sz="600" b="0" dirty="0">
              <a:latin typeface="Arial Black" panose="020B0A04020102020204" pitchFamily="34" charset="0"/>
            </a:endParaRPr>
          </a:p>
          <a:p>
            <a:r>
              <a:rPr lang="en-US" altLang="en-US" sz="1600" b="0" dirty="0">
                <a:latin typeface="Arial Black" panose="020B0A04020102020204" pitchFamily="34" charset="0"/>
              </a:rPr>
              <a:t> Gifts of</a:t>
            </a:r>
          </a:p>
          <a:p>
            <a:r>
              <a:rPr lang="en-US" altLang="en-US" sz="1600" b="0" dirty="0">
                <a:latin typeface="Arial Black" panose="020B0A04020102020204" pitchFamily="34" charset="0"/>
              </a:rPr>
              <a:t>the Spirit</a:t>
            </a:r>
          </a:p>
          <a:p>
            <a:r>
              <a:rPr lang="en-US" altLang="en-US" sz="1200" dirty="0">
                <a:solidFill>
                  <a:schemeClr val="tx1"/>
                </a:solidFill>
                <a:latin typeface="Times New Roman" panose="02020603050405020304" pitchFamily="18" charset="0"/>
              </a:rPr>
              <a:t> </a:t>
            </a:r>
            <a:r>
              <a:rPr lang="en-US" altLang="en-US" sz="1200" dirty="0">
                <a:latin typeface="Times New Roman" panose="02020603050405020304" pitchFamily="18" charset="0"/>
              </a:rPr>
              <a:t>Operate Here</a:t>
            </a:r>
          </a:p>
        </p:txBody>
      </p:sp>
      <p:sp>
        <p:nvSpPr>
          <p:cNvPr id="156690" name="Line 18"/>
          <p:cNvSpPr>
            <a:spLocks noChangeShapeType="1"/>
          </p:cNvSpPr>
          <p:nvPr/>
        </p:nvSpPr>
        <p:spPr bwMode="auto">
          <a:xfrm>
            <a:off x="3657600" y="6172200"/>
            <a:ext cx="0" cy="2286000"/>
          </a:xfrm>
          <a:prstGeom prst="line">
            <a:avLst/>
          </a:prstGeom>
          <a:noFill/>
          <a:ln w="190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6691" name="Line 19"/>
          <p:cNvSpPr>
            <a:spLocks noChangeShapeType="1"/>
          </p:cNvSpPr>
          <p:nvPr/>
        </p:nvSpPr>
        <p:spPr bwMode="auto">
          <a:xfrm>
            <a:off x="2057400" y="6172200"/>
            <a:ext cx="472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6692" name="Line 20"/>
          <p:cNvSpPr>
            <a:spLocks noChangeShapeType="1"/>
          </p:cNvSpPr>
          <p:nvPr/>
        </p:nvSpPr>
        <p:spPr bwMode="auto">
          <a:xfrm>
            <a:off x="3657600" y="1295400"/>
            <a:ext cx="0" cy="7467600"/>
          </a:xfrm>
          <a:prstGeom prst="line">
            <a:avLst/>
          </a:prstGeom>
          <a:noFill/>
          <a:ln w="57150">
            <a:solidFill>
              <a:schemeClr val="tx2"/>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6693" name="AutoShape 21"/>
          <p:cNvSpPr>
            <a:spLocks noChangeArrowheads="1"/>
          </p:cNvSpPr>
          <p:nvPr/>
        </p:nvSpPr>
        <p:spPr bwMode="auto">
          <a:xfrm>
            <a:off x="2743200" y="609600"/>
            <a:ext cx="1905000" cy="457200"/>
          </a:xfrm>
          <a:prstGeom prst="irregularSeal1">
            <a:avLst/>
          </a:prstGeom>
          <a:solidFill>
            <a:srgbClr val="FFFF66"/>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56694" name="AutoShape 22"/>
          <p:cNvSpPr>
            <a:spLocks noChangeArrowheads="1"/>
          </p:cNvSpPr>
          <p:nvPr/>
        </p:nvSpPr>
        <p:spPr bwMode="auto">
          <a:xfrm>
            <a:off x="3276600" y="8686800"/>
            <a:ext cx="914400" cy="609600"/>
          </a:xfrm>
          <a:prstGeom prst="irregularSeal1">
            <a:avLst/>
          </a:prstGeom>
          <a:solidFill>
            <a:srgbClr val="FF0000"/>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dirty="0">
                <a:latin typeface="Elephant" panose="02020904090505020303" pitchFamily="18" charset="0"/>
              </a:rPr>
              <a:t>Power</a:t>
            </a:r>
          </a:p>
        </p:txBody>
      </p:sp>
      <p:sp>
        <p:nvSpPr>
          <p:cNvPr id="156695" name="Text Box 23"/>
          <p:cNvSpPr txBox="1">
            <a:spLocks noChangeArrowheads="1"/>
          </p:cNvSpPr>
          <p:nvPr/>
        </p:nvSpPr>
        <p:spPr bwMode="auto">
          <a:xfrm>
            <a:off x="76200" y="5582200"/>
            <a:ext cx="3505200" cy="4370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800" i="1" dirty="0">
              <a:solidFill>
                <a:srgbClr val="FF0000"/>
              </a:solidFill>
              <a:latin typeface="Times New Roman" panose="02020603050405020304" pitchFamily="18" charset="0"/>
            </a:endParaRPr>
          </a:p>
          <a:p>
            <a:r>
              <a:rPr lang="en-US" altLang="en-US" sz="1200" dirty="0">
                <a:solidFill>
                  <a:srgbClr val="FF0000"/>
                </a:solidFill>
                <a:latin typeface="Times New Roman" panose="02020603050405020304" pitchFamily="18" charset="0"/>
              </a:rPr>
              <a:t>God’s eternal purpose</a:t>
            </a:r>
          </a:p>
          <a:p>
            <a:r>
              <a:rPr lang="en-US" altLang="en-US" sz="1200" dirty="0">
                <a:solidFill>
                  <a:srgbClr val="FF0000"/>
                </a:solidFill>
                <a:latin typeface="Times New Roman" panose="02020603050405020304" pitchFamily="18" charset="0"/>
              </a:rPr>
              <a:t>and  will  for  every </a:t>
            </a:r>
          </a:p>
          <a:p>
            <a:r>
              <a:rPr lang="en-US" altLang="en-US" sz="1200" dirty="0">
                <a:solidFill>
                  <a:srgbClr val="FF0000"/>
                </a:solidFill>
                <a:latin typeface="Times New Roman" panose="02020603050405020304" pitchFamily="18" charset="0"/>
              </a:rPr>
              <a:t>born-again believer is to</a:t>
            </a:r>
          </a:p>
          <a:p>
            <a:r>
              <a:rPr lang="en-US" altLang="en-US" sz="1200" u="sng" dirty="0">
                <a:solidFill>
                  <a:srgbClr val="FF0000"/>
                </a:solidFill>
                <a:latin typeface="Times New Roman" panose="02020603050405020304" pitchFamily="18" charset="0"/>
              </a:rPr>
              <a:t>fulfill the great commission</a:t>
            </a:r>
          </a:p>
          <a:p>
            <a:r>
              <a:rPr lang="en-US" altLang="en-US" sz="1200" dirty="0">
                <a:solidFill>
                  <a:srgbClr val="FF0000"/>
                </a:solidFill>
                <a:latin typeface="Times New Roman" panose="02020603050405020304" pitchFamily="18" charset="0"/>
              </a:rPr>
              <a:t>to work in His harvest field </a:t>
            </a:r>
          </a:p>
          <a:p>
            <a:r>
              <a:rPr lang="en-US" altLang="en-US" sz="1200" dirty="0">
                <a:solidFill>
                  <a:srgbClr val="FF0000"/>
                </a:solidFill>
                <a:latin typeface="Times New Roman" panose="02020603050405020304" pitchFamily="18" charset="0"/>
              </a:rPr>
              <a:t>reaching lost souls.</a:t>
            </a:r>
          </a:p>
          <a:p>
            <a:endParaRPr lang="en-US" altLang="en-US" sz="400" dirty="0">
              <a:solidFill>
                <a:srgbClr val="FF0000"/>
              </a:solidFill>
              <a:latin typeface="Times New Roman" panose="02020603050405020304" pitchFamily="18" charset="0"/>
            </a:endParaRPr>
          </a:p>
          <a:p>
            <a:r>
              <a:rPr lang="en-US" altLang="en-US" sz="1200" dirty="0">
                <a:solidFill>
                  <a:srgbClr val="FF0000"/>
                </a:solidFill>
                <a:latin typeface="Times New Roman" panose="02020603050405020304" pitchFamily="18" charset="0"/>
              </a:rPr>
              <a:t>This is a </a:t>
            </a:r>
            <a:r>
              <a:rPr lang="en-US" altLang="en-US" sz="1100" dirty="0">
                <a:solidFill>
                  <a:srgbClr val="FF0000"/>
                </a:solidFill>
                <a:latin typeface="Arial Black" panose="020B0A04020102020204" pitchFamily="34" charset="0"/>
              </a:rPr>
              <a:t>Spiritual Work </a:t>
            </a:r>
          </a:p>
          <a:p>
            <a:r>
              <a:rPr lang="en-US" altLang="en-US" sz="1200" dirty="0">
                <a:solidFill>
                  <a:srgbClr val="FF0000"/>
                </a:solidFill>
                <a:latin typeface="Times New Roman" panose="02020603050405020304" pitchFamily="18" charset="0"/>
              </a:rPr>
              <a:t>and will not be done</a:t>
            </a:r>
          </a:p>
          <a:p>
            <a:r>
              <a:rPr lang="en-US" altLang="en-US" sz="1200" dirty="0">
                <a:solidFill>
                  <a:srgbClr val="FF0000"/>
                </a:solidFill>
                <a:latin typeface="Times New Roman" panose="02020603050405020304" pitchFamily="18" charset="0"/>
              </a:rPr>
              <a:t>with natural talents and</a:t>
            </a:r>
          </a:p>
          <a:p>
            <a:r>
              <a:rPr lang="en-US" altLang="en-US" sz="1200" dirty="0">
                <a:solidFill>
                  <a:srgbClr val="FF0000"/>
                </a:solidFill>
                <a:latin typeface="Times New Roman" panose="02020603050405020304" pitchFamily="18" charset="0"/>
              </a:rPr>
              <a:t>giftings.  This will almost </a:t>
            </a:r>
          </a:p>
          <a:p>
            <a:r>
              <a:rPr lang="en-US" altLang="en-US" sz="1200" dirty="0">
                <a:solidFill>
                  <a:srgbClr val="FF0000"/>
                </a:solidFill>
                <a:latin typeface="Times New Roman" panose="02020603050405020304" pitchFamily="18" charset="0"/>
              </a:rPr>
              <a:t>always be misaligned with</a:t>
            </a:r>
          </a:p>
          <a:p>
            <a:r>
              <a:rPr lang="en-US" altLang="en-US" sz="1200" dirty="0">
                <a:solidFill>
                  <a:srgbClr val="FF0000"/>
                </a:solidFill>
                <a:latin typeface="Times New Roman" panose="02020603050405020304" pitchFamily="18" charset="0"/>
              </a:rPr>
              <a:t>the natural man’s desires, </a:t>
            </a:r>
          </a:p>
          <a:p>
            <a:r>
              <a:rPr lang="en-US" altLang="en-US" sz="1200" dirty="0">
                <a:solidFill>
                  <a:srgbClr val="FF0000"/>
                </a:solidFill>
                <a:latin typeface="Times New Roman" panose="02020603050405020304" pitchFamily="18" charset="0"/>
              </a:rPr>
              <a:t>abilities and  comfort zone</a:t>
            </a:r>
            <a:r>
              <a:rPr lang="en-US" altLang="en-US" sz="1100" dirty="0">
                <a:solidFill>
                  <a:srgbClr val="FF0000"/>
                </a:solidFill>
                <a:latin typeface="Times New Roman" panose="02020603050405020304" pitchFamily="18" charset="0"/>
              </a:rPr>
              <a:t>.</a:t>
            </a:r>
          </a:p>
          <a:p>
            <a:endParaRPr lang="en-US" altLang="en-US" sz="400" dirty="0">
              <a:solidFill>
                <a:srgbClr val="FF0000"/>
              </a:solidFill>
              <a:latin typeface="Times New Roman" panose="02020603050405020304" pitchFamily="18" charset="0"/>
            </a:endParaRPr>
          </a:p>
          <a:p>
            <a:endParaRPr lang="en-US" altLang="en-US" sz="400" dirty="0">
              <a:solidFill>
                <a:srgbClr val="FF0000"/>
              </a:solidFill>
              <a:latin typeface="Times New Roman" panose="02020603050405020304" pitchFamily="18" charset="0"/>
            </a:endParaRPr>
          </a:p>
          <a:p>
            <a:endParaRPr lang="en-US" altLang="en-US" sz="400" dirty="0">
              <a:solidFill>
                <a:srgbClr val="FF0000"/>
              </a:solidFill>
              <a:latin typeface="Times New Roman" panose="02020603050405020304" pitchFamily="18" charset="0"/>
            </a:endParaRPr>
          </a:p>
          <a:p>
            <a:r>
              <a:rPr lang="en-US" altLang="en-US" sz="1100" dirty="0">
                <a:solidFill>
                  <a:srgbClr val="FF0000"/>
                </a:solidFill>
                <a:latin typeface="Times New Roman" panose="02020603050405020304" pitchFamily="18" charset="0"/>
              </a:rPr>
              <a:t>  This will always involve:  </a:t>
            </a:r>
          </a:p>
          <a:p>
            <a:r>
              <a:rPr lang="en-US" altLang="en-US" sz="1100" dirty="0">
                <a:solidFill>
                  <a:srgbClr val="FF0000"/>
                </a:solidFill>
                <a:latin typeface="Times New Roman" panose="02020603050405020304" pitchFamily="18" charset="0"/>
              </a:rPr>
              <a:t>    - His Will  Vs  Our Will  (Not Our Choice but His)</a:t>
            </a:r>
          </a:p>
          <a:p>
            <a:r>
              <a:rPr lang="en-US" altLang="en-US" sz="1100" dirty="0">
                <a:solidFill>
                  <a:srgbClr val="FF0000"/>
                </a:solidFill>
                <a:latin typeface="Times New Roman" panose="02020603050405020304" pitchFamily="18" charset="0"/>
              </a:rPr>
              <a:t>    - His Thinking  Vs  Our Thinking  (His ways)</a:t>
            </a:r>
          </a:p>
          <a:p>
            <a:r>
              <a:rPr lang="en-US" altLang="en-US" sz="1100" dirty="0">
                <a:solidFill>
                  <a:srgbClr val="FF0000"/>
                </a:solidFill>
                <a:latin typeface="Times New Roman" panose="02020603050405020304" pitchFamily="18" charset="0"/>
              </a:rPr>
              <a:t>    - His Emotions  Vs  Our Emotions (Deep sorrow  </a:t>
            </a:r>
          </a:p>
          <a:p>
            <a:r>
              <a:rPr lang="en-US" altLang="en-US" sz="1100" dirty="0">
                <a:solidFill>
                  <a:srgbClr val="FF0000"/>
                </a:solidFill>
                <a:latin typeface="Times New Roman" panose="02020603050405020304" pitchFamily="18" charset="0"/>
              </a:rPr>
              <a:t>       for their suffering with a strong urge to help)</a:t>
            </a:r>
          </a:p>
          <a:p>
            <a:endParaRPr lang="en-US" altLang="en-US" sz="1100" dirty="0">
              <a:solidFill>
                <a:srgbClr val="FF0000"/>
              </a:solidFill>
              <a:latin typeface="Times New Roman" panose="02020603050405020304" pitchFamily="18" charset="0"/>
            </a:endParaRPr>
          </a:p>
          <a:p>
            <a:endParaRPr lang="en-US" altLang="en-US" sz="1200" dirty="0">
              <a:solidFill>
                <a:schemeClr val="tx1"/>
              </a:solidFill>
              <a:latin typeface="Modern No. 20" panose="02070704070505020303" pitchFamily="18" charset="0"/>
            </a:endParaRPr>
          </a:p>
          <a:p>
            <a:endParaRPr lang="en-US" altLang="en-US" sz="1200" dirty="0">
              <a:solidFill>
                <a:schemeClr val="tx1"/>
              </a:solidFill>
              <a:latin typeface="Modern No. 20" panose="02070704070505020303" pitchFamily="18" charset="0"/>
            </a:endParaRPr>
          </a:p>
        </p:txBody>
      </p:sp>
      <p:sp>
        <p:nvSpPr>
          <p:cNvPr id="156696" name="Text Box 24"/>
          <p:cNvSpPr txBox="1">
            <a:spLocks noChangeArrowheads="1"/>
          </p:cNvSpPr>
          <p:nvPr/>
        </p:nvSpPr>
        <p:spPr bwMode="auto">
          <a:xfrm>
            <a:off x="1898650" y="1508125"/>
            <a:ext cx="387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latin typeface="Elephant" panose="02020904090505020303" pitchFamily="18" charset="0"/>
              </a:rPr>
              <a:t>1.</a:t>
            </a:r>
          </a:p>
        </p:txBody>
      </p:sp>
      <p:sp>
        <p:nvSpPr>
          <p:cNvPr id="156697" name="Text Box 25"/>
          <p:cNvSpPr txBox="1">
            <a:spLocks noChangeArrowheads="1"/>
          </p:cNvSpPr>
          <p:nvPr/>
        </p:nvSpPr>
        <p:spPr bwMode="auto">
          <a:xfrm>
            <a:off x="4894263" y="1508125"/>
            <a:ext cx="439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latin typeface="Elephant" panose="02020904090505020303" pitchFamily="18" charset="0"/>
              </a:rPr>
              <a:t>2.</a:t>
            </a:r>
          </a:p>
        </p:txBody>
      </p:sp>
      <p:sp>
        <p:nvSpPr>
          <p:cNvPr id="156698" name="Line 26"/>
          <p:cNvSpPr>
            <a:spLocks noChangeShapeType="1"/>
          </p:cNvSpPr>
          <p:nvPr/>
        </p:nvSpPr>
        <p:spPr bwMode="auto">
          <a:xfrm flipH="1" flipV="1">
            <a:off x="1727200" y="4876800"/>
            <a:ext cx="1143000" cy="1371600"/>
          </a:xfrm>
          <a:prstGeom prst="line">
            <a:avLst/>
          </a:prstGeom>
          <a:noFill/>
          <a:ln w="381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6699" name="Line 27"/>
          <p:cNvSpPr>
            <a:spLocks noChangeShapeType="1"/>
          </p:cNvSpPr>
          <p:nvPr/>
        </p:nvSpPr>
        <p:spPr bwMode="auto">
          <a:xfrm flipV="1">
            <a:off x="4419600" y="4876800"/>
            <a:ext cx="949325" cy="1371600"/>
          </a:xfrm>
          <a:prstGeom prst="line">
            <a:avLst/>
          </a:prstGeom>
          <a:noFill/>
          <a:ln w="3810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6700" name="Text Box 28"/>
          <p:cNvSpPr txBox="1">
            <a:spLocks noChangeArrowheads="1"/>
          </p:cNvSpPr>
          <p:nvPr/>
        </p:nvSpPr>
        <p:spPr bwMode="auto">
          <a:xfrm>
            <a:off x="107950" y="0"/>
            <a:ext cx="7088188"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solidFill>
                  <a:srgbClr val="FF0000"/>
                </a:solidFill>
                <a:latin typeface="Elephant" panose="02020904090505020303" pitchFamily="18" charset="0"/>
              </a:rPr>
              <a:t>THE  PATH  TO  DOMINION  IN  THE  SUPERNATURAL</a:t>
            </a:r>
          </a:p>
          <a:p>
            <a:pPr algn="ctr"/>
            <a:r>
              <a:rPr lang="en-US" altLang="en-US" sz="200" dirty="0">
                <a:solidFill>
                  <a:srgbClr val="FF0000"/>
                </a:solidFill>
                <a:latin typeface="Elephant" panose="02020904090505020303" pitchFamily="18" charset="0"/>
              </a:rPr>
              <a:t> </a:t>
            </a:r>
          </a:p>
          <a:p>
            <a:pPr algn="ctr"/>
            <a:r>
              <a:rPr lang="en-US" altLang="en-US" sz="1400" b="0" dirty="0">
                <a:solidFill>
                  <a:srgbClr val="FF0000"/>
                </a:solidFill>
                <a:latin typeface="Elephant" panose="02020904090505020303" pitchFamily="18" charset="0"/>
              </a:rPr>
              <a:t>Through the Core Ministry of  the Church</a:t>
            </a:r>
            <a:r>
              <a:rPr lang="en-US" altLang="en-US" sz="1400" dirty="0">
                <a:solidFill>
                  <a:srgbClr val="FF0000"/>
                </a:solidFill>
                <a:latin typeface="Elephant" panose="02020904090505020303" pitchFamily="18" charset="0"/>
              </a:rPr>
              <a:t> </a:t>
            </a:r>
          </a:p>
          <a:p>
            <a:pPr algn="ctr"/>
            <a:r>
              <a:rPr lang="en-US" altLang="en-US" sz="1400" dirty="0">
                <a:solidFill>
                  <a:srgbClr val="FF0000"/>
                </a:solidFill>
                <a:latin typeface="Elephant" panose="02020904090505020303" pitchFamily="18" charset="0"/>
              </a:rPr>
              <a:t>The Only Hope For Reaching                                  This Lost End-time Generation</a:t>
            </a:r>
          </a:p>
        </p:txBody>
      </p:sp>
      <p:sp>
        <p:nvSpPr>
          <p:cNvPr id="156701" name="Text Box 29"/>
          <p:cNvSpPr txBox="1">
            <a:spLocks noChangeArrowheads="1"/>
          </p:cNvSpPr>
          <p:nvPr/>
        </p:nvSpPr>
        <p:spPr bwMode="auto">
          <a:xfrm rot="-1528632">
            <a:off x="66675" y="1179513"/>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FF0000"/>
                </a:solidFill>
                <a:latin typeface="Arial Black" panose="020B0A04020102020204" pitchFamily="34" charset="0"/>
              </a:rPr>
              <a:t>Mandatory Involvement</a:t>
            </a:r>
            <a:r>
              <a:rPr lang="en-US" altLang="en-US" sz="1400" b="0" dirty="0">
                <a:solidFill>
                  <a:srgbClr val="FF0000"/>
                </a:solidFill>
                <a:latin typeface="Elephant" panose="02020904090505020303" pitchFamily="18" charset="0"/>
              </a:rPr>
              <a:t> </a:t>
            </a:r>
          </a:p>
        </p:txBody>
      </p:sp>
      <p:sp>
        <p:nvSpPr>
          <p:cNvPr id="156702" name="Text Box 30"/>
          <p:cNvSpPr txBox="1">
            <a:spLocks noChangeArrowheads="1"/>
          </p:cNvSpPr>
          <p:nvPr/>
        </p:nvSpPr>
        <p:spPr bwMode="auto">
          <a:xfrm>
            <a:off x="152400" y="5029200"/>
            <a:ext cx="2813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i="1" dirty="0">
                <a:solidFill>
                  <a:srgbClr val="FF0000"/>
                </a:solidFill>
                <a:latin typeface="Elephant" panose="02020904090505020303" pitchFamily="18" charset="0"/>
              </a:rPr>
              <a:t>PASSION   BRINGS    POWER</a:t>
            </a:r>
          </a:p>
        </p:txBody>
      </p:sp>
      <p:sp>
        <p:nvSpPr>
          <p:cNvPr id="156703" name="Text Box 31"/>
          <p:cNvSpPr txBox="1">
            <a:spLocks noChangeArrowheads="1"/>
          </p:cNvSpPr>
          <p:nvPr/>
        </p:nvSpPr>
        <p:spPr bwMode="auto">
          <a:xfrm>
            <a:off x="3195638" y="730250"/>
            <a:ext cx="927100" cy="2603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100" b="0" dirty="0">
                <a:solidFill>
                  <a:srgbClr val="FF0000"/>
                </a:solidFill>
                <a:latin typeface="Elephant" panose="02020904090505020303" pitchFamily="18" charset="0"/>
              </a:rPr>
              <a:t>PASSION</a:t>
            </a:r>
          </a:p>
        </p:txBody>
      </p:sp>
      <p:sp>
        <p:nvSpPr>
          <p:cNvPr id="156704" name="Text Box 32"/>
          <p:cNvSpPr txBox="1">
            <a:spLocks noChangeArrowheads="1"/>
          </p:cNvSpPr>
          <p:nvPr/>
        </p:nvSpPr>
        <p:spPr bwMode="auto">
          <a:xfrm>
            <a:off x="3810000" y="3897313"/>
            <a:ext cx="3048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400" dirty="0">
              <a:solidFill>
                <a:schemeClr val="tx1"/>
              </a:solidFill>
              <a:latin typeface="Times New Roman" panose="02020603050405020304" pitchFamily="18" charset="0"/>
            </a:endParaRPr>
          </a:p>
        </p:txBody>
      </p:sp>
      <p:sp>
        <p:nvSpPr>
          <p:cNvPr id="156705" name="Text Box 33"/>
          <p:cNvSpPr txBox="1">
            <a:spLocks noChangeArrowheads="1"/>
          </p:cNvSpPr>
          <p:nvPr/>
        </p:nvSpPr>
        <p:spPr bwMode="auto">
          <a:xfrm>
            <a:off x="5013325" y="8621713"/>
            <a:ext cx="1841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400" dirty="0">
              <a:solidFill>
                <a:schemeClr val="tx1"/>
              </a:solidFill>
              <a:latin typeface="Times New Roman" panose="02020603050405020304" pitchFamily="18" charset="0"/>
            </a:endParaRPr>
          </a:p>
          <a:p>
            <a:endParaRPr lang="en-US" altLang="en-US" sz="1400" dirty="0">
              <a:solidFill>
                <a:schemeClr val="tx1"/>
              </a:solidFill>
              <a:latin typeface="Times New Roman" panose="02020603050405020304" pitchFamily="18" charset="0"/>
            </a:endParaRPr>
          </a:p>
        </p:txBody>
      </p:sp>
      <p:sp>
        <p:nvSpPr>
          <p:cNvPr id="156706" name="Text Box 34"/>
          <p:cNvSpPr txBox="1">
            <a:spLocks noChangeArrowheads="1"/>
          </p:cNvSpPr>
          <p:nvPr/>
        </p:nvSpPr>
        <p:spPr bwMode="auto">
          <a:xfrm rot="1604836">
            <a:off x="5005388" y="1327150"/>
            <a:ext cx="230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chemeClr val="accent2"/>
                </a:solidFill>
                <a:latin typeface="Arial Black" panose="020B0A04020102020204" pitchFamily="34" charset="0"/>
              </a:rPr>
              <a:t>Optional Involvement</a:t>
            </a:r>
            <a:r>
              <a:rPr lang="en-US" altLang="en-US" sz="1400" b="0" dirty="0">
                <a:solidFill>
                  <a:schemeClr val="accent2"/>
                </a:solidFill>
                <a:latin typeface="Elephant" panose="02020904090505020303" pitchFamily="18" charset="0"/>
              </a:rPr>
              <a:t> </a:t>
            </a:r>
            <a:endParaRPr lang="en-US" altLang="en-US" sz="2000" dirty="0">
              <a:solidFill>
                <a:schemeClr val="accent2"/>
              </a:solidFill>
              <a:latin typeface="Times New Roman" panose="02020603050405020304" pitchFamily="18" charset="0"/>
            </a:endParaRPr>
          </a:p>
        </p:txBody>
      </p:sp>
      <p:sp>
        <p:nvSpPr>
          <p:cNvPr id="156707" name="Text Box 35"/>
          <p:cNvSpPr txBox="1">
            <a:spLocks noChangeArrowheads="1"/>
          </p:cNvSpPr>
          <p:nvPr/>
        </p:nvSpPr>
        <p:spPr bwMode="auto">
          <a:xfrm>
            <a:off x="4572000" y="8458200"/>
            <a:ext cx="2514600" cy="969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i="1" dirty="0">
                <a:solidFill>
                  <a:schemeClr val="accent2"/>
                </a:solidFill>
                <a:latin typeface="Times New Roman" panose="02020603050405020304" pitchFamily="18" charset="0"/>
              </a:rPr>
              <a:t>Zech. 4:6-7 You will not succeed by your own strength,</a:t>
            </a:r>
            <a:r>
              <a:rPr lang="en-US" altLang="en-US" sz="1200" i="1" dirty="0">
                <a:solidFill>
                  <a:srgbClr val="FF0000"/>
                </a:solidFill>
                <a:latin typeface="Times New Roman" panose="02020603050405020304" pitchFamily="18" charset="0"/>
              </a:rPr>
              <a:t> but by my Spirit.</a:t>
            </a:r>
          </a:p>
          <a:p>
            <a:r>
              <a:rPr lang="en-US" altLang="en-US" sz="1200" i="1" dirty="0">
                <a:solidFill>
                  <a:srgbClr val="FF0000"/>
                </a:solidFill>
                <a:latin typeface="Times New Roman" panose="02020603050405020304" pitchFamily="18" charset="0"/>
              </a:rPr>
              <a:t>Obstacles as great as mountains will </a:t>
            </a:r>
          </a:p>
          <a:p>
            <a:r>
              <a:rPr lang="en-US" altLang="en-US" sz="1200" i="1" dirty="0">
                <a:solidFill>
                  <a:srgbClr val="FF0000"/>
                </a:solidFill>
                <a:latin typeface="Times New Roman" panose="02020603050405020304" pitchFamily="18" charset="0"/>
              </a:rPr>
              <a:t>disappear before you. TEV</a:t>
            </a:r>
          </a:p>
          <a:p>
            <a:endParaRPr lang="en-US" altLang="en-US" sz="900" i="1" dirty="0">
              <a:solidFill>
                <a:srgbClr val="FF0000"/>
              </a:solidFill>
              <a:latin typeface="Times New Roman" panose="02020603050405020304" pitchFamily="18" charset="0"/>
            </a:endParaRPr>
          </a:p>
        </p:txBody>
      </p:sp>
      <p:sp>
        <p:nvSpPr>
          <p:cNvPr id="156708" name="Line 36"/>
          <p:cNvSpPr>
            <a:spLocks noChangeShapeType="1"/>
          </p:cNvSpPr>
          <p:nvPr/>
        </p:nvSpPr>
        <p:spPr bwMode="auto">
          <a:xfrm>
            <a:off x="3581400" y="533400"/>
            <a:ext cx="152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6709" name="Text Box 37"/>
          <p:cNvSpPr txBox="1">
            <a:spLocks noChangeArrowheads="1"/>
          </p:cNvSpPr>
          <p:nvPr/>
        </p:nvSpPr>
        <p:spPr bwMode="auto">
          <a:xfrm>
            <a:off x="3505200" y="1766888"/>
            <a:ext cx="3498850" cy="122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latin typeface="Arial Black" panose="020B0A04020102020204" pitchFamily="34" charset="0"/>
              </a:rPr>
              <a:t>    </a:t>
            </a:r>
            <a:r>
              <a:rPr lang="en-US" altLang="en-US" sz="1400" b="0" u="sng" dirty="0">
                <a:latin typeface="Arial Black" panose="020B0A04020102020204" pitchFamily="34" charset="0"/>
              </a:rPr>
              <a:t>SUPPORTING  MINISTRIES</a:t>
            </a:r>
            <a:r>
              <a:rPr lang="en-US" altLang="en-US" sz="1600" b="0" dirty="0">
                <a:latin typeface="Arial Black" panose="020B0A04020102020204" pitchFamily="34" charset="0"/>
              </a:rPr>
              <a:t>:</a:t>
            </a:r>
          </a:p>
          <a:p>
            <a:endParaRPr lang="en-US" altLang="en-US" sz="600" b="0" dirty="0">
              <a:latin typeface="Arial Black" panose="020B0A04020102020204" pitchFamily="34" charset="0"/>
            </a:endParaRPr>
          </a:p>
          <a:p>
            <a:r>
              <a:rPr lang="en-US" altLang="en-US" sz="1600" b="0" dirty="0">
                <a:solidFill>
                  <a:schemeClr val="tx1"/>
                </a:solidFill>
                <a:latin typeface="Arial Black" panose="020B0A04020102020204" pitchFamily="34" charset="0"/>
              </a:rPr>
              <a:t>     </a:t>
            </a:r>
            <a:r>
              <a:rPr lang="en-US" altLang="en-US" sz="1200" b="0" dirty="0">
                <a:latin typeface="Arial Black" panose="020B0A04020102020204" pitchFamily="34" charset="0"/>
              </a:rPr>
              <a:t>- Physical Operation &amp; Organization</a:t>
            </a:r>
          </a:p>
          <a:p>
            <a:r>
              <a:rPr lang="en-US" altLang="en-US" sz="1200" b="0" dirty="0">
                <a:latin typeface="Arial Black" panose="020B0A04020102020204" pitchFamily="34" charset="0"/>
              </a:rPr>
              <a:t>       - Choir        - Music</a:t>
            </a:r>
          </a:p>
          <a:p>
            <a:r>
              <a:rPr lang="en-US" altLang="en-US" sz="1200" b="0" dirty="0">
                <a:latin typeface="Arial Black" panose="020B0A04020102020204" pitchFamily="34" charset="0"/>
              </a:rPr>
              <a:t>       - Drama      - Ushers</a:t>
            </a:r>
          </a:p>
          <a:p>
            <a:r>
              <a:rPr lang="en-US" altLang="en-US" sz="1200" b="0" dirty="0">
                <a:latin typeface="Arial Black" panose="020B0A04020102020204" pitchFamily="34" charset="0"/>
              </a:rPr>
              <a:t>       - Clerical    - Other Helps, etc</a:t>
            </a:r>
            <a:r>
              <a:rPr lang="en-US" altLang="en-US" sz="1200" dirty="0">
                <a:latin typeface="Times New Roman" panose="02020603050405020304" pitchFamily="18" charset="0"/>
              </a:rPr>
              <a:t>.</a:t>
            </a:r>
          </a:p>
        </p:txBody>
      </p:sp>
      <p:sp>
        <p:nvSpPr>
          <p:cNvPr id="156710" name="Text Box 38"/>
          <p:cNvSpPr txBox="1">
            <a:spLocks noChangeArrowheads="1"/>
          </p:cNvSpPr>
          <p:nvPr/>
        </p:nvSpPr>
        <p:spPr bwMode="auto">
          <a:xfrm>
            <a:off x="914400" y="1766888"/>
            <a:ext cx="239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u="sng" dirty="0">
                <a:latin typeface="Arial Black" panose="020B0A04020102020204" pitchFamily="34" charset="0"/>
              </a:rPr>
              <a:t>CORE  MINISTRY:</a:t>
            </a:r>
          </a:p>
        </p:txBody>
      </p:sp>
      <p:sp>
        <p:nvSpPr>
          <p:cNvPr id="156711" name="Text Box 39"/>
          <p:cNvSpPr txBox="1">
            <a:spLocks noChangeArrowheads="1"/>
          </p:cNvSpPr>
          <p:nvPr/>
        </p:nvSpPr>
        <p:spPr bwMode="auto">
          <a:xfrm>
            <a:off x="280988" y="2133600"/>
            <a:ext cx="3300412" cy="2719388"/>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latin typeface="Arial Black" panose="020B0A04020102020204" pitchFamily="34" charset="0"/>
              </a:rPr>
              <a:t> &gt; SOUL WINNING  (Mission) </a:t>
            </a:r>
          </a:p>
          <a:p>
            <a:r>
              <a:rPr lang="en-US" altLang="en-US" sz="1200" b="0" dirty="0">
                <a:latin typeface="Arial Black" panose="020B0A04020102020204" pitchFamily="34" charset="0"/>
              </a:rPr>
              <a:t>     Fulfilling the “Great Commission” </a:t>
            </a:r>
            <a:endParaRPr lang="en-US" altLang="en-US" sz="1400" b="0" dirty="0">
              <a:latin typeface="Arial Black" panose="020B0A04020102020204" pitchFamily="34" charset="0"/>
            </a:endParaRPr>
          </a:p>
          <a:p>
            <a:r>
              <a:rPr lang="en-US" altLang="en-US" sz="1400" b="0" dirty="0">
                <a:latin typeface="Arial Black" panose="020B0A04020102020204" pitchFamily="34" charset="0"/>
              </a:rPr>
              <a:t>   </a:t>
            </a:r>
            <a:r>
              <a:rPr lang="en-US" altLang="en-US" sz="1200" b="0" dirty="0">
                <a:latin typeface="Arial Black" panose="020B0A04020102020204" pitchFamily="34" charset="0"/>
              </a:rPr>
              <a:t>  Healing, Deliverance, Salvation</a:t>
            </a:r>
          </a:p>
          <a:p>
            <a:endParaRPr lang="en-US" altLang="en-US" sz="300" b="0" dirty="0">
              <a:latin typeface="Arial Black" panose="020B0A04020102020204" pitchFamily="34" charset="0"/>
            </a:endParaRPr>
          </a:p>
          <a:p>
            <a:r>
              <a:rPr lang="en-US" altLang="en-US" sz="1400" b="0" dirty="0">
                <a:latin typeface="Arial Black" panose="020B0A04020102020204" pitchFamily="34" charset="0"/>
              </a:rPr>
              <a:t>&gt; PRAYER </a:t>
            </a:r>
            <a:r>
              <a:rPr lang="en-US" altLang="en-US" sz="1000" b="0" dirty="0">
                <a:latin typeface="Arial Black" panose="020B0A04020102020204" pitchFamily="34" charset="0"/>
              </a:rPr>
              <a:t>and the</a:t>
            </a:r>
            <a:r>
              <a:rPr lang="en-US" altLang="en-US" sz="1400" b="0" dirty="0">
                <a:latin typeface="Arial Black" panose="020B0A04020102020204" pitchFamily="34" charset="0"/>
              </a:rPr>
              <a:t> WORD </a:t>
            </a:r>
            <a:r>
              <a:rPr lang="en-US" altLang="en-US" sz="1200" b="0" dirty="0">
                <a:latin typeface="Arial Black" panose="020B0A04020102020204" pitchFamily="34" charset="0"/>
              </a:rPr>
              <a:t>(Power)</a:t>
            </a:r>
          </a:p>
          <a:p>
            <a:r>
              <a:rPr lang="en-US" altLang="en-US" sz="1400" b="0" dirty="0">
                <a:latin typeface="Arial Black" panose="020B0A04020102020204" pitchFamily="34" charset="0"/>
              </a:rPr>
              <a:t>      </a:t>
            </a:r>
            <a:r>
              <a:rPr lang="en-US" altLang="en-US" sz="1100" b="0" dirty="0">
                <a:latin typeface="Arial Black" panose="020B0A04020102020204" pitchFamily="34" charset="0"/>
              </a:rPr>
              <a:t>(Spirit. . . . and . . . Truth)</a:t>
            </a:r>
          </a:p>
          <a:p>
            <a:endParaRPr lang="en-US" altLang="en-US" sz="300" b="0" dirty="0">
              <a:latin typeface="Arial Black" panose="020B0A04020102020204" pitchFamily="34" charset="0"/>
            </a:endParaRPr>
          </a:p>
          <a:p>
            <a:r>
              <a:rPr lang="en-US" altLang="en-US" sz="1400" dirty="0">
                <a:latin typeface="Times New Roman" panose="02020603050405020304" pitchFamily="18" charset="0"/>
              </a:rPr>
              <a:t>THE TWO MINISTRIES:</a:t>
            </a:r>
          </a:p>
          <a:p>
            <a:r>
              <a:rPr lang="en-US" altLang="en-US" sz="1400" dirty="0">
                <a:latin typeface="Times New Roman" panose="02020603050405020304" pitchFamily="18" charset="0"/>
              </a:rPr>
              <a:t> - THE PRAYER MINISTRY  </a:t>
            </a:r>
            <a:r>
              <a:rPr lang="en-US" altLang="en-US" sz="1200" dirty="0">
                <a:latin typeface="Times New Roman" panose="02020603050405020304" pitchFamily="18" charset="0"/>
              </a:rPr>
              <a:t>(Passion)</a:t>
            </a:r>
            <a:r>
              <a:rPr lang="en-US" altLang="en-US" sz="1400" dirty="0">
                <a:latin typeface="Times New Roman" panose="02020603050405020304" pitchFamily="18" charset="0"/>
              </a:rPr>
              <a:t> </a:t>
            </a:r>
            <a:r>
              <a:rPr lang="en-US" altLang="en-US" sz="800" dirty="0">
                <a:latin typeface="Times New Roman" panose="02020603050405020304" pitchFamily="18" charset="0"/>
              </a:rPr>
              <a:t>   </a:t>
            </a:r>
          </a:p>
          <a:p>
            <a:r>
              <a:rPr lang="en-US" altLang="en-US" sz="800" dirty="0">
                <a:latin typeface="Times New Roman" panose="02020603050405020304" pitchFamily="18" charset="0"/>
              </a:rPr>
              <a:t> </a:t>
            </a:r>
            <a:r>
              <a:rPr lang="en-US" altLang="en-US" sz="1400" dirty="0">
                <a:latin typeface="Times New Roman" panose="02020603050405020304" pitchFamily="18" charset="0"/>
              </a:rPr>
              <a:t>- THE CARE MINISTRY </a:t>
            </a:r>
            <a:r>
              <a:rPr lang="en-US" altLang="en-US" sz="1200" dirty="0">
                <a:latin typeface="Times New Roman" panose="02020603050405020304" pitchFamily="18" charset="0"/>
              </a:rPr>
              <a:t>(Compassion)</a:t>
            </a:r>
          </a:p>
          <a:p>
            <a:endParaRPr lang="en-US" altLang="en-US" sz="800" dirty="0">
              <a:latin typeface="Times New Roman" panose="02020603050405020304" pitchFamily="18" charset="0"/>
            </a:endParaRPr>
          </a:p>
          <a:p>
            <a:r>
              <a:rPr lang="en-US" altLang="en-US" sz="1400" dirty="0">
                <a:latin typeface="Times New Roman" panose="02020603050405020304" pitchFamily="18" charset="0"/>
              </a:rPr>
              <a:t>THE TWO ARMS OF THE CHURCH:</a:t>
            </a:r>
          </a:p>
          <a:p>
            <a:r>
              <a:rPr lang="en-US" altLang="en-US" sz="1400" dirty="0">
                <a:latin typeface="Times New Roman" panose="02020603050405020304" pitchFamily="18" charset="0"/>
              </a:rPr>
              <a:t>    - The Power Arm</a:t>
            </a:r>
          </a:p>
          <a:p>
            <a:r>
              <a:rPr lang="en-US" altLang="en-US" sz="1400" dirty="0">
                <a:latin typeface="Times New Roman" panose="02020603050405020304" pitchFamily="18" charset="0"/>
              </a:rPr>
              <a:t>    - The Actions Arm </a:t>
            </a:r>
          </a:p>
          <a:p>
            <a:endParaRPr lang="en-US" altLang="en-US" sz="300" dirty="0">
              <a:latin typeface="Times New Roman" panose="02020603050405020304" pitchFamily="18" charset="0"/>
            </a:endParaRPr>
          </a:p>
        </p:txBody>
      </p:sp>
      <p:sp>
        <p:nvSpPr>
          <p:cNvPr id="156712" name="Text Box 40"/>
          <p:cNvSpPr txBox="1">
            <a:spLocks noChangeArrowheads="1"/>
          </p:cNvSpPr>
          <p:nvPr/>
        </p:nvSpPr>
        <p:spPr bwMode="auto">
          <a:xfrm>
            <a:off x="2103438" y="6234113"/>
            <a:ext cx="1477962" cy="216376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   </a:t>
            </a:r>
            <a:r>
              <a:rPr lang="en-US" altLang="en-US" sz="1800" b="0" u="sng" dirty="0">
                <a:latin typeface="Arial Black" panose="020B0A04020102020204" pitchFamily="34" charset="0"/>
              </a:rPr>
              <a:t>SPIRIT</a:t>
            </a:r>
          </a:p>
          <a:p>
            <a:endParaRPr lang="en-US" altLang="en-US" sz="600" b="0" u="sng" dirty="0">
              <a:latin typeface="Arial Black" panose="020B0A04020102020204" pitchFamily="34" charset="0"/>
            </a:endParaRPr>
          </a:p>
          <a:p>
            <a:r>
              <a:rPr lang="en-US" altLang="en-US" sz="1400" b="0" dirty="0">
                <a:latin typeface="Arial Black" panose="020B0A04020102020204" pitchFamily="34" charset="0"/>
              </a:rPr>
              <a:t>Supernatural</a:t>
            </a:r>
          </a:p>
          <a:p>
            <a:r>
              <a:rPr lang="en-US" altLang="en-US" sz="1400" b="0" dirty="0">
                <a:latin typeface="Arial Black" panose="020B0A04020102020204" pitchFamily="34" charset="0"/>
              </a:rPr>
              <a:t>     Gifting</a:t>
            </a:r>
          </a:p>
          <a:p>
            <a:r>
              <a:rPr lang="en-US" altLang="en-US" sz="1400" b="0" dirty="0">
                <a:latin typeface="Arial Black" panose="020B0A04020102020204" pitchFamily="34" charset="0"/>
              </a:rPr>
              <a:t> </a:t>
            </a:r>
          </a:p>
          <a:p>
            <a:r>
              <a:rPr lang="en-US" altLang="en-US" sz="1600" b="0" dirty="0">
                <a:latin typeface="Arial Black" panose="020B0A04020102020204" pitchFamily="34" charset="0"/>
              </a:rPr>
              <a:t>    </a:t>
            </a:r>
            <a:r>
              <a:rPr lang="en-US" altLang="en-US" sz="1400" b="0" dirty="0">
                <a:latin typeface="Arial Black" panose="020B0A04020102020204" pitchFamily="34" charset="0"/>
              </a:rPr>
              <a:t>Divine</a:t>
            </a:r>
          </a:p>
          <a:p>
            <a:r>
              <a:rPr lang="en-US" altLang="en-US" sz="1400" b="0" dirty="0">
                <a:latin typeface="Arial Black" panose="020B0A04020102020204" pitchFamily="34" charset="0"/>
              </a:rPr>
              <a:t>    Ability</a:t>
            </a:r>
          </a:p>
          <a:p>
            <a:r>
              <a:rPr lang="en-US" altLang="en-US" sz="1600" b="0" dirty="0">
                <a:latin typeface="Arial Black" panose="020B0A04020102020204" pitchFamily="34" charset="0"/>
              </a:rPr>
              <a:t>      </a:t>
            </a:r>
            <a:r>
              <a:rPr lang="en-US" altLang="en-US" sz="1400" b="0" dirty="0">
                <a:latin typeface="Arial Black" panose="020B0A04020102020204" pitchFamily="34" charset="0"/>
              </a:rPr>
              <a:t>Vs</a:t>
            </a:r>
          </a:p>
          <a:p>
            <a:r>
              <a:rPr lang="en-US" altLang="en-US" sz="600" b="0" dirty="0">
                <a:latin typeface="Arial Black" panose="020B0A04020102020204" pitchFamily="34" charset="0"/>
              </a:rPr>
              <a:t>  </a:t>
            </a:r>
            <a:r>
              <a:rPr lang="en-US" altLang="en-US" sz="1400" b="0" dirty="0">
                <a:latin typeface="Arial Black" panose="020B0A04020102020204" pitchFamily="34" charset="0"/>
              </a:rPr>
              <a:t>Man’s Ability</a:t>
            </a:r>
          </a:p>
          <a:p>
            <a:r>
              <a:rPr lang="en-US" altLang="en-US" sz="1000" b="0" dirty="0">
                <a:latin typeface="Arial Black" panose="020B0A04020102020204" pitchFamily="34" charset="0"/>
              </a:rPr>
              <a:t>  </a:t>
            </a:r>
          </a:p>
        </p:txBody>
      </p:sp>
      <p:sp>
        <p:nvSpPr>
          <p:cNvPr id="156713" name="Rectangle 41"/>
          <p:cNvSpPr>
            <a:spLocks noChangeArrowheads="1"/>
          </p:cNvSpPr>
          <p:nvPr/>
        </p:nvSpPr>
        <p:spPr bwMode="auto">
          <a:xfrm>
            <a:off x="3733800" y="6248400"/>
            <a:ext cx="1447800" cy="2133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600" b="0" dirty="0">
              <a:latin typeface="Arial Black" panose="020B0A04020102020204" pitchFamily="34" charset="0"/>
            </a:endParaRPr>
          </a:p>
        </p:txBody>
      </p:sp>
      <p:sp>
        <p:nvSpPr>
          <p:cNvPr id="156714" name="Text Box 42"/>
          <p:cNvSpPr txBox="1">
            <a:spLocks noChangeArrowheads="1"/>
          </p:cNvSpPr>
          <p:nvPr/>
        </p:nvSpPr>
        <p:spPr bwMode="auto">
          <a:xfrm>
            <a:off x="3810000" y="6248400"/>
            <a:ext cx="1249363"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chemeClr val="tx1"/>
                </a:solidFill>
                <a:latin typeface="Arial Black" panose="020B0A04020102020204" pitchFamily="34" charset="0"/>
              </a:rPr>
              <a:t> </a:t>
            </a:r>
            <a:r>
              <a:rPr lang="en-US" altLang="en-US" sz="1800" b="0" u="sng" dirty="0">
                <a:latin typeface="Arial Black" panose="020B0A04020102020204" pitchFamily="34" charset="0"/>
              </a:rPr>
              <a:t>SOUL</a:t>
            </a:r>
          </a:p>
          <a:p>
            <a:endParaRPr lang="en-US" altLang="en-US" sz="400" b="0" u="sng" dirty="0">
              <a:latin typeface="Arial Black" panose="020B0A04020102020204" pitchFamily="34" charset="0"/>
            </a:endParaRPr>
          </a:p>
          <a:p>
            <a:r>
              <a:rPr lang="en-US" altLang="en-US" sz="1600" b="0" dirty="0">
                <a:solidFill>
                  <a:schemeClr val="tx1"/>
                </a:solidFill>
                <a:latin typeface="Arial Black" panose="020B0A04020102020204" pitchFamily="34" charset="0"/>
              </a:rPr>
              <a:t> </a:t>
            </a:r>
            <a:r>
              <a:rPr lang="en-US" altLang="en-US" sz="1200" b="0" dirty="0">
                <a:latin typeface="Arial Black" panose="020B0A04020102020204" pitchFamily="34" charset="0"/>
              </a:rPr>
              <a:t>- WILL</a:t>
            </a:r>
          </a:p>
          <a:p>
            <a:r>
              <a:rPr lang="en-US" altLang="en-US" sz="1200" b="0" dirty="0">
                <a:latin typeface="Arial Black" panose="020B0A04020102020204" pitchFamily="34" charset="0"/>
              </a:rPr>
              <a:t> - MIND</a:t>
            </a:r>
          </a:p>
          <a:p>
            <a:r>
              <a:rPr lang="en-US" altLang="en-US" sz="1200" b="0" dirty="0">
                <a:latin typeface="Arial Black" panose="020B0A04020102020204" pitchFamily="34" charset="0"/>
              </a:rPr>
              <a:t> - EMOTIONS</a:t>
            </a:r>
          </a:p>
          <a:p>
            <a:pPr>
              <a:buFontTx/>
              <a:buChar char="-"/>
            </a:pPr>
            <a:endParaRPr lang="en-US" altLang="en-US" sz="1000" b="0" dirty="0">
              <a:latin typeface="Arial Black" panose="020B0A04020102020204" pitchFamily="34" charset="0"/>
            </a:endParaRPr>
          </a:p>
          <a:p>
            <a:r>
              <a:rPr lang="en-US" altLang="en-US" sz="1600" b="0" dirty="0">
                <a:latin typeface="Arial Black" panose="020B0A04020102020204" pitchFamily="34" charset="0"/>
              </a:rPr>
              <a:t>Natural</a:t>
            </a:r>
          </a:p>
          <a:p>
            <a:r>
              <a:rPr lang="en-US" altLang="en-US" sz="1400" b="0" dirty="0">
                <a:latin typeface="Arial Black" panose="020B0A04020102020204" pitchFamily="34" charset="0"/>
              </a:rPr>
              <a:t> </a:t>
            </a:r>
            <a:r>
              <a:rPr lang="en-US" altLang="en-US" sz="1200" b="0" dirty="0">
                <a:latin typeface="Arial Black" panose="020B0A04020102020204" pitchFamily="34" charset="0"/>
              </a:rPr>
              <a:t>- Gifting</a:t>
            </a:r>
          </a:p>
          <a:p>
            <a:r>
              <a:rPr lang="en-US" altLang="en-US" sz="1200" b="0" dirty="0">
                <a:latin typeface="Arial Black" panose="020B0A04020102020204" pitchFamily="34" charset="0"/>
              </a:rPr>
              <a:t> - Ability</a:t>
            </a:r>
          </a:p>
          <a:p>
            <a:r>
              <a:rPr lang="en-US" altLang="en-US" sz="1200" b="0" dirty="0">
                <a:latin typeface="Arial Black" panose="020B0A04020102020204" pitchFamily="34" charset="0"/>
              </a:rPr>
              <a:t> - Talent</a:t>
            </a:r>
          </a:p>
          <a:p>
            <a:endParaRPr lang="en-US" altLang="en-US" sz="1200" b="0" dirty="0">
              <a:latin typeface="Arial Black" panose="020B0A04020102020204" pitchFamily="34" charset="0"/>
            </a:endParaRPr>
          </a:p>
          <a:p>
            <a:endParaRPr lang="en-US" altLang="en-US" sz="1200" b="0" dirty="0">
              <a:solidFill>
                <a:schemeClr val="tx1"/>
              </a:solidFill>
              <a:latin typeface="Arial Black" panose="020B0A04020102020204" pitchFamily="34" charset="0"/>
            </a:endParaRPr>
          </a:p>
        </p:txBody>
      </p:sp>
      <p:sp>
        <p:nvSpPr>
          <p:cNvPr id="156715" name="Text Box 43"/>
          <p:cNvSpPr txBox="1">
            <a:spLocks noChangeArrowheads="1"/>
          </p:cNvSpPr>
          <p:nvPr/>
        </p:nvSpPr>
        <p:spPr bwMode="auto">
          <a:xfrm>
            <a:off x="3733800" y="2971800"/>
            <a:ext cx="3352800" cy="253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100" dirty="0">
                <a:latin typeface="Times New Roman" panose="02020603050405020304" pitchFamily="18" charset="0"/>
              </a:rPr>
              <a:t>These supporting ministries are needed  and important.  It is a wonderful thing when natural giftings are dedicated and  anointed of God and used in His Kingdom.  But they must never  be substituted for the mission of the church enabled by spiritual gifting and divine ability. Our responsibility to fulfill the  “Great Commission to Win the Lost” is not discharged through our natural talents and giftings.   Nowhere in Holy Scripture do we find God working through man’s talents,  abilities or natural giftings to perform His supernatural work. </a:t>
            </a:r>
          </a:p>
          <a:p>
            <a:endParaRPr lang="en-US" altLang="en-US" sz="1100" dirty="0">
              <a:latin typeface="Times New Roman" panose="02020603050405020304" pitchFamily="18" charset="0"/>
            </a:endParaRPr>
          </a:p>
          <a:p>
            <a:endParaRPr lang="en-US" altLang="en-US" sz="1100" dirty="0">
              <a:solidFill>
                <a:schemeClr val="tx1"/>
              </a:solidFill>
              <a:latin typeface="Times New Roman" panose="02020603050405020304" pitchFamily="18" charset="0"/>
            </a:endParaRPr>
          </a:p>
          <a:p>
            <a:pPr>
              <a:spcBef>
                <a:spcPct val="50000"/>
              </a:spcBef>
            </a:pPr>
            <a:endParaRPr lang="en-US" altLang="en-US" sz="1100" dirty="0">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152400" y="168275"/>
            <a:ext cx="7010400" cy="758825"/>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spcBef>
                <a:spcPct val="50000"/>
              </a:spcBef>
            </a:pPr>
            <a:r>
              <a:rPr lang="en-US" altLang="en-US" sz="3000" dirty="0">
                <a:latin typeface="Algerian" panose="04020705040A02060702" pitchFamily="82" charset="0"/>
              </a:rPr>
              <a:t>THE PATH TO THE SUPERNATURAL</a:t>
            </a:r>
            <a:r>
              <a:rPr lang="en-US" altLang="en-US" dirty="0">
                <a:latin typeface="Algerian" panose="04020705040A02060702" pitchFamily="82" charset="0"/>
              </a:rPr>
              <a:t> </a:t>
            </a:r>
            <a:endParaRPr lang="en-US" altLang="en-US" sz="3600" dirty="0">
              <a:latin typeface="Algerian" panose="04020705040A02060702" pitchFamily="82" charset="0"/>
            </a:endParaRPr>
          </a:p>
        </p:txBody>
      </p:sp>
      <p:sp>
        <p:nvSpPr>
          <p:cNvPr id="158723" name="Oval 3"/>
          <p:cNvSpPr>
            <a:spLocks noChangeArrowheads="1"/>
          </p:cNvSpPr>
          <p:nvPr/>
        </p:nvSpPr>
        <p:spPr bwMode="auto">
          <a:xfrm>
            <a:off x="2590800" y="1676400"/>
            <a:ext cx="2438400" cy="6477000"/>
          </a:xfrm>
          <a:prstGeom prst="ellipse">
            <a:avLst/>
          </a:prstGeom>
          <a:noFill/>
          <a:ln w="57150">
            <a:solidFill>
              <a:srgbClr val="008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000" dirty="0">
              <a:solidFill>
                <a:schemeClr val="tx1"/>
              </a:solidFill>
              <a:latin typeface="Times New Roman" panose="02020603050405020304" pitchFamily="18" charset="0"/>
            </a:endParaRPr>
          </a:p>
        </p:txBody>
      </p:sp>
      <p:sp>
        <p:nvSpPr>
          <p:cNvPr id="158724" name="Line 4"/>
          <p:cNvSpPr>
            <a:spLocks noChangeShapeType="1"/>
          </p:cNvSpPr>
          <p:nvPr/>
        </p:nvSpPr>
        <p:spPr bwMode="auto">
          <a:xfrm flipH="1" flipV="1">
            <a:off x="2971800" y="7372350"/>
            <a:ext cx="152400" cy="228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8725" name="Line 5"/>
          <p:cNvSpPr>
            <a:spLocks noChangeShapeType="1"/>
          </p:cNvSpPr>
          <p:nvPr/>
        </p:nvSpPr>
        <p:spPr bwMode="auto">
          <a:xfrm flipH="1" flipV="1">
            <a:off x="5029200" y="5048250"/>
            <a:ext cx="0" cy="3048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8726" name="Line 6"/>
          <p:cNvSpPr>
            <a:spLocks noChangeShapeType="1"/>
          </p:cNvSpPr>
          <p:nvPr/>
        </p:nvSpPr>
        <p:spPr bwMode="auto">
          <a:xfrm flipV="1">
            <a:off x="2590800" y="4876800"/>
            <a:ext cx="0" cy="228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8727" name="Text Box 7"/>
          <p:cNvSpPr txBox="1">
            <a:spLocks noChangeArrowheads="1"/>
          </p:cNvSpPr>
          <p:nvPr/>
        </p:nvSpPr>
        <p:spPr bwMode="auto">
          <a:xfrm>
            <a:off x="141288" y="2087563"/>
            <a:ext cx="18796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3200" u="sng" dirty="0">
                <a:solidFill>
                  <a:srgbClr val="FF0000"/>
                </a:solidFill>
                <a:latin typeface="Times New Roman" panose="02020603050405020304" pitchFamily="18" charset="0"/>
              </a:rPr>
              <a:t>PRAYER</a:t>
            </a:r>
          </a:p>
          <a:p>
            <a:pPr algn="ctr"/>
            <a:r>
              <a:rPr lang="en-US" altLang="en-US" sz="2000" dirty="0">
                <a:solidFill>
                  <a:srgbClr val="FF0000"/>
                </a:solidFill>
                <a:latin typeface="Times New Roman" panose="02020603050405020304" pitchFamily="18" charset="0"/>
              </a:rPr>
              <a:t>Reaching</a:t>
            </a:r>
          </a:p>
          <a:p>
            <a:pPr algn="ctr"/>
            <a:r>
              <a:rPr lang="en-US" altLang="en-US" sz="2000" dirty="0">
                <a:solidFill>
                  <a:srgbClr val="FF0000"/>
                </a:solidFill>
                <a:latin typeface="Times New Roman" panose="02020603050405020304" pitchFamily="18" charset="0"/>
              </a:rPr>
              <a:t>Him</a:t>
            </a:r>
          </a:p>
        </p:txBody>
      </p:sp>
      <p:sp>
        <p:nvSpPr>
          <p:cNvPr id="158728" name="Text Box 8"/>
          <p:cNvSpPr txBox="1">
            <a:spLocks noChangeArrowheads="1"/>
          </p:cNvSpPr>
          <p:nvPr/>
        </p:nvSpPr>
        <p:spPr bwMode="auto">
          <a:xfrm>
            <a:off x="5200650" y="4692650"/>
            <a:ext cx="1962150"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900" dirty="0">
              <a:solidFill>
                <a:schemeClr val="accent2"/>
              </a:solidFill>
              <a:latin typeface="Algerian" panose="04020705040A02060702" pitchFamily="82" charset="0"/>
            </a:endParaRPr>
          </a:p>
          <a:p>
            <a:pPr algn="ctr"/>
            <a:r>
              <a:rPr lang="en-US" altLang="en-US" sz="2000" dirty="0">
                <a:solidFill>
                  <a:schemeClr val="accent2"/>
                </a:solidFill>
                <a:latin typeface="Times New Roman" panose="02020603050405020304" pitchFamily="18" charset="0"/>
              </a:rPr>
              <a:t>   </a:t>
            </a:r>
            <a:r>
              <a:rPr lang="en-US" altLang="en-US" sz="3600" u="sng" dirty="0">
                <a:solidFill>
                  <a:schemeClr val="accent2"/>
                </a:solidFill>
                <a:latin typeface="Times New Roman" panose="02020603050405020304" pitchFamily="18" charset="0"/>
              </a:rPr>
              <a:t>CARE</a:t>
            </a:r>
          </a:p>
          <a:p>
            <a:pPr algn="ctr"/>
            <a:r>
              <a:rPr lang="en-US" altLang="en-US" sz="2000" dirty="0">
                <a:solidFill>
                  <a:schemeClr val="accent2"/>
                </a:solidFill>
                <a:latin typeface="Times New Roman" panose="02020603050405020304" pitchFamily="18" charset="0"/>
              </a:rPr>
              <a:t>Reaching Them </a:t>
            </a:r>
          </a:p>
          <a:p>
            <a:pPr algn="ctr"/>
            <a:r>
              <a:rPr lang="en-US" altLang="en-US" sz="1600" dirty="0">
                <a:solidFill>
                  <a:schemeClr val="accent2"/>
                </a:solidFill>
                <a:latin typeface="Times New Roman" panose="02020603050405020304" pitchFamily="18" charset="0"/>
              </a:rPr>
              <a:t>(Man in Need)</a:t>
            </a:r>
          </a:p>
        </p:txBody>
      </p:sp>
      <p:sp>
        <p:nvSpPr>
          <p:cNvPr id="158729" name="Text Box 9"/>
          <p:cNvSpPr txBox="1">
            <a:spLocks noChangeArrowheads="1"/>
          </p:cNvSpPr>
          <p:nvPr/>
        </p:nvSpPr>
        <p:spPr bwMode="auto">
          <a:xfrm>
            <a:off x="385763" y="4222750"/>
            <a:ext cx="21288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rgbClr val="FF0000"/>
                </a:solidFill>
                <a:latin typeface="Elephant" panose="02020904090505020303" pitchFamily="18" charset="0"/>
              </a:rPr>
              <a:t>RELATIONSHIP</a:t>
            </a:r>
          </a:p>
          <a:p>
            <a:r>
              <a:rPr lang="en-US" altLang="en-US" sz="1600" dirty="0">
                <a:solidFill>
                  <a:srgbClr val="FF0000"/>
                </a:solidFill>
                <a:latin typeface="Elephant" panose="02020904090505020303" pitchFamily="18" charset="0"/>
              </a:rPr>
              <a:t>    with Heaven</a:t>
            </a:r>
          </a:p>
        </p:txBody>
      </p:sp>
      <p:sp>
        <p:nvSpPr>
          <p:cNvPr id="158730" name="Text Box 10"/>
          <p:cNvSpPr txBox="1">
            <a:spLocks noChangeArrowheads="1"/>
          </p:cNvSpPr>
          <p:nvPr/>
        </p:nvSpPr>
        <p:spPr bwMode="auto">
          <a:xfrm>
            <a:off x="5335588" y="6705600"/>
            <a:ext cx="1439862"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dirty="0">
                <a:solidFill>
                  <a:schemeClr val="accent2"/>
                </a:solidFill>
                <a:latin typeface="Algerian" panose="04020705040A02060702" pitchFamily="82" charset="0"/>
              </a:rPr>
              <a:t>DOMINION</a:t>
            </a:r>
          </a:p>
          <a:p>
            <a:pPr algn="ctr"/>
            <a:r>
              <a:rPr lang="en-US" altLang="en-US" sz="1600" dirty="0">
                <a:solidFill>
                  <a:schemeClr val="accent2"/>
                </a:solidFill>
                <a:latin typeface="Elephant" panose="02020904090505020303" pitchFamily="18" charset="0"/>
              </a:rPr>
              <a:t>On  Earth</a:t>
            </a:r>
          </a:p>
          <a:p>
            <a:pPr algn="ctr"/>
            <a:r>
              <a:rPr lang="en-US" altLang="en-US" sz="1600" dirty="0">
                <a:solidFill>
                  <a:schemeClr val="accent2"/>
                </a:solidFill>
                <a:latin typeface="Times New Roman" panose="02020603050405020304" pitchFamily="18" charset="0"/>
              </a:rPr>
              <a:t>  Doing  God’s</a:t>
            </a:r>
          </a:p>
          <a:p>
            <a:pPr algn="ctr"/>
            <a:r>
              <a:rPr lang="en-US" altLang="en-US" sz="1600" dirty="0">
                <a:solidFill>
                  <a:schemeClr val="accent2"/>
                </a:solidFill>
                <a:latin typeface="Times New Roman" panose="02020603050405020304" pitchFamily="18" charset="0"/>
              </a:rPr>
              <a:t>  Will &amp; Work</a:t>
            </a:r>
          </a:p>
        </p:txBody>
      </p:sp>
      <p:sp>
        <p:nvSpPr>
          <p:cNvPr id="158731" name="Text Box 11"/>
          <p:cNvSpPr txBox="1">
            <a:spLocks noChangeArrowheads="1"/>
          </p:cNvSpPr>
          <p:nvPr/>
        </p:nvSpPr>
        <p:spPr bwMode="auto">
          <a:xfrm>
            <a:off x="76200" y="7162800"/>
            <a:ext cx="30543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i="1" dirty="0">
                <a:solidFill>
                  <a:srgbClr val="FF0000"/>
                </a:solidFill>
                <a:latin typeface="Times New Roman" panose="02020603050405020304" pitchFamily="18" charset="0"/>
              </a:rPr>
              <a:t>God’s needs are met:</a:t>
            </a:r>
          </a:p>
          <a:p>
            <a:r>
              <a:rPr lang="en-US" altLang="en-US" sz="1800" i="1" dirty="0">
                <a:solidFill>
                  <a:schemeClr val="tx1"/>
                </a:solidFill>
                <a:latin typeface="Times New Roman" panose="02020603050405020304" pitchFamily="18" charset="0"/>
              </a:rPr>
              <a:t> - The sinner’s needs are met</a:t>
            </a:r>
          </a:p>
          <a:p>
            <a:r>
              <a:rPr lang="en-US" altLang="en-US" sz="1800" i="1" dirty="0">
                <a:solidFill>
                  <a:schemeClr val="accent2"/>
                </a:solidFill>
                <a:latin typeface="Times New Roman" panose="02020603050405020304" pitchFamily="18" charset="0"/>
              </a:rPr>
              <a:t> - The believer’s needs are met</a:t>
            </a:r>
          </a:p>
        </p:txBody>
      </p:sp>
      <p:sp>
        <p:nvSpPr>
          <p:cNvPr id="158732" name="Line 12"/>
          <p:cNvSpPr>
            <a:spLocks noChangeShapeType="1"/>
          </p:cNvSpPr>
          <p:nvPr/>
        </p:nvSpPr>
        <p:spPr bwMode="auto">
          <a:xfrm flipH="1" flipV="1">
            <a:off x="4114800" y="1752600"/>
            <a:ext cx="304800" cy="304800"/>
          </a:xfrm>
          <a:prstGeom prst="line">
            <a:avLst/>
          </a:prstGeom>
          <a:noFill/>
          <a:ln w="7620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8733" name="Text Box 13"/>
          <p:cNvSpPr txBox="1">
            <a:spLocks noChangeArrowheads="1"/>
          </p:cNvSpPr>
          <p:nvPr/>
        </p:nvSpPr>
        <p:spPr bwMode="auto">
          <a:xfrm>
            <a:off x="2971800" y="2841625"/>
            <a:ext cx="21272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3200" dirty="0">
                <a:solidFill>
                  <a:srgbClr val="FF0000"/>
                </a:solidFill>
                <a:latin typeface="Algerian" panose="04020705040A02060702" pitchFamily="82" charset="0"/>
              </a:rPr>
              <a:t>PASSION </a:t>
            </a:r>
          </a:p>
          <a:p>
            <a:r>
              <a:rPr lang="en-US" altLang="en-US" sz="2000" dirty="0">
                <a:solidFill>
                  <a:srgbClr val="FF0000"/>
                </a:solidFill>
                <a:latin typeface="Algerian" panose="04020705040A02060702" pitchFamily="82" charset="0"/>
              </a:rPr>
              <a:t>     for God</a:t>
            </a:r>
          </a:p>
          <a:p>
            <a:endParaRPr lang="en-US" altLang="en-US" sz="2000" dirty="0">
              <a:solidFill>
                <a:schemeClr val="tx1"/>
              </a:solidFill>
              <a:latin typeface="Times New Roman" panose="02020603050405020304" pitchFamily="18" charset="0"/>
            </a:endParaRPr>
          </a:p>
        </p:txBody>
      </p:sp>
      <p:sp>
        <p:nvSpPr>
          <p:cNvPr id="158734" name="Text Box 14"/>
          <p:cNvSpPr txBox="1">
            <a:spLocks noChangeArrowheads="1"/>
          </p:cNvSpPr>
          <p:nvPr/>
        </p:nvSpPr>
        <p:spPr bwMode="auto">
          <a:xfrm>
            <a:off x="3413125" y="6186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2000" dirty="0">
              <a:solidFill>
                <a:schemeClr val="tx1"/>
              </a:solidFill>
              <a:latin typeface="Times New Roman" panose="02020603050405020304" pitchFamily="18" charset="0"/>
            </a:endParaRPr>
          </a:p>
        </p:txBody>
      </p:sp>
      <p:sp>
        <p:nvSpPr>
          <p:cNvPr id="158735" name="Text Box 15"/>
          <p:cNvSpPr txBox="1">
            <a:spLocks noChangeArrowheads="1"/>
          </p:cNvSpPr>
          <p:nvPr/>
        </p:nvSpPr>
        <p:spPr bwMode="auto">
          <a:xfrm>
            <a:off x="2657475" y="5956300"/>
            <a:ext cx="2239963"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700" dirty="0">
                <a:solidFill>
                  <a:schemeClr val="accent2"/>
                </a:solidFill>
                <a:latin typeface="Algerian" panose="04020705040A02060702" pitchFamily="82" charset="0"/>
              </a:rPr>
              <a:t>comPASSION</a:t>
            </a:r>
          </a:p>
          <a:p>
            <a:r>
              <a:rPr lang="en-US" altLang="en-US" sz="2000" dirty="0">
                <a:solidFill>
                  <a:schemeClr val="accent2"/>
                </a:solidFill>
                <a:latin typeface="Algerian" panose="04020705040A02060702" pitchFamily="82" charset="0"/>
              </a:rPr>
              <a:t>       FOR MAN</a:t>
            </a:r>
          </a:p>
          <a:p>
            <a:endParaRPr lang="en-US" altLang="en-US" sz="2000" dirty="0">
              <a:solidFill>
                <a:schemeClr val="tx1"/>
              </a:solidFill>
              <a:latin typeface="Times New Roman" panose="02020603050405020304" pitchFamily="18" charset="0"/>
            </a:endParaRPr>
          </a:p>
        </p:txBody>
      </p:sp>
      <p:sp>
        <p:nvSpPr>
          <p:cNvPr id="158736" name="Line 16"/>
          <p:cNvSpPr>
            <a:spLocks noChangeShapeType="1"/>
          </p:cNvSpPr>
          <p:nvPr/>
        </p:nvSpPr>
        <p:spPr bwMode="auto">
          <a:xfrm flipV="1">
            <a:off x="4200525" y="7772400"/>
            <a:ext cx="152400" cy="228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8737" name="Line 17"/>
          <p:cNvSpPr>
            <a:spLocks noChangeShapeType="1"/>
          </p:cNvSpPr>
          <p:nvPr/>
        </p:nvSpPr>
        <p:spPr bwMode="auto">
          <a:xfrm flipV="1">
            <a:off x="2971800" y="2209800"/>
            <a:ext cx="152400" cy="3810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8738" name="AutoShape 18"/>
          <p:cNvSpPr>
            <a:spLocks noChangeArrowheads="1"/>
          </p:cNvSpPr>
          <p:nvPr/>
        </p:nvSpPr>
        <p:spPr bwMode="auto">
          <a:xfrm>
            <a:off x="2286000" y="2133600"/>
            <a:ext cx="3352800" cy="2590800"/>
          </a:xfrm>
          <a:prstGeom prst="irregularSeal1">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58739" name="AutoShape 19"/>
          <p:cNvSpPr>
            <a:spLocks noChangeArrowheads="1"/>
          </p:cNvSpPr>
          <p:nvPr/>
        </p:nvSpPr>
        <p:spPr bwMode="auto">
          <a:xfrm>
            <a:off x="1981200" y="5105400"/>
            <a:ext cx="3352800" cy="2590800"/>
          </a:xfrm>
          <a:prstGeom prst="irregularSeal1">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58740" name="Text Box 20"/>
          <p:cNvSpPr txBox="1">
            <a:spLocks noChangeArrowheads="1"/>
          </p:cNvSpPr>
          <p:nvPr/>
        </p:nvSpPr>
        <p:spPr bwMode="auto">
          <a:xfrm>
            <a:off x="1303338" y="1035050"/>
            <a:ext cx="4727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dirty="0">
                <a:solidFill>
                  <a:schemeClr val="tx1"/>
                </a:solidFill>
                <a:latin typeface="Elephant" panose="02020904090505020303" pitchFamily="18" charset="0"/>
              </a:rPr>
              <a:t> </a:t>
            </a:r>
            <a:r>
              <a:rPr lang="en-US" altLang="en-US" sz="1800" dirty="0">
                <a:solidFill>
                  <a:srgbClr val="006600"/>
                </a:solidFill>
                <a:latin typeface="Elephant" panose="02020904090505020303" pitchFamily="18" charset="0"/>
              </a:rPr>
              <a:t>CYCLES OF SPIRITUAL GROWTH</a:t>
            </a:r>
          </a:p>
          <a:p>
            <a:pPr algn="ctr"/>
            <a:r>
              <a:rPr lang="en-US" altLang="en-US" sz="1800" dirty="0">
                <a:solidFill>
                  <a:srgbClr val="006600"/>
                </a:solidFill>
                <a:latin typeface="Elephant" panose="02020904090505020303" pitchFamily="18" charset="0"/>
              </a:rPr>
              <a:t>1 . . 2 . . 1 . . 2 . . 1 . . 2 . . </a:t>
            </a:r>
          </a:p>
        </p:txBody>
      </p:sp>
      <p:sp>
        <p:nvSpPr>
          <p:cNvPr id="158741" name="Text Box 21"/>
          <p:cNvSpPr txBox="1">
            <a:spLocks noChangeArrowheads="1"/>
          </p:cNvSpPr>
          <p:nvPr/>
        </p:nvSpPr>
        <p:spPr bwMode="auto">
          <a:xfrm>
            <a:off x="1098550" y="3429000"/>
            <a:ext cx="6318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4400" dirty="0">
                <a:solidFill>
                  <a:srgbClr val="FF0000"/>
                </a:solidFill>
                <a:latin typeface="Elephant" panose="02020904090505020303" pitchFamily="18" charset="0"/>
              </a:rPr>
              <a:t>1.</a:t>
            </a:r>
          </a:p>
        </p:txBody>
      </p:sp>
      <p:sp>
        <p:nvSpPr>
          <p:cNvPr id="158742" name="Text Box 22"/>
          <p:cNvSpPr txBox="1">
            <a:spLocks noChangeArrowheads="1"/>
          </p:cNvSpPr>
          <p:nvPr/>
        </p:nvSpPr>
        <p:spPr bwMode="auto">
          <a:xfrm>
            <a:off x="5738813" y="5943600"/>
            <a:ext cx="7461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4400" dirty="0">
                <a:solidFill>
                  <a:schemeClr val="accent2"/>
                </a:solidFill>
                <a:latin typeface="Elephant" panose="02020904090505020303" pitchFamily="18" charset="0"/>
              </a:rPr>
              <a:t>2.</a:t>
            </a:r>
          </a:p>
        </p:txBody>
      </p:sp>
      <p:sp>
        <p:nvSpPr>
          <p:cNvPr id="158743" name="Text Box 23"/>
          <p:cNvSpPr txBox="1">
            <a:spLocks noChangeArrowheads="1"/>
          </p:cNvSpPr>
          <p:nvPr/>
        </p:nvSpPr>
        <p:spPr bwMode="auto">
          <a:xfrm>
            <a:off x="5826125" y="2259013"/>
            <a:ext cx="11017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b="0" i="1" dirty="0">
                <a:solidFill>
                  <a:srgbClr val="FF0000"/>
                </a:solidFill>
                <a:latin typeface="Elephant" panose="02020904090505020303" pitchFamily="18" charset="0"/>
              </a:rPr>
              <a:t>Passion</a:t>
            </a:r>
          </a:p>
          <a:p>
            <a:pPr algn="ctr"/>
            <a:r>
              <a:rPr lang="en-US" altLang="en-US" sz="1800" b="0" i="1" dirty="0">
                <a:solidFill>
                  <a:srgbClr val="FF0000"/>
                </a:solidFill>
                <a:latin typeface="Elephant" panose="02020904090505020303" pitchFamily="18" charset="0"/>
              </a:rPr>
              <a:t>Brings</a:t>
            </a:r>
          </a:p>
          <a:p>
            <a:pPr algn="ctr"/>
            <a:r>
              <a:rPr lang="en-US" altLang="en-US" sz="1800" b="0" i="1" dirty="0">
                <a:solidFill>
                  <a:srgbClr val="FF0000"/>
                </a:solidFill>
                <a:latin typeface="Elephant" panose="02020904090505020303" pitchFamily="18" charset="0"/>
              </a:rPr>
              <a:t>Power</a:t>
            </a:r>
          </a:p>
        </p:txBody>
      </p:sp>
      <p:sp>
        <p:nvSpPr>
          <p:cNvPr id="158744" name="Text Box 26"/>
          <p:cNvSpPr txBox="1">
            <a:spLocks noChangeArrowheads="1"/>
          </p:cNvSpPr>
          <p:nvPr/>
        </p:nvSpPr>
        <p:spPr bwMode="auto">
          <a:xfrm>
            <a:off x="387350" y="5702300"/>
            <a:ext cx="12890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i="1" dirty="0">
                <a:solidFill>
                  <a:schemeClr val="accent2"/>
                </a:solidFill>
                <a:latin typeface="Times New Roman" panose="02020603050405020304" pitchFamily="18" charset="0"/>
              </a:rPr>
              <a:t>You can’t have</a:t>
            </a:r>
          </a:p>
          <a:p>
            <a:pPr algn="ctr"/>
            <a:r>
              <a:rPr lang="en-US" altLang="en-US" sz="1400" i="1" dirty="0">
                <a:solidFill>
                  <a:schemeClr val="accent2"/>
                </a:solidFill>
                <a:latin typeface="Times New Roman" panose="02020603050405020304" pitchFamily="18" charset="0"/>
              </a:rPr>
              <a:t>compassion on</a:t>
            </a:r>
          </a:p>
          <a:p>
            <a:pPr algn="ctr"/>
            <a:r>
              <a:rPr lang="en-US" altLang="en-US" sz="1400" i="1" dirty="0">
                <a:solidFill>
                  <a:schemeClr val="accent2"/>
                </a:solidFill>
                <a:latin typeface="Times New Roman" panose="02020603050405020304" pitchFamily="18" charset="0"/>
              </a:rPr>
              <a:t>someone  you </a:t>
            </a:r>
          </a:p>
          <a:p>
            <a:pPr algn="ctr"/>
            <a:r>
              <a:rPr lang="en-US" altLang="en-US" sz="1400" i="1" dirty="0">
                <a:solidFill>
                  <a:schemeClr val="accent2"/>
                </a:solidFill>
                <a:latin typeface="Times New Roman" panose="02020603050405020304" pitchFamily="18" charset="0"/>
              </a:rPr>
              <a:t>can’t  see and</a:t>
            </a:r>
          </a:p>
          <a:p>
            <a:pPr algn="ctr"/>
            <a:r>
              <a:rPr lang="en-US" altLang="en-US" sz="1400" i="1" dirty="0">
                <a:solidFill>
                  <a:schemeClr val="accent2"/>
                </a:solidFill>
                <a:latin typeface="Times New Roman" panose="02020603050405020304" pitchFamily="18" charset="0"/>
              </a:rPr>
              <a:t>touch !</a:t>
            </a:r>
          </a:p>
        </p:txBody>
      </p:sp>
      <p:sp>
        <p:nvSpPr>
          <p:cNvPr id="158745" name="Text Box 27"/>
          <p:cNvSpPr txBox="1">
            <a:spLocks noChangeArrowheads="1"/>
          </p:cNvSpPr>
          <p:nvPr/>
        </p:nvSpPr>
        <p:spPr bwMode="auto">
          <a:xfrm>
            <a:off x="457200" y="8382000"/>
            <a:ext cx="6400800" cy="78740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latin typeface="Arial Black" panose="020B0A04020102020204" pitchFamily="34" charset="0"/>
                <a:cs typeface="Times New Roman" panose="02020603050405020304" pitchFamily="18" charset="0"/>
              </a:rPr>
              <a:t>PASSION BEFORE POWER:</a:t>
            </a:r>
          </a:p>
          <a:p>
            <a:pPr algn="ctr"/>
            <a:r>
              <a:rPr lang="en-US" altLang="en-US" sz="1400" b="0" dirty="0">
                <a:latin typeface="Arial Black" panose="020B0A04020102020204" pitchFamily="34" charset="0"/>
                <a:cs typeface="Times New Roman" panose="02020603050405020304" pitchFamily="18" charset="0"/>
              </a:rPr>
              <a:t>PASSION FOR JESUS  +  COMPASSION  (feeling their suffering) FOR THE LOST  =  POWER FOR THE MIRACULOUS </a:t>
            </a:r>
          </a:p>
        </p:txBody>
      </p:sp>
    </p:spTree>
  </p:cSld>
  <p:clrMapOvr>
    <a:masterClrMapping/>
  </p:clrMapOvr>
  <p:transition spd="slow">
    <p:checker/>
    <p:sndAc>
      <p:stSnd>
        <p:snd r:embed="rId3" name="projctor.wav"/>
      </p:stSnd>
    </p:sndAc>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Line 2"/>
          <p:cNvSpPr>
            <a:spLocks noChangeShapeType="1"/>
          </p:cNvSpPr>
          <p:nvPr/>
        </p:nvSpPr>
        <p:spPr bwMode="auto">
          <a:xfrm>
            <a:off x="1905000" y="1600200"/>
            <a:ext cx="0" cy="434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0771" name="Line 3"/>
          <p:cNvSpPr>
            <a:spLocks noChangeShapeType="1"/>
          </p:cNvSpPr>
          <p:nvPr/>
        </p:nvSpPr>
        <p:spPr bwMode="auto">
          <a:xfrm>
            <a:off x="1905000" y="5943600"/>
            <a:ext cx="5257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0772" name="Arc 4"/>
          <p:cNvSpPr>
            <a:spLocks/>
          </p:cNvSpPr>
          <p:nvPr/>
        </p:nvSpPr>
        <p:spPr bwMode="auto">
          <a:xfrm rot="-10776055">
            <a:off x="1903413" y="706438"/>
            <a:ext cx="5029200" cy="5094287"/>
          </a:xfrm>
          <a:custGeom>
            <a:avLst/>
            <a:gdLst>
              <a:gd name="T0" fmla="*/ 2147483646 w 21190"/>
              <a:gd name="T1" fmla="*/ 0 h 21471"/>
              <a:gd name="T2" fmla="*/ 2147483646 w 21190"/>
              <a:gd name="T3" fmla="*/ 2147483646 h 21471"/>
              <a:gd name="T4" fmla="*/ 0 w 21190"/>
              <a:gd name="T5" fmla="*/ 2147483646 h 21471"/>
              <a:gd name="T6" fmla="*/ 0 60000 65536"/>
              <a:gd name="T7" fmla="*/ 0 60000 65536"/>
              <a:gd name="T8" fmla="*/ 0 60000 65536"/>
            </a:gdLst>
            <a:ahLst/>
            <a:cxnLst>
              <a:cxn ang="T6">
                <a:pos x="T0" y="T1"/>
              </a:cxn>
              <a:cxn ang="T7">
                <a:pos x="T2" y="T3"/>
              </a:cxn>
              <a:cxn ang="T8">
                <a:pos x="T4" y="T5"/>
              </a:cxn>
            </a:cxnLst>
            <a:rect l="0" t="0" r="r" b="b"/>
            <a:pathLst>
              <a:path w="21190" h="21471" fill="none" extrusionOk="0">
                <a:moveTo>
                  <a:pt x="2361" y="0"/>
                </a:moveTo>
                <a:cubicBezTo>
                  <a:pt x="11738" y="1031"/>
                  <a:pt x="19360" y="8028"/>
                  <a:pt x="21189" y="17282"/>
                </a:cubicBezTo>
              </a:path>
              <a:path w="21190" h="21471" stroke="0" extrusionOk="0">
                <a:moveTo>
                  <a:pt x="2361" y="0"/>
                </a:moveTo>
                <a:cubicBezTo>
                  <a:pt x="11738" y="1031"/>
                  <a:pt x="19360" y="8028"/>
                  <a:pt x="21189" y="17282"/>
                </a:cubicBezTo>
                <a:lnTo>
                  <a:pt x="0" y="21471"/>
                </a:lnTo>
                <a:lnTo>
                  <a:pt x="2361" y="0"/>
                </a:lnTo>
                <a:close/>
              </a:path>
            </a:pathLst>
          </a:custGeom>
          <a:noFill/>
          <a:ln w="57150">
            <a:solidFill>
              <a:schemeClr val="accent2"/>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0773" name="Arc 5"/>
          <p:cNvSpPr>
            <a:spLocks/>
          </p:cNvSpPr>
          <p:nvPr/>
        </p:nvSpPr>
        <p:spPr bwMode="auto">
          <a:xfrm rot="21220865" flipV="1">
            <a:off x="1827213" y="2209800"/>
            <a:ext cx="4878387" cy="3408363"/>
          </a:xfrm>
          <a:custGeom>
            <a:avLst/>
            <a:gdLst>
              <a:gd name="T0" fmla="*/ 0 w 21600"/>
              <a:gd name="T1" fmla="*/ 0 h 23569"/>
              <a:gd name="T2" fmla="*/ 2147483646 w 21600"/>
              <a:gd name="T3" fmla="*/ 2147483646 h 23569"/>
              <a:gd name="T4" fmla="*/ 0 w 21600"/>
              <a:gd name="T5" fmla="*/ 2147483646 h 23569"/>
              <a:gd name="T6" fmla="*/ 0 60000 65536"/>
              <a:gd name="T7" fmla="*/ 0 60000 65536"/>
              <a:gd name="T8" fmla="*/ 0 60000 65536"/>
            </a:gdLst>
            <a:ahLst/>
            <a:cxnLst>
              <a:cxn ang="T6">
                <a:pos x="T0" y="T1"/>
              </a:cxn>
              <a:cxn ang="T7">
                <a:pos x="T2" y="T3"/>
              </a:cxn>
              <a:cxn ang="T8">
                <a:pos x="T4" y="T5"/>
              </a:cxn>
            </a:cxnLst>
            <a:rect l="0" t="0" r="r" b="b"/>
            <a:pathLst>
              <a:path w="21600" h="23569" fill="none" extrusionOk="0">
                <a:moveTo>
                  <a:pt x="-1" y="0"/>
                </a:moveTo>
                <a:cubicBezTo>
                  <a:pt x="11929" y="0"/>
                  <a:pt x="21600" y="9670"/>
                  <a:pt x="21600" y="21600"/>
                </a:cubicBezTo>
                <a:cubicBezTo>
                  <a:pt x="21600" y="22257"/>
                  <a:pt x="21569" y="22914"/>
                  <a:pt x="21510" y="23569"/>
                </a:cubicBezTo>
              </a:path>
              <a:path w="21600" h="23569" stroke="0" extrusionOk="0">
                <a:moveTo>
                  <a:pt x="-1" y="0"/>
                </a:moveTo>
                <a:cubicBezTo>
                  <a:pt x="11929" y="0"/>
                  <a:pt x="21600" y="9670"/>
                  <a:pt x="21600" y="21600"/>
                </a:cubicBezTo>
                <a:cubicBezTo>
                  <a:pt x="21600" y="22257"/>
                  <a:pt x="21569" y="22914"/>
                  <a:pt x="21510" y="23569"/>
                </a:cubicBezTo>
                <a:lnTo>
                  <a:pt x="0" y="21600"/>
                </a:lnTo>
                <a:lnTo>
                  <a:pt x="-1" y="0"/>
                </a:lnTo>
                <a:close/>
              </a:path>
            </a:pathLst>
          </a:custGeom>
          <a:noFill/>
          <a:ln w="5715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0774" name="Text Box 6"/>
          <p:cNvSpPr txBox="1">
            <a:spLocks noChangeArrowheads="1"/>
          </p:cNvSpPr>
          <p:nvPr/>
        </p:nvSpPr>
        <p:spPr bwMode="auto">
          <a:xfrm>
            <a:off x="771525" y="76200"/>
            <a:ext cx="5740400" cy="728663"/>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latin typeface="Arial Black" panose="020B0A04020102020204" pitchFamily="34" charset="0"/>
              </a:rPr>
              <a:t> THE  PATH  TO  THE   SUPERNATURAL</a:t>
            </a:r>
          </a:p>
          <a:p>
            <a:pPr algn="ctr"/>
            <a:r>
              <a:rPr lang="en-US" altLang="en-US" sz="1800" b="0" dirty="0">
                <a:latin typeface="Arial Black" panose="020B0A04020102020204" pitchFamily="34" charset="0"/>
              </a:rPr>
              <a:t>FOR  THE  BORN-AGAIN  BELIEVER</a:t>
            </a:r>
          </a:p>
        </p:txBody>
      </p:sp>
      <p:sp>
        <p:nvSpPr>
          <p:cNvPr id="160775" name="Text Box 7"/>
          <p:cNvSpPr txBox="1">
            <a:spLocks noChangeArrowheads="1"/>
          </p:cNvSpPr>
          <p:nvPr/>
        </p:nvSpPr>
        <p:spPr bwMode="auto">
          <a:xfrm rot="3027340">
            <a:off x="2329656" y="3734594"/>
            <a:ext cx="1671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chemeClr val="accent2"/>
                </a:solidFill>
                <a:latin typeface="Times New Roman" panose="02020603050405020304" pitchFamily="18" charset="0"/>
              </a:rPr>
              <a:t>LESS  OF  SELF</a:t>
            </a:r>
          </a:p>
        </p:txBody>
      </p:sp>
      <p:sp>
        <p:nvSpPr>
          <p:cNvPr id="676873" name="AutoShape 9"/>
          <p:cNvSpPr>
            <a:spLocks noChangeArrowheads="1"/>
          </p:cNvSpPr>
          <p:nvPr/>
        </p:nvSpPr>
        <p:spPr bwMode="auto">
          <a:xfrm>
            <a:off x="6248400" y="1524000"/>
            <a:ext cx="533400" cy="5334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dirty="0"/>
          </a:p>
        </p:txBody>
      </p:sp>
      <p:sp>
        <p:nvSpPr>
          <p:cNvPr id="676874" name="AutoShape 10"/>
          <p:cNvSpPr>
            <a:spLocks noChangeArrowheads="1"/>
          </p:cNvSpPr>
          <p:nvPr/>
        </p:nvSpPr>
        <p:spPr bwMode="auto">
          <a:xfrm>
            <a:off x="6324600" y="5638800"/>
            <a:ext cx="533400" cy="533400"/>
          </a:xfrm>
          <a:prstGeom prst="star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dirty="0"/>
          </a:p>
        </p:txBody>
      </p:sp>
      <p:sp>
        <p:nvSpPr>
          <p:cNvPr id="160778" name="Text Box 11"/>
          <p:cNvSpPr txBox="1">
            <a:spLocks noChangeArrowheads="1"/>
          </p:cNvSpPr>
          <p:nvPr/>
        </p:nvSpPr>
        <p:spPr bwMode="auto">
          <a:xfrm rot="-2700169">
            <a:off x="4510882" y="3994944"/>
            <a:ext cx="1909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rgbClr val="FF0000"/>
                </a:solidFill>
                <a:latin typeface="Times New Roman" panose="02020603050405020304" pitchFamily="18" charset="0"/>
              </a:rPr>
              <a:t>MORE  OF  JESUS</a:t>
            </a:r>
          </a:p>
        </p:txBody>
      </p:sp>
      <p:sp>
        <p:nvSpPr>
          <p:cNvPr id="160779" name="Text Box 12"/>
          <p:cNvSpPr txBox="1">
            <a:spLocks noChangeArrowheads="1"/>
          </p:cNvSpPr>
          <p:nvPr/>
        </p:nvSpPr>
        <p:spPr bwMode="auto">
          <a:xfrm>
            <a:off x="222250" y="942975"/>
            <a:ext cx="68643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solidFill>
                  <a:srgbClr val="FF0000"/>
                </a:solidFill>
                <a:latin typeface="Arial Black" panose="020B0A04020102020204" pitchFamily="34" charset="0"/>
              </a:rPr>
              <a:t>THE MIRACLE MINISTRY OF JESUS WILL FLOW THROUGH</a:t>
            </a:r>
          </a:p>
          <a:p>
            <a:pPr algn="ctr"/>
            <a:r>
              <a:rPr lang="en-US" altLang="en-US" sz="1600" b="0" dirty="0">
                <a:solidFill>
                  <a:srgbClr val="FF0000"/>
                </a:solidFill>
                <a:latin typeface="Arial Black" panose="020B0A04020102020204" pitchFamily="34" charset="0"/>
              </a:rPr>
              <a:t>US UNRESTRICTED</a:t>
            </a:r>
            <a:r>
              <a:rPr lang="en-US" altLang="en-US" sz="1600" b="0" dirty="0">
                <a:solidFill>
                  <a:schemeClr val="accent2"/>
                </a:solidFill>
                <a:latin typeface="Arial Black" panose="020B0A04020102020204" pitchFamily="34" charset="0"/>
              </a:rPr>
              <a:t> - WHEN SELF HAS COMPLETELY DIED</a:t>
            </a:r>
          </a:p>
        </p:txBody>
      </p:sp>
      <p:sp>
        <p:nvSpPr>
          <p:cNvPr id="160780" name="Text Box 13"/>
          <p:cNvSpPr txBox="1">
            <a:spLocks noChangeArrowheads="1"/>
          </p:cNvSpPr>
          <p:nvPr/>
        </p:nvSpPr>
        <p:spPr bwMode="auto">
          <a:xfrm>
            <a:off x="0" y="2209800"/>
            <a:ext cx="2003425"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  DEATH</a:t>
            </a:r>
          </a:p>
          <a:p>
            <a:r>
              <a:rPr lang="en-US" altLang="en-US" sz="1800" b="0" dirty="0">
                <a:solidFill>
                  <a:schemeClr val="tx1"/>
                </a:solidFill>
                <a:latin typeface="Arial Black" panose="020B0A04020102020204" pitchFamily="34" charset="0"/>
              </a:rPr>
              <a:t>  TO SELF:</a:t>
            </a:r>
          </a:p>
          <a:p>
            <a:endParaRPr lang="en-US" altLang="en-US" sz="800" b="0" dirty="0">
              <a:solidFill>
                <a:schemeClr val="tx1"/>
              </a:solidFill>
              <a:latin typeface="Arial Black" panose="020B0A04020102020204" pitchFamily="34" charset="0"/>
            </a:endParaRPr>
          </a:p>
          <a:p>
            <a:pPr>
              <a:buFontTx/>
              <a:buChar char="-"/>
            </a:pPr>
            <a:r>
              <a:rPr lang="en-US" altLang="en-US" sz="1800" b="0" dirty="0">
                <a:solidFill>
                  <a:schemeClr val="accent2"/>
                </a:solidFill>
                <a:latin typeface="Arial Black" panose="020B0A04020102020204" pitchFamily="34" charset="0"/>
              </a:rPr>
              <a:t> </a:t>
            </a:r>
            <a:r>
              <a:rPr lang="en-US" altLang="en-US" sz="1600" b="0" dirty="0">
                <a:solidFill>
                  <a:schemeClr val="accent2"/>
                </a:solidFill>
                <a:latin typeface="Arial Black" panose="020B0A04020102020204" pitchFamily="34" charset="0"/>
              </a:rPr>
              <a:t>MY WILL</a:t>
            </a:r>
          </a:p>
          <a:p>
            <a:pPr>
              <a:buFontTx/>
              <a:buChar char="-"/>
            </a:pPr>
            <a:r>
              <a:rPr lang="en-US" altLang="en-US" sz="1600" b="0" dirty="0">
                <a:solidFill>
                  <a:schemeClr val="accent2"/>
                </a:solidFill>
                <a:latin typeface="Arial Black" panose="020B0A04020102020204" pitchFamily="34" charset="0"/>
              </a:rPr>
              <a:t> MY MIND</a:t>
            </a:r>
          </a:p>
          <a:p>
            <a:pPr>
              <a:buFontTx/>
              <a:buChar char="-"/>
            </a:pPr>
            <a:r>
              <a:rPr lang="en-US" altLang="en-US" sz="1600" b="0" dirty="0">
                <a:solidFill>
                  <a:schemeClr val="accent2"/>
                </a:solidFill>
                <a:latin typeface="Arial Black" panose="020B0A04020102020204" pitchFamily="34" charset="0"/>
              </a:rPr>
              <a:t> MY EMOTIONS</a:t>
            </a:r>
          </a:p>
          <a:p>
            <a:pPr>
              <a:buFontTx/>
              <a:buChar char="-"/>
            </a:pPr>
            <a:endParaRPr lang="en-US" altLang="en-US" sz="800" b="0" dirty="0">
              <a:solidFill>
                <a:schemeClr val="tx1"/>
              </a:solidFill>
              <a:latin typeface="Arial Black" panose="020B0A04020102020204" pitchFamily="34" charset="0"/>
            </a:endParaRPr>
          </a:p>
          <a:p>
            <a:r>
              <a:rPr lang="en-US" altLang="en-US" sz="1600" b="0" dirty="0">
                <a:solidFill>
                  <a:schemeClr val="tx1"/>
                </a:solidFill>
                <a:latin typeface="Arial Black" panose="020B0A04020102020204" pitchFamily="34" charset="0"/>
              </a:rPr>
              <a:t>       </a:t>
            </a:r>
            <a:r>
              <a:rPr lang="en-US" altLang="en-US" sz="1800" b="0" dirty="0">
                <a:solidFill>
                  <a:schemeClr val="tx1"/>
                </a:solidFill>
                <a:latin typeface="Arial Black" panose="020B0A04020102020204" pitchFamily="34" charset="0"/>
              </a:rPr>
              <a:t>Vs</a:t>
            </a:r>
          </a:p>
          <a:p>
            <a:endParaRPr lang="en-US" altLang="en-US" sz="800" b="0" dirty="0">
              <a:solidFill>
                <a:schemeClr val="tx1"/>
              </a:solidFill>
              <a:latin typeface="Arial Black" panose="020B0A04020102020204" pitchFamily="34" charset="0"/>
            </a:endParaRPr>
          </a:p>
          <a:p>
            <a:r>
              <a:rPr lang="en-US" altLang="en-US" sz="1600" b="0" dirty="0">
                <a:solidFill>
                  <a:srgbClr val="FF0000"/>
                </a:solidFill>
                <a:latin typeface="Arial Black" panose="020B0A04020102020204" pitchFamily="34" charset="0"/>
              </a:rPr>
              <a:t>- HIS WILL</a:t>
            </a:r>
          </a:p>
          <a:p>
            <a:pPr>
              <a:buFontTx/>
              <a:buChar char="-"/>
            </a:pPr>
            <a:r>
              <a:rPr lang="en-US" altLang="en-US" sz="1600" b="0" dirty="0">
                <a:solidFill>
                  <a:srgbClr val="FF0000"/>
                </a:solidFill>
                <a:latin typeface="Arial Black" panose="020B0A04020102020204" pitchFamily="34" charset="0"/>
              </a:rPr>
              <a:t> HIS MIND</a:t>
            </a:r>
          </a:p>
          <a:p>
            <a:r>
              <a:rPr lang="en-US" altLang="en-US" sz="1600" b="0" dirty="0">
                <a:solidFill>
                  <a:srgbClr val="FF0000"/>
                </a:solidFill>
                <a:latin typeface="Arial Black" panose="020B0A04020102020204" pitchFamily="34" charset="0"/>
              </a:rPr>
              <a:t>- HIS EMOTIONS</a:t>
            </a:r>
          </a:p>
          <a:p>
            <a:endParaRPr lang="en-US" altLang="en-US" sz="1600" b="0" dirty="0">
              <a:solidFill>
                <a:schemeClr val="tx1"/>
              </a:solidFill>
              <a:latin typeface="Arial Black" panose="020B0A04020102020204" pitchFamily="34" charset="0"/>
            </a:endParaRPr>
          </a:p>
          <a:p>
            <a:endParaRPr lang="en-US" altLang="en-US" sz="1600" b="0" dirty="0">
              <a:solidFill>
                <a:schemeClr val="tx1"/>
              </a:solidFill>
              <a:latin typeface="Arial Black" panose="020B0A04020102020204" pitchFamily="34" charset="0"/>
            </a:endParaRPr>
          </a:p>
          <a:p>
            <a:endParaRPr lang="en-US" altLang="en-US" sz="1600" b="0" dirty="0">
              <a:solidFill>
                <a:schemeClr val="tx1"/>
              </a:solidFill>
              <a:latin typeface="Arial Black" panose="020B0A04020102020204" pitchFamily="34" charset="0"/>
            </a:endParaRPr>
          </a:p>
          <a:p>
            <a:endParaRPr lang="en-US" altLang="en-US" sz="1800" b="0" dirty="0">
              <a:solidFill>
                <a:schemeClr val="tx1"/>
              </a:solidFill>
              <a:latin typeface="Arial Black" panose="020B0A04020102020204" pitchFamily="34" charset="0"/>
            </a:endParaRPr>
          </a:p>
        </p:txBody>
      </p:sp>
      <p:sp>
        <p:nvSpPr>
          <p:cNvPr id="160781" name="Text Box 14"/>
          <p:cNvSpPr txBox="1">
            <a:spLocks noChangeArrowheads="1"/>
          </p:cNvSpPr>
          <p:nvPr/>
        </p:nvSpPr>
        <p:spPr bwMode="auto">
          <a:xfrm>
            <a:off x="1905000" y="6069013"/>
            <a:ext cx="4489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solidFill>
                  <a:schemeClr val="tx1"/>
                </a:solidFill>
                <a:latin typeface="Arial Black" panose="020B0A04020102020204" pitchFamily="34" charset="0"/>
              </a:rPr>
              <a:t>SPIRITUAL GROWTH - CHANGE OVER TIME</a:t>
            </a:r>
            <a:r>
              <a:rPr lang="en-US" altLang="en-US" sz="1200" b="0" dirty="0">
                <a:solidFill>
                  <a:schemeClr val="tx1"/>
                </a:solidFill>
                <a:latin typeface="Arial Black" panose="020B0A04020102020204" pitchFamily="34" charset="0"/>
              </a:rPr>
              <a:t>  </a:t>
            </a:r>
          </a:p>
        </p:txBody>
      </p:sp>
      <p:sp>
        <p:nvSpPr>
          <p:cNvPr id="160782" name="Text Box 15"/>
          <p:cNvSpPr txBox="1">
            <a:spLocks noChangeArrowheads="1"/>
          </p:cNvSpPr>
          <p:nvPr/>
        </p:nvSpPr>
        <p:spPr bwMode="auto">
          <a:xfrm>
            <a:off x="2892425" y="1766888"/>
            <a:ext cx="3127375" cy="173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chemeClr val="tx1"/>
                </a:solidFill>
                <a:latin typeface="Times New Roman" panose="02020603050405020304" pitchFamily="18" charset="0"/>
              </a:rPr>
              <a:t>    THIS IS A PROCESS:</a:t>
            </a:r>
          </a:p>
          <a:p>
            <a:pPr algn="ctr"/>
            <a:endParaRPr lang="en-US" altLang="en-US" sz="400" dirty="0">
              <a:solidFill>
                <a:schemeClr val="tx1"/>
              </a:solidFill>
              <a:latin typeface="Times New Roman" panose="02020603050405020304" pitchFamily="18" charset="0"/>
            </a:endParaRPr>
          </a:p>
          <a:p>
            <a:pPr algn="ctr"/>
            <a:r>
              <a:rPr lang="en-US" altLang="en-US" sz="1600" dirty="0">
                <a:solidFill>
                  <a:srgbClr val="FF0000"/>
                </a:solidFill>
                <a:latin typeface="Times New Roman" panose="02020603050405020304" pitchFamily="18" charset="0"/>
              </a:rPr>
              <a:t>   - HE MUST INCREASE</a:t>
            </a:r>
          </a:p>
          <a:p>
            <a:pPr algn="ctr"/>
            <a:r>
              <a:rPr lang="en-US" altLang="en-US" sz="400" dirty="0">
                <a:solidFill>
                  <a:schemeClr val="tx1"/>
                </a:solidFill>
                <a:latin typeface="Times New Roman" panose="02020603050405020304" pitchFamily="18" charset="0"/>
              </a:rPr>
              <a:t> </a:t>
            </a:r>
          </a:p>
          <a:p>
            <a:pPr algn="ctr"/>
            <a:r>
              <a:rPr lang="en-US" altLang="en-US" sz="1600" dirty="0">
                <a:solidFill>
                  <a:schemeClr val="accent2"/>
                </a:solidFill>
                <a:latin typeface="Times New Roman" panose="02020603050405020304" pitchFamily="18" charset="0"/>
              </a:rPr>
              <a:t>- I MUST DECREASE</a:t>
            </a:r>
          </a:p>
          <a:p>
            <a:pPr algn="ctr"/>
            <a:r>
              <a:rPr lang="en-US" altLang="en-US" sz="400" dirty="0">
                <a:solidFill>
                  <a:schemeClr val="tx1"/>
                </a:solidFill>
                <a:latin typeface="Times New Roman" panose="02020603050405020304" pitchFamily="18" charset="0"/>
              </a:rPr>
              <a:t>  </a:t>
            </a:r>
            <a:r>
              <a:rPr lang="en-US" altLang="en-US" sz="1200" dirty="0">
                <a:solidFill>
                  <a:schemeClr val="tx1"/>
                </a:solidFill>
                <a:latin typeface="Times New Roman" panose="02020603050405020304" pitchFamily="18" charset="0"/>
              </a:rPr>
              <a:t>    </a:t>
            </a:r>
            <a:endParaRPr lang="en-US" altLang="en-US" sz="1200" dirty="0">
              <a:solidFill>
                <a:srgbClr val="FF0000"/>
              </a:solidFill>
              <a:latin typeface="Times New Roman" panose="02020603050405020304" pitchFamily="18" charset="0"/>
            </a:endParaRPr>
          </a:p>
          <a:p>
            <a:pPr algn="ctr"/>
            <a:r>
              <a:rPr lang="en-US" altLang="en-US" sz="1600" b="0" i="1" dirty="0">
                <a:solidFill>
                  <a:schemeClr val="tx2"/>
                </a:solidFill>
                <a:latin typeface="Arial Black" panose="020B0A04020102020204" pitchFamily="34" charset="0"/>
              </a:rPr>
              <a:t>NOT JUST DEATH TO SIN</a:t>
            </a:r>
          </a:p>
          <a:p>
            <a:pPr algn="ctr"/>
            <a:endParaRPr lang="en-US" altLang="en-US" sz="400" b="0" i="1" dirty="0">
              <a:solidFill>
                <a:schemeClr val="tx2"/>
              </a:solidFill>
              <a:latin typeface="Arial Black" panose="020B0A04020102020204" pitchFamily="34" charset="0"/>
            </a:endParaRPr>
          </a:p>
          <a:p>
            <a:pPr algn="ctr"/>
            <a:r>
              <a:rPr lang="en-US" altLang="en-US" sz="1600" b="0" i="1" dirty="0">
                <a:solidFill>
                  <a:schemeClr val="tx2"/>
                </a:solidFill>
                <a:latin typeface="Arial Black" panose="020B0A04020102020204" pitchFamily="34" charset="0"/>
              </a:rPr>
              <a:t>BUT DEATH TO </a:t>
            </a:r>
            <a:r>
              <a:rPr lang="en-US" altLang="en-US" sz="1800" b="0" i="1" u="sng" dirty="0">
                <a:solidFill>
                  <a:schemeClr val="accent2"/>
                </a:solidFill>
                <a:latin typeface="Arial Black" panose="020B0A04020102020204" pitchFamily="34" charset="0"/>
              </a:rPr>
              <a:t>SELF</a:t>
            </a:r>
            <a:endParaRPr lang="en-US" altLang="en-US" sz="1800" b="0" i="1" u="sng" dirty="0">
              <a:solidFill>
                <a:schemeClr val="tx2"/>
              </a:solidFill>
              <a:latin typeface="Arial Black" panose="020B0A04020102020204" pitchFamily="34" charset="0"/>
            </a:endParaRPr>
          </a:p>
        </p:txBody>
      </p:sp>
      <p:sp>
        <p:nvSpPr>
          <p:cNvPr id="160783" name="Text Box 16"/>
          <p:cNvSpPr txBox="1">
            <a:spLocks noChangeArrowheads="1"/>
          </p:cNvSpPr>
          <p:nvPr/>
        </p:nvSpPr>
        <p:spPr bwMode="auto">
          <a:xfrm>
            <a:off x="6232525" y="1363663"/>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600" b="0" dirty="0">
              <a:solidFill>
                <a:schemeClr val="tx1"/>
              </a:solidFill>
              <a:latin typeface="Arial Black" panose="020B0A04020102020204" pitchFamily="34" charset="0"/>
            </a:endParaRPr>
          </a:p>
        </p:txBody>
      </p:sp>
      <p:sp>
        <p:nvSpPr>
          <p:cNvPr id="160784" name="Text Box 17"/>
          <p:cNvSpPr txBox="1">
            <a:spLocks noChangeArrowheads="1"/>
          </p:cNvSpPr>
          <p:nvPr/>
        </p:nvSpPr>
        <p:spPr bwMode="auto">
          <a:xfrm>
            <a:off x="247650" y="6588125"/>
            <a:ext cx="6781800" cy="2398713"/>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800" dirty="0">
              <a:latin typeface="Elephant" panose="02020904090505020303" pitchFamily="18" charset="0"/>
            </a:endParaRPr>
          </a:p>
          <a:p>
            <a:r>
              <a:rPr lang="en-US" altLang="en-US" sz="600" b="0" dirty="0">
                <a:latin typeface="Arial Black" panose="020B0A04020102020204" pitchFamily="34" charset="0"/>
              </a:rPr>
              <a:t> </a:t>
            </a:r>
            <a:r>
              <a:rPr lang="en-US" altLang="en-US" sz="1400" b="0" dirty="0">
                <a:latin typeface="Arial Black" panose="020B0A04020102020204" pitchFamily="34" charset="0"/>
              </a:rPr>
              <a:t>IN THE NEW TESTAMENT:  (Why did John the Baptist have to die?)</a:t>
            </a:r>
          </a:p>
          <a:p>
            <a:r>
              <a:rPr lang="en-US" altLang="en-US" sz="1400" dirty="0">
                <a:latin typeface="Times New Roman" panose="02020603050405020304" pitchFamily="18" charset="0"/>
              </a:rPr>
              <a:t>John the Baptist was the forerunner of Jesus’ miracle ministry.  His message of</a:t>
            </a:r>
          </a:p>
          <a:p>
            <a:r>
              <a:rPr lang="en-US" altLang="en-US" sz="1400" dirty="0">
                <a:latin typeface="Times New Roman" panose="02020603050405020304" pitchFamily="18" charset="0"/>
              </a:rPr>
              <a:t> </a:t>
            </a:r>
            <a:r>
              <a:rPr lang="en-US" altLang="en-US" sz="1400" dirty="0">
                <a:solidFill>
                  <a:srgbClr val="FFFF00"/>
                </a:solidFill>
                <a:latin typeface="Times New Roman" panose="02020603050405020304" pitchFamily="18" charset="0"/>
              </a:rPr>
              <a:t>“He must increase, but I must decrease”</a:t>
            </a:r>
            <a:r>
              <a:rPr lang="en-US" altLang="en-US" sz="1400" dirty="0">
                <a:latin typeface="Times New Roman" panose="02020603050405020304" pitchFamily="18" charset="0"/>
              </a:rPr>
              <a:t>,  was a self-fulfilled prophecy  when he</a:t>
            </a:r>
          </a:p>
          <a:p>
            <a:r>
              <a:rPr lang="en-US" altLang="en-US" sz="1400" dirty="0">
                <a:latin typeface="Times New Roman" panose="02020603050405020304" pitchFamily="18" charset="0"/>
              </a:rPr>
              <a:t> was imprisoned, and put to death as the miracle ministry of Jesus began.</a:t>
            </a:r>
          </a:p>
          <a:p>
            <a:endParaRPr lang="en-US" altLang="en-US" sz="1400" dirty="0">
              <a:latin typeface="Times New Roman" panose="02020603050405020304" pitchFamily="18" charset="0"/>
            </a:endParaRPr>
          </a:p>
          <a:p>
            <a:r>
              <a:rPr lang="en-US" altLang="en-US" sz="1400" b="0" dirty="0">
                <a:latin typeface="Arial Black" panose="020B0A04020102020204" pitchFamily="34" charset="0"/>
              </a:rPr>
              <a:t>IN THE OLD TESTAMENT:  (Why did Jonathan have to die?)</a:t>
            </a:r>
          </a:p>
          <a:p>
            <a:r>
              <a:rPr lang="en-US" altLang="en-US" sz="1400" dirty="0">
                <a:latin typeface="Times New Roman" panose="02020603050405020304" pitchFamily="18" charset="0"/>
              </a:rPr>
              <a:t>Saul is a type of the flesh,  Jonathan is a type of the soul (self - the will, the mind,</a:t>
            </a:r>
          </a:p>
          <a:p>
            <a:r>
              <a:rPr lang="en-US" altLang="en-US" sz="1400" dirty="0">
                <a:latin typeface="Times New Roman" panose="02020603050405020304" pitchFamily="18" charset="0"/>
              </a:rPr>
              <a:t>and the emotions),  David is a type of the Spirit.  Both Saul and Jonathan had to </a:t>
            </a:r>
          </a:p>
          <a:p>
            <a:r>
              <a:rPr lang="en-US" altLang="en-US" sz="1400" dirty="0">
                <a:latin typeface="Times New Roman" panose="02020603050405020304" pitchFamily="18" charset="0"/>
              </a:rPr>
              <a:t>die before David could come to the throne.</a:t>
            </a:r>
            <a:br>
              <a:rPr lang="en-US" altLang="en-US" sz="1400" dirty="0">
                <a:latin typeface="Times New Roman" panose="02020603050405020304" pitchFamily="18" charset="0"/>
              </a:rPr>
            </a:br>
            <a:endParaRPr lang="en-US" altLang="en-US" sz="1400" dirty="0">
              <a:latin typeface="Times New Roman" panose="02020603050405020304" pitchFamily="18" charset="0"/>
            </a:endParaRPr>
          </a:p>
        </p:txBody>
      </p:sp>
      <p:sp>
        <p:nvSpPr>
          <p:cNvPr id="160785" name="Text Box 18"/>
          <p:cNvSpPr txBox="1">
            <a:spLocks noChangeArrowheads="1"/>
          </p:cNvSpPr>
          <p:nvPr/>
        </p:nvSpPr>
        <p:spPr bwMode="auto">
          <a:xfrm rot="2716284">
            <a:off x="1708150" y="4160838"/>
            <a:ext cx="2354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dirty="0">
                <a:solidFill>
                  <a:schemeClr val="accent2"/>
                </a:solidFill>
                <a:latin typeface="Times New Roman" panose="02020603050405020304" pitchFamily="18" charset="0"/>
              </a:rPr>
              <a:t>Decrease In Our Carnal Appetite</a:t>
            </a:r>
          </a:p>
        </p:txBody>
      </p:sp>
      <p:sp>
        <p:nvSpPr>
          <p:cNvPr id="160786" name="Rectangle 19"/>
          <p:cNvSpPr>
            <a:spLocks noChangeArrowheads="1"/>
          </p:cNvSpPr>
          <p:nvPr/>
        </p:nvSpPr>
        <p:spPr bwMode="auto">
          <a:xfrm rot="-2428214">
            <a:off x="4572000" y="4343400"/>
            <a:ext cx="24368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dirty="0">
                <a:solidFill>
                  <a:srgbClr val="FF0000"/>
                </a:solidFill>
                <a:latin typeface="Times New Roman" panose="02020603050405020304" pitchFamily="18" charset="0"/>
              </a:rPr>
              <a:t>Increase In Our Spiritual Appetite</a:t>
            </a:r>
          </a:p>
        </p:txBody>
      </p:sp>
    </p:spTree>
  </p:cSld>
  <p:clrMapOvr>
    <a:masterClrMapping/>
  </p:clrMapOvr>
  <p:transition spd="slow">
    <p:checker/>
    <p:sndAc>
      <p:stSnd>
        <p:snd r:embed="rId3" name="projctor.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2"/>
          <p:cNvSpPr>
            <a:spLocks noChangeArrowheads="1"/>
          </p:cNvSpPr>
          <p:nvPr/>
        </p:nvSpPr>
        <p:spPr bwMode="auto">
          <a:xfrm>
            <a:off x="406400" y="1165225"/>
            <a:ext cx="6543675" cy="6296025"/>
          </a:xfrm>
          <a:prstGeom prst="ellipse">
            <a:avLst/>
          </a:prstGeom>
          <a:solidFill>
            <a:srgbClr val="FFFF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solidFill>
                  <a:schemeClr val="tx1"/>
                </a:solidFill>
                <a:latin typeface="Times New Roman" panose="02020603050405020304" pitchFamily="18" charset="0"/>
              </a:rPr>
              <a:t>.</a:t>
            </a:r>
          </a:p>
        </p:txBody>
      </p:sp>
      <p:sp>
        <p:nvSpPr>
          <p:cNvPr id="29699" name="Oval 3"/>
          <p:cNvSpPr>
            <a:spLocks noChangeArrowheads="1"/>
          </p:cNvSpPr>
          <p:nvPr/>
        </p:nvSpPr>
        <p:spPr bwMode="auto">
          <a:xfrm>
            <a:off x="1138238" y="1943100"/>
            <a:ext cx="5029200" cy="4662488"/>
          </a:xfrm>
          <a:prstGeom prst="ellipse">
            <a:avLst/>
          </a:prstGeom>
          <a:solidFill>
            <a:srgbClr val="0080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b="0" dirty="0">
              <a:solidFill>
                <a:schemeClr val="tx1"/>
              </a:solidFill>
              <a:latin typeface="Times New Roman" panose="02020603050405020304" pitchFamily="18" charset="0"/>
            </a:endParaRPr>
          </a:p>
        </p:txBody>
      </p:sp>
      <p:sp>
        <p:nvSpPr>
          <p:cNvPr id="29700" name="Oval 4"/>
          <p:cNvSpPr>
            <a:spLocks noChangeArrowheads="1"/>
          </p:cNvSpPr>
          <p:nvPr/>
        </p:nvSpPr>
        <p:spPr bwMode="auto">
          <a:xfrm>
            <a:off x="2066925" y="2798763"/>
            <a:ext cx="3135313" cy="2987675"/>
          </a:xfrm>
          <a:prstGeom prst="ellipse">
            <a:avLst/>
          </a:prstGeom>
          <a:solidFill>
            <a:srgbClr val="3333FF"/>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b="0" dirty="0">
              <a:solidFill>
                <a:schemeClr val="tx1"/>
              </a:solidFill>
              <a:latin typeface="Times New Roman" panose="02020603050405020304" pitchFamily="18" charset="0"/>
            </a:endParaRPr>
          </a:p>
        </p:txBody>
      </p:sp>
      <p:sp>
        <p:nvSpPr>
          <p:cNvPr id="29701" name="Oval 5"/>
          <p:cNvSpPr>
            <a:spLocks noChangeArrowheads="1"/>
          </p:cNvSpPr>
          <p:nvPr/>
        </p:nvSpPr>
        <p:spPr bwMode="auto">
          <a:xfrm>
            <a:off x="2895600" y="3652838"/>
            <a:ext cx="1371600" cy="1298575"/>
          </a:xfrm>
          <a:prstGeom prst="ellipse">
            <a:avLst/>
          </a:prstGeom>
          <a:solidFill>
            <a:srgbClr val="FF33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000" b="0" dirty="0">
              <a:latin typeface="Arial Black" panose="020B0A04020102020204" pitchFamily="34" charset="0"/>
            </a:endParaRPr>
          </a:p>
        </p:txBody>
      </p:sp>
      <p:sp>
        <p:nvSpPr>
          <p:cNvPr id="29702" name="Text Box 6"/>
          <p:cNvSpPr txBox="1">
            <a:spLocks noChangeArrowheads="1"/>
          </p:cNvSpPr>
          <p:nvPr/>
        </p:nvSpPr>
        <p:spPr bwMode="auto">
          <a:xfrm>
            <a:off x="1450975" y="-68263"/>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        </a:t>
            </a:r>
          </a:p>
        </p:txBody>
      </p:sp>
      <p:sp>
        <p:nvSpPr>
          <p:cNvPr id="29703" name="Text Box 7"/>
          <p:cNvSpPr txBox="1">
            <a:spLocks noChangeArrowheads="1"/>
          </p:cNvSpPr>
          <p:nvPr/>
        </p:nvSpPr>
        <p:spPr bwMode="auto">
          <a:xfrm>
            <a:off x="4600575" y="85534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2400" b="0" dirty="0">
              <a:solidFill>
                <a:schemeClr val="tx1"/>
              </a:solidFill>
              <a:latin typeface="Times New Roman" panose="02020603050405020304" pitchFamily="18" charset="0"/>
            </a:endParaRPr>
          </a:p>
        </p:txBody>
      </p:sp>
      <p:sp>
        <p:nvSpPr>
          <p:cNvPr id="29704" name="Text Box 8"/>
          <p:cNvSpPr txBox="1">
            <a:spLocks noChangeArrowheads="1"/>
          </p:cNvSpPr>
          <p:nvPr/>
        </p:nvSpPr>
        <p:spPr bwMode="auto">
          <a:xfrm>
            <a:off x="3006725" y="5129213"/>
            <a:ext cx="11080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900" dirty="0">
                <a:latin typeface="Arial Black" panose="020B0A04020102020204" pitchFamily="34" charset="0"/>
              </a:rPr>
              <a:t>JAMES</a:t>
            </a:r>
          </a:p>
        </p:txBody>
      </p:sp>
      <p:sp>
        <p:nvSpPr>
          <p:cNvPr id="29705" name="Text Box 9"/>
          <p:cNvSpPr txBox="1">
            <a:spLocks noChangeArrowheads="1"/>
          </p:cNvSpPr>
          <p:nvPr/>
        </p:nvSpPr>
        <p:spPr bwMode="auto">
          <a:xfrm>
            <a:off x="3065463" y="3033713"/>
            <a:ext cx="10699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900" dirty="0">
                <a:latin typeface="Arial Black" panose="020B0A04020102020204" pitchFamily="34" charset="0"/>
              </a:rPr>
              <a:t>PETER</a:t>
            </a:r>
          </a:p>
        </p:txBody>
      </p:sp>
      <p:sp>
        <p:nvSpPr>
          <p:cNvPr id="29706" name="Text Box 10"/>
          <p:cNvSpPr txBox="1">
            <a:spLocks noChangeArrowheads="1"/>
          </p:cNvSpPr>
          <p:nvPr/>
        </p:nvSpPr>
        <p:spPr bwMode="auto">
          <a:xfrm>
            <a:off x="3089275" y="4119563"/>
            <a:ext cx="949325"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900" dirty="0">
                <a:latin typeface="Arial Black" panose="020B0A04020102020204" pitchFamily="34" charset="0"/>
              </a:rPr>
              <a:t>JOHN</a:t>
            </a:r>
          </a:p>
        </p:txBody>
      </p:sp>
      <p:sp>
        <p:nvSpPr>
          <p:cNvPr id="29707" name="Text Box 11"/>
          <p:cNvSpPr txBox="1">
            <a:spLocks noChangeArrowheads="1"/>
          </p:cNvSpPr>
          <p:nvPr/>
        </p:nvSpPr>
        <p:spPr bwMode="auto">
          <a:xfrm>
            <a:off x="2763838" y="5927725"/>
            <a:ext cx="19272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900" dirty="0">
                <a:latin typeface="Arial Black" panose="020B0A04020102020204" pitchFamily="34" charset="0"/>
              </a:rPr>
              <a:t>8  DISCIPLES</a:t>
            </a:r>
          </a:p>
        </p:txBody>
      </p:sp>
      <p:sp>
        <p:nvSpPr>
          <p:cNvPr id="29708" name="Text Box 12"/>
          <p:cNvSpPr txBox="1">
            <a:spLocks noChangeArrowheads="1"/>
          </p:cNvSpPr>
          <p:nvPr/>
        </p:nvSpPr>
        <p:spPr bwMode="auto">
          <a:xfrm>
            <a:off x="3170238" y="6826250"/>
            <a:ext cx="10953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900" dirty="0">
                <a:solidFill>
                  <a:schemeClr val="tx1"/>
                </a:solidFill>
                <a:latin typeface="Arial Black" panose="020B0A04020102020204" pitchFamily="34" charset="0"/>
              </a:rPr>
              <a:t>JUDAS</a:t>
            </a:r>
          </a:p>
        </p:txBody>
      </p:sp>
      <p:sp>
        <p:nvSpPr>
          <p:cNvPr id="29709" name="Text Box 13"/>
          <p:cNvSpPr txBox="1">
            <a:spLocks noChangeArrowheads="1"/>
          </p:cNvSpPr>
          <p:nvPr/>
        </p:nvSpPr>
        <p:spPr bwMode="auto">
          <a:xfrm>
            <a:off x="914400" y="104775"/>
            <a:ext cx="5461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600" b="0" dirty="0">
                <a:solidFill>
                  <a:srgbClr val="FF0000"/>
                </a:solidFill>
                <a:latin typeface="Arial Black" panose="020B0A04020102020204" pitchFamily="34" charset="0"/>
              </a:rPr>
              <a:t>LEVELS  OF  RELATIONSHIP </a:t>
            </a:r>
          </a:p>
          <a:p>
            <a:pPr algn="ctr"/>
            <a:r>
              <a:rPr lang="en-US" altLang="en-US" sz="2600" b="0" dirty="0">
                <a:solidFill>
                  <a:srgbClr val="FF0000"/>
                </a:solidFill>
                <a:latin typeface="Arial Black" panose="020B0A04020102020204" pitchFamily="34" charset="0"/>
              </a:rPr>
              <a:t>WITH  JESUS   </a:t>
            </a:r>
          </a:p>
        </p:txBody>
      </p:sp>
      <p:sp>
        <p:nvSpPr>
          <p:cNvPr id="29710" name="Text Box 14"/>
          <p:cNvSpPr txBox="1">
            <a:spLocks noChangeArrowheads="1"/>
          </p:cNvSpPr>
          <p:nvPr/>
        </p:nvSpPr>
        <p:spPr bwMode="auto">
          <a:xfrm>
            <a:off x="1371600" y="7772400"/>
            <a:ext cx="4800600" cy="944563"/>
          </a:xfrm>
          <a:prstGeom prst="rect">
            <a:avLst/>
          </a:prstGeom>
          <a:noFill/>
          <a:ln w="28575">
            <a:solidFill>
              <a:srgbClr val="80008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rgbClr val="800080"/>
                </a:solidFill>
                <a:latin typeface="Arial Black" panose="020B0A04020102020204" pitchFamily="34" charset="0"/>
              </a:rPr>
              <a:t>   THOSE THAT FOLLOWED JESUS  </a:t>
            </a:r>
          </a:p>
          <a:p>
            <a:pPr algn="ctr"/>
            <a:r>
              <a:rPr lang="en-US" altLang="en-US" sz="1800" b="0" dirty="0">
                <a:solidFill>
                  <a:srgbClr val="800080"/>
                </a:solidFill>
                <a:latin typeface="Arial Black" panose="020B0A04020102020204" pitchFamily="34" charset="0"/>
              </a:rPr>
              <a:t>JUST TO HAVE THEIR NEEDS</a:t>
            </a:r>
          </a:p>
          <a:p>
            <a:pPr algn="ctr"/>
            <a:r>
              <a:rPr lang="en-US" altLang="en-US" sz="1800" b="0" dirty="0">
                <a:solidFill>
                  <a:srgbClr val="800080"/>
                </a:solidFill>
                <a:latin typeface="Arial Black" panose="020B0A04020102020204" pitchFamily="34" charset="0"/>
              </a:rPr>
              <a:t> MET OR TO SEE A MIRACLE </a:t>
            </a:r>
          </a:p>
        </p:txBody>
      </p:sp>
      <p:sp>
        <p:nvSpPr>
          <p:cNvPr id="29711" name="Line 15"/>
          <p:cNvSpPr>
            <a:spLocks noChangeShapeType="1"/>
          </p:cNvSpPr>
          <p:nvPr/>
        </p:nvSpPr>
        <p:spPr bwMode="auto">
          <a:xfrm>
            <a:off x="3505200" y="838200"/>
            <a:ext cx="152400" cy="3276600"/>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9712" name="Text Box 16"/>
          <p:cNvSpPr txBox="1">
            <a:spLocks noChangeArrowheads="1"/>
          </p:cNvSpPr>
          <p:nvPr/>
        </p:nvSpPr>
        <p:spPr bwMode="auto">
          <a:xfrm>
            <a:off x="7086600" y="4078288"/>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200" b="0" dirty="0">
              <a:solidFill>
                <a:schemeClr val="tx1"/>
              </a:solidFill>
              <a:latin typeface="Arial Black" panose="020B0A04020102020204" pitchFamily="34" charset="0"/>
            </a:endParaRPr>
          </a:p>
        </p:txBody>
      </p:sp>
      <p:sp>
        <p:nvSpPr>
          <p:cNvPr id="29713" name="Text Box 17"/>
          <p:cNvSpPr txBox="1">
            <a:spLocks noChangeArrowheads="1"/>
          </p:cNvSpPr>
          <p:nvPr/>
        </p:nvSpPr>
        <p:spPr bwMode="auto">
          <a:xfrm>
            <a:off x="6918325" y="4059238"/>
            <a:ext cx="354013"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solidFill>
                  <a:schemeClr val="tx1"/>
                </a:solidFill>
                <a:latin typeface="Arial Black" panose="020B0A04020102020204" pitchFamily="34" charset="0"/>
              </a:rPr>
              <a:t>1</a:t>
            </a:r>
          </a:p>
          <a:p>
            <a:endParaRPr lang="en-US" altLang="en-US" sz="2000" dirty="0">
              <a:solidFill>
                <a:schemeClr val="tx1"/>
              </a:solidFill>
              <a:latin typeface="Arial Black" panose="020B0A04020102020204" pitchFamily="34" charset="0"/>
            </a:endParaRPr>
          </a:p>
          <a:p>
            <a:endParaRPr lang="en-US" altLang="en-US" sz="2000" b="0" dirty="0">
              <a:solidFill>
                <a:schemeClr val="tx1"/>
              </a:solidFill>
              <a:latin typeface="Arial Black" panose="020B0A04020102020204" pitchFamily="34" charset="0"/>
            </a:endParaRPr>
          </a:p>
          <a:p>
            <a:r>
              <a:rPr lang="en-US" altLang="en-US" sz="2000" dirty="0">
                <a:solidFill>
                  <a:schemeClr val="tx1"/>
                </a:solidFill>
                <a:latin typeface="Arial Black" panose="020B0A04020102020204" pitchFamily="34" charset="0"/>
              </a:rPr>
              <a:t>2</a:t>
            </a:r>
          </a:p>
          <a:p>
            <a:endParaRPr lang="en-US" altLang="en-US" sz="2000" dirty="0">
              <a:solidFill>
                <a:schemeClr val="tx1"/>
              </a:solidFill>
              <a:latin typeface="Arial Black" panose="020B0A04020102020204" pitchFamily="34" charset="0"/>
            </a:endParaRPr>
          </a:p>
          <a:p>
            <a:endParaRPr lang="en-US" altLang="en-US" sz="2000" b="0" dirty="0">
              <a:solidFill>
                <a:schemeClr val="tx1"/>
              </a:solidFill>
              <a:latin typeface="Arial Black" panose="020B0A04020102020204" pitchFamily="34" charset="0"/>
            </a:endParaRPr>
          </a:p>
          <a:p>
            <a:r>
              <a:rPr lang="en-US" altLang="en-US" sz="2000" dirty="0">
                <a:solidFill>
                  <a:schemeClr val="tx1"/>
                </a:solidFill>
                <a:latin typeface="Arial Black" panose="020B0A04020102020204" pitchFamily="34" charset="0"/>
              </a:rPr>
              <a:t>3</a:t>
            </a:r>
          </a:p>
          <a:p>
            <a:endParaRPr lang="en-US" altLang="en-US" sz="2000" b="0" dirty="0">
              <a:solidFill>
                <a:schemeClr val="tx1"/>
              </a:solidFill>
              <a:latin typeface="Arial Black" panose="020B0A04020102020204" pitchFamily="34" charset="0"/>
            </a:endParaRPr>
          </a:p>
          <a:p>
            <a:endParaRPr lang="en-US" altLang="en-US" sz="2000" b="0" dirty="0">
              <a:solidFill>
                <a:schemeClr val="tx1"/>
              </a:solidFill>
              <a:latin typeface="Arial Black" panose="020B0A04020102020204" pitchFamily="34" charset="0"/>
            </a:endParaRPr>
          </a:p>
          <a:p>
            <a:r>
              <a:rPr lang="en-US" altLang="en-US" sz="2000" dirty="0">
                <a:solidFill>
                  <a:schemeClr val="tx1"/>
                </a:solidFill>
                <a:latin typeface="Arial Black" panose="020B0A04020102020204" pitchFamily="34" charset="0"/>
              </a:rPr>
              <a:t>4</a:t>
            </a:r>
          </a:p>
          <a:p>
            <a:endParaRPr lang="en-US" altLang="en-US" sz="2000" dirty="0">
              <a:solidFill>
                <a:schemeClr val="tx1"/>
              </a:solidFill>
              <a:latin typeface="Arial Black" panose="020B0A04020102020204" pitchFamily="34" charset="0"/>
            </a:endParaRPr>
          </a:p>
          <a:p>
            <a:endParaRPr lang="en-US" altLang="en-US" sz="2000" b="0" dirty="0">
              <a:solidFill>
                <a:schemeClr val="tx1"/>
              </a:solidFill>
              <a:latin typeface="Arial Black" panose="020B0A04020102020204" pitchFamily="34" charset="0"/>
            </a:endParaRPr>
          </a:p>
          <a:p>
            <a:endParaRPr lang="en-US" altLang="en-US" sz="2000" b="0" dirty="0">
              <a:solidFill>
                <a:schemeClr val="tx1"/>
              </a:solidFill>
              <a:latin typeface="Arial Black" panose="020B0A04020102020204" pitchFamily="34" charset="0"/>
            </a:endParaRPr>
          </a:p>
          <a:p>
            <a:r>
              <a:rPr lang="en-US" altLang="en-US" sz="2000" dirty="0">
                <a:solidFill>
                  <a:schemeClr val="tx1"/>
                </a:solidFill>
                <a:latin typeface="Arial Black" panose="020B0A04020102020204" pitchFamily="34" charset="0"/>
              </a:rPr>
              <a:t>5</a:t>
            </a:r>
          </a:p>
        </p:txBody>
      </p:sp>
      <p:sp>
        <p:nvSpPr>
          <p:cNvPr id="29714" name="Line 18"/>
          <p:cNvSpPr>
            <a:spLocks noChangeShapeType="1"/>
          </p:cNvSpPr>
          <p:nvPr/>
        </p:nvSpPr>
        <p:spPr bwMode="auto">
          <a:xfrm flipH="1">
            <a:off x="6248400" y="8229600"/>
            <a:ext cx="685800" cy="0"/>
          </a:xfrm>
          <a:prstGeom prst="line">
            <a:avLst/>
          </a:prstGeom>
          <a:noFill/>
          <a:ln w="38100">
            <a:solidFill>
              <a:srgbClr val="800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REMINDER.WAV"/>
      </p:stSnd>
    </p:sndAc>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Oval 2"/>
          <p:cNvSpPr>
            <a:spLocks noChangeArrowheads="1"/>
          </p:cNvSpPr>
          <p:nvPr/>
        </p:nvSpPr>
        <p:spPr bwMode="auto">
          <a:xfrm>
            <a:off x="1676400" y="1143000"/>
            <a:ext cx="3733800" cy="3733800"/>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solidFill>
                  <a:schemeClr val="tx1"/>
                </a:solidFill>
                <a:latin typeface="Times New Roman" panose="02020603050405020304" pitchFamily="18" charset="0"/>
              </a:rPr>
              <a:t>.</a:t>
            </a:r>
          </a:p>
        </p:txBody>
      </p:sp>
      <p:sp>
        <p:nvSpPr>
          <p:cNvPr id="162819" name="Oval 3"/>
          <p:cNvSpPr>
            <a:spLocks noChangeArrowheads="1"/>
          </p:cNvSpPr>
          <p:nvPr/>
        </p:nvSpPr>
        <p:spPr bwMode="auto">
          <a:xfrm>
            <a:off x="2057400" y="1524000"/>
            <a:ext cx="2971800" cy="2971800"/>
          </a:xfrm>
          <a:prstGeom prst="ellipse">
            <a:avLst/>
          </a:prstGeom>
          <a:solidFill>
            <a:srgbClr val="0066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b="0" dirty="0">
              <a:solidFill>
                <a:schemeClr val="tx1"/>
              </a:solidFill>
              <a:latin typeface="Times New Roman" panose="02020603050405020304" pitchFamily="18" charset="0"/>
            </a:endParaRPr>
          </a:p>
        </p:txBody>
      </p:sp>
      <p:sp>
        <p:nvSpPr>
          <p:cNvPr id="162820" name="Oval 4"/>
          <p:cNvSpPr>
            <a:spLocks noChangeArrowheads="1"/>
          </p:cNvSpPr>
          <p:nvPr/>
        </p:nvSpPr>
        <p:spPr bwMode="auto">
          <a:xfrm>
            <a:off x="2590800" y="2057400"/>
            <a:ext cx="1828800" cy="1905000"/>
          </a:xfrm>
          <a:prstGeom prst="ellipse">
            <a:avLst/>
          </a:prstGeom>
          <a:solidFill>
            <a:srgbClr val="0000FF"/>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b="0" dirty="0">
              <a:solidFill>
                <a:schemeClr val="tx1"/>
              </a:solidFill>
              <a:latin typeface="Times New Roman" panose="02020603050405020304" pitchFamily="18" charset="0"/>
            </a:endParaRPr>
          </a:p>
        </p:txBody>
      </p:sp>
      <p:sp>
        <p:nvSpPr>
          <p:cNvPr id="162821" name="Oval 5"/>
          <p:cNvSpPr>
            <a:spLocks noChangeArrowheads="1"/>
          </p:cNvSpPr>
          <p:nvPr/>
        </p:nvSpPr>
        <p:spPr bwMode="auto">
          <a:xfrm>
            <a:off x="3124200" y="2667000"/>
            <a:ext cx="685800" cy="685800"/>
          </a:xfrm>
          <a:prstGeom prst="ellipse">
            <a:avLst/>
          </a:prstGeom>
          <a:solidFill>
            <a:srgbClr val="FF00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000" b="0" dirty="0">
              <a:latin typeface="Arial Black" panose="020B0A04020102020204" pitchFamily="34" charset="0"/>
            </a:endParaRPr>
          </a:p>
        </p:txBody>
      </p:sp>
      <p:sp>
        <p:nvSpPr>
          <p:cNvPr id="162822" name="Text Box 6"/>
          <p:cNvSpPr txBox="1">
            <a:spLocks noChangeArrowheads="1"/>
          </p:cNvSpPr>
          <p:nvPr/>
        </p:nvSpPr>
        <p:spPr bwMode="auto">
          <a:xfrm>
            <a:off x="1450975" y="-68263"/>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        </a:t>
            </a:r>
          </a:p>
        </p:txBody>
      </p:sp>
      <p:sp>
        <p:nvSpPr>
          <p:cNvPr id="162823" name="Text Box 7"/>
          <p:cNvSpPr txBox="1">
            <a:spLocks noChangeArrowheads="1"/>
          </p:cNvSpPr>
          <p:nvPr/>
        </p:nvSpPr>
        <p:spPr bwMode="auto">
          <a:xfrm>
            <a:off x="4600575" y="85534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2400" b="0" dirty="0">
              <a:solidFill>
                <a:schemeClr val="tx1"/>
              </a:solidFill>
              <a:latin typeface="Times New Roman" panose="02020603050405020304" pitchFamily="18" charset="0"/>
            </a:endParaRPr>
          </a:p>
        </p:txBody>
      </p:sp>
      <p:sp>
        <p:nvSpPr>
          <p:cNvPr id="162824" name="Text Box 8"/>
          <p:cNvSpPr txBox="1">
            <a:spLocks noChangeArrowheads="1"/>
          </p:cNvSpPr>
          <p:nvPr/>
        </p:nvSpPr>
        <p:spPr bwMode="auto">
          <a:xfrm>
            <a:off x="3048000" y="3505200"/>
            <a:ext cx="96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latin typeface="Arial Black" panose="020B0A04020102020204" pitchFamily="34" charset="0"/>
              </a:rPr>
              <a:t>JAMES</a:t>
            </a:r>
          </a:p>
        </p:txBody>
      </p:sp>
      <p:sp>
        <p:nvSpPr>
          <p:cNvPr id="162825" name="Text Box 9"/>
          <p:cNvSpPr txBox="1">
            <a:spLocks noChangeArrowheads="1"/>
          </p:cNvSpPr>
          <p:nvPr/>
        </p:nvSpPr>
        <p:spPr bwMode="auto">
          <a:xfrm>
            <a:off x="3048000" y="2209800"/>
            <a:ext cx="928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latin typeface="Arial Black" panose="020B0A04020102020204" pitchFamily="34" charset="0"/>
              </a:rPr>
              <a:t>PETER</a:t>
            </a:r>
          </a:p>
        </p:txBody>
      </p:sp>
      <p:sp>
        <p:nvSpPr>
          <p:cNvPr id="162826" name="Text Box 10"/>
          <p:cNvSpPr txBox="1">
            <a:spLocks noChangeArrowheads="1"/>
          </p:cNvSpPr>
          <p:nvPr/>
        </p:nvSpPr>
        <p:spPr bwMode="auto">
          <a:xfrm>
            <a:off x="3054350" y="2843213"/>
            <a:ext cx="828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latin typeface="Arial Black" panose="020B0A04020102020204" pitchFamily="34" charset="0"/>
              </a:rPr>
              <a:t>JOHN</a:t>
            </a:r>
          </a:p>
        </p:txBody>
      </p:sp>
      <p:sp>
        <p:nvSpPr>
          <p:cNvPr id="162827" name="Text Box 11"/>
          <p:cNvSpPr txBox="1">
            <a:spLocks noChangeArrowheads="1"/>
          </p:cNvSpPr>
          <p:nvPr/>
        </p:nvSpPr>
        <p:spPr bwMode="auto">
          <a:xfrm>
            <a:off x="2624138" y="1752600"/>
            <a:ext cx="1719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chemeClr val="tx1"/>
                </a:solidFill>
                <a:latin typeface="Arial Black" panose="020B0A04020102020204" pitchFamily="34" charset="0"/>
              </a:rPr>
              <a:t> </a:t>
            </a:r>
            <a:r>
              <a:rPr lang="en-US" altLang="en-US" sz="1600" b="0" dirty="0">
                <a:latin typeface="Arial Black" panose="020B0A04020102020204" pitchFamily="34" charset="0"/>
              </a:rPr>
              <a:t>8  DISCIPLES</a:t>
            </a:r>
          </a:p>
        </p:txBody>
      </p:sp>
      <p:sp>
        <p:nvSpPr>
          <p:cNvPr id="162828" name="Text Box 12"/>
          <p:cNvSpPr txBox="1">
            <a:spLocks noChangeArrowheads="1"/>
          </p:cNvSpPr>
          <p:nvPr/>
        </p:nvSpPr>
        <p:spPr bwMode="auto">
          <a:xfrm>
            <a:off x="3048000" y="4540250"/>
            <a:ext cx="954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chemeClr val="tx1"/>
                </a:solidFill>
                <a:latin typeface="Arial Black" panose="020B0A04020102020204" pitchFamily="34" charset="0"/>
              </a:rPr>
              <a:t>JUDAS</a:t>
            </a:r>
          </a:p>
        </p:txBody>
      </p:sp>
      <p:sp>
        <p:nvSpPr>
          <p:cNvPr id="162829" name="Text Box 13"/>
          <p:cNvSpPr txBox="1">
            <a:spLocks noChangeArrowheads="1"/>
          </p:cNvSpPr>
          <p:nvPr/>
        </p:nvSpPr>
        <p:spPr bwMode="auto">
          <a:xfrm>
            <a:off x="533400" y="136525"/>
            <a:ext cx="5899150" cy="777875"/>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solidFill>
                  <a:srgbClr val="FF3300"/>
                </a:solidFill>
                <a:latin typeface="Arial Black" panose="020B0A04020102020204" pitchFamily="34" charset="0"/>
              </a:rPr>
              <a:t>JESUS LEADS HIS INNER CIRCLE FIRST</a:t>
            </a:r>
          </a:p>
          <a:p>
            <a:pPr algn="ctr"/>
            <a:r>
              <a:rPr lang="en-US" altLang="en-US" sz="2000" b="0" dirty="0">
                <a:solidFill>
                  <a:srgbClr val="FF3300"/>
                </a:solidFill>
                <a:latin typeface="Arial Black" panose="020B0A04020102020204" pitchFamily="34" charset="0"/>
              </a:rPr>
              <a:t>   </a:t>
            </a:r>
            <a:r>
              <a:rPr lang="en-US" altLang="en-US" sz="1800" b="0" dirty="0">
                <a:solidFill>
                  <a:srgbClr val="FF3300"/>
                </a:solidFill>
                <a:latin typeface="Arial Black" panose="020B0A04020102020204" pitchFamily="34" charset="0"/>
              </a:rPr>
              <a:t>FURTHER INTO THE SUPERNATURAL</a:t>
            </a:r>
            <a:r>
              <a:rPr lang="en-US" altLang="en-US" sz="2000" b="0" dirty="0">
                <a:solidFill>
                  <a:srgbClr val="FF3300"/>
                </a:solidFill>
                <a:latin typeface="Arial Black" panose="020B0A04020102020204" pitchFamily="34" charset="0"/>
              </a:rPr>
              <a:t> </a:t>
            </a:r>
          </a:p>
        </p:txBody>
      </p:sp>
      <p:sp>
        <p:nvSpPr>
          <p:cNvPr id="162830" name="Text Box 15"/>
          <p:cNvSpPr txBox="1">
            <a:spLocks noChangeArrowheads="1"/>
          </p:cNvSpPr>
          <p:nvPr/>
        </p:nvSpPr>
        <p:spPr bwMode="auto">
          <a:xfrm>
            <a:off x="7086600" y="4078288"/>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200" b="0" dirty="0">
              <a:solidFill>
                <a:schemeClr val="tx1"/>
              </a:solidFill>
              <a:latin typeface="Arial Black" panose="020B0A04020102020204" pitchFamily="34" charset="0"/>
            </a:endParaRPr>
          </a:p>
        </p:txBody>
      </p:sp>
      <p:sp>
        <p:nvSpPr>
          <p:cNvPr id="162831" name="Text Box 16"/>
          <p:cNvSpPr txBox="1">
            <a:spLocks noChangeArrowheads="1"/>
          </p:cNvSpPr>
          <p:nvPr/>
        </p:nvSpPr>
        <p:spPr bwMode="auto">
          <a:xfrm>
            <a:off x="6046788" y="1738313"/>
            <a:ext cx="387350"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dirty="0">
                <a:solidFill>
                  <a:srgbClr val="FF3300"/>
                </a:solidFill>
                <a:latin typeface="Arial Black" panose="020B0A04020102020204" pitchFamily="34" charset="0"/>
              </a:rPr>
              <a:t>1</a:t>
            </a:r>
          </a:p>
          <a:p>
            <a:endParaRPr lang="en-US" altLang="en-US" sz="800" dirty="0">
              <a:solidFill>
                <a:srgbClr val="FF3300"/>
              </a:solidFill>
              <a:latin typeface="Arial Black" panose="020B0A04020102020204" pitchFamily="34" charset="0"/>
            </a:endParaRPr>
          </a:p>
          <a:p>
            <a:endParaRPr lang="en-US" altLang="en-US" sz="1800" b="0" dirty="0">
              <a:solidFill>
                <a:schemeClr val="tx1"/>
              </a:solidFill>
              <a:latin typeface="Arial Black" panose="020B0A04020102020204" pitchFamily="34" charset="0"/>
            </a:endParaRPr>
          </a:p>
          <a:p>
            <a:r>
              <a:rPr lang="en-US" altLang="en-US" sz="2400" dirty="0">
                <a:solidFill>
                  <a:schemeClr val="accent2"/>
                </a:solidFill>
                <a:latin typeface="Arial Black" panose="020B0A04020102020204" pitchFamily="34" charset="0"/>
              </a:rPr>
              <a:t>2</a:t>
            </a:r>
          </a:p>
          <a:p>
            <a:endParaRPr lang="en-US" altLang="en-US" sz="1000" dirty="0">
              <a:solidFill>
                <a:schemeClr val="accent2"/>
              </a:solidFill>
              <a:latin typeface="Arial Black" panose="020B0A04020102020204" pitchFamily="34" charset="0"/>
            </a:endParaRPr>
          </a:p>
          <a:p>
            <a:endParaRPr lang="en-US" altLang="en-US" sz="1600" b="0" dirty="0">
              <a:solidFill>
                <a:schemeClr val="tx1"/>
              </a:solidFill>
              <a:latin typeface="Arial Black" panose="020B0A04020102020204" pitchFamily="34" charset="0"/>
            </a:endParaRPr>
          </a:p>
          <a:p>
            <a:r>
              <a:rPr lang="en-US" altLang="en-US" sz="2400" dirty="0">
                <a:solidFill>
                  <a:srgbClr val="006600"/>
                </a:solidFill>
                <a:latin typeface="Arial Black" panose="020B0A04020102020204" pitchFamily="34" charset="0"/>
              </a:rPr>
              <a:t>3</a:t>
            </a:r>
          </a:p>
          <a:p>
            <a:endParaRPr lang="en-US" altLang="en-US" sz="400" b="0" dirty="0">
              <a:solidFill>
                <a:srgbClr val="006600"/>
              </a:solidFill>
              <a:latin typeface="Arial Black" panose="020B0A04020102020204" pitchFamily="34" charset="0"/>
            </a:endParaRPr>
          </a:p>
          <a:p>
            <a:endParaRPr lang="en-US" altLang="en-US" sz="1800" b="0" dirty="0">
              <a:solidFill>
                <a:schemeClr val="tx1"/>
              </a:solidFill>
              <a:latin typeface="Arial Black" panose="020B0A04020102020204" pitchFamily="34" charset="0"/>
            </a:endParaRPr>
          </a:p>
          <a:p>
            <a:r>
              <a:rPr lang="en-US" altLang="en-US" sz="2400" dirty="0">
                <a:solidFill>
                  <a:schemeClr val="tx1"/>
                </a:solidFill>
                <a:latin typeface="Arial Black" panose="020B0A04020102020204" pitchFamily="34" charset="0"/>
              </a:rPr>
              <a:t>4</a:t>
            </a:r>
          </a:p>
        </p:txBody>
      </p:sp>
      <p:sp>
        <p:nvSpPr>
          <p:cNvPr id="162832" name="Rectangle 17"/>
          <p:cNvSpPr>
            <a:spLocks noChangeArrowheads="1"/>
          </p:cNvSpPr>
          <p:nvPr/>
        </p:nvSpPr>
        <p:spPr bwMode="auto">
          <a:xfrm>
            <a:off x="1752600" y="5638800"/>
            <a:ext cx="762000" cy="2057400"/>
          </a:xfrm>
          <a:prstGeom prst="rect">
            <a:avLst/>
          </a:prstGeom>
          <a:solidFill>
            <a:schemeClr val="accent2"/>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000" dirty="0">
              <a:solidFill>
                <a:srgbClr val="FF0000"/>
              </a:solidFill>
              <a:latin typeface="Times New Roman" panose="02020603050405020304" pitchFamily="18" charset="0"/>
            </a:endParaRPr>
          </a:p>
        </p:txBody>
      </p:sp>
      <p:sp>
        <p:nvSpPr>
          <p:cNvPr id="162833" name="Rectangle 18"/>
          <p:cNvSpPr>
            <a:spLocks noChangeArrowheads="1"/>
          </p:cNvSpPr>
          <p:nvPr/>
        </p:nvSpPr>
        <p:spPr bwMode="auto">
          <a:xfrm>
            <a:off x="2819400" y="5638800"/>
            <a:ext cx="2514600" cy="2057400"/>
          </a:xfrm>
          <a:prstGeom prst="rect">
            <a:avLst/>
          </a:prstGeom>
          <a:solidFill>
            <a:srgbClr val="0066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000" dirty="0">
              <a:solidFill>
                <a:srgbClr val="FF0000"/>
              </a:solidFill>
              <a:latin typeface="Times New Roman" panose="02020603050405020304" pitchFamily="18" charset="0"/>
            </a:endParaRPr>
          </a:p>
        </p:txBody>
      </p:sp>
      <p:sp>
        <p:nvSpPr>
          <p:cNvPr id="162834" name="Rectangle 19"/>
          <p:cNvSpPr>
            <a:spLocks noChangeArrowheads="1"/>
          </p:cNvSpPr>
          <p:nvPr/>
        </p:nvSpPr>
        <p:spPr bwMode="auto">
          <a:xfrm>
            <a:off x="5334000" y="5638800"/>
            <a:ext cx="381000" cy="2057400"/>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000" dirty="0">
              <a:solidFill>
                <a:srgbClr val="FF0000"/>
              </a:solidFill>
              <a:latin typeface="Times New Roman" panose="02020603050405020304" pitchFamily="18" charset="0"/>
            </a:endParaRPr>
          </a:p>
        </p:txBody>
      </p:sp>
      <p:sp>
        <p:nvSpPr>
          <p:cNvPr id="162835" name="Rectangle 20"/>
          <p:cNvSpPr>
            <a:spLocks noChangeArrowheads="1"/>
          </p:cNvSpPr>
          <p:nvPr/>
        </p:nvSpPr>
        <p:spPr bwMode="auto">
          <a:xfrm>
            <a:off x="1371600" y="5638800"/>
            <a:ext cx="381000" cy="205740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000" dirty="0">
              <a:solidFill>
                <a:srgbClr val="010000"/>
              </a:solidFill>
              <a:latin typeface="Times New Roman" panose="02020603050405020304" pitchFamily="18" charset="0"/>
            </a:endParaRPr>
          </a:p>
        </p:txBody>
      </p:sp>
      <p:sp>
        <p:nvSpPr>
          <p:cNvPr id="162836" name="Text Box 21"/>
          <p:cNvSpPr txBox="1">
            <a:spLocks noChangeArrowheads="1"/>
          </p:cNvSpPr>
          <p:nvPr/>
        </p:nvSpPr>
        <p:spPr bwMode="auto">
          <a:xfrm>
            <a:off x="2876550" y="6400800"/>
            <a:ext cx="2071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000" dirty="0">
                <a:latin typeface="Arial Black" panose="020B0A04020102020204" pitchFamily="34" charset="0"/>
              </a:rPr>
              <a:t>THE CHURCH</a:t>
            </a:r>
          </a:p>
        </p:txBody>
      </p:sp>
      <p:sp>
        <p:nvSpPr>
          <p:cNvPr id="162837" name="Line 22"/>
          <p:cNvSpPr>
            <a:spLocks noChangeShapeType="1"/>
          </p:cNvSpPr>
          <p:nvPr/>
        </p:nvSpPr>
        <p:spPr bwMode="auto">
          <a:xfrm flipH="1">
            <a:off x="1371600" y="6629400"/>
            <a:ext cx="1524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2838" name="Line 23"/>
          <p:cNvSpPr>
            <a:spLocks noChangeShapeType="1"/>
          </p:cNvSpPr>
          <p:nvPr/>
        </p:nvSpPr>
        <p:spPr bwMode="auto">
          <a:xfrm flipH="1">
            <a:off x="4953000" y="6629400"/>
            <a:ext cx="762000" cy="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2839" name="Line 24"/>
          <p:cNvSpPr>
            <a:spLocks noChangeShapeType="1"/>
          </p:cNvSpPr>
          <p:nvPr/>
        </p:nvSpPr>
        <p:spPr bwMode="auto">
          <a:xfrm flipH="1">
            <a:off x="1624013" y="3124200"/>
            <a:ext cx="1728787" cy="2438400"/>
          </a:xfrm>
          <a:prstGeom prst="line">
            <a:avLst/>
          </a:prstGeom>
          <a:noFill/>
          <a:ln w="5715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2840" name="Line 25"/>
          <p:cNvSpPr>
            <a:spLocks noChangeShapeType="1"/>
          </p:cNvSpPr>
          <p:nvPr/>
        </p:nvSpPr>
        <p:spPr bwMode="auto">
          <a:xfrm flipH="1">
            <a:off x="2259013" y="3810000"/>
            <a:ext cx="1146175" cy="1752600"/>
          </a:xfrm>
          <a:prstGeom prst="line">
            <a:avLst/>
          </a:prstGeom>
          <a:noFill/>
          <a:ln w="5715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2841" name="Line 26"/>
          <p:cNvSpPr>
            <a:spLocks noChangeShapeType="1"/>
          </p:cNvSpPr>
          <p:nvPr/>
        </p:nvSpPr>
        <p:spPr bwMode="auto">
          <a:xfrm>
            <a:off x="3810000" y="4114800"/>
            <a:ext cx="609600" cy="1447800"/>
          </a:xfrm>
          <a:prstGeom prst="line">
            <a:avLst/>
          </a:prstGeom>
          <a:noFill/>
          <a:ln w="57150">
            <a:solidFill>
              <a:srgbClr val="0066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2842" name="Line 27"/>
          <p:cNvSpPr>
            <a:spLocks noChangeShapeType="1"/>
          </p:cNvSpPr>
          <p:nvPr/>
        </p:nvSpPr>
        <p:spPr bwMode="auto">
          <a:xfrm>
            <a:off x="4724400" y="4114800"/>
            <a:ext cx="725488" cy="14478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2843" name="Line 28"/>
          <p:cNvSpPr>
            <a:spLocks noChangeShapeType="1"/>
          </p:cNvSpPr>
          <p:nvPr/>
        </p:nvSpPr>
        <p:spPr bwMode="auto">
          <a:xfrm>
            <a:off x="2667000" y="5334000"/>
            <a:ext cx="0" cy="2590800"/>
          </a:xfrm>
          <a:prstGeom prst="line">
            <a:avLst/>
          </a:prstGeom>
          <a:noFill/>
          <a:ln w="57150">
            <a:solidFill>
              <a:srgbClr val="FF33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2844" name="Text Box 29"/>
          <p:cNvSpPr txBox="1">
            <a:spLocks noChangeArrowheads="1"/>
          </p:cNvSpPr>
          <p:nvPr/>
        </p:nvSpPr>
        <p:spPr bwMode="auto">
          <a:xfrm>
            <a:off x="0" y="7848600"/>
            <a:ext cx="73152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100" dirty="0">
                <a:solidFill>
                  <a:schemeClr val="tx1"/>
                </a:solidFill>
                <a:latin typeface="Times New Roman" panose="02020603050405020304" pitchFamily="18" charset="0"/>
              </a:rPr>
              <a:t>  </a:t>
            </a:r>
            <a:r>
              <a:rPr lang="en-US" altLang="en-US" sz="1100" u="sng" dirty="0">
                <a:solidFill>
                  <a:srgbClr val="FF0000"/>
                </a:solidFill>
                <a:latin typeface="Times New Roman" panose="02020603050405020304" pitchFamily="18" charset="0"/>
              </a:rPr>
              <a:t>FOLLOWING JESUS’ EXAMPLE OF LEADERSHIP INTO THE SUPERNATURAL:</a:t>
            </a:r>
          </a:p>
          <a:p>
            <a:r>
              <a:rPr lang="en-US" altLang="en-US" sz="1100" dirty="0">
                <a:solidFill>
                  <a:schemeClr val="tx1"/>
                </a:solidFill>
                <a:latin typeface="Times New Roman" panose="02020603050405020304" pitchFamily="18" charset="0"/>
              </a:rPr>
              <a:t>       </a:t>
            </a:r>
            <a:r>
              <a:rPr lang="en-US" altLang="en-US" sz="1000" dirty="0">
                <a:solidFill>
                  <a:schemeClr val="tx1"/>
                </a:solidFill>
                <a:latin typeface="Times New Roman" panose="02020603050405020304" pitchFamily="18" charset="0"/>
              </a:rPr>
              <a:t>There is an inner circle (20-30%) within the church that is ready to make the changes required for:</a:t>
            </a:r>
          </a:p>
          <a:p>
            <a:r>
              <a:rPr lang="en-US" altLang="en-US" sz="1000" dirty="0">
                <a:solidFill>
                  <a:schemeClr val="tx1"/>
                </a:solidFill>
                <a:latin typeface="Times New Roman" panose="02020603050405020304" pitchFamily="18" charset="0"/>
              </a:rPr>
              <a:t>            - A greater </a:t>
            </a:r>
            <a:r>
              <a:rPr lang="en-US" altLang="en-US" sz="1000" dirty="0">
                <a:solidFill>
                  <a:srgbClr val="FF0000"/>
                </a:solidFill>
                <a:latin typeface="Times New Roman" panose="02020603050405020304" pitchFamily="18" charset="0"/>
              </a:rPr>
              <a:t>REVELATION</a:t>
            </a:r>
            <a:r>
              <a:rPr lang="en-US" altLang="en-US" sz="1000" dirty="0">
                <a:solidFill>
                  <a:schemeClr val="tx1"/>
                </a:solidFill>
                <a:latin typeface="Times New Roman" panose="02020603050405020304" pitchFamily="18" charset="0"/>
              </a:rPr>
              <a:t> of Jesus  (e.g. Matt. 17:1, Mark 9:2  Mt. Transfiguration experience) </a:t>
            </a:r>
          </a:p>
          <a:p>
            <a:r>
              <a:rPr lang="en-US" altLang="en-US" sz="1000" dirty="0">
                <a:solidFill>
                  <a:schemeClr val="tx1"/>
                </a:solidFill>
                <a:latin typeface="Times New Roman" panose="02020603050405020304" pitchFamily="18" charset="0"/>
              </a:rPr>
              <a:t>            - A deeper move into </a:t>
            </a:r>
            <a:r>
              <a:rPr lang="en-US" altLang="en-US" sz="1000" dirty="0">
                <a:solidFill>
                  <a:srgbClr val="FF0000"/>
                </a:solidFill>
                <a:latin typeface="Times New Roman" panose="02020603050405020304" pitchFamily="18" charset="0"/>
              </a:rPr>
              <a:t>SUPERNATURAL ACTIONS</a:t>
            </a:r>
            <a:r>
              <a:rPr lang="en-US" altLang="en-US" sz="1000" dirty="0">
                <a:solidFill>
                  <a:schemeClr val="tx1"/>
                </a:solidFill>
                <a:latin typeface="Times New Roman" panose="02020603050405020304" pitchFamily="18" charset="0"/>
              </a:rPr>
              <a:t>  (e.g.  Mark 5:37,  Luke 8:51 - Raising the dead)</a:t>
            </a:r>
          </a:p>
          <a:p>
            <a:r>
              <a:rPr lang="en-US" altLang="en-US" sz="1000" dirty="0">
                <a:solidFill>
                  <a:schemeClr val="tx1"/>
                </a:solidFill>
                <a:latin typeface="Times New Roman" panose="02020603050405020304" pitchFamily="18" charset="0"/>
              </a:rPr>
              <a:t>            - A greater depth in </a:t>
            </a:r>
            <a:r>
              <a:rPr lang="en-US" altLang="en-US" sz="1000" dirty="0">
                <a:solidFill>
                  <a:srgbClr val="FF0000"/>
                </a:solidFill>
                <a:latin typeface="Times New Roman" panose="02020603050405020304" pitchFamily="18" charset="0"/>
              </a:rPr>
              <a:t>PRAYER - POWER</a:t>
            </a:r>
            <a:r>
              <a:rPr lang="en-US" altLang="en-US" sz="1000" dirty="0">
                <a:solidFill>
                  <a:schemeClr val="tx1"/>
                </a:solidFill>
                <a:latin typeface="Times New Roman" panose="02020603050405020304" pitchFamily="18" charset="0"/>
              </a:rPr>
              <a:t>  (e.g. Luke 9:28,  Mark 14:33  Gethsemane prayer - </a:t>
            </a:r>
            <a:r>
              <a:rPr lang="en-US" altLang="en-US" sz="1000" dirty="0">
                <a:solidFill>
                  <a:srgbClr val="FF0000"/>
                </a:solidFill>
                <a:latin typeface="Times New Roman" panose="02020603050405020304" pitchFamily="18" charset="0"/>
              </a:rPr>
              <a:t>NOT MY WILL</a:t>
            </a:r>
            <a:r>
              <a:rPr lang="en-US" altLang="en-US" sz="1000" dirty="0">
                <a:solidFill>
                  <a:schemeClr val="tx1"/>
                </a:solidFill>
                <a:latin typeface="Times New Roman" panose="02020603050405020304" pitchFamily="18" charset="0"/>
              </a:rPr>
              <a:t>)    </a:t>
            </a:r>
          </a:p>
          <a:p>
            <a:r>
              <a:rPr lang="en-US" altLang="en-US" sz="1000" dirty="0">
                <a:solidFill>
                  <a:schemeClr val="tx1"/>
                </a:solidFill>
                <a:latin typeface="Times New Roman" panose="02020603050405020304" pitchFamily="18" charset="0"/>
              </a:rPr>
              <a:t>            - More challenging  </a:t>
            </a:r>
            <a:r>
              <a:rPr lang="en-US" altLang="en-US" sz="1000" dirty="0">
                <a:solidFill>
                  <a:srgbClr val="FF0000"/>
                </a:solidFill>
                <a:latin typeface="Times New Roman" panose="02020603050405020304" pitchFamily="18" charset="0"/>
              </a:rPr>
              <a:t>TEACHING</a:t>
            </a:r>
            <a:r>
              <a:rPr lang="en-US" altLang="en-US" sz="1000" dirty="0">
                <a:solidFill>
                  <a:schemeClr val="tx1"/>
                </a:solidFill>
                <a:latin typeface="Times New Roman" panose="02020603050405020304" pitchFamily="18" charset="0"/>
              </a:rPr>
              <a:t>  (e.g. Mark 13:3)</a:t>
            </a:r>
          </a:p>
          <a:p>
            <a:r>
              <a:rPr lang="en-US" altLang="en-US" sz="1000" dirty="0">
                <a:solidFill>
                  <a:schemeClr val="tx1"/>
                </a:solidFill>
                <a:latin typeface="Times New Roman" panose="02020603050405020304" pitchFamily="18" charset="0"/>
              </a:rPr>
              <a:t>       These are the those in the church that are a part of the inner circle and are ready </a:t>
            </a:r>
            <a:r>
              <a:rPr lang="en-US" altLang="en-US" sz="1000" u="sng" dirty="0">
                <a:solidFill>
                  <a:srgbClr val="FF0000"/>
                </a:solidFill>
                <a:latin typeface="Times New Roman" panose="02020603050405020304" pitchFamily="18" charset="0"/>
              </a:rPr>
              <a:t>NOW</a:t>
            </a:r>
            <a:r>
              <a:rPr lang="en-US" altLang="en-US" sz="1000" dirty="0">
                <a:solidFill>
                  <a:schemeClr val="tx1"/>
                </a:solidFill>
                <a:latin typeface="Times New Roman" panose="02020603050405020304" pitchFamily="18" charset="0"/>
              </a:rPr>
              <a:t> to make the radical </a:t>
            </a:r>
          </a:p>
          <a:p>
            <a:r>
              <a:rPr lang="en-US" altLang="en-US" sz="1000" dirty="0">
                <a:solidFill>
                  <a:schemeClr val="tx1"/>
                </a:solidFill>
                <a:latin typeface="Times New Roman" panose="02020603050405020304" pitchFamily="18" charset="0"/>
              </a:rPr>
              <a:t>        change (paradigm change) necessary to move into the supernatural.  As this group is led further into  the</a:t>
            </a:r>
          </a:p>
          <a:p>
            <a:r>
              <a:rPr lang="en-US" altLang="en-US" sz="1000" dirty="0">
                <a:solidFill>
                  <a:schemeClr val="tx1"/>
                </a:solidFill>
                <a:latin typeface="Times New Roman" panose="02020603050405020304" pitchFamily="18" charset="0"/>
              </a:rPr>
              <a:t>        supernatural, others will follow over time.</a:t>
            </a:r>
          </a:p>
          <a:p>
            <a:endParaRPr lang="en-US" altLang="en-US" sz="1000" dirty="0">
              <a:solidFill>
                <a:schemeClr val="tx1"/>
              </a:solidFill>
              <a:latin typeface="Times New Roman" panose="02020603050405020304" pitchFamily="18" charset="0"/>
            </a:endParaRPr>
          </a:p>
        </p:txBody>
      </p:sp>
      <p:sp>
        <p:nvSpPr>
          <p:cNvPr id="162845" name="Text Box 30"/>
          <p:cNvSpPr txBox="1">
            <a:spLocks noChangeArrowheads="1"/>
          </p:cNvSpPr>
          <p:nvPr/>
        </p:nvSpPr>
        <p:spPr bwMode="auto">
          <a:xfrm>
            <a:off x="152400" y="2184400"/>
            <a:ext cx="1385888"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rgbClr val="FF0000"/>
                </a:solidFill>
                <a:latin typeface="Times New Roman" panose="02020603050405020304" pitchFamily="18" charset="0"/>
              </a:rPr>
              <a:t>In His ministry,</a:t>
            </a:r>
          </a:p>
          <a:p>
            <a:r>
              <a:rPr lang="en-US" altLang="en-US" sz="1400" dirty="0">
                <a:solidFill>
                  <a:srgbClr val="FF0000"/>
                </a:solidFill>
                <a:latin typeface="Times New Roman" panose="02020603050405020304" pitchFamily="18" charset="0"/>
              </a:rPr>
              <a:t>Jesus took the</a:t>
            </a:r>
          </a:p>
          <a:p>
            <a:r>
              <a:rPr lang="en-US" altLang="en-US" sz="1400" dirty="0">
                <a:solidFill>
                  <a:srgbClr val="FF0000"/>
                </a:solidFill>
                <a:latin typeface="Times New Roman" panose="02020603050405020304" pitchFamily="18" charset="0"/>
              </a:rPr>
              <a:t>inner circle</a:t>
            </a:r>
          </a:p>
          <a:p>
            <a:r>
              <a:rPr lang="en-US" altLang="en-US" sz="1400" dirty="0">
                <a:solidFill>
                  <a:srgbClr val="FF0000"/>
                </a:solidFill>
                <a:latin typeface="Times New Roman" panose="02020603050405020304" pitchFamily="18" charset="0"/>
              </a:rPr>
              <a:t>further into the</a:t>
            </a:r>
          </a:p>
          <a:p>
            <a:r>
              <a:rPr lang="en-US" altLang="en-US" sz="1400" dirty="0">
                <a:solidFill>
                  <a:srgbClr val="FF0000"/>
                </a:solidFill>
                <a:latin typeface="Times New Roman" panose="02020603050405020304" pitchFamily="18" charset="0"/>
              </a:rPr>
              <a:t>supernatural.</a:t>
            </a:r>
          </a:p>
          <a:p>
            <a:r>
              <a:rPr lang="en-US" altLang="en-US" sz="1400" dirty="0">
                <a:solidFill>
                  <a:srgbClr val="FF0000"/>
                </a:solidFill>
                <a:latin typeface="Times New Roman" panose="02020603050405020304" pitchFamily="18" charset="0"/>
              </a:rPr>
              <a:t>Most of the</a:t>
            </a:r>
          </a:p>
          <a:p>
            <a:r>
              <a:rPr lang="en-US" altLang="en-US" sz="1400" dirty="0">
                <a:solidFill>
                  <a:srgbClr val="FF0000"/>
                </a:solidFill>
                <a:latin typeface="Times New Roman" panose="02020603050405020304" pitchFamily="18" charset="0"/>
              </a:rPr>
              <a:t>others reached</a:t>
            </a:r>
          </a:p>
          <a:p>
            <a:r>
              <a:rPr lang="en-US" altLang="en-US" sz="1400" dirty="0">
                <a:solidFill>
                  <a:srgbClr val="FF0000"/>
                </a:solidFill>
                <a:latin typeface="Times New Roman" panose="02020603050405020304" pitchFamily="18" charset="0"/>
              </a:rPr>
              <a:t>that level at</a:t>
            </a:r>
          </a:p>
          <a:p>
            <a:r>
              <a:rPr lang="en-US" altLang="en-US" sz="1400" dirty="0">
                <a:solidFill>
                  <a:srgbClr val="FF0000"/>
                </a:solidFill>
                <a:latin typeface="Times New Roman" panose="02020603050405020304" pitchFamily="18" charset="0"/>
              </a:rPr>
              <a:t>a later time.</a:t>
            </a:r>
          </a:p>
        </p:txBody>
      </p:sp>
      <p:sp>
        <p:nvSpPr>
          <p:cNvPr id="162846" name="Text Box 31"/>
          <p:cNvSpPr txBox="1">
            <a:spLocks noChangeArrowheads="1"/>
          </p:cNvSpPr>
          <p:nvPr/>
        </p:nvSpPr>
        <p:spPr bwMode="auto">
          <a:xfrm>
            <a:off x="5384800" y="1990725"/>
            <a:ext cx="179705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i="1" dirty="0">
                <a:solidFill>
                  <a:srgbClr val="FF0000"/>
                </a:solidFill>
                <a:latin typeface="Times New Roman" panose="02020603050405020304" pitchFamily="18" charset="0"/>
              </a:rPr>
              <a:t>Jesus  chose 12</a:t>
            </a:r>
          </a:p>
          <a:p>
            <a:pPr algn="ctr"/>
            <a:endParaRPr lang="en-US" altLang="en-US" sz="800" i="1" dirty="0">
              <a:solidFill>
                <a:srgbClr val="FF0000"/>
              </a:solidFill>
              <a:latin typeface="Times New Roman" panose="02020603050405020304" pitchFamily="18" charset="0"/>
            </a:endParaRPr>
          </a:p>
          <a:p>
            <a:pPr algn="ctr"/>
            <a:r>
              <a:rPr lang="en-US" altLang="en-US" sz="1600" i="1" dirty="0">
                <a:solidFill>
                  <a:srgbClr val="FF0000"/>
                </a:solidFill>
                <a:latin typeface="Times New Roman" panose="02020603050405020304" pitchFamily="18" charset="0"/>
              </a:rPr>
              <a:t>disciples and  there</a:t>
            </a:r>
          </a:p>
          <a:p>
            <a:pPr algn="ctr"/>
            <a:endParaRPr lang="en-US" altLang="en-US" sz="800" i="1" dirty="0">
              <a:solidFill>
                <a:srgbClr val="FF0000"/>
              </a:solidFill>
              <a:latin typeface="Times New Roman" panose="02020603050405020304" pitchFamily="18" charset="0"/>
            </a:endParaRPr>
          </a:p>
          <a:p>
            <a:pPr algn="ctr"/>
            <a:r>
              <a:rPr lang="en-US" altLang="en-US" sz="1600" i="1" dirty="0">
                <a:solidFill>
                  <a:srgbClr val="FF0000"/>
                </a:solidFill>
                <a:latin typeface="Times New Roman" panose="02020603050405020304" pitchFamily="18" charset="0"/>
              </a:rPr>
              <a:t> were four levels </a:t>
            </a:r>
          </a:p>
          <a:p>
            <a:pPr algn="ctr"/>
            <a:endParaRPr lang="en-US" altLang="en-US" sz="800" i="1" dirty="0">
              <a:solidFill>
                <a:srgbClr val="FF0000"/>
              </a:solidFill>
              <a:latin typeface="Times New Roman" panose="02020603050405020304" pitchFamily="18" charset="0"/>
            </a:endParaRPr>
          </a:p>
          <a:p>
            <a:pPr algn="ctr"/>
            <a:r>
              <a:rPr lang="en-US" altLang="en-US" sz="1600" i="1" dirty="0">
                <a:solidFill>
                  <a:srgbClr val="FF0000"/>
                </a:solidFill>
                <a:latin typeface="Times New Roman" panose="02020603050405020304" pitchFamily="18" charset="0"/>
              </a:rPr>
              <a:t>of relationship</a:t>
            </a:r>
          </a:p>
          <a:p>
            <a:pPr algn="ctr"/>
            <a:r>
              <a:rPr lang="en-US" altLang="en-US" sz="800" i="1" dirty="0">
                <a:solidFill>
                  <a:srgbClr val="FF0000"/>
                </a:solidFill>
                <a:latin typeface="Times New Roman" panose="02020603050405020304" pitchFamily="18" charset="0"/>
              </a:rPr>
              <a:t> </a:t>
            </a:r>
          </a:p>
          <a:p>
            <a:pPr algn="ctr"/>
            <a:r>
              <a:rPr lang="en-US" altLang="en-US" sz="1600" i="1" dirty="0">
                <a:solidFill>
                  <a:srgbClr val="FF0000"/>
                </a:solidFill>
                <a:latin typeface="Times New Roman" panose="02020603050405020304" pitchFamily="18" charset="0"/>
              </a:rPr>
              <a:t>that  emerged in</a:t>
            </a:r>
          </a:p>
          <a:p>
            <a:pPr algn="ctr"/>
            <a:endParaRPr lang="en-US" altLang="en-US" sz="800" i="1" dirty="0">
              <a:solidFill>
                <a:srgbClr val="FF0000"/>
              </a:solidFill>
              <a:latin typeface="Times New Roman" panose="02020603050405020304" pitchFamily="18" charset="0"/>
            </a:endParaRPr>
          </a:p>
          <a:p>
            <a:pPr algn="ctr"/>
            <a:r>
              <a:rPr lang="en-US" altLang="en-US" sz="1600" i="1" dirty="0">
                <a:solidFill>
                  <a:srgbClr val="FF0000"/>
                </a:solidFill>
                <a:latin typeface="Times New Roman" panose="02020603050405020304" pitchFamily="18" charset="0"/>
              </a:rPr>
              <a:t>this  handpicked</a:t>
            </a:r>
          </a:p>
          <a:p>
            <a:pPr algn="ctr"/>
            <a:endParaRPr lang="en-US" altLang="en-US" sz="800" i="1" dirty="0">
              <a:solidFill>
                <a:srgbClr val="FF0000"/>
              </a:solidFill>
              <a:latin typeface="Times New Roman" panose="02020603050405020304" pitchFamily="18" charset="0"/>
            </a:endParaRPr>
          </a:p>
          <a:p>
            <a:pPr algn="ctr"/>
            <a:r>
              <a:rPr lang="en-US" altLang="en-US" sz="1600" i="1" dirty="0">
                <a:solidFill>
                  <a:srgbClr val="FF0000"/>
                </a:solidFill>
                <a:latin typeface="Times New Roman" panose="02020603050405020304" pitchFamily="18" charset="0"/>
              </a:rPr>
              <a:t>group.</a:t>
            </a:r>
          </a:p>
          <a:p>
            <a:pPr algn="ctr"/>
            <a:endParaRPr lang="en-US" altLang="en-US" sz="1600" dirty="0">
              <a:solidFill>
                <a:schemeClr val="tx1"/>
              </a:solidFill>
              <a:latin typeface="Times New Roman" panose="02020603050405020304" pitchFamily="18" charset="0"/>
            </a:endParaRPr>
          </a:p>
        </p:txBody>
      </p:sp>
      <p:sp>
        <p:nvSpPr>
          <p:cNvPr id="162847" name="Text Box 32"/>
          <p:cNvSpPr txBox="1">
            <a:spLocks noChangeArrowheads="1"/>
          </p:cNvSpPr>
          <p:nvPr/>
        </p:nvSpPr>
        <p:spPr bwMode="auto">
          <a:xfrm>
            <a:off x="5919788" y="25400"/>
            <a:ext cx="717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dirty="0">
                <a:solidFill>
                  <a:schemeClr val="tx1"/>
                </a:solidFill>
                <a:latin typeface="Times New Roman" panose="02020603050405020304" pitchFamily="18" charset="0"/>
              </a:rPr>
              <a:t>              </a:t>
            </a:r>
            <a:endParaRPr lang="en-US" altLang="en-US" sz="1400" dirty="0">
              <a:solidFill>
                <a:schemeClr val="tx1"/>
              </a:solidFill>
              <a:latin typeface="Times New Roman" panose="02020603050405020304" pitchFamily="18" charset="0"/>
            </a:endParaRPr>
          </a:p>
        </p:txBody>
      </p:sp>
    </p:spTree>
  </p:cSld>
  <p:clrMapOvr>
    <a:masterClrMapping/>
  </p:clrMapOvr>
  <p:transition spd="slow">
    <p:checker/>
    <p:sndAc>
      <p:stSnd>
        <p:snd r:embed="rId3" name="REMINDER.WAV"/>
      </p:stSnd>
    </p:sndAc>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1026"/>
          <p:cNvSpPr txBox="1">
            <a:spLocks noChangeArrowheads="1"/>
          </p:cNvSpPr>
          <p:nvPr/>
        </p:nvSpPr>
        <p:spPr bwMode="auto">
          <a:xfrm>
            <a:off x="0" y="0"/>
            <a:ext cx="73152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04" tIns="46002" rIns="92004" bIns="46002">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5150" indent="-234950" defTabSz="920750">
              <a:spcBef>
                <a:spcPct val="20000"/>
              </a:spcBef>
              <a:buChar char="»"/>
              <a:defRPr sz="2000">
                <a:solidFill>
                  <a:schemeClr val="tx1"/>
                </a:solidFill>
                <a:latin typeface="Times New Roman" panose="02020603050405020304" pitchFamily="18" charset="0"/>
              </a:defRPr>
            </a:lvl5pPr>
            <a:lvl6pPr marL="22923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495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67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39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0" dirty="0"/>
          </a:p>
        </p:txBody>
      </p:sp>
      <p:sp>
        <p:nvSpPr>
          <p:cNvPr id="164867" name="Line 1027"/>
          <p:cNvSpPr>
            <a:spLocks noChangeShapeType="1"/>
          </p:cNvSpPr>
          <p:nvPr/>
        </p:nvSpPr>
        <p:spPr bwMode="auto">
          <a:xfrm flipV="1">
            <a:off x="3657600" y="1301750"/>
            <a:ext cx="0" cy="2984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868" name="Line 1028"/>
          <p:cNvSpPr>
            <a:spLocks noChangeShapeType="1"/>
          </p:cNvSpPr>
          <p:nvPr/>
        </p:nvSpPr>
        <p:spPr bwMode="auto">
          <a:xfrm flipV="1">
            <a:off x="3657600" y="3263900"/>
            <a:ext cx="0" cy="3175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869" name="Text Box 1029"/>
          <p:cNvSpPr txBox="1">
            <a:spLocks noChangeArrowheads="1"/>
          </p:cNvSpPr>
          <p:nvPr/>
        </p:nvSpPr>
        <p:spPr bwMode="auto">
          <a:xfrm>
            <a:off x="2193925" y="234950"/>
            <a:ext cx="3089275" cy="1044575"/>
          </a:xfrm>
          <a:prstGeom prst="rect">
            <a:avLst/>
          </a:prstGeom>
          <a:solidFill>
            <a:srgbClr val="0066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04" tIns="46002" rIns="92004" bIns="46002">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5150" indent="-234950" defTabSz="920750">
              <a:spcBef>
                <a:spcPct val="20000"/>
              </a:spcBef>
              <a:buChar char="»"/>
              <a:defRPr sz="2000">
                <a:solidFill>
                  <a:schemeClr val="tx1"/>
                </a:solidFill>
                <a:latin typeface="Times New Roman" panose="02020603050405020304" pitchFamily="18" charset="0"/>
              </a:defRPr>
            </a:lvl5pPr>
            <a:lvl6pPr marL="22923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495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67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39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000" b="0" dirty="0">
                <a:solidFill>
                  <a:schemeClr val="bg1"/>
                </a:solidFill>
                <a:latin typeface="Arial Black" panose="020B0A04020102020204" pitchFamily="34" charset="0"/>
              </a:rPr>
              <a:t>MIRACLES   </a:t>
            </a:r>
            <a:r>
              <a:rPr lang="en-US" altLang="en-US" sz="2400" b="0" dirty="0">
                <a:solidFill>
                  <a:schemeClr val="bg1"/>
                </a:solidFill>
              </a:rPr>
              <a:t>      </a:t>
            </a:r>
            <a:r>
              <a:rPr lang="en-US" altLang="en-US" sz="1600" dirty="0">
                <a:solidFill>
                  <a:schemeClr val="bg1"/>
                </a:solidFill>
                <a:latin typeface="Arial" panose="020B0604020202020204" pitchFamily="34" charset="0"/>
              </a:rPr>
              <a:t>Confirms the Word  &amp;  Ignites  Evangelism</a:t>
            </a:r>
            <a:r>
              <a:rPr lang="en-US" altLang="en-US" sz="2000" b="0" dirty="0">
                <a:solidFill>
                  <a:schemeClr val="bg1"/>
                </a:solidFill>
              </a:rPr>
              <a:t>   </a:t>
            </a:r>
            <a:endParaRPr lang="en-US" altLang="en-US" sz="2400" b="0" dirty="0">
              <a:solidFill>
                <a:schemeClr val="bg1"/>
              </a:solidFill>
            </a:endParaRPr>
          </a:p>
        </p:txBody>
      </p:sp>
      <p:sp>
        <p:nvSpPr>
          <p:cNvPr id="164870" name="Text Box 1030"/>
          <p:cNvSpPr txBox="1">
            <a:spLocks noChangeArrowheads="1"/>
          </p:cNvSpPr>
          <p:nvPr/>
        </p:nvSpPr>
        <p:spPr bwMode="auto">
          <a:xfrm>
            <a:off x="2193925" y="1631950"/>
            <a:ext cx="3089275" cy="379413"/>
          </a:xfrm>
          <a:prstGeom prst="rect">
            <a:avLst/>
          </a:prstGeom>
          <a:solidFill>
            <a:schemeClr val="accent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04" tIns="46002" rIns="92004" bIns="46002">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5150" indent="-234950" defTabSz="920750">
              <a:spcBef>
                <a:spcPct val="20000"/>
              </a:spcBef>
              <a:buChar char="»"/>
              <a:defRPr sz="2000">
                <a:solidFill>
                  <a:schemeClr val="tx1"/>
                </a:solidFill>
                <a:latin typeface="Times New Roman" panose="02020603050405020304" pitchFamily="18" charset="0"/>
              </a:defRPr>
            </a:lvl5pPr>
            <a:lvl6pPr marL="22923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495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67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39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700" b="0" dirty="0">
                <a:solidFill>
                  <a:schemeClr val="bg1"/>
                </a:solidFill>
                <a:latin typeface="Arial Black" panose="020B0A04020102020204" pitchFamily="34" charset="0"/>
              </a:rPr>
              <a:t>  GIFTS OF THE SPIRIT</a:t>
            </a:r>
            <a:endParaRPr lang="en-US" altLang="en-US" sz="2400" b="0" dirty="0">
              <a:solidFill>
                <a:schemeClr val="bg1"/>
              </a:solidFill>
            </a:endParaRPr>
          </a:p>
        </p:txBody>
      </p:sp>
      <p:sp>
        <p:nvSpPr>
          <p:cNvPr id="164871" name="Rectangle 1031"/>
          <p:cNvSpPr>
            <a:spLocks noChangeArrowheads="1"/>
          </p:cNvSpPr>
          <p:nvPr/>
        </p:nvSpPr>
        <p:spPr bwMode="auto">
          <a:xfrm>
            <a:off x="1143000" y="6450013"/>
            <a:ext cx="5121275" cy="933450"/>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04" tIns="46002" rIns="92004" bIns="46002"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5150" indent="-234950" defTabSz="920750">
              <a:spcBef>
                <a:spcPct val="20000"/>
              </a:spcBef>
              <a:buChar char="»"/>
              <a:defRPr sz="2000">
                <a:solidFill>
                  <a:schemeClr val="tx1"/>
                </a:solidFill>
                <a:latin typeface="Times New Roman" panose="02020603050405020304" pitchFamily="18" charset="0"/>
              </a:defRPr>
            </a:lvl5pPr>
            <a:lvl6pPr marL="22923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495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67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39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0" dirty="0">
                <a:solidFill>
                  <a:schemeClr val="bg1"/>
                </a:solidFill>
                <a:latin typeface="Arial Black" panose="020B0A04020102020204" pitchFamily="34" charset="0"/>
              </a:rPr>
              <a:t>LOVE   /   OBEDIENCE</a:t>
            </a:r>
          </a:p>
        </p:txBody>
      </p:sp>
      <p:sp>
        <p:nvSpPr>
          <p:cNvPr id="164872" name="Text Box 1032"/>
          <p:cNvSpPr txBox="1">
            <a:spLocks noChangeArrowheads="1"/>
          </p:cNvSpPr>
          <p:nvPr/>
        </p:nvSpPr>
        <p:spPr bwMode="auto">
          <a:xfrm>
            <a:off x="1066800" y="7391400"/>
            <a:ext cx="6248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04" tIns="46002" rIns="92004" bIns="46002">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5150" indent="-234950" defTabSz="920750">
              <a:spcBef>
                <a:spcPct val="20000"/>
              </a:spcBef>
              <a:buChar char="»"/>
              <a:defRPr sz="2000">
                <a:solidFill>
                  <a:schemeClr val="tx1"/>
                </a:solidFill>
                <a:latin typeface="Times New Roman" panose="02020603050405020304" pitchFamily="18" charset="0"/>
              </a:defRPr>
            </a:lvl5pPr>
            <a:lvl6pPr marL="22923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495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67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39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45000"/>
              </a:lnSpc>
              <a:spcBef>
                <a:spcPct val="0"/>
              </a:spcBef>
              <a:buFontTx/>
              <a:buNone/>
            </a:pPr>
            <a:r>
              <a:rPr lang="en-US" altLang="en-US" sz="1400" dirty="0">
                <a:solidFill>
                  <a:srgbClr val="006600"/>
                </a:solidFill>
                <a:latin typeface="Arial" panose="020B0604020202020204" pitchFamily="34" charset="0"/>
              </a:rPr>
              <a:t>- Gifts of the Spirit bring miracles</a:t>
            </a:r>
          </a:p>
          <a:p>
            <a:pPr>
              <a:lnSpc>
                <a:spcPct val="145000"/>
              </a:lnSpc>
              <a:spcBef>
                <a:spcPct val="0"/>
              </a:spcBef>
              <a:buFontTx/>
              <a:buNone/>
            </a:pPr>
            <a:r>
              <a:rPr lang="en-US" altLang="en-US" sz="1400" dirty="0">
                <a:solidFill>
                  <a:schemeClr val="accent2"/>
                </a:solidFill>
                <a:latin typeface="Arial" panose="020B0604020202020204" pitchFamily="34" charset="0"/>
              </a:rPr>
              <a:t>- Gifts of the Spirit flow through the love and compassion channel</a:t>
            </a:r>
          </a:p>
          <a:p>
            <a:pPr>
              <a:lnSpc>
                <a:spcPct val="145000"/>
              </a:lnSpc>
              <a:spcBef>
                <a:spcPct val="0"/>
              </a:spcBef>
              <a:buFontTx/>
              <a:buNone/>
            </a:pPr>
            <a:r>
              <a:rPr lang="en-US" altLang="en-US" sz="1400" dirty="0">
                <a:solidFill>
                  <a:srgbClr val="FF0000"/>
                </a:solidFill>
                <a:latin typeface="Arial" panose="020B0604020202020204" pitchFamily="34" charset="0"/>
              </a:rPr>
              <a:t>-  Power is only safe in the hands of  LOVE !</a:t>
            </a:r>
          </a:p>
        </p:txBody>
      </p:sp>
      <p:grpSp>
        <p:nvGrpSpPr>
          <p:cNvPr id="164873" name="Group 1033"/>
          <p:cNvGrpSpPr>
            <a:grpSpLocks/>
          </p:cNvGrpSpPr>
          <p:nvPr/>
        </p:nvGrpSpPr>
        <p:grpSpPr bwMode="auto">
          <a:xfrm>
            <a:off x="2193925" y="3573463"/>
            <a:ext cx="3089275" cy="2433637"/>
            <a:chOff x="912" y="2352"/>
            <a:chExt cx="1824" cy="1502"/>
          </a:xfrm>
        </p:grpSpPr>
        <p:sp>
          <p:nvSpPr>
            <p:cNvPr id="164882" name="Text Box 1034"/>
            <p:cNvSpPr txBox="1">
              <a:spLocks noChangeArrowheads="1"/>
            </p:cNvSpPr>
            <p:nvPr/>
          </p:nvSpPr>
          <p:spPr bwMode="auto">
            <a:xfrm>
              <a:off x="912" y="2352"/>
              <a:ext cx="1824" cy="269"/>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609" tIns="46306" rIns="92609" bIns="46306">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5150" indent="-234950" defTabSz="920750">
                <a:spcBef>
                  <a:spcPct val="20000"/>
                </a:spcBef>
                <a:buChar char="»"/>
                <a:defRPr sz="2000">
                  <a:solidFill>
                    <a:schemeClr val="tx1"/>
                  </a:solidFill>
                  <a:latin typeface="Times New Roman" panose="02020603050405020304" pitchFamily="18" charset="0"/>
                </a:defRPr>
              </a:lvl5pPr>
              <a:lvl6pPr marL="22923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495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67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39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b="0" dirty="0">
                  <a:solidFill>
                    <a:schemeClr val="accent2"/>
                  </a:solidFill>
                  <a:latin typeface="Arial Black" panose="020B0A04020102020204" pitchFamily="34" charset="0"/>
                </a:rPr>
                <a:t>        </a:t>
              </a:r>
              <a:r>
                <a:rPr lang="en-US" altLang="en-US" sz="2000" b="0" dirty="0">
                  <a:latin typeface="Arial Black" panose="020B0A04020102020204" pitchFamily="34" charset="0"/>
                </a:rPr>
                <a:t>CHARITY</a:t>
              </a:r>
            </a:p>
          </p:txBody>
        </p:sp>
        <p:sp>
          <p:nvSpPr>
            <p:cNvPr id="790539" name="Text Box 1035"/>
            <p:cNvSpPr txBox="1">
              <a:spLocks noChangeArrowheads="1"/>
            </p:cNvSpPr>
            <p:nvPr/>
          </p:nvSpPr>
          <p:spPr bwMode="auto">
            <a:xfrm>
              <a:off x="912" y="2619"/>
              <a:ext cx="1824" cy="1235"/>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609" tIns="46306" rIns="92609" bIns="46306">
              <a:spAutoFit/>
            </a:bodyPr>
            <a:lstStyle>
              <a:lvl1pPr algn="l" defTabSz="920750">
                <a:tabLst>
                  <a:tab pos="114300" algn="l"/>
                </a:tabLst>
                <a:defRPr sz="2400">
                  <a:solidFill>
                    <a:schemeClr val="tx1"/>
                  </a:solidFill>
                  <a:latin typeface="Times New Roman" panose="02020603050405020304" pitchFamily="18" charset="0"/>
                </a:defRPr>
              </a:lvl1pPr>
              <a:lvl2pPr marL="460375" algn="l" defTabSz="920750">
                <a:tabLst>
                  <a:tab pos="114300" algn="l"/>
                </a:tabLst>
                <a:defRPr sz="2400">
                  <a:solidFill>
                    <a:schemeClr val="tx1"/>
                  </a:solidFill>
                  <a:latin typeface="Times New Roman" panose="02020603050405020304" pitchFamily="18" charset="0"/>
                </a:defRPr>
              </a:lvl2pPr>
              <a:lvl3pPr marL="920750" algn="l" defTabSz="920750">
                <a:tabLst>
                  <a:tab pos="114300" algn="l"/>
                </a:tabLst>
                <a:defRPr sz="2400">
                  <a:solidFill>
                    <a:schemeClr val="tx1"/>
                  </a:solidFill>
                  <a:latin typeface="Times New Roman" panose="02020603050405020304" pitchFamily="18" charset="0"/>
                </a:defRPr>
              </a:lvl3pPr>
              <a:lvl4pPr marL="1381125" algn="l" defTabSz="920750">
                <a:tabLst>
                  <a:tab pos="114300" algn="l"/>
                </a:tabLst>
                <a:defRPr sz="2400">
                  <a:solidFill>
                    <a:schemeClr val="tx1"/>
                  </a:solidFill>
                  <a:latin typeface="Times New Roman" panose="02020603050405020304" pitchFamily="18" charset="0"/>
                </a:defRPr>
              </a:lvl4pPr>
              <a:lvl5pPr marL="1835150" algn="l" defTabSz="920750">
                <a:tabLst>
                  <a:tab pos="114300" algn="l"/>
                </a:tabLst>
                <a:defRPr sz="2400">
                  <a:solidFill>
                    <a:schemeClr val="tx1"/>
                  </a:solidFill>
                  <a:latin typeface="Times New Roman" panose="02020603050405020304" pitchFamily="18" charset="0"/>
                </a:defRPr>
              </a:lvl5pPr>
              <a:lvl6pPr marL="2292350" defTabSz="920750" eaLnBrk="0" fontAlgn="base" hangingPunct="0">
                <a:spcBef>
                  <a:spcPct val="0"/>
                </a:spcBef>
                <a:spcAft>
                  <a:spcPct val="0"/>
                </a:spcAft>
                <a:tabLst>
                  <a:tab pos="114300" algn="l"/>
                </a:tabLst>
                <a:defRPr sz="2400">
                  <a:solidFill>
                    <a:schemeClr val="tx1"/>
                  </a:solidFill>
                  <a:latin typeface="Times New Roman" panose="02020603050405020304" pitchFamily="18" charset="0"/>
                </a:defRPr>
              </a:lvl6pPr>
              <a:lvl7pPr marL="2749550" defTabSz="920750" eaLnBrk="0" fontAlgn="base" hangingPunct="0">
                <a:spcBef>
                  <a:spcPct val="0"/>
                </a:spcBef>
                <a:spcAft>
                  <a:spcPct val="0"/>
                </a:spcAft>
                <a:tabLst>
                  <a:tab pos="114300" algn="l"/>
                </a:tabLst>
                <a:defRPr sz="2400">
                  <a:solidFill>
                    <a:schemeClr val="tx1"/>
                  </a:solidFill>
                  <a:latin typeface="Times New Roman" panose="02020603050405020304" pitchFamily="18" charset="0"/>
                </a:defRPr>
              </a:lvl7pPr>
              <a:lvl8pPr marL="3206750" defTabSz="920750" eaLnBrk="0" fontAlgn="base" hangingPunct="0">
                <a:spcBef>
                  <a:spcPct val="0"/>
                </a:spcBef>
                <a:spcAft>
                  <a:spcPct val="0"/>
                </a:spcAft>
                <a:tabLst>
                  <a:tab pos="114300" algn="l"/>
                </a:tabLst>
                <a:defRPr sz="2400">
                  <a:solidFill>
                    <a:schemeClr val="tx1"/>
                  </a:solidFill>
                  <a:latin typeface="Times New Roman" panose="02020603050405020304" pitchFamily="18" charset="0"/>
                </a:defRPr>
              </a:lvl8pPr>
              <a:lvl9pPr marL="3663950" defTabSz="920750" eaLnBrk="0" fontAlgn="base" hangingPunct="0">
                <a:spcBef>
                  <a:spcPct val="0"/>
                </a:spcBef>
                <a:spcAft>
                  <a:spcPct val="0"/>
                </a:spcAft>
                <a:tabLst>
                  <a:tab pos="114300" algn="l"/>
                </a:tabLst>
                <a:defRPr sz="2400">
                  <a:solidFill>
                    <a:schemeClr val="tx1"/>
                  </a:solidFill>
                  <a:latin typeface="Times New Roman" panose="02020603050405020304" pitchFamily="18" charset="0"/>
                </a:defRPr>
              </a:lvl9pPr>
            </a:lstStyle>
            <a:p>
              <a:pPr>
                <a:spcBef>
                  <a:spcPct val="50000"/>
                </a:spcBef>
                <a:defRPr/>
              </a:pPr>
              <a:endParaRPr lang="en-US" altLang="en-US" sz="400" b="0" i="1" dirty="0">
                <a:solidFill>
                  <a:schemeClr val="accent2"/>
                </a:solidFill>
                <a:latin typeface="Arial Black" panose="020B0A04020102020204" pitchFamily="34" charset="0"/>
              </a:endParaRPr>
            </a:p>
            <a:p>
              <a:pPr>
                <a:spcBef>
                  <a:spcPct val="50000"/>
                </a:spcBef>
                <a:defRPr/>
              </a:pPr>
              <a:r>
                <a:rPr lang="en-US" altLang="en-US" sz="1400" b="0" i="1" dirty="0">
                  <a:solidFill>
                    <a:schemeClr val="accent2"/>
                  </a:solidFill>
                  <a:latin typeface="Arial Black" panose="020B0A04020102020204" pitchFamily="34" charset="0"/>
                </a:rPr>
                <a:t>- </a:t>
              </a:r>
              <a:r>
                <a:rPr lang="en-US" altLang="en-US" sz="1400" b="0" dirty="0">
                  <a:effectLst>
                    <a:outerShdw blurRad="38100" dist="38100" dir="2700000" algn="tl">
                      <a:srgbClr val="FFFFFF"/>
                    </a:outerShdw>
                  </a:effectLst>
                  <a:latin typeface="Arial Black" panose="020B0A04020102020204" pitchFamily="34" charset="0"/>
                </a:rPr>
                <a:t>Love  Like  He  Loved</a:t>
              </a:r>
              <a:endParaRPr lang="en-US" altLang="en-US" sz="1400" b="0" dirty="0">
                <a:latin typeface="Arial Black" panose="020B0A04020102020204" pitchFamily="34" charset="0"/>
              </a:endParaRPr>
            </a:p>
            <a:p>
              <a:pPr>
                <a:spcBef>
                  <a:spcPct val="50000"/>
                </a:spcBef>
                <a:buFontTx/>
                <a:buChar char="-"/>
                <a:defRPr/>
              </a:pPr>
              <a:r>
                <a:rPr lang="en-US" altLang="en-US" sz="1400" b="0" dirty="0">
                  <a:effectLst>
                    <a:outerShdw blurRad="38100" dist="38100" dir="2700000" algn="tl">
                      <a:srgbClr val="FFFFFF"/>
                    </a:outerShdw>
                  </a:effectLst>
                  <a:latin typeface="Arial Black" panose="020B0A04020102020204" pitchFamily="34" charset="0"/>
                </a:rPr>
                <a:t> Love  Your  Neighbor As  	Yourself </a:t>
              </a:r>
            </a:p>
            <a:p>
              <a:pPr>
                <a:spcBef>
                  <a:spcPct val="50000"/>
                </a:spcBef>
                <a:buFontTx/>
                <a:buChar char="-"/>
                <a:defRPr/>
              </a:pPr>
              <a:r>
                <a:rPr lang="en-US" altLang="en-US" sz="1400" b="0" dirty="0">
                  <a:effectLst>
                    <a:outerShdw blurRad="38100" dist="38100" dir="2700000" algn="tl">
                      <a:srgbClr val="FFFFFF"/>
                    </a:outerShdw>
                  </a:effectLst>
                  <a:latin typeface="Arial Black" panose="020B0A04020102020204" pitchFamily="34" charset="0"/>
                </a:rPr>
                <a:t> Compassion</a:t>
              </a:r>
            </a:p>
            <a:p>
              <a:pPr>
                <a:spcBef>
                  <a:spcPct val="50000"/>
                </a:spcBef>
                <a:defRPr/>
              </a:pPr>
              <a:endParaRPr lang="en-US" altLang="en-US" sz="800" b="0" dirty="0">
                <a:solidFill>
                  <a:schemeClr val="accent2"/>
                </a:solidFill>
                <a:effectLst>
                  <a:outerShdw blurRad="38100" dist="38100" dir="2700000" algn="tl">
                    <a:srgbClr val="000000"/>
                  </a:outerShdw>
                </a:effectLst>
                <a:latin typeface="Arial Black" panose="020B0A04020102020204" pitchFamily="34" charset="0"/>
              </a:endParaRPr>
            </a:p>
            <a:p>
              <a:pPr algn="ctr">
                <a:spcBef>
                  <a:spcPct val="50000"/>
                </a:spcBef>
                <a:defRPr/>
              </a:pPr>
              <a:r>
                <a:rPr lang="en-US" altLang="en-US" sz="2000" b="0" dirty="0">
                  <a:effectLst>
                    <a:outerShdw blurRad="38100" dist="38100" dir="2700000" algn="tl">
                      <a:srgbClr val="FFFFFF"/>
                    </a:outerShdw>
                  </a:effectLst>
                  <a:latin typeface="Arial Black" panose="020B0A04020102020204" pitchFamily="34" charset="0"/>
                </a:rPr>
                <a:t>ACTIONS</a:t>
              </a:r>
              <a:endParaRPr lang="en-US" altLang="en-US" sz="2000" b="0" dirty="0">
                <a:latin typeface="Arial Black" panose="020B0A04020102020204" pitchFamily="34" charset="0"/>
              </a:endParaRPr>
            </a:p>
          </p:txBody>
        </p:sp>
        <p:sp>
          <p:nvSpPr>
            <p:cNvPr id="164884" name="Line 1036"/>
            <p:cNvSpPr>
              <a:spLocks noChangeShapeType="1"/>
            </p:cNvSpPr>
            <p:nvPr/>
          </p:nvSpPr>
          <p:spPr bwMode="auto">
            <a:xfrm>
              <a:off x="912" y="3552"/>
              <a:ext cx="18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647" tIns="46324" rIns="92647" bIns="46324">
              <a:spAutoFit/>
            </a:bodyPr>
            <a:lstStyle/>
            <a:p>
              <a:endParaRPr lang="en-US" dirty="0"/>
            </a:p>
          </p:txBody>
        </p:sp>
      </p:grpSp>
      <p:sp>
        <p:nvSpPr>
          <p:cNvPr id="164874" name="Oval 1037"/>
          <p:cNvSpPr>
            <a:spLocks noChangeArrowheads="1"/>
          </p:cNvSpPr>
          <p:nvPr/>
        </p:nvSpPr>
        <p:spPr bwMode="auto">
          <a:xfrm>
            <a:off x="487363" y="8524875"/>
            <a:ext cx="1138237" cy="4667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04" tIns="46002" rIns="92004" bIns="46002"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5150" indent="-234950" defTabSz="920750">
              <a:spcBef>
                <a:spcPct val="20000"/>
              </a:spcBef>
              <a:buChar char="»"/>
              <a:defRPr sz="2000">
                <a:solidFill>
                  <a:schemeClr val="tx1"/>
                </a:solidFill>
                <a:latin typeface="Times New Roman" panose="02020603050405020304" pitchFamily="18" charset="0"/>
              </a:defRPr>
            </a:lvl5pPr>
            <a:lvl6pPr marL="22923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495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67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39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0" dirty="0">
                <a:solidFill>
                  <a:schemeClr val="bg1"/>
                </a:solidFill>
                <a:latin typeface="Arial Black" panose="020B0A04020102020204" pitchFamily="34" charset="0"/>
              </a:rPr>
              <a:t>GOD</a:t>
            </a:r>
          </a:p>
        </p:txBody>
      </p:sp>
      <p:sp>
        <p:nvSpPr>
          <p:cNvPr id="164875" name="Oval 1038"/>
          <p:cNvSpPr>
            <a:spLocks noChangeArrowheads="1"/>
          </p:cNvSpPr>
          <p:nvPr/>
        </p:nvSpPr>
        <p:spPr bwMode="auto">
          <a:xfrm>
            <a:off x="5527675" y="8524875"/>
            <a:ext cx="1138238" cy="466725"/>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04" tIns="46002" rIns="92004" bIns="46002"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5150" indent="-234950" defTabSz="920750">
              <a:spcBef>
                <a:spcPct val="20000"/>
              </a:spcBef>
              <a:buChar char="»"/>
              <a:defRPr sz="2000">
                <a:solidFill>
                  <a:schemeClr val="tx1"/>
                </a:solidFill>
                <a:latin typeface="Times New Roman" panose="02020603050405020304" pitchFamily="18" charset="0"/>
              </a:defRPr>
            </a:lvl5pPr>
            <a:lvl6pPr marL="22923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495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67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39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0" dirty="0">
                <a:solidFill>
                  <a:schemeClr val="bg1"/>
                </a:solidFill>
                <a:latin typeface="Arial Black" panose="020B0A04020102020204" pitchFamily="34" charset="0"/>
              </a:rPr>
              <a:t>NEED</a:t>
            </a:r>
          </a:p>
        </p:txBody>
      </p:sp>
      <p:sp>
        <p:nvSpPr>
          <p:cNvPr id="164876" name="Text Box 1039"/>
          <p:cNvSpPr txBox="1">
            <a:spLocks noChangeArrowheads="1"/>
          </p:cNvSpPr>
          <p:nvPr/>
        </p:nvSpPr>
        <p:spPr bwMode="auto">
          <a:xfrm>
            <a:off x="1754188" y="8239125"/>
            <a:ext cx="285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04" tIns="46002" rIns="92004" bIns="46002">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5150" indent="-234950" defTabSz="920750">
              <a:spcBef>
                <a:spcPct val="20000"/>
              </a:spcBef>
              <a:buChar char="»"/>
              <a:defRPr sz="2000">
                <a:solidFill>
                  <a:schemeClr val="tx1"/>
                </a:solidFill>
                <a:latin typeface="Times New Roman" panose="02020603050405020304" pitchFamily="18" charset="0"/>
              </a:defRPr>
            </a:lvl5pPr>
            <a:lvl6pPr marL="22923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495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67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3950"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0" dirty="0">
                <a:latin typeface="Arial Black" panose="020B0A04020102020204" pitchFamily="34" charset="0"/>
              </a:rPr>
              <a:t>  </a:t>
            </a:r>
          </a:p>
        </p:txBody>
      </p:sp>
      <p:sp>
        <p:nvSpPr>
          <p:cNvPr id="164877" name="Line 1041"/>
          <p:cNvSpPr>
            <a:spLocks noChangeShapeType="1"/>
          </p:cNvSpPr>
          <p:nvPr/>
        </p:nvSpPr>
        <p:spPr bwMode="auto">
          <a:xfrm flipV="1">
            <a:off x="3740150" y="6057900"/>
            <a:ext cx="0" cy="3540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878" name="Rectangle 1042"/>
          <p:cNvSpPr>
            <a:spLocks noChangeArrowheads="1"/>
          </p:cNvSpPr>
          <p:nvPr/>
        </p:nvSpPr>
        <p:spPr bwMode="auto">
          <a:xfrm>
            <a:off x="2193925" y="2020888"/>
            <a:ext cx="3089275" cy="1243012"/>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04" tIns="46002" rIns="92004" bIns="46002" anchor="ctr"/>
          <a:lstStyle>
            <a:lvl1pPr defTabSz="920750">
              <a:spcBef>
                <a:spcPct val="20000"/>
              </a:spcBef>
              <a:buChar char="•"/>
              <a:tabLst>
                <a:tab pos="230188" algn="l"/>
                <a:tab pos="1609725" algn="l"/>
              </a:tabLst>
              <a:defRPr sz="3200">
                <a:solidFill>
                  <a:schemeClr val="tx1"/>
                </a:solidFill>
                <a:latin typeface="Times New Roman" panose="02020603050405020304" pitchFamily="18" charset="0"/>
              </a:defRPr>
            </a:lvl1pPr>
            <a:lvl2pPr marL="460375" indent="-287338" defTabSz="920750">
              <a:spcBef>
                <a:spcPct val="20000"/>
              </a:spcBef>
              <a:buChar char="–"/>
              <a:tabLst>
                <a:tab pos="230188" algn="l"/>
                <a:tab pos="1609725" algn="l"/>
              </a:tabLst>
              <a:defRPr sz="2800">
                <a:solidFill>
                  <a:schemeClr val="tx1"/>
                </a:solidFill>
                <a:latin typeface="Times New Roman" panose="02020603050405020304" pitchFamily="18" charset="0"/>
              </a:defRPr>
            </a:lvl2pPr>
            <a:lvl3pPr marL="920750" indent="-230188" defTabSz="920750">
              <a:spcBef>
                <a:spcPct val="20000"/>
              </a:spcBef>
              <a:buChar char="•"/>
              <a:tabLst>
                <a:tab pos="230188" algn="l"/>
                <a:tab pos="1609725" algn="l"/>
              </a:tabLst>
              <a:defRPr sz="2400">
                <a:solidFill>
                  <a:schemeClr val="tx1"/>
                </a:solidFill>
                <a:latin typeface="Times New Roman" panose="02020603050405020304" pitchFamily="18" charset="0"/>
              </a:defRPr>
            </a:lvl3pPr>
            <a:lvl4pPr marL="1381125" indent="-228600" defTabSz="920750">
              <a:spcBef>
                <a:spcPct val="20000"/>
              </a:spcBef>
              <a:buChar char="–"/>
              <a:tabLst>
                <a:tab pos="230188" algn="l"/>
                <a:tab pos="1609725" algn="l"/>
              </a:tabLst>
              <a:defRPr sz="2000">
                <a:solidFill>
                  <a:schemeClr val="tx1"/>
                </a:solidFill>
                <a:latin typeface="Times New Roman" panose="02020603050405020304" pitchFamily="18" charset="0"/>
              </a:defRPr>
            </a:lvl4pPr>
            <a:lvl5pPr marL="1835150" indent="-234950" defTabSz="920750">
              <a:spcBef>
                <a:spcPct val="20000"/>
              </a:spcBef>
              <a:buChar char="»"/>
              <a:tabLst>
                <a:tab pos="230188" algn="l"/>
                <a:tab pos="1609725" algn="l"/>
              </a:tabLst>
              <a:defRPr sz="2000">
                <a:solidFill>
                  <a:schemeClr val="tx1"/>
                </a:solidFill>
                <a:latin typeface="Times New Roman" panose="02020603050405020304" pitchFamily="18" charset="0"/>
              </a:defRPr>
            </a:lvl5pPr>
            <a:lvl6pPr marL="2292350" indent="-234950" defTabSz="920750" eaLnBrk="0" fontAlgn="base" hangingPunct="0">
              <a:spcBef>
                <a:spcPct val="20000"/>
              </a:spcBef>
              <a:spcAft>
                <a:spcPct val="0"/>
              </a:spcAft>
              <a:buChar char="»"/>
              <a:tabLst>
                <a:tab pos="230188" algn="l"/>
                <a:tab pos="1609725" algn="l"/>
              </a:tabLst>
              <a:defRPr sz="2000">
                <a:solidFill>
                  <a:schemeClr val="tx1"/>
                </a:solidFill>
                <a:latin typeface="Times New Roman" panose="02020603050405020304" pitchFamily="18" charset="0"/>
              </a:defRPr>
            </a:lvl6pPr>
            <a:lvl7pPr marL="2749550" indent="-234950" defTabSz="920750" eaLnBrk="0" fontAlgn="base" hangingPunct="0">
              <a:spcBef>
                <a:spcPct val="20000"/>
              </a:spcBef>
              <a:spcAft>
                <a:spcPct val="0"/>
              </a:spcAft>
              <a:buChar char="»"/>
              <a:tabLst>
                <a:tab pos="230188" algn="l"/>
                <a:tab pos="1609725" algn="l"/>
              </a:tabLst>
              <a:defRPr sz="2000">
                <a:solidFill>
                  <a:schemeClr val="tx1"/>
                </a:solidFill>
                <a:latin typeface="Times New Roman" panose="02020603050405020304" pitchFamily="18" charset="0"/>
              </a:defRPr>
            </a:lvl7pPr>
            <a:lvl8pPr marL="3206750" indent="-234950" defTabSz="920750" eaLnBrk="0" fontAlgn="base" hangingPunct="0">
              <a:spcBef>
                <a:spcPct val="20000"/>
              </a:spcBef>
              <a:spcAft>
                <a:spcPct val="0"/>
              </a:spcAft>
              <a:buChar char="»"/>
              <a:tabLst>
                <a:tab pos="230188" algn="l"/>
                <a:tab pos="1609725" algn="l"/>
              </a:tabLst>
              <a:defRPr sz="2000">
                <a:solidFill>
                  <a:schemeClr val="tx1"/>
                </a:solidFill>
                <a:latin typeface="Times New Roman" panose="02020603050405020304" pitchFamily="18" charset="0"/>
              </a:defRPr>
            </a:lvl8pPr>
            <a:lvl9pPr marL="3663950" indent="-234950" defTabSz="920750" eaLnBrk="0" fontAlgn="base" hangingPunct="0">
              <a:spcBef>
                <a:spcPct val="20000"/>
              </a:spcBef>
              <a:spcAft>
                <a:spcPct val="0"/>
              </a:spcAft>
              <a:buChar char="»"/>
              <a:tabLst>
                <a:tab pos="230188" algn="l"/>
                <a:tab pos="1609725" algn="l"/>
              </a:tabLst>
              <a:defRPr sz="2000">
                <a:solidFill>
                  <a:schemeClr val="tx1"/>
                </a:solidFill>
                <a:latin typeface="Times New Roman" panose="02020603050405020304" pitchFamily="18" charset="0"/>
              </a:defRPr>
            </a:lvl9pPr>
          </a:lstStyle>
          <a:p>
            <a:pPr>
              <a:spcBef>
                <a:spcPct val="0"/>
              </a:spcBef>
              <a:buFontTx/>
              <a:buNone/>
            </a:pPr>
            <a:r>
              <a:rPr lang="en-US" altLang="en-US" sz="1200" i="1" dirty="0">
                <a:solidFill>
                  <a:schemeClr val="bg1"/>
                </a:solidFill>
                <a:latin typeface="Arial" panose="020B0604020202020204" pitchFamily="34" charset="0"/>
              </a:rPr>
              <a:t>  </a:t>
            </a:r>
            <a:r>
              <a:rPr lang="en-US" altLang="en-US" sz="1200" b="0" i="1" dirty="0">
                <a:solidFill>
                  <a:schemeClr val="bg1"/>
                </a:solidFill>
                <a:latin typeface="Arial Black" panose="020B0A04020102020204" pitchFamily="34" charset="0"/>
              </a:rPr>
              <a:t>-</a:t>
            </a:r>
            <a:r>
              <a:rPr lang="en-US" altLang="en-US" sz="1200" b="0" dirty="0">
                <a:solidFill>
                  <a:srgbClr val="EF5DC2"/>
                </a:solidFill>
                <a:latin typeface="Arial Black" panose="020B0A04020102020204" pitchFamily="34" charset="0"/>
              </a:rPr>
              <a:t> </a:t>
            </a:r>
            <a:r>
              <a:rPr lang="en-US" altLang="en-US" sz="1200" b="0" dirty="0">
                <a:solidFill>
                  <a:schemeClr val="bg1"/>
                </a:solidFill>
                <a:latin typeface="Arial Black" panose="020B0A04020102020204" pitchFamily="34" charset="0"/>
              </a:rPr>
              <a:t>Wisdom                 - Knowledge</a:t>
            </a:r>
          </a:p>
          <a:p>
            <a:pPr>
              <a:spcBef>
                <a:spcPct val="0"/>
              </a:spcBef>
              <a:buFontTx/>
              <a:buNone/>
            </a:pPr>
            <a:r>
              <a:rPr lang="en-US" altLang="en-US" sz="1200" b="0" dirty="0">
                <a:solidFill>
                  <a:schemeClr val="bg1"/>
                </a:solidFill>
                <a:latin typeface="Arial Black" panose="020B0A04020102020204" pitchFamily="34" charset="0"/>
              </a:rPr>
              <a:t>  - Faith                     - Healing</a:t>
            </a:r>
          </a:p>
          <a:p>
            <a:pPr>
              <a:spcBef>
                <a:spcPct val="0"/>
              </a:spcBef>
              <a:buFontTx/>
              <a:buNone/>
            </a:pPr>
            <a:r>
              <a:rPr lang="en-US" altLang="en-US" sz="1200" b="0" dirty="0">
                <a:solidFill>
                  <a:schemeClr val="bg1"/>
                </a:solidFill>
                <a:latin typeface="Arial Black" panose="020B0A04020102020204" pitchFamily="34" charset="0"/>
              </a:rPr>
              <a:t>  - Miracles               - Prophecy</a:t>
            </a:r>
          </a:p>
          <a:p>
            <a:pPr>
              <a:spcBef>
                <a:spcPct val="0"/>
              </a:spcBef>
              <a:buFontTx/>
              <a:buNone/>
            </a:pPr>
            <a:r>
              <a:rPr lang="en-US" altLang="en-US" sz="1200" b="0" dirty="0">
                <a:solidFill>
                  <a:schemeClr val="bg1"/>
                </a:solidFill>
                <a:latin typeface="Arial Black" panose="020B0A04020102020204" pitchFamily="34" charset="0"/>
              </a:rPr>
              <a:t>  - Discerning            - Tongues</a:t>
            </a:r>
          </a:p>
          <a:p>
            <a:pPr>
              <a:spcBef>
                <a:spcPct val="0"/>
              </a:spcBef>
              <a:buFontTx/>
              <a:buNone/>
            </a:pPr>
            <a:r>
              <a:rPr lang="en-US" altLang="en-US" sz="1200" b="0" dirty="0">
                <a:solidFill>
                  <a:schemeClr val="bg1"/>
                </a:solidFill>
                <a:latin typeface="Arial Black" panose="020B0A04020102020204" pitchFamily="34" charset="0"/>
              </a:rPr>
              <a:t>  - Interpretation of Tongues</a:t>
            </a:r>
          </a:p>
        </p:txBody>
      </p:sp>
      <p:sp>
        <p:nvSpPr>
          <p:cNvPr id="164879" name="Line 1043"/>
          <p:cNvSpPr>
            <a:spLocks noChangeShapeType="1"/>
          </p:cNvSpPr>
          <p:nvPr/>
        </p:nvSpPr>
        <p:spPr bwMode="auto">
          <a:xfrm>
            <a:off x="1706563" y="8763000"/>
            <a:ext cx="3779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880" name="Text Box 1044"/>
          <p:cNvSpPr txBox="1">
            <a:spLocks noChangeArrowheads="1"/>
          </p:cNvSpPr>
          <p:nvPr/>
        </p:nvSpPr>
        <p:spPr bwMode="auto">
          <a:xfrm>
            <a:off x="2309813" y="8442325"/>
            <a:ext cx="24288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b="0" dirty="0">
                <a:solidFill>
                  <a:srgbClr val="FF0000"/>
                </a:solidFill>
                <a:latin typeface="Arial Black" panose="020B0A04020102020204" pitchFamily="34" charset="0"/>
              </a:rPr>
              <a:t>Love &amp; Compassion of God</a:t>
            </a:r>
          </a:p>
          <a:p>
            <a:pPr algn="ctr"/>
            <a:endParaRPr lang="en-US" altLang="en-US" sz="1000" b="0" dirty="0">
              <a:solidFill>
                <a:srgbClr val="FF0000"/>
              </a:solidFill>
              <a:latin typeface="Arial Black" panose="020B0A04020102020204" pitchFamily="34" charset="0"/>
            </a:endParaRPr>
          </a:p>
          <a:p>
            <a:pPr algn="ctr"/>
            <a:r>
              <a:rPr lang="en-US" altLang="en-US" sz="1200" b="0" dirty="0">
                <a:solidFill>
                  <a:schemeClr val="accent2"/>
                </a:solidFill>
                <a:latin typeface="Arial Black" panose="020B0A04020102020204" pitchFamily="34" charset="0"/>
              </a:rPr>
              <a:t>Flowing to man</a:t>
            </a:r>
          </a:p>
        </p:txBody>
      </p:sp>
      <p:sp>
        <p:nvSpPr>
          <p:cNvPr id="164881" name="Line 1045"/>
          <p:cNvSpPr>
            <a:spLocks noChangeShapeType="1"/>
          </p:cNvSpPr>
          <p:nvPr/>
        </p:nvSpPr>
        <p:spPr bwMode="auto">
          <a:xfrm>
            <a:off x="2209800" y="1981200"/>
            <a:ext cx="3048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sndAc>
      <p:stSnd>
        <p:snd r:embed="rId3" name="projctor.wav"/>
      </p:stSnd>
    </p:sndAc>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Box 1"/>
          <p:cNvSpPr txBox="1">
            <a:spLocks noChangeArrowheads="1"/>
          </p:cNvSpPr>
          <p:nvPr/>
        </p:nvSpPr>
        <p:spPr bwMode="auto">
          <a:xfrm>
            <a:off x="101600" y="1614488"/>
            <a:ext cx="7086600" cy="7170737"/>
          </a:xfrm>
          <a:prstGeom prst="rect">
            <a:avLst/>
          </a:prstGeom>
          <a:solidFill>
            <a:srgbClr val="FFFF00"/>
          </a:solidFill>
          <a:ln w="76200">
            <a:solidFill>
              <a:schemeClr val="tx1"/>
            </a:solidFill>
            <a:miter lim="800000"/>
            <a:headEnd/>
            <a:tailEnd/>
          </a:ln>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defRPr/>
            </a:pPr>
            <a:endParaRPr lang="en-US" altLang="en-US" sz="2400" dirty="0"/>
          </a:p>
          <a:p>
            <a:pPr>
              <a:defRPr/>
            </a:pPr>
            <a:r>
              <a:rPr lang="en-US" altLang="en-US" dirty="0"/>
              <a:t>  </a:t>
            </a:r>
            <a:r>
              <a:rPr lang="en-US" altLang="en-US" sz="4400" dirty="0">
                <a:solidFill>
                  <a:srgbClr val="FF0000"/>
                </a:solidFill>
                <a:latin typeface="Rockwell" panose="02060603020205020403" pitchFamily="18" charset="0"/>
              </a:rPr>
              <a:t>(1) Act Like Christ</a:t>
            </a:r>
          </a:p>
          <a:p>
            <a:pPr>
              <a:defRPr/>
            </a:pPr>
            <a:r>
              <a:rPr lang="en-US" altLang="en-US" dirty="0">
                <a:solidFill>
                  <a:srgbClr val="FF0000"/>
                </a:solidFill>
                <a:latin typeface="Rockwell" panose="02060603020205020403" pitchFamily="18" charset="0"/>
              </a:rPr>
              <a:t>         </a:t>
            </a:r>
            <a:r>
              <a:rPr lang="en-US" altLang="en-US" sz="3200" dirty="0">
                <a:solidFill>
                  <a:srgbClr val="FF0000"/>
                </a:solidFill>
                <a:latin typeface="Rockwell" panose="02060603020205020403" pitchFamily="18" charset="0"/>
              </a:rPr>
              <a:t>- Carry your cross</a:t>
            </a:r>
          </a:p>
          <a:p>
            <a:pPr>
              <a:defRPr/>
            </a:pPr>
            <a:r>
              <a:rPr lang="en-US" altLang="en-US" sz="3200" dirty="0">
                <a:solidFill>
                  <a:srgbClr val="FF0000"/>
                </a:solidFill>
                <a:latin typeface="Rockwell" panose="02060603020205020403" pitchFamily="18" charset="0"/>
              </a:rPr>
              <a:t>           - Having right actions</a:t>
            </a:r>
          </a:p>
          <a:p>
            <a:pPr>
              <a:defRPr/>
            </a:pPr>
            <a:endParaRPr lang="en-US" altLang="en-US" sz="2400" dirty="0">
              <a:latin typeface="Rockwell" panose="02060603020205020403" pitchFamily="18" charset="0"/>
            </a:endParaRPr>
          </a:p>
          <a:p>
            <a:pPr>
              <a:defRPr/>
            </a:pPr>
            <a:r>
              <a:rPr lang="en-US" altLang="en-US" dirty="0">
                <a:latin typeface="Rockwell" panose="02060603020205020403" pitchFamily="18" charset="0"/>
              </a:rPr>
              <a:t>  </a:t>
            </a:r>
            <a:r>
              <a:rPr lang="en-US" altLang="en-US" sz="4400" dirty="0">
                <a:solidFill>
                  <a:srgbClr val="0000CC"/>
                </a:solidFill>
                <a:latin typeface="Rockwell" panose="02060603020205020403" pitchFamily="18" charset="0"/>
              </a:rPr>
              <a:t>(2) React Like Christ</a:t>
            </a:r>
          </a:p>
          <a:p>
            <a:pPr>
              <a:defRPr/>
            </a:pPr>
            <a:r>
              <a:rPr lang="en-US" altLang="en-US" dirty="0">
                <a:solidFill>
                  <a:srgbClr val="0000CC"/>
                </a:solidFill>
                <a:latin typeface="Rockwell" panose="02060603020205020403" pitchFamily="18" charset="0"/>
              </a:rPr>
              <a:t>         </a:t>
            </a:r>
            <a:r>
              <a:rPr lang="en-US" altLang="en-US" sz="3200" dirty="0">
                <a:solidFill>
                  <a:srgbClr val="0000CC"/>
                </a:solidFill>
                <a:latin typeface="Rockwell" panose="02060603020205020403" pitchFamily="18" charset="0"/>
              </a:rPr>
              <a:t>- To be crucified with Christ</a:t>
            </a:r>
          </a:p>
          <a:p>
            <a:pPr>
              <a:defRPr/>
            </a:pPr>
            <a:r>
              <a:rPr lang="en-US" altLang="en-US" sz="2800" dirty="0">
                <a:solidFill>
                  <a:srgbClr val="0000CC"/>
                </a:solidFill>
                <a:latin typeface="Rockwell" panose="02060603020205020403" pitchFamily="18" charset="0"/>
              </a:rPr>
              <a:t>                  “</a:t>
            </a:r>
            <a:r>
              <a:rPr lang="en-US" altLang="en-US" sz="2800" i="1" dirty="0">
                <a:solidFill>
                  <a:srgbClr val="0000CC"/>
                </a:solidFill>
                <a:latin typeface="+mj-lt"/>
              </a:rPr>
              <a:t>I die daily.”  1 Cor. 15:31</a:t>
            </a:r>
          </a:p>
          <a:p>
            <a:pPr>
              <a:defRPr/>
            </a:pPr>
            <a:r>
              <a:rPr lang="en-US" altLang="en-US" sz="3200" dirty="0">
                <a:solidFill>
                  <a:srgbClr val="0000CC"/>
                </a:solidFill>
                <a:latin typeface="Rockwell" panose="02060603020205020403" pitchFamily="18" charset="0"/>
              </a:rPr>
              <a:t>           - Having the right reactions   </a:t>
            </a:r>
          </a:p>
          <a:p>
            <a:pPr>
              <a:defRPr/>
            </a:pPr>
            <a:endParaRPr lang="en-US" altLang="en-US" sz="2400" dirty="0">
              <a:latin typeface="Rockwell" panose="02060603020205020403" pitchFamily="18" charset="0"/>
            </a:endParaRPr>
          </a:p>
          <a:p>
            <a:pPr>
              <a:defRPr/>
            </a:pPr>
            <a:r>
              <a:rPr lang="en-US" altLang="en-US" sz="3200" dirty="0">
                <a:latin typeface="Rockwell" panose="02060603020205020403" pitchFamily="18" charset="0"/>
              </a:rPr>
              <a:t>   </a:t>
            </a:r>
            <a:r>
              <a:rPr lang="en-US" altLang="en-US" sz="4400" dirty="0">
                <a:solidFill>
                  <a:srgbClr val="006600"/>
                </a:solidFill>
                <a:latin typeface="Rockwell" panose="02060603020205020403" pitchFamily="18" charset="0"/>
              </a:rPr>
              <a:t>(3) Duplicate the </a:t>
            </a:r>
          </a:p>
          <a:p>
            <a:pPr>
              <a:defRPr/>
            </a:pPr>
            <a:r>
              <a:rPr lang="en-US" altLang="en-US" sz="4400" dirty="0">
                <a:solidFill>
                  <a:srgbClr val="006600"/>
                </a:solidFill>
                <a:latin typeface="Rockwell" panose="02060603020205020403" pitchFamily="18" charset="0"/>
              </a:rPr>
              <a:t>        Ministry of Christ</a:t>
            </a:r>
            <a:r>
              <a:rPr lang="en-US" altLang="en-US" dirty="0">
                <a:solidFill>
                  <a:srgbClr val="006600"/>
                </a:solidFill>
                <a:latin typeface="Rockwell" panose="02060603020205020403" pitchFamily="18" charset="0"/>
              </a:rPr>
              <a:t>             </a:t>
            </a:r>
            <a:r>
              <a:rPr lang="en-US" altLang="en-US" sz="3200" dirty="0">
                <a:solidFill>
                  <a:srgbClr val="006600"/>
                </a:solidFill>
                <a:latin typeface="Rockwell" panose="02060603020205020403" pitchFamily="18" charset="0"/>
              </a:rPr>
              <a:t>                                                                 </a:t>
            </a:r>
            <a:r>
              <a:rPr lang="en-US" altLang="en-US" sz="3200" dirty="0">
                <a:latin typeface="Rockwell" panose="02060603020205020403" pitchFamily="18" charset="0"/>
              </a:rPr>
              <a:t>	</a:t>
            </a:r>
            <a:r>
              <a:rPr lang="en-US" altLang="en-US" dirty="0"/>
              <a:t> </a:t>
            </a:r>
          </a:p>
        </p:txBody>
      </p:sp>
      <p:sp>
        <p:nvSpPr>
          <p:cNvPr id="541699" name="TextBox 3"/>
          <p:cNvSpPr txBox="1">
            <a:spLocks noChangeArrowheads="1"/>
          </p:cNvSpPr>
          <p:nvPr/>
        </p:nvSpPr>
        <p:spPr bwMode="auto">
          <a:xfrm>
            <a:off x="101600" y="166688"/>
            <a:ext cx="7086600" cy="1323975"/>
          </a:xfrm>
          <a:prstGeom prst="rect">
            <a:avLst/>
          </a:prstGeom>
          <a:solidFill>
            <a:srgbClr val="FF0000"/>
          </a:solidFill>
          <a:ln w="76200">
            <a:solidFill>
              <a:schemeClr val="tx1"/>
            </a:solidFill>
            <a:miter lim="800000"/>
            <a:headEnd/>
            <a:tailEnd/>
          </a:ln>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dirty="0">
                <a:solidFill>
                  <a:srgbClr val="FFFF00"/>
                </a:solidFill>
              </a:rPr>
              <a:t>The 3 Dimensions of</a:t>
            </a:r>
          </a:p>
          <a:p>
            <a:pPr algn="ctr"/>
            <a:r>
              <a:rPr lang="en-US" altLang="en-US" dirty="0">
                <a:solidFill>
                  <a:srgbClr val="FFFF00"/>
                </a:solidFill>
              </a:rPr>
              <a:t>a Christian</a:t>
            </a:r>
          </a:p>
        </p:txBody>
      </p:sp>
      <p:sp>
        <p:nvSpPr>
          <p:cNvPr id="541700" name="Oval 1"/>
          <p:cNvSpPr>
            <a:spLocks noChangeArrowheads="1"/>
          </p:cNvSpPr>
          <p:nvPr/>
        </p:nvSpPr>
        <p:spPr bwMode="auto">
          <a:xfrm>
            <a:off x="2286000" y="2528888"/>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541701" name="Oval 2"/>
          <p:cNvSpPr>
            <a:spLocks noChangeArrowheads="1"/>
          </p:cNvSpPr>
          <p:nvPr/>
        </p:nvSpPr>
        <p:spPr bwMode="auto">
          <a:xfrm>
            <a:off x="2057400" y="2071688"/>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541702" name="Oval 21"/>
          <p:cNvSpPr>
            <a:spLocks noChangeArrowheads="1"/>
          </p:cNvSpPr>
          <p:nvPr/>
        </p:nvSpPr>
        <p:spPr bwMode="auto">
          <a:xfrm>
            <a:off x="914400" y="1843088"/>
            <a:ext cx="5562600" cy="6629400"/>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541703" name="Line 24"/>
          <p:cNvSpPr>
            <a:spLocks noChangeShapeType="1"/>
          </p:cNvSpPr>
          <p:nvPr/>
        </p:nvSpPr>
        <p:spPr bwMode="auto">
          <a:xfrm>
            <a:off x="5753100" y="2984500"/>
            <a:ext cx="180975" cy="200025"/>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41704" name="Line 24"/>
          <p:cNvSpPr>
            <a:spLocks noChangeShapeType="1"/>
          </p:cNvSpPr>
          <p:nvPr/>
        </p:nvSpPr>
        <p:spPr bwMode="auto">
          <a:xfrm flipH="1" flipV="1">
            <a:off x="1066800" y="6264275"/>
            <a:ext cx="76200" cy="228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705607769"/>
      </p:ext>
    </p:extLst>
  </p:cSld>
  <p:clrMapOvr>
    <a:masterClrMapping/>
  </p:clrMapOvr>
  <p:transition spd="slow">
    <p:checker/>
    <p:sndAc>
      <p:stSnd>
        <p:snd r:embed="rId2" name="projctor.wav"/>
      </p:stSnd>
    </p:sndAc>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TextBox 1"/>
          <p:cNvSpPr txBox="1">
            <a:spLocks noChangeArrowheads="1"/>
          </p:cNvSpPr>
          <p:nvPr/>
        </p:nvSpPr>
        <p:spPr bwMode="auto">
          <a:xfrm>
            <a:off x="101600" y="65881"/>
            <a:ext cx="7086600" cy="800100"/>
          </a:xfrm>
          <a:prstGeom prst="rect">
            <a:avLst/>
          </a:prstGeom>
          <a:solidFill>
            <a:srgbClr val="FF0000"/>
          </a:solidFill>
          <a:ln w="76200">
            <a:solidFill>
              <a:schemeClr val="tx1"/>
            </a:solidFill>
            <a:miter lim="800000"/>
            <a:headEnd/>
            <a:tailEnd/>
          </a:ln>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600" dirty="0">
              <a:latin typeface="Rockwell" panose="02060603020205020403" pitchFamily="18" charset="0"/>
            </a:endParaRPr>
          </a:p>
          <a:p>
            <a:pPr algn="ctr"/>
            <a:r>
              <a:rPr lang="en-US" altLang="en-US" sz="3200" dirty="0">
                <a:solidFill>
                  <a:srgbClr val="FFFF00"/>
                </a:solidFill>
                <a:latin typeface="Rockwell" panose="02060603020205020403" pitchFamily="18" charset="0"/>
              </a:rPr>
              <a:t>   </a:t>
            </a:r>
            <a:r>
              <a:rPr lang="en-US" altLang="en-US" sz="2900" dirty="0">
                <a:solidFill>
                  <a:srgbClr val="FFFF00"/>
                </a:solidFill>
                <a:latin typeface="Rockwell" panose="02060603020205020403" pitchFamily="18" charset="0"/>
              </a:rPr>
              <a:t>Duplicating the Ministry of Christ     </a:t>
            </a:r>
          </a:p>
          <a:p>
            <a:endParaRPr lang="en-US" altLang="en-US" sz="800" dirty="0"/>
          </a:p>
        </p:txBody>
      </p:sp>
      <p:sp>
        <p:nvSpPr>
          <p:cNvPr id="3" name="TextBox 2"/>
          <p:cNvSpPr txBox="1"/>
          <p:nvPr/>
        </p:nvSpPr>
        <p:spPr>
          <a:xfrm>
            <a:off x="101600" y="839788"/>
            <a:ext cx="7075488" cy="8263801"/>
          </a:xfrm>
          <a:prstGeom prst="rect">
            <a:avLst/>
          </a:prstGeom>
          <a:solidFill>
            <a:srgbClr val="FFFF00"/>
          </a:solidFill>
          <a:ln w="76200">
            <a:solidFill>
              <a:schemeClr val="tx1"/>
            </a:solidFill>
          </a:ln>
        </p:spPr>
        <p:txBody>
          <a:bodyPr>
            <a:spAutoFit/>
          </a:bodyPr>
          <a:lstStyle/>
          <a:p>
            <a:pPr algn="ctr">
              <a:defRPr/>
            </a:pPr>
            <a:endParaRPr lang="en-US" sz="1600" dirty="0">
              <a:solidFill>
                <a:schemeClr val="tx1"/>
              </a:solidFill>
            </a:endParaRPr>
          </a:p>
          <a:p>
            <a:pPr algn="ctr">
              <a:defRPr/>
            </a:pPr>
            <a:r>
              <a:rPr lang="en-US" sz="2300" dirty="0">
                <a:solidFill>
                  <a:schemeClr val="tx1"/>
                </a:solidFill>
              </a:rPr>
              <a:t>What is available to us as a son of God:</a:t>
            </a:r>
          </a:p>
          <a:p>
            <a:pPr algn="ctr">
              <a:defRPr/>
            </a:pPr>
            <a:endParaRPr lang="en-US" sz="1600" dirty="0">
              <a:solidFill>
                <a:schemeClr val="tx1"/>
              </a:solidFill>
            </a:endParaRPr>
          </a:p>
          <a:p>
            <a:pPr algn="just">
              <a:defRPr/>
            </a:pPr>
            <a:r>
              <a:rPr lang="en-US" sz="2400" dirty="0">
                <a:solidFill>
                  <a:srgbClr val="FF0000"/>
                </a:solidFill>
                <a:latin typeface="Times New Roman" panose="02020603050405020304" pitchFamily="18" charset="0"/>
                <a:cs typeface="Times New Roman" panose="02020603050405020304" pitchFamily="18" charset="0"/>
              </a:rPr>
              <a:t>2 Peter 1:4-8, 10</a:t>
            </a:r>
          </a:p>
          <a:p>
            <a:pPr algn="just">
              <a:defRPr/>
            </a:pPr>
            <a:r>
              <a:rPr lang="en-US" sz="2400" dirty="0">
                <a:solidFill>
                  <a:srgbClr val="FF0000"/>
                </a:solidFill>
                <a:latin typeface="Times New Roman" panose="02020603050405020304" pitchFamily="18" charset="0"/>
                <a:cs typeface="Times New Roman" panose="02020603050405020304" pitchFamily="18" charset="0"/>
              </a:rPr>
              <a:t>4 Whereby are given unto us exceeding great and precious promises: that by these ye might be </a:t>
            </a:r>
            <a:r>
              <a:rPr lang="en-US" sz="2000" u="sng" dirty="0">
                <a:solidFill>
                  <a:schemeClr val="tx1"/>
                </a:solidFill>
                <a:latin typeface="Arial Black" panose="020B0A04020102020204" pitchFamily="34" charset="0"/>
                <a:cs typeface="Times New Roman" panose="02020603050405020304" pitchFamily="18" charset="0"/>
              </a:rPr>
              <a:t>partakers of the divine nature</a:t>
            </a:r>
            <a:r>
              <a:rPr lang="en-US" sz="2000" dirty="0">
                <a:solidFill>
                  <a:schemeClr val="tx1"/>
                </a:solidFill>
                <a:latin typeface="Arial Black" panose="020B0A04020102020204" pitchFamily="34" charset="0"/>
                <a:cs typeface="Times New Roman" panose="02020603050405020304" pitchFamily="18" charset="0"/>
              </a:rPr>
              <a:t>.</a:t>
            </a:r>
          </a:p>
          <a:p>
            <a:pPr algn="just">
              <a:defRPr/>
            </a:pPr>
            <a:r>
              <a:rPr lang="en-US" sz="2400" dirty="0">
                <a:solidFill>
                  <a:srgbClr val="FF0000"/>
                </a:solidFill>
                <a:latin typeface="Times New Roman" panose="02020603050405020304" pitchFamily="18" charset="0"/>
                <a:cs typeface="Times New Roman" panose="02020603050405020304" pitchFamily="18" charset="0"/>
              </a:rPr>
              <a:t>5 And beside this, giving all diligence, add to your faith virtue; and to virtue knowledge;</a:t>
            </a:r>
          </a:p>
          <a:p>
            <a:pPr algn="just">
              <a:defRPr/>
            </a:pPr>
            <a:r>
              <a:rPr lang="en-US" sz="2400" dirty="0">
                <a:solidFill>
                  <a:srgbClr val="FF0000"/>
                </a:solidFill>
                <a:latin typeface="Times New Roman" panose="02020603050405020304" pitchFamily="18" charset="0"/>
                <a:cs typeface="Times New Roman" panose="02020603050405020304" pitchFamily="18" charset="0"/>
              </a:rPr>
              <a:t>6 And to knowledge temperance; and to temperance patience; and to patience godliness;</a:t>
            </a:r>
          </a:p>
          <a:p>
            <a:pPr algn="just">
              <a:defRPr/>
            </a:pPr>
            <a:r>
              <a:rPr lang="en-US" sz="2400" dirty="0">
                <a:solidFill>
                  <a:srgbClr val="FF0000"/>
                </a:solidFill>
                <a:latin typeface="Times New Roman" panose="02020603050405020304" pitchFamily="18" charset="0"/>
                <a:cs typeface="Times New Roman" panose="02020603050405020304" pitchFamily="18" charset="0"/>
              </a:rPr>
              <a:t>7 And to godliness brotherly kindness; and to brotherly kindness charity.</a:t>
            </a:r>
          </a:p>
          <a:p>
            <a:pPr algn="just">
              <a:defRPr/>
            </a:pPr>
            <a:r>
              <a:rPr lang="en-US" sz="2400" dirty="0">
                <a:solidFill>
                  <a:srgbClr val="FF0000"/>
                </a:solidFill>
                <a:latin typeface="Times New Roman" panose="02020603050405020304" pitchFamily="18" charset="0"/>
                <a:cs typeface="Times New Roman" panose="02020603050405020304" pitchFamily="18" charset="0"/>
              </a:rPr>
              <a:t>8 For if these things be in you, and abound, they make you that ye shall </a:t>
            </a:r>
            <a:r>
              <a:rPr lang="en-US" sz="2400" u="sng" dirty="0">
                <a:solidFill>
                  <a:srgbClr val="000099"/>
                </a:solidFill>
                <a:latin typeface="Times New Roman" panose="02020603050405020304" pitchFamily="18" charset="0"/>
                <a:cs typeface="Times New Roman" panose="02020603050405020304" pitchFamily="18" charset="0"/>
              </a:rPr>
              <a:t>neither be barren nor unfruitful</a:t>
            </a:r>
            <a:r>
              <a:rPr lang="en-US" sz="2400" dirty="0">
                <a:solidFill>
                  <a:srgbClr val="FF0000"/>
                </a:solidFill>
                <a:latin typeface="Times New Roman" panose="02020603050405020304" pitchFamily="18" charset="0"/>
                <a:cs typeface="Times New Roman" panose="02020603050405020304" pitchFamily="18" charset="0"/>
              </a:rPr>
              <a:t> in the knowledge of our Lord Jesus Christ.  For if ye do these things, ye shall never fall.</a:t>
            </a:r>
          </a:p>
          <a:p>
            <a:pPr>
              <a:defRPr/>
            </a:pPr>
            <a:r>
              <a:rPr lang="en-US" sz="1600" dirty="0">
                <a:solidFill>
                  <a:schemeClr val="tx1"/>
                </a:solidFill>
                <a:latin typeface="Times New Roman" panose="02020603050405020304" pitchFamily="18" charset="0"/>
                <a:cs typeface="Times New Roman" panose="02020603050405020304" pitchFamily="18" charset="0"/>
              </a:rPr>
              <a:t> </a:t>
            </a:r>
          </a:p>
          <a:p>
            <a:pPr algn="just">
              <a:defRPr/>
            </a:pPr>
            <a:r>
              <a:rPr lang="en-US" sz="2400" dirty="0">
                <a:solidFill>
                  <a:srgbClr val="0000CC"/>
                </a:solidFill>
                <a:latin typeface="+mj-lt"/>
              </a:rPr>
              <a:t>John 14:12 </a:t>
            </a:r>
          </a:p>
          <a:p>
            <a:pPr algn="just">
              <a:defRPr/>
            </a:pPr>
            <a:r>
              <a:rPr lang="en-US" sz="2400" dirty="0">
                <a:solidFill>
                  <a:srgbClr val="0000CC"/>
                </a:solidFill>
                <a:latin typeface="+mj-lt"/>
              </a:rPr>
              <a:t>Verily, verily, I say unto you, He that believeth on me, the works that I do shall he do also; and </a:t>
            </a:r>
            <a:r>
              <a:rPr lang="en-US" sz="2000" u="sng" dirty="0">
                <a:solidFill>
                  <a:srgbClr val="FF0000"/>
                </a:solidFill>
                <a:latin typeface="Arial Black" panose="020B0A04020102020204" pitchFamily="34" charset="0"/>
              </a:rPr>
              <a:t>greater works</a:t>
            </a:r>
            <a:r>
              <a:rPr lang="en-US" sz="2000" dirty="0">
                <a:solidFill>
                  <a:schemeClr val="tx1"/>
                </a:solidFill>
                <a:latin typeface="Arial Black" panose="020B0A04020102020204" pitchFamily="34" charset="0"/>
              </a:rPr>
              <a:t> </a:t>
            </a:r>
            <a:r>
              <a:rPr lang="en-US" sz="2400" dirty="0">
                <a:solidFill>
                  <a:srgbClr val="0000CC"/>
                </a:solidFill>
                <a:latin typeface="+mj-lt"/>
              </a:rPr>
              <a:t>than these shall he do; because I go unto my Father.  </a:t>
            </a:r>
          </a:p>
          <a:p>
            <a:pPr algn="just">
              <a:defRPr/>
            </a:pPr>
            <a:endParaRPr lang="en-US" sz="800" dirty="0">
              <a:solidFill>
                <a:schemeClr val="tx1"/>
              </a:solidFill>
            </a:endParaRP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2B7B294C-4797-419D-87B6-0C4CE25391FC}"/>
                  </a:ext>
                </a:extLst>
              </p:cNvPr>
              <p:cNvGraphicFramePr>
                <a:graphicFrameLocks noChangeAspect="1"/>
              </p:cNvGraphicFramePr>
              <p:nvPr>
                <p:extLst/>
              </p:nvPr>
            </p:nvGraphicFramePr>
            <p:xfrm>
              <a:off x="-3896139" y="4027380"/>
              <a:ext cx="1828800" cy="2331641"/>
            </p:xfrm>
            <a:graphic>
              <a:graphicData uri="http://schemas.microsoft.com/office/powerpoint/2016/slidezoom">
                <pslz:sldZm>
                  <pslz:sldZmObj sldId="446" cId="0">
                    <pslz:zmPr id="{490F9F3C-BEE4-4048-AAC9-FFE2B145779C}" returnToParent="0" transitionDur="1000">
                      <p166:blipFill xmlns:p166="http://schemas.microsoft.com/office/powerpoint/2016/6/main">
                        <a:blip r:embed="rId3"/>
                        <a:stretch>
                          <a:fillRect/>
                        </a:stretch>
                      </p166:blipFill>
                      <p166:spPr xmlns:p166="http://schemas.microsoft.com/office/powerpoint/2016/6/main">
                        <a:xfrm>
                          <a:off x="0" y="0"/>
                          <a:ext cx="1828800" cy="2331641"/>
                        </a:xfrm>
                        <a:prstGeom prst="rect">
                          <a:avLst/>
                        </a:prstGeom>
                        <a:ln w="3175">
                          <a:solidFill>
                            <a:prstClr val="ltGray"/>
                          </a:solidFill>
                        </a:ln>
                      </p166:spPr>
                    </pslz:zmPr>
                  </pslz:sldZmObj>
                </pslz:sldZm>
              </a:graphicData>
            </a:graphic>
          </p:graphicFrame>
        </mc:Choice>
        <mc:Fallback xmlns="">
          <p:pic>
            <p:nvPicPr>
              <p:cNvPr id="4" name="Slide Zoom 3">
                <a:hlinkClick r:id="rId4" action="ppaction://hlinksldjump"/>
                <a:extLst>
                  <a:ext uri="{FF2B5EF4-FFF2-40B4-BE49-F238E27FC236}">
                    <a16:creationId xmlns:a16="http://schemas.microsoft.com/office/drawing/2014/main" id="{2B7B294C-4797-419D-87B6-0C4CE25391FC}"/>
                  </a:ext>
                </a:extLst>
              </p:cNvPr>
              <p:cNvPicPr>
                <a:picLocks noGrp="1" noRot="1" noChangeAspect="1" noMove="1" noResize="1" noEditPoints="1" noAdjustHandles="1" noChangeArrowheads="1" noChangeShapeType="1"/>
              </p:cNvPicPr>
              <p:nvPr/>
            </p:nvPicPr>
            <p:blipFill>
              <a:blip r:embed="rId5"/>
              <a:stretch>
                <a:fillRect/>
              </a:stretch>
            </p:blipFill>
            <p:spPr>
              <a:xfrm>
                <a:off x="-3896139" y="4027380"/>
                <a:ext cx="1828800" cy="2331641"/>
              </a:xfrm>
              <a:prstGeom prst="rect">
                <a:avLst/>
              </a:prstGeom>
              <a:ln w="3175">
                <a:solidFill>
                  <a:prstClr val="ltGray"/>
                </a:solidFill>
              </a:ln>
            </p:spPr>
          </p:pic>
        </mc:Fallback>
      </mc:AlternateContent>
    </p:spTree>
    <p:extLst>
      <p:ext uri="{BB962C8B-B14F-4D97-AF65-F5344CB8AC3E}">
        <p14:creationId xmlns:p14="http://schemas.microsoft.com/office/powerpoint/2010/main" val="2427823451"/>
      </p:ext>
    </p:extLst>
  </p:cSld>
  <p:clrMapOvr>
    <a:masterClrMapping/>
  </p:clrMapOvr>
  <p:transition spd="slow">
    <p:checker/>
    <p:sndAc>
      <p:stSnd>
        <p:snd r:embed="rId2" name="projctor.wav"/>
      </p:stSnd>
    </p:sndAc>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TextBox 1"/>
          <p:cNvSpPr txBox="1">
            <a:spLocks noChangeArrowheads="1"/>
          </p:cNvSpPr>
          <p:nvPr/>
        </p:nvSpPr>
        <p:spPr bwMode="auto">
          <a:xfrm>
            <a:off x="101600" y="91281"/>
            <a:ext cx="7086600" cy="769937"/>
          </a:xfrm>
          <a:prstGeom prst="rect">
            <a:avLst/>
          </a:prstGeom>
          <a:solidFill>
            <a:srgbClr val="FF0000"/>
          </a:solidFill>
          <a:ln w="76200">
            <a:solidFill>
              <a:schemeClr val="tx1"/>
            </a:solidFill>
            <a:miter lim="800000"/>
            <a:headEnd/>
            <a:tailEnd/>
          </a:ln>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600" dirty="0">
              <a:latin typeface="Rockwell" panose="02060603020205020403" pitchFamily="18" charset="0"/>
            </a:endParaRPr>
          </a:p>
          <a:p>
            <a:pPr algn="ctr"/>
            <a:r>
              <a:rPr lang="en-US" altLang="en-US" sz="3200" dirty="0">
                <a:solidFill>
                  <a:srgbClr val="FFFF00"/>
                </a:solidFill>
                <a:latin typeface="Rockwell" panose="02060603020205020403" pitchFamily="18" charset="0"/>
              </a:rPr>
              <a:t>   </a:t>
            </a:r>
            <a:r>
              <a:rPr lang="en-US" altLang="en-US" sz="2800" dirty="0">
                <a:solidFill>
                  <a:srgbClr val="FFFF00"/>
                </a:solidFill>
                <a:latin typeface="Rockwell" panose="02060603020205020403" pitchFamily="18" charset="0"/>
              </a:rPr>
              <a:t>Duplicating the Ministry of Christ     </a:t>
            </a:r>
          </a:p>
          <a:p>
            <a:endParaRPr lang="en-US" altLang="en-US" sz="600" dirty="0"/>
          </a:p>
        </p:txBody>
      </p:sp>
      <p:sp>
        <p:nvSpPr>
          <p:cNvPr id="3" name="TextBox 2"/>
          <p:cNvSpPr txBox="1"/>
          <p:nvPr/>
        </p:nvSpPr>
        <p:spPr>
          <a:xfrm>
            <a:off x="101600" y="853281"/>
            <a:ext cx="7086600" cy="8079135"/>
          </a:xfrm>
          <a:prstGeom prst="rect">
            <a:avLst/>
          </a:prstGeom>
          <a:solidFill>
            <a:srgbClr val="FFFF00"/>
          </a:solidFill>
          <a:ln w="76200">
            <a:solidFill>
              <a:schemeClr val="tx1"/>
            </a:solidFill>
          </a:ln>
        </p:spPr>
        <p:txBody>
          <a:bodyPr>
            <a:spAutoFit/>
          </a:bodyPr>
          <a:lstStyle/>
          <a:p>
            <a:pPr algn="ctr">
              <a:defRPr/>
            </a:pPr>
            <a:endParaRPr lang="en-US" sz="1600" dirty="0">
              <a:solidFill>
                <a:schemeClr val="tx1"/>
              </a:solidFill>
            </a:endParaRPr>
          </a:p>
          <a:p>
            <a:pPr algn="ctr">
              <a:defRPr/>
            </a:pPr>
            <a:r>
              <a:rPr lang="en-US" sz="2300" dirty="0">
                <a:solidFill>
                  <a:schemeClr val="tx1"/>
                </a:solidFill>
              </a:rPr>
              <a:t>What is available to us as a son of God:</a:t>
            </a:r>
          </a:p>
          <a:p>
            <a:pPr>
              <a:defRPr/>
            </a:pPr>
            <a:endParaRPr lang="en-US" sz="1600" dirty="0">
              <a:solidFill>
                <a:schemeClr val="tx1"/>
              </a:solidFill>
            </a:endParaRPr>
          </a:p>
          <a:p>
            <a:pPr algn="just">
              <a:defRPr/>
            </a:pPr>
            <a:r>
              <a:rPr lang="en-US" sz="2400" dirty="0">
                <a:solidFill>
                  <a:srgbClr val="0000CC"/>
                </a:solidFill>
                <a:latin typeface="+mj-lt"/>
              </a:rPr>
              <a:t>Luke 9:1 </a:t>
            </a:r>
            <a:r>
              <a:rPr lang="en-US" sz="2000" dirty="0">
                <a:solidFill>
                  <a:schemeClr val="tx1"/>
                </a:solidFill>
                <a:latin typeface="+mj-lt"/>
                <a:cs typeface="Times New Roman" panose="02020603050405020304" pitchFamily="18" charset="0"/>
              </a:rPr>
              <a:t>The 12 disciples represent the five-fold ministry:</a:t>
            </a:r>
          </a:p>
          <a:p>
            <a:pPr algn="just">
              <a:defRPr/>
            </a:pPr>
            <a:r>
              <a:rPr lang="en-US" sz="2400" dirty="0">
                <a:solidFill>
                  <a:srgbClr val="0000CC"/>
                </a:solidFill>
                <a:latin typeface="+mj-lt"/>
                <a:cs typeface="Times New Roman" panose="02020603050405020304" pitchFamily="18" charset="0"/>
              </a:rPr>
              <a:t>Then he called his twelve disciples together, and gave them power and authority over all </a:t>
            </a:r>
            <a:r>
              <a:rPr lang="en-US" sz="2400" u="sng" dirty="0">
                <a:solidFill>
                  <a:srgbClr val="0000CC"/>
                </a:solidFill>
                <a:latin typeface="+mj-lt"/>
                <a:cs typeface="Times New Roman" panose="02020603050405020304" pitchFamily="18" charset="0"/>
              </a:rPr>
              <a:t>devils</a:t>
            </a:r>
            <a:r>
              <a:rPr lang="en-US" sz="2400" dirty="0">
                <a:solidFill>
                  <a:srgbClr val="0000CC"/>
                </a:solidFill>
                <a:latin typeface="+mj-lt"/>
                <a:cs typeface="Times New Roman" panose="02020603050405020304" pitchFamily="18" charset="0"/>
              </a:rPr>
              <a:t>, and to cure </a:t>
            </a:r>
            <a:r>
              <a:rPr lang="en-US" sz="2400" u="sng" dirty="0">
                <a:solidFill>
                  <a:srgbClr val="0000CC"/>
                </a:solidFill>
                <a:latin typeface="+mj-lt"/>
                <a:cs typeface="Times New Roman" panose="02020603050405020304" pitchFamily="18" charset="0"/>
              </a:rPr>
              <a:t>diseases</a:t>
            </a:r>
            <a:r>
              <a:rPr lang="en-US" sz="2400" dirty="0">
                <a:solidFill>
                  <a:srgbClr val="0000CC"/>
                </a:solidFill>
                <a:latin typeface="+mj-lt"/>
                <a:cs typeface="Times New Roman" panose="02020603050405020304" pitchFamily="18" charset="0"/>
              </a:rPr>
              <a:t>. </a:t>
            </a:r>
          </a:p>
          <a:p>
            <a:pPr algn="just">
              <a:defRPr/>
            </a:pPr>
            <a:endParaRPr lang="en-US" sz="1800" dirty="0">
              <a:solidFill>
                <a:schemeClr val="tx1"/>
              </a:solidFill>
              <a:latin typeface="+mj-lt"/>
            </a:endParaRPr>
          </a:p>
          <a:p>
            <a:pPr>
              <a:defRPr/>
            </a:pPr>
            <a:r>
              <a:rPr lang="en-US" sz="2400" dirty="0">
                <a:solidFill>
                  <a:srgbClr val="FF0000"/>
                </a:solidFill>
                <a:latin typeface="+mj-lt"/>
              </a:rPr>
              <a:t>Luke 10:1, 9-10  </a:t>
            </a:r>
            <a:r>
              <a:rPr lang="en-US" sz="2000" dirty="0">
                <a:solidFill>
                  <a:schemeClr val="tx1"/>
                </a:solidFill>
                <a:latin typeface="+mj-lt"/>
              </a:rPr>
              <a:t>The 70 represent the laity:</a:t>
            </a:r>
          </a:p>
          <a:p>
            <a:pPr algn="just">
              <a:defRPr/>
            </a:pPr>
            <a:r>
              <a:rPr lang="en-US" sz="2400" dirty="0">
                <a:solidFill>
                  <a:srgbClr val="FF0000"/>
                </a:solidFill>
                <a:latin typeface="+mj-lt"/>
              </a:rPr>
              <a:t>The Lord appointed other seventy also, and sent them two and two into every city . . . Heal the </a:t>
            </a:r>
            <a:r>
              <a:rPr lang="en-US" sz="2400" u="sng" dirty="0">
                <a:solidFill>
                  <a:srgbClr val="FF0000"/>
                </a:solidFill>
                <a:latin typeface="+mj-lt"/>
              </a:rPr>
              <a:t>sick</a:t>
            </a:r>
            <a:r>
              <a:rPr lang="en-US" sz="2400" dirty="0">
                <a:solidFill>
                  <a:srgbClr val="FF0000"/>
                </a:solidFill>
                <a:latin typeface="+mj-lt"/>
              </a:rPr>
              <a:t> that that are therein . . .  I give you power over all the power of the </a:t>
            </a:r>
            <a:r>
              <a:rPr lang="en-US" sz="2400" u="sng" dirty="0">
                <a:solidFill>
                  <a:srgbClr val="FF0000"/>
                </a:solidFill>
                <a:latin typeface="+mj-lt"/>
              </a:rPr>
              <a:t>enemy</a:t>
            </a:r>
            <a:r>
              <a:rPr lang="en-US" sz="2400" dirty="0">
                <a:solidFill>
                  <a:srgbClr val="FF0000"/>
                </a:solidFill>
                <a:latin typeface="+mj-lt"/>
              </a:rPr>
              <a:t> and nothing shall by any means hurt you.  </a:t>
            </a:r>
          </a:p>
          <a:p>
            <a:pPr algn="just">
              <a:defRPr/>
            </a:pPr>
            <a:endParaRPr lang="en-US" sz="1800" dirty="0">
              <a:solidFill>
                <a:schemeClr val="tx1"/>
              </a:solidFill>
              <a:latin typeface="+mj-lt"/>
            </a:endParaRPr>
          </a:p>
          <a:p>
            <a:pPr algn="just">
              <a:defRPr/>
            </a:pPr>
            <a:r>
              <a:rPr lang="en-US" sz="2400" dirty="0">
                <a:solidFill>
                  <a:srgbClr val="006600"/>
                </a:solidFill>
                <a:latin typeface="+mj-lt"/>
                <a:cs typeface="Times New Roman" panose="02020603050405020304" pitchFamily="18" charset="0"/>
              </a:rPr>
              <a:t>Mark 16:17-18, 20</a:t>
            </a:r>
          </a:p>
          <a:p>
            <a:pPr algn="just">
              <a:defRPr/>
            </a:pPr>
            <a:r>
              <a:rPr lang="en-US" sz="2400" dirty="0">
                <a:solidFill>
                  <a:srgbClr val="006600"/>
                </a:solidFill>
                <a:latin typeface="+mj-lt"/>
                <a:cs typeface="Times New Roman" panose="02020603050405020304" pitchFamily="18" charset="0"/>
              </a:rPr>
              <a:t>And these signs shall follow them that believe; In my name shall they </a:t>
            </a:r>
            <a:r>
              <a:rPr lang="en-US" sz="2400" u="sng" dirty="0">
                <a:solidFill>
                  <a:srgbClr val="006600"/>
                </a:solidFill>
                <a:latin typeface="+mj-lt"/>
                <a:cs typeface="Times New Roman" panose="02020603050405020304" pitchFamily="18" charset="0"/>
              </a:rPr>
              <a:t>cast out devils</a:t>
            </a:r>
            <a:r>
              <a:rPr lang="en-US" sz="2400" dirty="0">
                <a:solidFill>
                  <a:srgbClr val="006600"/>
                </a:solidFill>
                <a:latin typeface="+mj-lt"/>
                <a:cs typeface="Times New Roman" panose="02020603050405020304" pitchFamily="18" charset="0"/>
              </a:rPr>
              <a:t>; . . . they shall </a:t>
            </a:r>
            <a:r>
              <a:rPr lang="en-US" sz="2400" u="sng" dirty="0">
                <a:solidFill>
                  <a:srgbClr val="006600"/>
                </a:solidFill>
                <a:latin typeface="+mj-lt"/>
                <a:cs typeface="Times New Roman" panose="02020603050405020304" pitchFamily="18" charset="0"/>
              </a:rPr>
              <a:t>lay hands on the sick</a:t>
            </a:r>
            <a:r>
              <a:rPr lang="en-US" sz="2400" dirty="0">
                <a:solidFill>
                  <a:srgbClr val="006600"/>
                </a:solidFill>
                <a:latin typeface="+mj-lt"/>
                <a:cs typeface="Times New Roman" panose="02020603050405020304" pitchFamily="18" charset="0"/>
              </a:rPr>
              <a:t>, and they shall recover. And they went forth, and preached everywhere, the Lord working with them, and </a:t>
            </a:r>
            <a:r>
              <a:rPr lang="en-US" sz="2400" u="sng" dirty="0">
                <a:solidFill>
                  <a:srgbClr val="006600"/>
                </a:solidFill>
                <a:latin typeface="+mj-lt"/>
                <a:cs typeface="Times New Roman" panose="02020603050405020304" pitchFamily="18" charset="0"/>
              </a:rPr>
              <a:t>confirming the word with signs following</a:t>
            </a:r>
            <a:r>
              <a:rPr lang="en-US" sz="2400" dirty="0">
                <a:solidFill>
                  <a:srgbClr val="006600"/>
                </a:solidFill>
                <a:latin typeface="+mj-lt"/>
                <a:cs typeface="Times New Roman" panose="02020603050405020304" pitchFamily="18" charset="0"/>
              </a:rPr>
              <a:t>.  Amen.</a:t>
            </a:r>
          </a:p>
          <a:p>
            <a:pPr algn="just">
              <a:defRPr/>
            </a:pPr>
            <a:endParaRPr lang="en-US" sz="800" dirty="0">
              <a:solidFill>
                <a:srgbClr val="006600"/>
              </a:solidFill>
            </a:endParaRPr>
          </a:p>
        </p:txBody>
      </p:sp>
    </p:spTree>
    <p:extLst>
      <p:ext uri="{BB962C8B-B14F-4D97-AF65-F5344CB8AC3E}">
        <p14:creationId xmlns:p14="http://schemas.microsoft.com/office/powerpoint/2010/main" val="3915603396"/>
      </p:ext>
    </p:extLst>
  </p:cSld>
  <p:clrMapOvr>
    <a:masterClrMapping/>
  </p:clrMapOvr>
  <p:transition spd="slow">
    <p:checker/>
    <p:sndAc>
      <p:stSnd>
        <p:snd r:embed="rId2" name="projctor.wav"/>
      </p:stSnd>
    </p:sndAc>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152400" y="381000"/>
            <a:ext cx="7010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4800" dirty="0">
              <a:solidFill>
                <a:schemeClr val="tx1"/>
              </a:solidFill>
              <a:latin typeface="Times New Roman" panose="02020603050405020304" pitchFamily="18" charset="0"/>
            </a:endParaRPr>
          </a:p>
        </p:txBody>
      </p:sp>
      <p:sp>
        <p:nvSpPr>
          <p:cNvPr id="166915" name="Text Box 3"/>
          <p:cNvSpPr txBox="1">
            <a:spLocks noChangeArrowheads="1"/>
          </p:cNvSpPr>
          <p:nvPr/>
        </p:nvSpPr>
        <p:spPr bwMode="auto">
          <a:xfrm>
            <a:off x="152400" y="381000"/>
            <a:ext cx="7010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4800" dirty="0">
              <a:solidFill>
                <a:schemeClr val="tx1"/>
              </a:solidFill>
              <a:latin typeface="Times New Roman" panose="02020603050405020304" pitchFamily="18" charset="0"/>
            </a:endParaRPr>
          </a:p>
        </p:txBody>
      </p:sp>
      <p:sp>
        <p:nvSpPr>
          <p:cNvPr id="847876" name="Text Box 4"/>
          <p:cNvSpPr txBox="1">
            <a:spLocks noChangeArrowheads="1"/>
          </p:cNvSpPr>
          <p:nvPr/>
        </p:nvSpPr>
        <p:spPr bwMode="auto">
          <a:xfrm>
            <a:off x="152400" y="1343025"/>
            <a:ext cx="7010400" cy="7896225"/>
          </a:xfrm>
          <a:prstGeom prst="rect">
            <a:avLst/>
          </a:prstGeom>
          <a:gradFill rotWithShape="0">
            <a:gsLst>
              <a:gs pos="0">
                <a:srgbClr val="FFFF66"/>
              </a:gs>
              <a:gs pos="50000">
                <a:schemeClr val="bg1"/>
              </a:gs>
              <a:gs pos="100000">
                <a:srgbClr val="FFFF66"/>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p>
            <a:pPr algn="ctr">
              <a:defRPr/>
            </a:pPr>
            <a:endParaRPr lang="en-US" altLang="en-US" sz="800" dirty="0">
              <a:solidFill>
                <a:schemeClr val="tx1"/>
              </a:solidFill>
              <a:latin typeface="Arial Black" panose="020B0A04020102020204" pitchFamily="34" charset="0"/>
              <a:cs typeface="Times New Roman" panose="02020603050405020304" pitchFamily="18" charset="0"/>
            </a:endParaRPr>
          </a:p>
          <a:p>
            <a:pPr>
              <a:defRPr/>
            </a:pPr>
            <a:r>
              <a:rPr lang="en-US" altLang="en-US" sz="1500" dirty="0">
                <a:solidFill>
                  <a:srgbClr val="0000CC"/>
                </a:solidFill>
                <a:latin typeface="Times New Roman" panose="02020603050405020304" pitchFamily="18" charset="0"/>
                <a:cs typeface="Times New Roman" panose="02020603050405020304" pitchFamily="18" charset="0"/>
              </a:rPr>
              <a:t>1 Cor. 12:1, 4, 6-10, 31</a:t>
            </a:r>
          </a:p>
          <a:p>
            <a:pPr algn="just">
              <a:defRPr/>
            </a:pPr>
            <a:r>
              <a:rPr lang="en-US" altLang="en-US" sz="1500" dirty="0">
                <a:solidFill>
                  <a:srgbClr val="000099"/>
                </a:solidFill>
                <a:latin typeface="Times New Roman" panose="02020603050405020304" pitchFamily="18" charset="0"/>
                <a:cs typeface="Times New Roman" panose="02020603050405020304" pitchFamily="18" charset="0"/>
              </a:rPr>
              <a:t>1 Now concerning spiritual gifts, brethren, I would not have you ignorant. </a:t>
            </a:r>
          </a:p>
          <a:p>
            <a:pPr algn="just">
              <a:defRPr/>
            </a:pPr>
            <a:r>
              <a:rPr lang="en-US" altLang="en-US" sz="1500" dirty="0">
                <a:solidFill>
                  <a:srgbClr val="000099"/>
                </a:solidFill>
                <a:latin typeface="Times New Roman" panose="02020603050405020304" pitchFamily="18" charset="0"/>
                <a:cs typeface="Times New Roman" panose="02020603050405020304" pitchFamily="18" charset="0"/>
              </a:rPr>
              <a:t>4 Now there are diversities of gifts, but the same Spirit.  </a:t>
            </a:r>
          </a:p>
          <a:p>
            <a:pPr algn="just">
              <a:defRPr/>
            </a:pPr>
            <a:r>
              <a:rPr lang="en-US" altLang="en-US" sz="1500" dirty="0">
                <a:solidFill>
                  <a:srgbClr val="000099"/>
                </a:solidFill>
                <a:latin typeface="Times New Roman" panose="02020603050405020304" pitchFamily="18" charset="0"/>
                <a:cs typeface="Times New Roman" panose="02020603050405020304" pitchFamily="18" charset="0"/>
              </a:rPr>
              <a:t>6 And there are diversities of operations, but it is the same God which worketh all in all.  </a:t>
            </a:r>
          </a:p>
          <a:p>
            <a:pPr algn="just">
              <a:defRPr/>
            </a:pPr>
            <a:r>
              <a:rPr lang="en-US" altLang="en-US" sz="1500" dirty="0">
                <a:solidFill>
                  <a:srgbClr val="000099"/>
                </a:solidFill>
                <a:latin typeface="Times New Roman" panose="02020603050405020304" pitchFamily="18" charset="0"/>
                <a:cs typeface="Times New Roman" panose="02020603050405020304" pitchFamily="18" charset="0"/>
              </a:rPr>
              <a:t>7 But the manifestation of the Spirit is given to every man to profit withal.  </a:t>
            </a:r>
          </a:p>
          <a:p>
            <a:pPr algn="just">
              <a:defRPr/>
            </a:pPr>
            <a:r>
              <a:rPr lang="en-US" altLang="en-US" sz="1500" dirty="0">
                <a:solidFill>
                  <a:srgbClr val="000099"/>
                </a:solidFill>
                <a:latin typeface="Times New Roman" panose="02020603050405020304" pitchFamily="18" charset="0"/>
                <a:cs typeface="Times New Roman" panose="02020603050405020304" pitchFamily="18" charset="0"/>
              </a:rPr>
              <a:t>8 For to one is given by the Spirit the word of </a:t>
            </a:r>
            <a:r>
              <a:rPr lang="en-US" altLang="en-US" sz="1500" b="0" dirty="0">
                <a:solidFill>
                  <a:srgbClr val="000099"/>
                </a:solidFill>
                <a:latin typeface="Arial Black" panose="020B0A04020102020204" pitchFamily="34" charset="0"/>
                <a:cs typeface="Times New Roman" panose="02020603050405020304" pitchFamily="18" charset="0"/>
              </a:rPr>
              <a:t>wisdom</a:t>
            </a:r>
            <a:r>
              <a:rPr lang="en-US" altLang="en-US" sz="1500" dirty="0">
                <a:solidFill>
                  <a:srgbClr val="000099"/>
                </a:solidFill>
                <a:latin typeface="Times New Roman" panose="02020603050405020304" pitchFamily="18" charset="0"/>
                <a:cs typeface="Times New Roman" panose="02020603050405020304" pitchFamily="18" charset="0"/>
              </a:rPr>
              <a:t>; to another the word of </a:t>
            </a:r>
            <a:r>
              <a:rPr lang="en-US" altLang="en-US" sz="1500" dirty="0">
                <a:solidFill>
                  <a:srgbClr val="000099"/>
                </a:solidFill>
                <a:latin typeface="Arial Black" panose="020B0A04020102020204" pitchFamily="34" charset="0"/>
                <a:cs typeface="Times New Roman" panose="02020603050405020304" pitchFamily="18" charset="0"/>
              </a:rPr>
              <a:t>knowledge </a:t>
            </a:r>
            <a:r>
              <a:rPr lang="en-US" altLang="en-US" sz="1500" dirty="0">
                <a:solidFill>
                  <a:srgbClr val="000099"/>
                </a:solidFill>
                <a:latin typeface="Times New Roman" panose="02020603050405020304" pitchFamily="18" charset="0"/>
                <a:cs typeface="Times New Roman" panose="02020603050405020304" pitchFamily="18" charset="0"/>
              </a:rPr>
              <a:t>by the same Spirit;  </a:t>
            </a:r>
          </a:p>
          <a:p>
            <a:pPr algn="just">
              <a:defRPr/>
            </a:pPr>
            <a:r>
              <a:rPr lang="en-US" altLang="en-US" sz="1500" dirty="0">
                <a:solidFill>
                  <a:srgbClr val="000099"/>
                </a:solidFill>
                <a:latin typeface="Times New Roman" panose="02020603050405020304" pitchFamily="18" charset="0"/>
                <a:cs typeface="Times New Roman" panose="02020603050405020304" pitchFamily="18" charset="0"/>
              </a:rPr>
              <a:t>9 To another </a:t>
            </a:r>
            <a:r>
              <a:rPr lang="en-US" altLang="en-US" sz="1500" dirty="0">
                <a:solidFill>
                  <a:srgbClr val="000099"/>
                </a:solidFill>
                <a:latin typeface="Arial Black" panose="020B0A04020102020204" pitchFamily="34" charset="0"/>
                <a:cs typeface="Times New Roman" panose="02020603050405020304" pitchFamily="18" charset="0"/>
              </a:rPr>
              <a:t>faith</a:t>
            </a:r>
            <a:r>
              <a:rPr lang="en-US" altLang="en-US" sz="1500" dirty="0">
                <a:solidFill>
                  <a:srgbClr val="000099"/>
                </a:solidFill>
                <a:latin typeface="Times New Roman" panose="02020603050405020304" pitchFamily="18" charset="0"/>
                <a:cs typeface="Times New Roman" panose="02020603050405020304" pitchFamily="18" charset="0"/>
              </a:rPr>
              <a:t> by the same Spirit; to another the gifts of </a:t>
            </a:r>
            <a:r>
              <a:rPr lang="en-US" altLang="en-US" sz="1500" dirty="0">
                <a:solidFill>
                  <a:srgbClr val="000099"/>
                </a:solidFill>
                <a:latin typeface="Arial Black" panose="020B0A04020102020204" pitchFamily="34" charset="0"/>
                <a:cs typeface="Times New Roman" panose="02020603050405020304" pitchFamily="18" charset="0"/>
              </a:rPr>
              <a:t>healing</a:t>
            </a:r>
            <a:r>
              <a:rPr lang="en-US" altLang="en-US" sz="1500" dirty="0">
                <a:solidFill>
                  <a:srgbClr val="000099"/>
                </a:solidFill>
                <a:latin typeface="Times New Roman" panose="02020603050405020304" pitchFamily="18" charset="0"/>
                <a:cs typeface="Times New Roman" panose="02020603050405020304" pitchFamily="18" charset="0"/>
              </a:rPr>
              <a:t> by the same Spirit;  </a:t>
            </a:r>
          </a:p>
          <a:p>
            <a:pPr algn="just">
              <a:defRPr/>
            </a:pPr>
            <a:r>
              <a:rPr lang="en-US" altLang="en-US" sz="1500" dirty="0">
                <a:solidFill>
                  <a:srgbClr val="000099"/>
                </a:solidFill>
                <a:latin typeface="Times New Roman" panose="02020603050405020304" pitchFamily="18" charset="0"/>
                <a:cs typeface="Times New Roman" panose="02020603050405020304" pitchFamily="18" charset="0"/>
              </a:rPr>
              <a:t>10 To another the working of </a:t>
            </a:r>
            <a:r>
              <a:rPr lang="en-US" altLang="en-US" sz="1500" dirty="0">
                <a:solidFill>
                  <a:srgbClr val="000099"/>
                </a:solidFill>
                <a:latin typeface="Arial Black" panose="020B0A04020102020204" pitchFamily="34" charset="0"/>
                <a:cs typeface="Times New Roman" panose="02020603050405020304" pitchFamily="18" charset="0"/>
              </a:rPr>
              <a:t>miracles</a:t>
            </a:r>
            <a:r>
              <a:rPr lang="en-US" altLang="en-US" sz="1500" dirty="0">
                <a:solidFill>
                  <a:srgbClr val="000099"/>
                </a:solidFill>
                <a:latin typeface="Times New Roman" panose="02020603050405020304" pitchFamily="18" charset="0"/>
                <a:cs typeface="Times New Roman" panose="02020603050405020304" pitchFamily="18" charset="0"/>
              </a:rPr>
              <a:t>; to another </a:t>
            </a:r>
            <a:r>
              <a:rPr lang="en-US" altLang="en-US" sz="1500" dirty="0">
                <a:solidFill>
                  <a:srgbClr val="000099"/>
                </a:solidFill>
                <a:latin typeface="Arial Black" panose="020B0A04020102020204" pitchFamily="34" charset="0"/>
                <a:cs typeface="Times New Roman" panose="02020603050405020304" pitchFamily="18" charset="0"/>
              </a:rPr>
              <a:t>prophecy</a:t>
            </a:r>
            <a:r>
              <a:rPr lang="en-US" altLang="en-US" sz="1500" dirty="0">
                <a:solidFill>
                  <a:srgbClr val="000099"/>
                </a:solidFill>
                <a:latin typeface="Times New Roman" panose="02020603050405020304" pitchFamily="18" charset="0"/>
                <a:cs typeface="Times New Roman" panose="02020603050405020304" pitchFamily="18" charset="0"/>
              </a:rPr>
              <a:t>; to another </a:t>
            </a:r>
            <a:r>
              <a:rPr lang="en-US" altLang="en-US" sz="1500" dirty="0">
                <a:solidFill>
                  <a:srgbClr val="000099"/>
                </a:solidFill>
                <a:latin typeface="Arial Black" panose="020B0A04020102020204" pitchFamily="34" charset="0"/>
                <a:cs typeface="Times New Roman" panose="02020603050405020304" pitchFamily="18" charset="0"/>
              </a:rPr>
              <a:t>discerning of spirits</a:t>
            </a:r>
            <a:r>
              <a:rPr lang="en-US" altLang="en-US" sz="1500" dirty="0">
                <a:solidFill>
                  <a:srgbClr val="000099"/>
                </a:solidFill>
                <a:latin typeface="Times New Roman" panose="02020603050405020304" pitchFamily="18" charset="0"/>
                <a:cs typeface="Times New Roman" panose="02020603050405020304" pitchFamily="18" charset="0"/>
              </a:rPr>
              <a:t>; to another divers kinds of  </a:t>
            </a:r>
            <a:r>
              <a:rPr lang="en-US" altLang="en-US" sz="1500" dirty="0">
                <a:solidFill>
                  <a:srgbClr val="000099"/>
                </a:solidFill>
                <a:latin typeface="Arial Black" panose="020B0A04020102020204" pitchFamily="34" charset="0"/>
                <a:cs typeface="Times New Roman" panose="02020603050405020304" pitchFamily="18" charset="0"/>
              </a:rPr>
              <a:t>tongues</a:t>
            </a:r>
            <a:r>
              <a:rPr lang="en-US" altLang="en-US" sz="1500" dirty="0">
                <a:solidFill>
                  <a:srgbClr val="000099"/>
                </a:solidFill>
                <a:latin typeface="Times New Roman" panose="02020603050405020304" pitchFamily="18" charset="0"/>
                <a:cs typeface="Times New Roman" panose="02020603050405020304" pitchFamily="18" charset="0"/>
              </a:rPr>
              <a:t>; to another the </a:t>
            </a:r>
            <a:r>
              <a:rPr lang="en-US" altLang="en-US" sz="1500" dirty="0">
                <a:solidFill>
                  <a:srgbClr val="000099"/>
                </a:solidFill>
                <a:latin typeface="Arial Black" panose="020B0A04020102020204" pitchFamily="34" charset="0"/>
                <a:cs typeface="Times New Roman" panose="02020603050405020304" pitchFamily="18" charset="0"/>
              </a:rPr>
              <a:t>interpretation of tongues</a:t>
            </a:r>
            <a:r>
              <a:rPr lang="en-US" altLang="en-US" sz="1500" dirty="0">
                <a:solidFill>
                  <a:srgbClr val="000099"/>
                </a:solidFill>
                <a:latin typeface="Times New Roman" panose="02020603050405020304" pitchFamily="18" charset="0"/>
                <a:cs typeface="Times New Roman" panose="02020603050405020304" pitchFamily="18" charset="0"/>
              </a:rPr>
              <a:t>: 11 But all these worketh that one and the selfsame Spirit, </a:t>
            </a:r>
          </a:p>
          <a:p>
            <a:pPr algn="just">
              <a:defRPr/>
            </a:pPr>
            <a:r>
              <a:rPr lang="en-US" altLang="en-US" sz="1500" dirty="0">
                <a:solidFill>
                  <a:srgbClr val="000099"/>
                </a:solidFill>
                <a:latin typeface="Times New Roman" panose="02020603050405020304" pitchFamily="18" charset="0"/>
                <a:cs typeface="Times New Roman" panose="02020603050405020304" pitchFamily="18" charset="0"/>
              </a:rPr>
              <a:t>31 But covet earnestly the best gifts: and yet shew I unto you a </a:t>
            </a:r>
            <a:r>
              <a:rPr lang="en-US" altLang="en-US" sz="1500" dirty="0">
                <a:solidFill>
                  <a:srgbClr val="000099"/>
                </a:solidFill>
                <a:latin typeface="Arial Black" panose="020B0A04020102020204" pitchFamily="34" charset="0"/>
                <a:cs typeface="Times New Roman" panose="02020603050405020304" pitchFamily="18" charset="0"/>
              </a:rPr>
              <a:t>more excellent way.</a:t>
            </a:r>
          </a:p>
          <a:p>
            <a:pPr algn="just">
              <a:defRPr/>
            </a:pPr>
            <a:endParaRPr lang="en-US" altLang="en-US" sz="800" dirty="0">
              <a:solidFill>
                <a:srgbClr val="000099"/>
              </a:solidFill>
              <a:latin typeface="Arial Black" panose="020B0A04020102020204" pitchFamily="34" charset="0"/>
              <a:cs typeface="Times New Roman" panose="02020603050405020304" pitchFamily="18" charset="0"/>
            </a:endParaRPr>
          </a:p>
          <a:p>
            <a:pPr algn="just">
              <a:defRPr/>
            </a:pPr>
            <a:r>
              <a:rPr lang="en-US" altLang="en-US" sz="1500" dirty="0">
                <a:solidFill>
                  <a:srgbClr val="FF0000"/>
                </a:solidFill>
                <a:latin typeface="Times New Roman" panose="02020603050405020304" pitchFamily="18" charset="0"/>
                <a:cs typeface="Times New Roman" panose="02020603050405020304" pitchFamily="18" charset="0"/>
              </a:rPr>
              <a:t>1 Cor. 13:1-8</a:t>
            </a:r>
          </a:p>
          <a:p>
            <a:pPr algn="just">
              <a:defRPr/>
            </a:pPr>
            <a:r>
              <a:rPr lang="en-US" altLang="en-US" sz="1500" dirty="0">
                <a:solidFill>
                  <a:srgbClr val="FF0000"/>
                </a:solidFill>
                <a:latin typeface="Times New Roman" panose="02020603050405020304" pitchFamily="18" charset="0"/>
                <a:cs typeface="Times New Roman" panose="02020603050405020304" pitchFamily="18" charset="0"/>
              </a:rPr>
              <a:t>1 Though I speak with the tongues of men and of angels, and have not </a:t>
            </a:r>
            <a:r>
              <a:rPr lang="en-US" altLang="en-US" sz="1500" dirty="0">
                <a:solidFill>
                  <a:srgbClr val="FF0000"/>
                </a:solidFill>
                <a:latin typeface="Arial Black" panose="020B0A04020102020204" pitchFamily="34" charset="0"/>
                <a:cs typeface="Times New Roman" panose="02020603050405020304" pitchFamily="18" charset="0"/>
              </a:rPr>
              <a:t>charity</a:t>
            </a:r>
            <a:r>
              <a:rPr lang="en-US" altLang="en-US" sz="1500" dirty="0">
                <a:solidFill>
                  <a:srgbClr val="FF0000"/>
                </a:solidFill>
                <a:latin typeface="Times New Roman" panose="02020603050405020304" pitchFamily="18" charset="0"/>
                <a:cs typeface="Times New Roman" panose="02020603050405020304" pitchFamily="18" charset="0"/>
              </a:rPr>
              <a:t>, I am become as sounding brass, or a tinkling cymbal.</a:t>
            </a:r>
          </a:p>
          <a:p>
            <a:pPr algn="just">
              <a:defRPr/>
            </a:pPr>
            <a:r>
              <a:rPr lang="en-US" altLang="en-US" sz="1500" dirty="0">
                <a:solidFill>
                  <a:srgbClr val="FF0000"/>
                </a:solidFill>
                <a:latin typeface="Times New Roman" panose="02020603050405020304" pitchFamily="18" charset="0"/>
                <a:cs typeface="Times New Roman" panose="02020603050405020304" pitchFamily="18" charset="0"/>
              </a:rPr>
              <a:t>2 And though I have the gift of prophecy, and understand all mysteries, and all knowledge; and though I have all faith, so that I could remove mountains, and have not </a:t>
            </a:r>
            <a:r>
              <a:rPr lang="en-US" altLang="en-US" sz="1500" dirty="0">
                <a:solidFill>
                  <a:srgbClr val="FF0000"/>
                </a:solidFill>
                <a:latin typeface="Arial Black" panose="020B0A04020102020204" pitchFamily="34" charset="0"/>
                <a:cs typeface="Times New Roman" panose="02020603050405020304" pitchFamily="18" charset="0"/>
              </a:rPr>
              <a:t>charity</a:t>
            </a:r>
            <a:r>
              <a:rPr lang="en-US" altLang="en-US" sz="1500" dirty="0">
                <a:solidFill>
                  <a:srgbClr val="FF0000"/>
                </a:solidFill>
                <a:latin typeface="Times New Roman" panose="02020603050405020304" pitchFamily="18" charset="0"/>
                <a:cs typeface="Times New Roman" panose="02020603050405020304" pitchFamily="18" charset="0"/>
              </a:rPr>
              <a:t>, I am nothing.</a:t>
            </a:r>
          </a:p>
          <a:p>
            <a:pPr algn="just">
              <a:defRPr/>
            </a:pPr>
            <a:r>
              <a:rPr lang="en-US" altLang="en-US" sz="1500" dirty="0">
                <a:solidFill>
                  <a:srgbClr val="FF0000"/>
                </a:solidFill>
                <a:latin typeface="Times New Roman" panose="02020603050405020304" pitchFamily="18" charset="0"/>
                <a:cs typeface="Times New Roman" panose="02020603050405020304" pitchFamily="18" charset="0"/>
              </a:rPr>
              <a:t>3 And though I bestow all my goods to feed the poor, and though I give my body to be burned, and have not </a:t>
            </a:r>
            <a:r>
              <a:rPr lang="en-US" altLang="en-US" sz="1500" dirty="0">
                <a:solidFill>
                  <a:srgbClr val="FF0000"/>
                </a:solidFill>
                <a:latin typeface="Arial Black" panose="020B0A04020102020204" pitchFamily="34" charset="0"/>
                <a:cs typeface="Times New Roman" panose="02020603050405020304" pitchFamily="18" charset="0"/>
              </a:rPr>
              <a:t>charity</a:t>
            </a:r>
            <a:r>
              <a:rPr lang="en-US" altLang="en-US" sz="1500" dirty="0">
                <a:solidFill>
                  <a:srgbClr val="FF0000"/>
                </a:solidFill>
                <a:latin typeface="Times New Roman" panose="02020603050405020304" pitchFamily="18" charset="0"/>
                <a:cs typeface="Times New Roman" panose="02020603050405020304" pitchFamily="18" charset="0"/>
              </a:rPr>
              <a:t>, it profiteth me nothing.</a:t>
            </a:r>
          </a:p>
          <a:p>
            <a:pPr algn="just">
              <a:defRPr/>
            </a:pPr>
            <a:r>
              <a:rPr lang="en-US" altLang="en-US" sz="1500" dirty="0">
                <a:solidFill>
                  <a:srgbClr val="FF0000"/>
                </a:solidFill>
                <a:latin typeface="Times New Roman" panose="02020603050405020304" pitchFamily="18" charset="0"/>
                <a:cs typeface="Times New Roman" panose="02020603050405020304" pitchFamily="18" charset="0"/>
              </a:rPr>
              <a:t>4 </a:t>
            </a:r>
            <a:r>
              <a:rPr lang="en-US" altLang="en-US" sz="1500" dirty="0">
                <a:solidFill>
                  <a:srgbClr val="FF0000"/>
                </a:solidFill>
                <a:latin typeface="Arial Black" panose="020B0A04020102020204" pitchFamily="34" charset="0"/>
                <a:cs typeface="Times New Roman" panose="02020603050405020304" pitchFamily="18" charset="0"/>
              </a:rPr>
              <a:t>Charity</a:t>
            </a:r>
            <a:r>
              <a:rPr lang="en-US" altLang="en-US" sz="1500" dirty="0">
                <a:solidFill>
                  <a:srgbClr val="FF0000"/>
                </a:solidFill>
                <a:latin typeface="Times New Roman" panose="02020603050405020304" pitchFamily="18" charset="0"/>
                <a:cs typeface="Times New Roman" panose="02020603050405020304" pitchFamily="18" charset="0"/>
              </a:rPr>
              <a:t> suffereth long, and is kind; </a:t>
            </a:r>
            <a:r>
              <a:rPr lang="en-US" altLang="en-US" sz="1500" dirty="0">
                <a:solidFill>
                  <a:srgbClr val="FF0000"/>
                </a:solidFill>
                <a:latin typeface="Arial Black" panose="020B0A04020102020204" pitchFamily="34" charset="0"/>
                <a:cs typeface="Times New Roman" panose="02020603050405020304" pitchFamily="18" charset="0"/>
              </a:rPr>
              <a:t>charity</a:t>
            </a:r>
            <a:r>
              <a:rPr lang="en-US" altLang="en-US" sz="1500" dirty="0">
                <a:solidFill>
                  <a:srgbClr val="FF0000"/>
                </a:solidFill>
                <a:latin typeface="Times New Roman" panose="02020603050405020304" pitchFamily="18" charset="0"/>
                <a:cs typeface="Times New Roman" panose="02020603050405020304" pitchFamily="18" charset="0"/>
              </a:rPr>
              <a:t> envieth not; </a:t>
            </a:r>
            <a:r>
              <a:rPr lang="en-US" altLang="en-US" sz="1500" dirty="0">
                <a:solidFill>
                  <a:srgbClr val="FF0000"/>
                </a:solidFill>
                <a:latin typeface="Arial Black" panose="020B0A04020102020204" pitchFamily="34" charset="0"/>
                <a:cs typeface="Times New Roman" panose="02020603050405020304" pitchFamily="18" charset="0"/>
              </a:rPr>
              <a:t>charity</a:t>
            </a:r>
            <a:r>
              <a:rPr lang="en-US" altLang="en-US" sz="1500" dirty="0">
                <a:solidFill>
                  <a:srgbClr val="FF0000"/>
                </a:solidFill>
                <a:latin typeface="Times New Roman" panose="02020603050405020304" pitchFamily="18" charset="0"/>
                <a:cs typeface="Times New Roman" panose="02020603050405020304" pitchFamily="18" charset="0"/>
              </a:rPr>
              <a:t> vaunteth not itself, is not puffed up,  5 Doth not behave itself unseemly, seeketh not her own, is not easily provoked, thinketh no evil;  6 Rejoiceth not in iniquity, but rejoiceth in the truth; 7 Beareth all things, believeth all things, hopeth all things, endureth all things. 8 </a:t>
            </a:r>
            <a:r>
              <a:rPr lang="en-US" altLang="en-US" sz="1500" dirty="0">
                <a:solidFill>
                  <a:srgbClr val="FF0000"/>
                </a:solidFill>
                <a:latin typeface="Arial Black" panose="020B0A04020102020204" pitchFamily="34" charset="0"/>
                <a:cs typeface="Times New Roman" panose="02020603050405020304" pitchFamily="18" charset="0"/>
              </a:rPr>
              <a:t>Charity</a:t>
            </a:r>
            <a:r>
              <a:rPr lang="en-US" altLang="en-US" sz="1500" dirty="0">
                <a:solidFill>
                  <a:srgbClr val="FF0000"/>
                </a:solidFill>
                <a:latin typeface="Times New Roman" panose="02020603050405020304" pitchFamily="18" charset="0"/>
                <a:cs typeface="Times New Roman" panose="02020603050405020304" pitchFamily="18" charset="0"/>
              </a:rPr>
              <a:t> never faileth</a:t>
            </a:r>
          </a:p>
          <a:p>
            <a:pPr algn="just">
              <a:defRPr/>
            </a:pPr>
            <a:endParaRPr lang="en-US" altLang="en-US" sz="1200" dirty="0">
              <a:solidFill>
                <a:srgbClr val="FF0000"/>
              </a:solidFill>
              <a:latin typeface="Times New Roman" panose="02020603050405020304" pitchFamily="18" charset="0"/>
              <a:cs typeface="Times New Roman" panose="02020603050405020304" pitchFamily="18" charset="0"/>
            </a:endParaRPr>
          </a:p>
          <a:p>
            <a:pPr algn="ctr">
              <a:defRPr/>
            </a:pPr>
            <a:r>
              <a:rPr lang="en-US" altLang="en-US" sz="1200" dirty="0">
                <a:solidFill>
                  <a:srgbClr val="333333"/>
                </a:solidFill>
                <a:latin typeface="Times New Roman" panose="02020603050405020304" pitchFamily="18" charset="0"/>
                <a:cs typeface="Times New Roman" panose="02020603050405020304" pitchFamily="18" charset="0"/>
              </a:rPr>
              <a:t>  </a:t>
            </a:r>
            <a:r>
              <a:rPr lang="en-US" altLang="en-US" sz="1600" b="0" dirty="0">
                <a:solidFill>
                  <a:srgbClr val="006600"/>
                </a:solidFill>
                <a:latin typeface="Arial Black" panose="020B0A04020102020204" pitchFamily="34" charset="0"/>
                <a:cs typeface="Times New Roman" panose="02020603050405020304" pitchFamily="18" charset="0"/>
              </a:rPr>
              <a:t>PASSION FOR GOD  &amp;  COMPASSION FOR LOST SOULS</a:t>
            </a:r>
          </a:p>
          <a:p>
            <a:pPr algn="ctr">
              <a:defRPr/>
            </a:pPr>
            <a:endParaRPr lang="en-US" altLang="en-US" sz="800" b="0" dirty="0">
              <a:solidFill>
                <a:srgbClr val="006600"/>
              </a:solidFill>
              <a:latin typeface="Times New Roman" panose="02020603050405020304" pitchFamily="18" charset="0"/>
              <a:cs typeface="Times New Roman" panose="02020603050405020304" pitchFamily="18" charset="0"/>
            </a:endParaRPr>
          </a:p>
          <a:p>
            <a:pPr algn="ctr">
              <a:defRPr/>
            </a:pPr>
            <a:r>
              <a:rPr lang="en-US" altLang="en-US" sz="1600" b="0" dirty="0">
                <a:solidFill>
                  <a:srgbClr val="006600"/>
                </a:solidFill>
                <a:latin typeface="Arial Black" panose="020B0A04020102020204" pitchFamily="34" charset="0"/>
                <a:cs typeface="Times New Roman" panose="02020603050405020304" pitchFamily="18" charset="0"/>
              </a:rPr>
              <a:t>PASSION  + COMPASSION  + CHARITY  =  POWER</a:t>
            </a:r>
          </a:p>
          <a:p>
            <a:pPr algn="ctr">
              <a:defRPr/>
            </a:pPr>
            <a:endParaRPr lang="en-US" altLang="en-US" sz="400" b="0" dirty="0">
              <a:solidFill>
                <a:srgbClr val="006600"/>
              </a:solidFill>
              <a:latin typeface="Arial Black" panose="020B0A04020102020204" pitchFamily="34" charset="0"/>
            </a:endParaRPr>
          </a:p>
        </p:txBody>
      </p:sp>
      <p:sp>
        <p:nvSpPr>
          <p:cNvPr id="166917" name="Text Box 5"/>
          <p:cNvSpPr txBox="1">
            <a:spLocks noChangeArrowheads="1"/>
          </p:cNvSpPr>
          <p:nvPr/>
        </p:nvSpPr>
        <p:spPr bwMode="auto">
          <a:xfrm>
            <a:off x="152400" y="260350"/>
            <a:ext cx="7010400" cy="958850"/>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solidFill>
                  <a:schemeClr val="accent2"/>
                </a:solidFill>
                <a:latin typeface="Arial Black" panose="020B0A04020102020204" pitchFamily="34" charset="0"/>
                <a:cs typeface="Times New Roman" panose="02020603050405020304" pitchFamily="18" charset="0"/>
              </a:rPr>
              <a:t>THE GIFTS OF THE SPIRIT FLOW THROUGH THE CHARITY CHANNEL</a:t>
            </a:r>
          </a:p>
          <a:p>
            <a:pPr algn="ctr"/>
            <a:endParaRPr lang="en-US" altLang="en-US" sz="600" b="0" dirty="0">
              <a:solidFill>
                <a:schemeClr val="tx1"/>
              </a:solidFill>
              <a:latin typeface="Arial Black" panose="020B0A04020102020204" pitchFamily="34" charset="0"/>
              <a:cs typeface="Times New Roman" panose="02020603050405020304" pitchFamily="18" charset="0"/>
            </a:endParaRPr>
          </a:p>
          <a:p>
            <a:pPr algn="ctr"/>
            <a:r>
              <a:rPr lang="en-US" altLang="en-US" sz="1400" b="0" dirty="0">
                <a:solidFill>
                  <a:schemeClr val="accent2"/>
                </a:solidFill>
                <a:latin typeface="Arial Black" panose="020B0A04020102020204" pitchFamily="34" charset="0"/>
                <a:cs typeface="Times New Roman" panose="02020603050405020304" pitchFamily="18" charset="0"/>
              </a:rPr>
              <a:t>GOD PUTS HIS POWER</a:t>
            </a:r>
            <a:r>
              <a:rPr lang="en-US" altLang="en-US" sz="1400" b="0" dirty="0">
                <a:solidFill>
                  <a:schemeClr val="tx1"/>
                </a:solidFill>
                <a:latin typeface="Arial Black" panose="020B0A04020102020204" pitchFamily="34" charset="0"/>
                <a:cs typeface="Times New Roman" panose="02020603050405020304" pitchFamily="18" charset="0"/>
              </a:rPr>
              <a:t> </a:t>
            </a:r>
            <a:r>
              <a:rPr lang="en-US" altLang="en-US" sz="1400" b="0" dirty="0">
                <a:solidFill>
                  <a:srgbClr val="FF0000"/>
                </a:solidFill>
                <a:latin typeface="Arial Black" panose="020B0A04020102020204" pitchFamily="34" charset="0"/>
                <a:cs typeface="Times New Roman" panose="02020603050405020304" pitchFamily="18" charset="0"/>
              </a:rPr>
              <a:t>IN THE HANDS OF LOVE</a:t>
            </a:r>
          </a:p>
          <a:p>
            <a:pPr algn="ctr"/>
            <a:endParaRPr lang="en-US" altLang="en-US" sz="400" b="0" dirty="0">
              <a:solidFill>
                <a:srgbClr val="333333"/>
              </a:solidFill>
              <a:latin typeface="Arial Black" panose="020B0A04020102020204" pitchFamily="34" charset="0"/>
              <a:cs typeface="Times New Roman" panose="02020603050405020304" pitchFamily="18" charset="0"/>
            </a:endParaRPr>
          </a:p>
          <a:p>
            <a:pPr algn="ctr"/>
            <a:r>
              <a:rPr lang="en-US" altLang="en-US" sz="1400" b="0" dirty="0">
                <a:solidFill>
                  <a:schemeClr val="accent2"/>
                </a:solidFill>
                <a:latin typeface="Arial Black" panose="020B0A04020102020204" pitchFamily="34" charset="0"/>
                <a:cs typeface="Times New Roman" panose="02020603050405020304" pitchFamily="18" charset="0"/>
              </a:rPr>
              <a:t>POWER IS ONLY SAFE</a:t>
            </a:r>
            <a:r>
              <a:rPr lang="en-US" altLang="en-US" sz="1400" b="0" dirty="0">
                <a:solidFill>
                  <a:schemeClr val="tx1"/>
                </a:solidFill>
                <a:latin typeface="Arial Black" panose="020B0A04020102020204" pitchFamily="34" charset="0"/>
                <a:cs typeface="Times New Roman" panose="02020603050405020304" pitchFamily="18" charset="0"/>
              </a:rPr>
              <a:t> </a:t>
            </a:r>
            <a:r>
              <a:rPr lang="en-US" altLang="en-US" sz="1400" b="0" dirty="0">
                <a:solidFill>
                  <a:srgbClr val="FF0000"/>
                </a:solidFill>
                <a:latin typeface="Arial Black" panose="020B0A04020102020204" pitchFamily="34" charset="0"/>
                <a:cs typeface="Times New Roman" panose="02020603050405020304" pitchFamily="18" charset="0"/>
              </a:rPr>
              <a:t>IN THE HANDS OF LOVE</a:t>
            </a:r>
            <a:endParaRPr lang="en-US" altLang="en-US" sz="1400" b="0" dirty="0">
              <a:solidFill>
                <a:schemeClr val="tx1"/>
              </a:solidFill>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3902075" y="6797675"/>
            <a:ext cx="3251200" cy="1828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900" dirty="0">
              <a:solidFill>
                <a:schemeClr val="tx1"/>
              </a:solidFill>
              <a:latin typeface="Times New Roman" panose="02020603050405020304" pitchFamily="18" charset="0"/>
            </a:endParaRPr>
          </a:p>
          <a:p>
            <a:pPr algn="ctr"/>
            <a:endParaRPr lang="en-US" altLang="en-US" sz="900" dirty="0">
              <a:solidFill>
                <a:schemeClr val="tx1"/>
              </a:solidFill>
              <a:latin typeface="Times New Roman" panose="02020603050405020304" pitchFamily="18" charset="0"/>
            </a:endParaRPr>
          </a:p>
          <a:p>
            <a:pPr algn="ctr"/>
            <a:endParaRPr lang="en-US" altLang="en-US" sz="900" dirty="0">
              <a:solidFill>
                <a:schemeClr val="tx1"/>
              </a:solidFill>
              <a:latin typeface="Times New Roman" panose="02020603050405020304" pitchFamily="18" charset="0"/>
            </a:endParaRPr>
          </a:p>
          <a:p>
            <a:pPr algn="ctr"/>
            <a:endParaRPr lang="en-US" altLang="en-US" sz="900" dirty="0">
              <a:solidFill>
                <a:schemeClr val="tx1"/>
              </a:solidFill>
              <a:latin typeface="Times New Roman" panose="02020603050405020304" pitchFamily="18" charset="0"/>
            </a:endParaRPr>
          </a:p>
          <a:p>
            <a:pPr algn="ctr"/>
            <a:endParaRPr lang="en-US" altLang="en-US" sz="900" dirty="0">
              <a:solidFill>
                <a:schemeClr val="tx1"/>
              </a:solidFill>
              <a:latin typeface="Times New Roman" panose="02020603050405020304" pitchFamily="18" charset="0"/>
            </a:endParaRPr>
          </a:p>
          <a:p>
            <a:pPr algn="ctr"/>
            <a:endParaRPr lang="en-US" altLang="en-US" sz="900" dirty="0">
              <a:solidFill>
                <a:schemeClr val="tx1"/>
              </a:solidFill>
              <a:latin typeface="Times New Roman" panose="02020603050405020304" pitchFamily="18" charset="0"/>
            </a:endParaRPr>
          </a:p>
          <a:p>
            <a:pPr algn="ctr"/>
            <a:endParaRPr lang="en-US" altLang="en-US" sz="900" dirty="0">
              <a:solidFill>
                <a:schemeClr val="tx1"/>
              </a:solidFill>
              <a:latin typeface="Times New Roman" panose="02020603050405020304" pitchFamily="18" charset="0"/>
            </a:endParaRPr>
          </a:p>
          <a:p>
            <a:pPr algn="ctr"/>
            <a:endParaRPr lang="en-US" altLang="en-US" sz="900" dirty="0">
              <a:solidFill>
                <a:schemeClr val="tx1"/>
              </a:solidFill>
              <a:latin typeface="Times New Roman" panose="02020603050405020304" pitchFamily="18" charset="0"/>
            </a:endParaRPr>
          </a:p>
          <a:p>
            <a:pPr algn="ctr"/>
            <a:endParaRPr lang="en-US" altLang="en-US" sz="900" dirty="0">
              <a:solidFill>
                <a:schemeClr val="tx1"/>
              </a:solidFill>
              <a:latin typeface="Times New Roman" panose="02020603050405020304" pitchFamily="18" charset="0"/>
            </a:endParaRPr>
          </a:p>
          <a:p>
            <a:pPr algn="ctr"/>
            <a:endParaRPr lang="en-US" altLang="en-US" sz="900" dirty="0">
              <a:solidFill>
                <a:schemeClr val="tx1"/>
              </a:solidFill>
              <a:latin typeface="Times New Roman" panose="02020603050405020304" pitchFamily="18" charset="0"/>
            </a:endParaRPr>
          </a:p>
          <a:p>
            <a:pPr algn="ctr"/>
            <a:endParaRPr lang="en-US" altLang="en-US" sz="900" dirty="0">
              <a:solidFill>
                <a:schemeClr val="tx1"/>
              </a:solidFill>
              <a:latin typeface="Times New Roman" panose="02020603050405020304" pitchFamily="18" charset="0"/>
            </a:endParaRPr>
          </a:p>
          <a:p>
            <a:pPr algn="ctr"/>
            <a:r>
              <a:rPr lang="en-US" altLang="en-US" sz="900" dirty="0">
                <a:solidFill>
                  <a:schemeClr val="tx1"/>
                </a:solidFill>
                <a:latin typeface="Times New Roman" panose="02020603050405020304" pitchFamily="18" charset="0"/>
              </a:rPr>
              <a:t>t</a:t>
            </a:r>
          </a:p>
        </p:txBody>
      </p:sp>
      <p:sp>
        <p:nvSpPr>
          <p:cNvPr id="168963" name="Text Box 3"/>
          <p:cNvSpPr txBox="1">
            <a:spLocks noChangeArrowheads="1"/>
          </p:cNvSpPr>
          <p:nvPr/>
        </p:nvSpPr>
        <p:spPr bwMode="auto">
          <a:xfrm>
            <a:off x="633413" y="1830388"/>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68964" name="Rectangle 4"/>
          <p:cNvSpPr>
            <a:spLocks noChangeArrowheads="1"/>
          </p:cNvSpPr>
          <p:nvPr/>
        </p:nvSpPr>
        <p:spPr bwMode="auto">
          <a:xfrm>
            <a:off x="4997450" y="3597275"/>
            <a:ext cx="1708150" cy="2076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049" tIns="47526" rIns="95049" bIns="47526"/>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b="0" dirty="0">
                <a:solidFill>
                  <a:schemeClr val="bg1"/>
                </a:solidFill>
                <a:latin typeface="Arial Black" panose="020B0A04020102020204" pitchFamily="34" charset="0"/>
              </a:rPr>
              <a:t> </a:t>
            </a:r>
            <a:r>
              <a:rPr lang="en-US" altLang="en-US" sz="2400" b="0" dirty="0">
                <a:solidFill>
                  <a:schemeClr val="bg1"/>
                </a:solidFill>
                <a:latin typeface="Arial Black" panose="020B0A04020102020204" pitchFamily="34" charset="0"/>
              </a:rPr>
              <a:t>DEVIL</a:t>
            </a:r>
            <a:r>
              <a:rPr lang="en-US" altLang="en-US" sz="2900" b="0" dirty="0">
                <a:solidFill>
                  <a:schemeClr val="bg1"/>
                </a:solidFill>
                <a:latin typeface="Arial Black" panose="020B0A04020102020204" pitchFamily="34" charset="0"/>
              </a:rPr>
              <a:t> ?</a:t>
            </a:r>
          </a:p>
        </p:txBody>
      </p:sp>
      <p:sp>
        <p:nvSpPr>
          <p:cNvPr id="168965" name="Freeform 5"/>
          <p:cNvSpPr>
            <a:spLocks/>
          </p:cNvSpPr>
          <p:nvPr/>
        </p:nvSpPr>
        <p:spPr bwMode="auto">
          <a:xfrm>
            <a:off x="1014413" y="3543300"/>
            <a:ext cx="193675" cy="334963"/>
          </a:xfrm>
          <a:custGeom>
            <a:avLst/>
            <a:gdLst>
              <a:gd name="T0" fmla="*/ 2147483646 w 114"/>
              <a:gd name="T1" fmla="*/ 2147483646 h 207"/>
              <a:gd name="T2" fmla="*/ 2147483646 w 114"/>
              <a:gd name="T3" fmla="*/ 2147483646 h 207"/>
              <a:gd name="T4" fmla="*/ 2147483646 w 114"/>
              <a:gd name="T5" fmla="*/ 2147483646 h 207"/>
              <a:gd name="T6" fmla="*/ 2147483646 w 114"/>
              <a:gd name="T7" fmla="*/ 2147483646 h 207"/>
              <a:gd name="T8" fmla="*/ 2147483646 w 114"/>
              <a:gd name="T9" fmla="*/ 2147483646 h 207"/>
              <a:gd name="T10" fmla="*/ 2147483646 w 114"/>
              <a:gd name="T11" fmla="*/ 2147483646 h 207"/>
              <a:gd name="T12" fmla="*/ 2147483646 w 114"/>
              <a:gd name="T13" fmla="*/ 2147483646 h 207"/>
              <a:gd name="T14" fmla="*/ 2147483646 w 114"/>
              <a:gd name="T15" fmla="*/ 2147483646 h 207"/>
              <a:gd name="T16" fmla="*/ 2147483646 w 114"/>
              <a:gd name="T17" fmla="*/ 2147483646 h 207"/>
              <a:gd name="T18" fmla="*/ 2147483646 w 114"/>
              <a:gd name="T19" fmla="*/ 2147483646 h 207"/>
              <a:gd name="T20" fmla="*/ 2147483646 w 114"/>
              <a:gd name="T21" fmla="*/ 2147483646 h 207"/>
              <a:gd name="T22" fmla="*/ 2147483646 w 114"/>
              <a:gd name="T23" fmla="*/ 2147483646 h 207"/>
              <a:gd name="T24" fmla="*/ 2147483646 w 114"/>
              <a:gd name="T25" fmla="*/ 2147483646 h 207"/>
              <a:gd name="T26" fmla="*/ 2147483646 w 114"/>
              <a:gd name="T27" fmla="*/ 2147483646 h 207"/>
              <a:gd name="T28" fmla="*/ 2147483646 w 114"/>
              <a:gd name="T29" fmla="*/ 2147483646 h 207"/>
              <a:gd name="T30" fmla="*/ 2147483646 w 114"/>
              <a:gd name="T31" fmla="*/ 2147483646 h 207"/>
              <a:gd name="T32" fmla="*/ 2147483646 w 114"/>
              <a:gd name="T33" fmla="*/ 2147483646 h 207"/>
              <a:gd name="T34" fmla="*/ 2147483646 w 114"/>
              <a:gd name="T35" fmla="*/ 2147483646 h 207"/>
              <a:gd name="T36" fmla="*/ 2147483646 w 114"/>
              <a:gd name="T37" fmla="*/ 2147483646 h 207"/>
              <a:gd name="T38" fmla="*/ 2147483646 w 114"/>
              <a:gd name="T39" fmla="*/ 2147483646 h 207"/>
              <a:gd name="T40" fmla="*/ 2147483646 w 114"/>
              <a:gd name="T41" fmla="*/ 0 h 207"/>
              <a:gd name="T42" fmla="*/ 2147483646 w 114"/>
              <a:gd name="T43" fmla="*/ 0 h 207"/>
              <a:gd name="T44" fmla="*/ 2147483646 w 114"/>
              <a:gd name="T45" fmla="*/ 0 h 207"/>
              <a:gd name="T46" fmla="*/ 2147483646 w 114"/>
              <a:gd name="T47" fmla="*/ 2147483646 h 207"/>
              <a:gd name="T48" fmla="*/ 2147483646 w 114"/>
              <a:gd name="T49" fmla="*/ 2147483646 h 207"/>
              <a:gd name="T50" fmla="*/ 2147483646 w 114"/>
              <a:gd name="T51" fmla="*/ 2147483646 h 207"/>
              <a:gd name="T52" fmla="*/ 2147483646 w 114"/>
              <a:gd name="T53" fmla="*/ 2147483646 h 207"/>
              <a:gd name="T54" fmla="*/ 2147483646 w 114"/>
              <a:gd name="T55" fmla="*/ 2147483646 h 207"/>
              <a:gd name="T56" fmla="*/ 2147483646 w 114"/>
              <a:gd name="T57" fmla="*/ 2147483646 h 207"/>
              <a:gd name="T58" fmla="*/ 2147483646 w 114"/>
              <a:gd name="T59" fmla="*/ 2147483646 h 207"/>
              <a:gd name="T60" fmla="*/ 2147483646 w 114"/>
              <a:gd name="T61" fmla="*/ 2147483646 h 207"/>
              <a:gd name="T62" fmla="*/ 2147483646 w 114"/>
              <a:gd name="T63" fmla="*/ 2147483646 h 207"/>
              <a:gd name="T64" fmla="*/ 2147483646 w 114"/>
              <a:gd name="T65" fmla="*/ 2147483646 h 207"/>
              <a:gd name="T66" fmla="*/ 2147483646 w 114"/>
              <a:gd name="T67" fmla="*/ 2147483646 h 207"/>
              <a:gd name="T68" fmla="*/ 0 w 114"/>
              <a:gd name="T69" fmla="*/ 2147483646 h 207"/>
              <a:gd name="T70" fmla="*/ 0 w 114"/>
              <a:gd name="T71" fmla="*/ 2147483646 h 207"/>
              <a:gd name="T72" fmla="*/ 0 w 114"/>
              <a:gd name="T73" fmla="*/ 2147483646 h 207"/>
              <a:gd name="T74" fmla="*/ 0 w 114"/>
              <a:gd name="T75" fmla="*/ 2147483646 h 207"/>
              <a:gd name="T76" fmla="*/ 0 w 114"/>
              <a:gd name="T77" fmla="*/ 2147483646 h 207"/>
              <a:gd name="T78" fmla="*/ 0 w 114"/>
              <a:gd name="T79" fmla="*/ 2147483646 h 207"/>
              <a:gd name="T80" fmla="*/ 0 w 114"/>
              <a:gd name="T81" fmla="*/ 2147483646 h 207"/>
              <a:gd name="T82" fmla="*/ 2147483646 w 114"/>
              <a:gd name="T83" fmla="*/ 2147483646 h 207"/>
              <a:gd name="T84" fmla="*/ 2147483646 w 114"/>
              <a:gd name="T85" fmla="*/ 2147483646 h 207"/>
              <a:gd name="T86" fmla="*/ 2147483646 w 114"/>
              <a:gd name="T87" fmla="*/ 2147483646 h 207"/>
              <a:gd name="T88" fmla="*/ 2147483646 w 114"/>
              <a:gd name="T89" fmla="*/ 2147483646 h 207"/>
              <a:gd name="T90" fmla="*/ 2147483646 w 114"/>
              <a:gd name="T91" fmla="*/ 2147483646 h 207"/>
              <a:gd name="T92" fmla="*/ 2147483646 w 114"/>
              <a:gd name="T93" fmla="*/ 2147483646 h 207"/>
              <a:gd name="T94" fmla="*/ 2147483646 w 114"/>
              <a:gd name="T95" fmla="*/ 2147483646 h 207"/>
              <a:gd name="T96" fmla="*/ 2147483646 w 114"/>
              <a:gd name="T97" fmla="*/ 2147483646 h 207"/>
              <a:gd name="T98" fmla="*/ 2147483646 w 114"/>
              <a:gd name="T99" fmla="*/ 2147483646 h 207"/>
              <a:gd name="T100" fmla="*/ 2147483646 w 114"/>
              <a:gd name="T101" fmla="*/ 2147483646 h 207"/>
              <a:gd name="T102" fmla="*/ 2147483646 w 114"/>
              <a:gd name="T103" fmla="*/ 2147483646 h 2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4" h="207">
                <a:moveTo>
                  <a:pt x="52" y="207"/>
                </a:moveTo>
                <a:lnTo>
                  <a:pt x="52" y="196"/>
                </a:lnTo>
                <a:lnTo>
                  <a:pt x="42" y="184"/>
                </a:lnTo>
                <a:lnTo>
                  <a:pt x="42" y="173"/>
                </a:lnTo>
                <a:lnTo>
                  <a:pt x="42" y="161"/>
                </a:lnTo>
                <a:lnTo>
                  <a:pt x="31" y="150"/>
                </a:lnTo>
                <a:lnTo>
                  <a:pt x="31" y="138"/>
                </a:lnTo>
                <a:lnTo>
                  <a:pt x="31" y="127"/>
                </a:lnTo>
                <a:lnTo>
                  <a:pt x="31" y="115"/>
                </a:lnTo>
                <a:lnTo>
                  <a:pt x="31" y="92"/>
                </a:lnTo>
                <a:lnTo>
                  <a:pt x="31" y="81"/>
                </a:lnTo>
                <a:lnTo>
                  <a:pt x="31" y="69"/>
                </a:lnTo>
                <a:lnTo>
                  <a:pt x="42" y="58"/>
                </a:lnTo>
                <a:lnTo>
                  <a:pt x="52" y="58"/>
                </a:lnTo>
                <a:lnTo>
                  <a:pt x="52" y="46"/>
                </a:lnTo>
                <a:lnTo>
                  <a:pt x="63" y="35"/>
                </a:lnTo>
                <a:lnTo>
                  <a:pt x="73" y="35"/>
                </a:lnTo>
                <a:lnTo>
                  <a:pt x="83" y="23"/>
                </a:lnTo>
                <a:lnTo>
                  <a:pt x="94" y="12"/>
                </a:lnTo>
                <a:lnTo>
                  <a:pt x="104" y="12"/>
                </a:lnTo>
                <a:lnTo>
                  <a:pt x="114" y="0"/>
                </a:lnTo>
                <a:lnTo>
                  <a:pt x="104" y="0"/>
                </a:lnTo>
                <a:lnTo>
                  <a:pt x="94" y="0"/>
                </a:lnTo>
                <a:lnTo>
                  <a:pt x="83" y="12"/>
                </a:lnTo>
                <a:lnTo>
                  <a:pt x="73" y="12"/>
                </a:lnTo>
                <a:lnTo>
                  <a:pt x="63" y="12"/>
                </a:lnTo>
                <a:lnTo>
                  <a:pt x="52" y="23"/>
                </a:lnTo>
                <a:lnTo>
                  <a:pt x="42" y="23"/>
                </a:lnTo>
                <a:lnTo>
                  <a:pt x="31" y="35"/>
                </a:lnTo>
                <a:lnTo>
                  <a:pt x="31" y="46"/>
                </a:lnTo>
                <a:lnTo>
                  <a:pt x="21" y="46"/>
                </a:lnTo>
                <a:lnTo>
                  <a:pt x="11" y="58"/>
                </a:lnTo>
                <a:lnTo>
                  <a:pt x="11" y="69"/>
                </a:lnTo>
                <a:lnTo>
                  <a:pt x="11" y="81"/>
                </a:lnTo>
                <a:lnTo>
                  <a:pt x="0" y="92"/>
                </a:lnTo>
                <a:lnTo>
                  <a:pt x="0" y="104"/>
                </a:lnTo>
                <a:lnTo>
                  <a:pt x="0" y="115"/>
                </a:lnTo>
                <a:lnTo>
                  <a:pt x="0" y="127"/>
                </a:lnTo>
                <a:lnTo>
                  <a:pt x="0" y="138"/>
                </a:lnTo>
                <a:lnTo>
                  <a:pt x="0" y="150"/>
                </a:lnTo>
                <a:lnTo>
                  <a:pt x="11" y="161"/>
                </a:lnTo>
                <a:lnTo>
                  <a:pt x="21" y="173"/>
                </a:lnTo>
                <a:lnTo>
                  <a:pt x="21" y="184"/>
                </a:lnTo>
                <a:lnTo>
                  <a:pt x="31" y="184"/>
                </a:lnTo>
                <a:lnTo>
                  <a:pt x="31" y="196"/>
                </a:lnTo>
                <a:lnTo>
                  <a:pt x="42" y="207"/>
                </a:lnTo>
                <a:lnTo>
                  <a:pt x="52" y="2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8966" name="Freeform 6"/>
          <p:cNvSpPr>
            <a:spLocks/>
          </p:cNvSpPr>
          <p:nvPr/>
        </p:nvSpPr>
        <p:spPr bwMode="auto">
          <a:xfrm>
            <a:off x="839788" y="3579813"/>
            <a:ext cx="104775" cy="223837"/>
          </a:xfrm>
          <a:custGeom>
            <a:avLst/>
            <a:gdLst>
              <a:gd name="T0" fmla="*/ 2147483646 w 62"/>
              <a:gd name="T1" fmla="*/ 2147483646 h 138"/>
              <a:gd name="T2" fmla="*/ 2147483646 w 62"/>
              <a:gd name="T3" fmla="*/ 2147483646 h 138"/>
              <a:gd name="T4" fmla="*/ 2147483646 w 62"/>
              <a:gd name="T5" fmla="*/ 2147483646 h 138"/>
              <a:gd name="T6" fmla="*/ 2147483646 w 62"/>
              <a:gd name="T7" fmla="*/ 2147483646 h 138"/>
              <a:gd name="T8" fmla="*/ 2147483646 w 62"/>
              <a:gd name="T9" fmla="*/ 2147483646 h 138"/>
              <a:gd name="T10" fmla="*/ 2147483646 w 62"/>
              <a:gd name="T11" fmla="*/ 2147483646 h 138"/>
              <a:gd name="T12" fmla="*/ 2147483646 w 62"/>
              <a:gd name="T13" fmla="*/ 2147483646 h 138"/>
              <a:gd name="T14" fmla="*/ 2147483646 w 62"/>
              <a:gd name="T15" fmla="*/ 2147483646 h 138"/>
              <a:gd name="T16" fmla="*/ 2147483646 w 62"/>
              <a:gd name="T17" fmla="*/ 2147483646 h 138"/>
              <a:gd name="T18" fmla="*/ 2147483646 w 62"/>
              <a:gd name="T19" fmla="*/ 2147483646 h 138"/>
              <a:gd name="T20" fmla="*/ 2147483646 w 62"/>
              <a:gd name="T21" fmla="*/ 0 h 138"/>
              <a:gd name="T22" fmla="*/ 2147483646 w 62"/>
              <a:gd name="T23" fmla="*/ 0 h 138"/>
              <a:gd name="T24" fmla="*/ 2147483646 w 62"/>
              <a:gd name="T25" fmla="*/ 0 h 138"/>
              <a:gd name="T26" fmla="*/ 2147483646 w 62"/>
              <a:gd name="T27" fmla="*/ 0 h 138"/>
              <a:gd name="T28" fmla="*/ 2147483646 w 62"/>
              <a:gd name="T29" fmla="*/ 0 h 138"/>
              <a:gd name="T30" fmla="*/ 2147483646 w 62"/>
              <a:gd name="T31" fmla="*/ 0 h 138"/>
              <a:gd name="T32" fmla="*/ 2147483646 w 62"/>
              <a:gd name="T33" fmla="*/ 0 h 138"/>
              <a:gd name="T34" fmla="*/ 2147483646 w 62"/>
              <a:gd name="T35" fmla="*/ 0 h 138"/>
              <a:gd name="T36" fmla="*/ 0 w 62"/>
              <a:gd name="T37" fmla="*/ 2147483646 h 138"/>
              <a:gd name="T38" fmla="*/ 0 w 62"/>
              <a:gd name="T39" fmla="*/ 2147483646 h 138"/>
              <a:gd name="T40" fmla="*/ 0 w 62"/>
              <a:gd name="T41" fmla="*/ 2147483646 h 138"/>
              <a:gd name="T42" fmla="*/ 0 w 62"/>
              <a:gd name="T43" fmla="*/ 2147483646 h 138"/>
              <a:gd name="T44" fmla="*/ 0 w 62"/>
              <a:gd name="T45" fmla="*/ 2147483646 h 138"/>
              <a:gd name="T46" fmla="*/ 2147483646 w 62"/>
              <a:gd name="T47" fmla="*/ 2147483646 h 138"/>
              <a:gd name="T48" fmla="*/ 2147483646 w 62"/>
              <a:gd name="T49" fmla="*/ 2147483646 h 138"/>
              <a:gd name="T50" fmla="*/ 2147483646 w 62"/>
              <a:gd name="T51" fmla="*/ 2147483646 h 138"/>
              <a:gd name="T52" fmla="*/ 2147483646 w 62"/>
              <a:gd name="T53" fmla="*/ 2147483646 h 138"/>
              <a:gd name="T54" fmla="*/ 2147483646 w 62"/>
              <a:gd name="T55" fmla="*/ 2147483646 h 138"/>
              <a:gd name="T56" fmla="*/ 2147483646 w 62"/>
              <a:gd name="T57" fmla="*/ 2147483646 h 138"/>
              <a:gd name="T58" fmla="*/ 2147483646 w 62"/>
              <a:gd name="T59" fmla="*/ 2147483646 h 138"/>
              <a:gd name="T60" fmla="*/ 2147483646 w 62"/>
              <a:gd name="T61" fmla="*/ 2147483646 h 138"/>
              <a:gd name="T62" fmla="*/ 2147483646 w 62"/>
              <a:gd name="T63" fmla="*/ 2147483646 h 1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2" h="138">
                <a:moveTo>
                  <a:pt x="62" y="138"/>
                </a:moveTo>
                <a:lnTo>
                  <a:pt x="62" y="127"/>
                </a:lnTo>
                <a:lnTo>
                  <a:pt x="52" y="115"/>
                </a:lnTo>
                <a:lnTo>
                  <a:pt x="41" y="104"/>
                </a:lnTo>
                <a:lnTo>
                  <a:pt x="41" y="92"/>
                </a:lnTo>
                <a:lnTo>
                  <a:pt x="31" y="69"/>
                </a:lnTo>
                <a:lnTo>
                  <a:pt x="31" y="58"/>
                </a:lnTo>
                <a:lnTo>
                  <a:pt x="21" y="46"/>
                </a:lnTo>
                <a:lnTo>
                  <a:pt x="21" y="35"/>
                </a:lnTo>
                <a:lnTo>
                  <a:pt x="21" y="12"/>
                </a:lnTo>
                <a:lnTo>
                  <a:pt x="21" y="0"/>
                </a:lnTo>
                <a:lnTo>
                  <a:pt x="10" y="0"/>
                </a:lnTo>
                <a:lnTo>
                  <a:pt x="0" y="12"/>
                </a:lnTo>
                <a:lnTo>
                  <a:pt x="0" y="23"/>
                </a:lnTo>
                <a:lnTo>
                  <a:pt x="0" y="35"/>
                </a:lnTo>
                <a:lnTo>
                  <a:pt x="10" y="58"/>
                </a:lnTo>
                <a:lnTo>
                  <a:pt x="10" y="69"/>
                </a:lnTo>
                <a:lnTo>
                  <a:pt x="21" y="92"/>
                </a:lnTo>
                <a:lnTo>
                  <a:pt x="21" y="104"/>
                </a:lnTo>
                <a:lnTo>
                  <a:pt x="31" y="115"/>
                </a:lnTo>
                <a:lnTo>
                  <a:pt x="41" y="127"/>
                </a:lnTo>
                <a:lnTo>
                  <a:pt x="52" y="138"/>
                </a:lnTo>
                <a:lnTo>
                  <a:pt x="62"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8967" name="Freeform 7"/>
          <p:cNvSpPr>
            <a:spLocks/>
          </p:cNvSpPr>
          <p:nvPr/>
        </p:nvSpPr>
        <p:spPr bwMode="auto">
          <a:xfrm>
            <a:off x="715963" y="3617913"/>
            <a:ext cx="123825" cy="147637"/>
          </a:xfrm>
          <a:custGeom>
            <a:avLst/>
            <a:gdLst>
              <a:gd name="T0" fmla="*/ 2147483646 w 73"/>
              <a:gd name="T1" fmla="*/ 2147483646 h 92"/>
              <a:gd name="T2" fmla="*/ 2147483646 w 73"/>
              <a:gd name="T3" fmla="*/ 2147483646 h 92"/>
              <a:gd name="T4" fmla="*/ 2147483646 w 73"/>
              <a:gd name="T5" fmla="*/ 2147483646 h 92"/>
              <a:gd name="T6" fmla="*/ 2147483646 w 73"/>
              <a:gd name="T7" fmla="*/ 2147483646 h 92"/>
              <a:gd name="T8" fmla="*/ 2147483646 w 73"/>
              <a:gd name="T9" fmla="*/ 2147483646 h 92"/>
              <a:gd name="T10" fmla="*/ 2147483646 w 73"/>
              <a:gd name="T11" fmla="*/ 2147483646 h 92"/>
              <a:gd name="T12" fmla="*/ 2147483646 w 73"/>
              <a:gd name="T13" fmla="*/ 2147483646 h 92"/>
              <a:gd name="T14" fmla="*/ 2147483646 w 73"/>
              <a:gd name="T15" fmla="*/ 2147483646 h 92"/>
              <a:gd name="T16" fmla="*/ 2147483646 w 73"/>
              <a:gd name="T17" fmla="*/ 2147483646 h 92"/>
              <a:gd name="T18" fmla="*/ 2147483646 w 73"/>
              <a:gd name="T19" fmla="*/ 2147483646 h 92"/>
              <a:gd name="T20" fmla="*/ 2147483646 w 73"/>
              <a:gd name="T21" fmla="*/ 0 h 92"/>
              <a:gd name="T22" fmla="*/ 2147483646 w 73"/>
              <a:gd name="T23" fmla="*/ 0 h 92"/>
              <a:gd name="T24" fmla="*/ 2147483646 w 73"/>
              <a:gd name="T25" fmla="*/ 0 h 92"/>
              <a:gd name="T26" fmla="*/ 0 w 73"/>
              <a:gd name="T27" fmla="*/ 2147483646 h 92"/>
              <a:gd name="T28" fmla="*/ 0 w 73"/>
              <a:gd name="T29" fmla="*/ 2147483646 h 92"/>
              <a:gd name="T30" fmla="*/ 0 w 73"/>
              <a:gd name="T31" fmla="*/ 2147483646 h 92"/>
              <a:gd name="T32" fmla="*/ 0 w 73"/>
              <a:gd name="T33" fmla="*/ 2147483646 h 92"/>
              <a:gd name="T34" fmla="*/ 0 w 73"/>
              <a:gd name="T35" fmla="*/ 2147483646 h 92"/>
              <a:gd name="T36" fmla="*/ 0 w 73"/>
              <a:gd name="T37" fmla="*/ 2147483646 h 92"/>
              <a:gd name="T38" fmla="*/ 0 w 73"/>
              <a:gd name="T39" fmla="*/ 2147483646 h 92"/>
              <a:gd name="T40" fmla="*/ 0 w 73"/>
              <a:gd name="T41" fmla="*/ 2147483646 h 92"/>
              <a:gd name="T42" fmla="*/ 2147483646 w 73"/>
              <a:gd name="T43" fmla="*/ 2147483646 h 92"/>
              <a:gd name="T44" fmla="*/ 2147483646 w 73"/>
              <a:gd name="T45" fmla="*/ 2147483646 h 92"/>
              <a:gd name="T46" fmla="*/ 2147483646 w 73"/>
              <a:gd name="T47" fmla="*/ 2147483646 h 92"/>
              <a:gd name="T48" fmla="*/ 2147483646 w 73"/>
              <a:gd name="T49" fmla="*/ 2147483646 h 92"/>
              <a:gd name="T50" fmla="*/ 2147483646 w 73"/>
              <a:gd name="T51" fmla="*/ 2147483646 h 92"/>
              <a:gd name="T52" fmla="*/ 2147483646 w 73"/>
              <a:gd name="T53" fmla="*/ 2147483646 h 92"/>
              <a:gd name="T54" fmla="*/ 2147483646 w 73"/>
              <a:gd name="T55" fmla="*/ 2147483646 h 92"/>
              <a:gd name="T56" fmla="*/ 2147483646 w 73"/>
              <a:gd name="T57" fmla="*/ 2147483646 h 92"/>
              <a:gd name="T58" fmla="*/ 2147483646 w 73"/>
              <a:gd name="T59" fmla="*/ 2147483646 h 92"/>
              <a:gd name="T60" fmla="*/ 2147483646 w 73"/>
              <a:gd name="T61" fmla="*/ 2147483646 h 92"/>
              <a:gd name="T62" fmla="*/ 2147483646 w 73"/>
              <a:gd name="T63" fmla="*/ 2147483646 h 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 h="92">
                <a:moveTo>
                  <a:pt x="73" y="92"/>
                </a:moveTo>
                <a:lnTo>
                  <a:pt x="73" y="81"/>
                </a:lnTo>
                <a:lnTo>
                  <a:pt x="62" y="69"/>
                </a:lnTo>
                <a:lnTo>
                  <a:pt x="52" y="58"/>
                </a:lnTo>
                <a:lnTo>
                  <a:pt x="52" y="46"/>
                </a:lnTo>
                <a:lnTo>
                  <a:pt x="42" y="35"/>
                </a:lnTo>
                <a:lnTo>
                  <a:pt x="31" y="35"/>
                </a:lnTo>
                <a:lnTo>
                  <a:pt x="31" y="23"/>
                </a:lnTo>
                <a:lnTo>
                  <a:pt x="21" y="12"/>
                </a:lnTo>
                <a:lnTo>
                  <a:pt x="21" y="0"/>
                </a:lnTo>
                <a:lnTo>
                  <a:pt x="11" y="0"/>
                </a:lnTo>
                <a:lnTo>
                  <a:pt x="0" y="12"/>
                </a:lnTo>
                <a:lnTo>
                  <a:pt x="0" y="23"/>
                </a:lnTo>
                <a:lnTo>
                  <a:pt x="0" y="35"/>
                </a:lnTo>
                <a:lnTo>
                  <a:pt x="11" y="46"/>
                </a:lnTo>
                <a:lnTo>
                  <a:pt x="21" y="58"/>
                </a:lnTo>
                <a:lnTo>
                  <a:pt x="21" y="69"/>
                </a:lnTo>
                <a:lnTo>
                  <a:pt x="31" y="69"/>
                </a:lnTo>
                <a:lnTo>
                  <a:pt x="31" y="81"/>
                </a:lnTo>
                <a:lnTo>
                  <a:pt x="42" y="81"/>
                </a:lnTo>
                <a:lnTo>
                  <a:pt x="52" y="92"/>
                </a:lnTo>
                <a:lnTo>
                  <a:pt x="62" y="92"/>
                </a:lnTo>
                <a:lnTo>
                  <a:pt x="73"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8968" name="Freeform 8"/>
          <p:cNvSpPr>
            <a:spLocks/>
          </p:cNvSpPr>
          <p:nvPr/>
        </p:nvSpPr>
        <p:spPr bwMode="auto">
          <a:xfrm>
            <a:off x="1120775" y="3617913"/>
            <a:ext cx="279400" cy="168275"/>
          </a:xfrm>
          <a:custGeom>
            <a:avLst/>
            <a:gdLst>
              <a:gd name="T0" fmla="*/ 0 w 165"/>
              <a:gd name="T1" fmla="*/ 2147483646 h 104"/>
              <a:gd name="T2" fmla="*/ 2147483646 w 165"/>
              <a:gd name="T3" fmla="*/ 2147483646 h 104"/>
              <a:gd name="T4" fmla="*/ 2147483646 w 165"/>
              <a:gd name="T5" fmla="*/ 2147483646 h 104"/>
              <a:gd name="T6" fmla="*/ 2147483646 w 165"/>
              <a:gd name="T7" fmla="*/ 2147483646 h 104"/>
              <a:gd name="T8" fmla="*/ 2147483646 w 165"/>
              <a:gd name="T9" fmla="*/ 2147483646 h 104"/>
              <a:gd name="T10" fmla="*/ 2147483646 w 165"/>
              <a:gd name="T11" fmla="*/ 2147483646 h 104"/>
              <a:gd name="T12" fmla="*/ 2147483646 w 165"/>
              <a:gd name="T13" fmla="*/ 2147483646 h 104"/>
              <a:gd name="T14" fmla="*/ 2147483646 w 165"/>
              <a:gd name="T15" fmla="*/ 2147483646 h 104"/>
              <a:gd name="T16" fmla="*/ 2147483646 w 165"/>
              <a:gd name="T17" fmla="*/ 2147483646 h 104"/>
              <a:gd name="T18" fmla="*/ 2147483646 w 165"/>
              <a:gd name="T19" fmla="*/ 2147483646 h 104"/>
              <a:gd name="T20" fmla="*/ 2147483646 w 165"/>
              <a:gd name="T21" fmla="*/ 2147483646 h 104"/>
              <a:gd name="T22" fmla="*/ 2147483646 w 165"/>
              <a:gd name="T23" fmla="*/ 2147483646 h 104"/>
              <a:gd name="T24" fmla="*/ 2147483646 w 165"/>
              <a:gd name="T25" fmla="*/ 2147483646 h 104"/>
              <a:gd name="T26" fmla="*/ 2147483646 w 165"/>
              <a:gd name="T27" fmla="*/ 2147483646 h 104"/>
              <a:gd name="T28" fmla="*/ 2147483646 w 165"/>
              <a:gd name="T29" fmla="*/ 2147483646 h 104"/>
              <a:gd name="T30" fmla="*/ 2147483646 w 165"/>
              <a:gd name="T31" fmla="*/ 2147483646 h 104"/>
              <a:gd name="T32" fmla="*/ 2147483646 w 165"/>
              <a:gd name="T33" fmla="*/ 2147483646 h 104"/>
              <a:gd name="T34" fmla="*/ 2147483646 w 165"/>
              <a:gd name="T35" fmla="*/ 2147483646 h 104"/>
              <a:gd name="T36" fmla="*/ 2147483646 w 165"/>
              <a:gd name="T37" fmla="*/ 2147483646 h 104"/>
              <a:gd name="T38" fmla="*/ 2147483646 w 165"/>
              <a:gd name="T39" fmla="*/ 2147483646 h 104"/>
              <a:gd name="T40" fmla="*/ 2147483646 w 165"/>
              <a:gd name="T41" fmla="*/ 2147483646 h 104"/>
              <a:gd name="T42" fmla="*/ 2147483646 w 165"/>
              <a:gd name="T43" fmla="*/ 2147483646 h 104"/>
              <a:gd name="T44" fmla="*/ 2147483646 w 165"/>
              <a:gd name="T45" fmla="*/ 2147483646 h 104"/>
              <a:gd name="T46" fmla="*/ 2147483646 w 165"/>
              <a:gd name="T47" fmla="*/ 2147483646 h 104"/>
              <a:gd name="T48" fmla="*/ 2147483646 w 165"/>
              <a:gd name="T49" fmla="*/ 2147483646 h 104"/>
              <a:gd name="T50" fmla="*/ 2147483646 w 165"/>
              <a:gd name="T51" fmla="*/ 2147483646 h 104"/>
              <a:gd name="T52" fmla="*/ 2147483646 w 165"/>
              <a:gd name="T53" fmla="*/ 2147483646 h 104"/>
              <a:gd name="T54" fmla="*/ 2147483646 w 165"/>
              <a:gd name="T55" fmla="*/ 0 h 104"/>
              <a:gd name="T56" fmla="*/ 2147483646 w 165"/>
              <a:gd name="T57" fmla="*/ 0 h 104"/>
              <a:gd name="T58" fmla="*/ 2147483646 w 165"/>
              <a:gd name="T59" fmla="*/ 0 h 104"/>
              <a:gd name="T60" fmla="*/ 2147483646 w 165"/>
              <a:gd name="T61" fmla="*/ 0 h 104"/>
              <a:gd name="T62" fmla="*/ 2147483646 w 165"/>
              <a:gd name="T63" fmla="*/ 0 h 104"/>
              <a:gd name="T64" fmla="*/ 2147483646 w 165"/>
              <a:gd name="T65" fmla="*/ 2147483646 h 104"/>
              <a:gd name="T66" fmla="*/ 2147483646 w 165"/>
              <a:gd name="T67" fmla="*/ 2147483646 h 104"/>
              <a:gd name="T68" fmla="*/ 2147483646 w 165"/>
              <a:gd name="T69" fmla="*/ 2147483646 h 104"/>
              <a:gd name="T70" fmla="*/ 2147483646 w 165"/>
              <a:gd name="T71" fmla="*/ 2147483646 h 104"/>
              <a:gd name="T72" fmla="*/ 2147483646 w 165"/>
              <a:gd name="T73" fmla="*/ 2147483646 h 104"/>
              <a:gd name="T74" fmla="*/ 0 w 165"/>
              <a:gd name="T75" fmla="*/ 2147483646 h 104"/>
              <a:gd name="T76" fmla="*/ 0 w 165"/>
              <a:gd name="T77" fmla="*/ 2147483646 h 104"/>
              <a:gd name="T78" fmla="*/ 0 w 165"/>
              <a:gd name="T79" fmla="*/ 2147483646 h 104"/>
              <a:gd name="T80" fmla="*/ 0 w 165"/>
              <a:gd name="T81" fmla="*/ 2147483646 h 104"/>
              <a:gd name="T82" fmla="*/ 0 w 165"/>
              <a:gd name="T83" fmla="*/ 2147483646 h 104"/>
              <a:gd name="T84" fmla="*/ 0 w 165"/>
              <a:gd name="T85" fmla="*/ 2147483646 h 1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5" h="104">
                <a:moveTo>
                  <a:pt x="0" y="104"/>
                </a:moveTo>
                <a:lnTo>
                  <a:pt x="10" y="104"/>
                </a:lnTo>
                <a:lnTo>
                  <a:pt x="10" y="92"/>
                </a:lnTo>
                <a:lnTo>
                  <a:pt x="20" y="92"/>
                </a:lnTo>
                <a:lnTo>
                  <a:pt x="20" y="81"/>
                </a:lnTo>
                <a:lnTo>
                  <a:pt x="31" y="81"/>
                </a:lnTo>
                <a:lnTo>
                  <a:pt x="31" y="69"/>
                </a:lnTo>
                <a:lnTo>
                  <a:pt x="41" y="58"/>
                </a:lnTo>
                <a:lnTo>
                  <a:pt x="51" y="46"/>
                </a:lnTo>
                <a:lnTo>
                  <a:pt x="72" y="46"/>
                </a:lnTo>
                <a:lnTo>
                  <a:pt x="82" y="46"/>
                </a:lnTo>
                <a:lnTo>
                  <a:pt x="93" y="46"/>
                </a:lnTo>
                <a:lnTo>
                  <a:pt x="103" y="46"/>
                </a:lnTo>
                <a:lnTo>
                  <a:pt x="113" y="46"/>
                </a:lnTo>
                <a:lnTo>
                  <a:pt x="124" y="58"/>
                </a:lnTo>
                <a:lnTo>
                  <a:pt x="134" y="58"/>
                </a:lnTo>
                <a:lnTo>
                  <a:pt x="145" y="69"/>
                </a:lnTo>
                <a:lnTo>
                  <a:pt x="155" y="69"/>
                </a:lnTo>
                <a:lnTo>
                  <a:pt x="165" y="69"/>
                </a:lnTo>
                <a:lnTo>
                  <a:pt x="155" y="58"/>
                </a:lnTo>
                <a:lnTo>
                  <a:pt x="145" y="46"/>
                </a:lnTo>
                <a:lnTo>
                  <a:pt x="134" y="35"/>
                </a:lnTo>
                <a:lnTo>
                  <a:pt x="124" y="23"/>
                </a:lnTo>
                <a:lnTo>
                  <a:pt x="113" y="12"/>
                </a:lnTo>
                <a:lnTo>
                  <a:pt x="103" y="0"/>
                </a:lnTo>
                <a:lnTo>
                  <a:pt x="82" y="0"/>
                </a:lnTo>
                <a:lnTo>
                  <a:pt x="72" y="0"/>
                </a:lnTo>
                <a:lnTo>
                  <a:pt x="62" y="0"/>
                </a:lnTo>
                <a:lnTo>
                  <a:pt x="41" y="0"/>
                </a:lnTo>
                <a:lnTo>
                  <a:pt x="31" y="12"/>
                </a:lnTo>
                <a:lnTo>
                  <a:pt x="20" y="12"/>
                </a:lnTo>
                <a:lnTo>
                  <a:pt x="20" y="23"/>
                </a:lnTo>
                <a:lnTo>
                  <a:pt x="10" y="35"/>
                </a:lnTo>
                <a:lnTo>
                  <a:pt x="10" y="46"/>
                </a:lnTo>
                <a:lnTo>
                  <a:pt x="0" y="58"/>
                </a:lnTo>
                <a:lnTo>
                  <a:pt x="0" y="69"/>
                </a:lnTo>
                <a:lnTo>
                  <a:pt x="0" y="81"/>
                </a:lnTo>
                <a:lnTo>
                  <a:pt x="0" y="92"/>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8969" name="Freeform 9"/>
          <p:cNvSpPr>
            <a:spLocks/>
          </p:cNvSpPr>
          <p:nvPr/>
        </p:nvSpPr>
        <p:spPr bwMode="auto">
          <a:xfrm>
            <a:off x="454025" y="3711575"/>
            <a:ext cx="157163" cy="166688"/>
          </a:xfrm>
          <a:custGeom>
            <a:avLst/>
            <a:gdLst>
              <a:gd name="T0" fmla="*/ 2147483646 w 93"/>
              <a:gd name="T1" fmla="*/ 2147483646 h 103"/>
              <a:gd name="T2" fmla="*/ 2147483646 w 93"/>
              <a:gd name="T3" fmla="*/ 2147483646 h 103"/>
              <a:gd name="T4" fmla="*/ 2147483646 w 93"/>
              <a:gd name="T5" fmla="*/ 2147483646 h 103"/>
              <a:gd name="T6" fmla="*/ 2147483646 w 93"/>
              <a:gd name="T7" fmla="*/ 2147483646 h 103"/>
              <a:gd name="T8" fmla="*/ 2147483646 w 93"/>
              <a:gd name="T9" fmla="*/ 2147483646 h 103"/>
              <a:gd name="T10" fmla="*/ 2147483646 w 93"/>
              <a:gd name="T11" fmla="*/ 2147483646 h 103"/>
              <a:gd name="T12" fmla="*/ 2147483646 w 93"/>
              <a:gd name="T13" fmla="*/ 2147483646 h 103"/>
              <a:gd name="T14" fmla="*/ 2147483646 w 93"/>
              <a:gd name="T15" fmla="*/ 2147483646 h 103"/>
              <a:gd name="T16" fmla="*/ 2147483646 w 93"/>
              <a:gd name="T17" fmla="*/ 2147483646 h 103"/>
              <a:gd name="T18" fmla="*/ 2147483646 w 93"/>
              <a:gd name="T19" fmla="*/ 2147483646 h 103"/>
              <a:gd name="T20" fmla="*/ 2147483646 w 93"/>
              <a:gd name="T21" fmla="*/ 2147483646 h 103"/>
              <a:gd name="T22" fmla="*/ 2147483646 w 93"/>
              <a:gd name="T23" fmla="*/ 2147483646 h 103"/>
              <a:gd name="T24" fmla="*/ 2147483646 w 93"/>
              <a:gd name="T25" fmla="*/ 2147483646 h 103"/>
              <a:gd name="T26" fmla="*/ 2147483646 w 93"/>
              <a:gd name="T27" fmla="*/ 2147483646 h 103"/>
              <a:gd name="T28" fmla="*/ 2147483646 w 93"/>
              <a:gd name="T29" fmla="*/ 2147483646 h 103"/>
              <a:gd name="T30" fmla="*/ 2147483646 w 93"/>
              <a:gd name="T31" fmla="*/ 2147483646 h 103"/>
              <a:gd name="T32" fmla="*/ 2147483646 w 93"/>
              <a:gd name="T33" fmla="*/ 2147483646 h 103"/>
              <a:gd name="T34" fmla="*/ 2147483646 w 93"/>
              <a:gd name="T35" fmla="*/ 2147483646 h 103"/>
              <a:gd name="T36" fmla="*/ 2147483646 w 93"/>
              <a:gd name="T37" fmla="*/ 2147483646 h 103"/>
              <a:gd name="T38" fmla="*/ 2147483646 w 93"/>
              <a:gd name="T39" fmla="*/ 0 h 103"/>
              <a:gd name="T40" fmla="*/ 2147483646 w 93"/>
              <a:gd name="T41" fmla="*/ 0 h 103"/>
              <a:gd name="T42" fmla="*/ 2147483646 w 93"/>
              <a:gd name="T43" fmla="*/ 0 h 103"/>
              <a:gd name="T44" fmla="*/ 2147483646 w 93"/>
              <a:gd name="T45" fmla="*/ 0 h 103"/>
              <a:gd name="T46" fmla="*/ 2147483646 w 93"/>
              <a:gd name="T47" fmla="*/ 2147483646 h 103"/>
              <a:gd name="T48" fmla="*/ 2147483646 w 93"/>
              <a:gd name="T49" fmla="*/ 2147483646 h 103"/>
              <a:gd name="T50" fmla="*/ 0 w 93"/>
              <a:gd name="T51" fmla="*/ 2147483646 h 103"/>
              <a:gd name="T52" fmla="*/ 0 w 93"/>
              <a:gd name="T53" fmla="*/ 2147483646 h 103"/>
              <a:gd name="T54" fmla="*/ 0 w 93"/>
              <a:gd name="T55" fmla="*/ 2147483646 h 103"/>
              <a:gd name="T56" fmla="*/ 0 w 93"/>
              <a:gd name="T57" fmla="*/ 2147483646 h 103"/>
              <a:gd name="T58" fmla="*/ 0 w 93"/>
              <a:gd name="T59" fmla="*/ 2147483646 h 103"/>
              <a:gd name="T60" fmla="*/ 0 w 93"/>
              <a:gd name="T61" fmla="*/ 2147483646 h 103"/>
              <a:gd name="T62" fmla="*/ 2147483646 w 93"/>
              <a:gd name="T63" fmla="*/ 2147483646 h 103"/>
              <a:gd name="T64" fmla="*/ 2147483646 w 93"/>
              <a:gd name="T65" fmla="*/ 2147483646 h 103"/>
              <a:gd name="T66" fmla="*/ 2147483646 w 93"/>
              <a:gd name="T67" fmla="*/ 2147483646 h 103"/>
              <a:gd name="T68" fmla="*/ 2147483646 w 93"/>
              <a:gd name="T69" fmla="*/ 2147483646 h 103"/>
              <a:gd name="T70" fmla="*/ 2147483646 w 93"/>
              <a:gd name="T71" fmla="*/ 2147483646 h 103"/>
              <a:gd name="T72" fmla="*/ 2147483646 w 93"/>
              <a:gd name="T73" fmla="*/ 2147483646 h 103"/>
              <a:gd name="T74" fmla="*/ 2147483646 w 93"/>
              <a:gd name="T75" fmla="*/ 2147483646 h 103"/>
              <a:gd name="T76" fmla="*/ 2147483646 w 93"/>
              <a:gd name="T77" fmla="*/ 2147483646 h 103"/>
              <a:gd name="T78" fmla="*/ 2147483646 w 93"/>
              <a:gd name="T79" fmla="*/ 2147483646 h 103"/>
              <a:gd name="T80" fmla="*/ 2147483646 w 93"/>
              <a:gd name="T81" fmla="*/ 2147483646 h 103"/>
              <a:gd name="T82" fmla="*/ 2147483646 w 93"/>
              <a:gd name="T83" fmla="*/ 2147483646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3">
                <a:moveTo>
                  <a:pt x="93" y="103"/>
                </a:moveTo>
                <a:lnTo>
                  <a:pt x="93" y="92"/>
                </a:lnTo>
                <a:lnTo>
                  <a:pt x="93" y="80"/>
                </a:lnTo>
                <a:lnTo>
                  <a:pt x="93" y="69"/>
                </a:lnTo>
                <a:lnTo>
                  <a:pt x="93" y="57"/>
                </a:lnTo>
                <a:lnTo>
                  <a:pt x="83" y="46"/>
                </a:lnTo>
                <a:lnTo>
                  <a:pt x="83" y="34"/>
                </a:lnTo>
                <a:lnTo>
                  <a:pt x="72" y="23"/>
                </a:lnTo>
                <a:lnTo>
                  <a:pt x="72" y="11"/>
                </a:lnTo>
                <a:lnTo>
                  <a:pt x="62" y="11"/>
                </a:lnTo>
                <a:lnTo>
                  <a:pt x="52" y="11"/>
                </a:lnTo>
                <a:lnTo>
                  <a:pt x="41" y="11"/>
                </a:lnTo>
                <a:lnTo>
                  <a:pt x="31" y="11"/>
                </a:lnTo>
                <a:lnTo>
                  <a:pt x="21" y="11"/>
                </a:lnTo>
                <a:lnTo>
                  <a:pt x="21" y="0"/>
                </a:lnTo>
                <a:lnTo>
                  <a:pt x="10" y="0"/>
                </a:lnTo>
                <a:lnTo>
                  <a:pt x="10" y="11"/>
                </a:lnTo>
                <a:lnTo>
                  <a:pt x="0" y="11"/>
                </a:lnTo>
                <a:lnTo>
                  <a:pt x="0" y="23"/>
                </a:lnTo>
                <a:lnTo>
                  <a:pt x="10" y="23"/>
                </a:lnTo>
                <a:lnTo>
                  <a:pt x="21" y="34"/>
                </a:lnTo>
                <a:lnTo>
                  <a:pt x="31" y="46"/>
                </a:lnTo>
                <a:lnTo>
                  <a:pt x="41" y="46"/>
                </a:lnTo>
                <a:lnTo>
                  <a:pt x="52" y="57"/>
                </a:lnTo>
                <a:lnTo>
                  <a:pt x="62" y="69"/>
                </a:lnTo>
                <a:lnTo>
                  <a:pt x="72" y="69"/>
                </a:lnTo>
                <a:lnTo>
                  <a:pt x="72" y="80"/>
                </a:lnTo>
                <a:lnTo>
                  <a:pt x="83" y="92"/>
                </a:lnTo>
                <a:lnTo>
                  <a:pt x="93"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8970" name="Freeform 10"/>
          <p:cNvSpPr>
            <a:spLocks/>
          </p:cNvSpPr>
          <p:nvPr/>
        </p:nvSpPr>
        <p:spPr bwMode="auto">
          <a:xfrm>
            <a:off x="1190625" y="3748088"/>
            <a:ext cx="87313" cy="55562"/>
          </a:xfrm>
          <a:custGeom>
            <a:avLst/>
            <a:gdLst>
              <a:gd name="T0" fmla="*/ 2147483646 w 52"/>
              <a:gd name="T1" fmla="*/ 0 h 34"/>
              <a:gd name="T2" fmla="*/ 2147483646 w 52"/>
              <a:gd name="T3" fmla="*/ 0 h 34"/>
              <a:gd name="T4" fmla="*/ 2147483646 w 52"/>
              <a:gd name="T5" fmla="*/ 2147483646 h 34"/>
              <a:gd name="T6" fmla="*/ 2147483646 w 52"/>
              <a:gd name="T7" fmla="*/ 2147483646 h 34"/>
              <a:gd name="T8" fmla="*/ 2147483646 w 52"/>
              <a:gd name="T9" fmla="*/ 2147483646 h 34"/>
              <a:gd name="T10" fmla="*/ 2147483646 w 52"/>
              <a:gd name="T11" fmla="*/ 2147483646 h 34"/>
              <a:gd name="T12" fmla="*/ 2147483646 w 52"/>
              <a:gd name="T13" fmla="*/ 2147483646 h 34"/>
              <a:gd name="T14" fmla="*/ 0 w 52"/>
              <a:gd name="T15" fmla="*/ 2147483646 h 34"/>
              <a:gd name="T16" fmla="*/ 0 w 52"/>
              <a:gd name="T17" fmla="*/ 2147483646 h 34"/>
              <a:gd name="T18" fmla="*/ 0 w 52"/>
              <a:gd name="T19" fmla="*/ 2147483646 h 34"/>
              <a:gd name="T20" fmla="*/ 0 w 52"/>
              <a:gd name="T21" fmla="*/ 2147483646 h 34"/>
              <a:gd name="T22" fmla="*/ 2147483646 w 52"/>
              <a:gd name="T23" fmla="*/ 2147483646 h 34"/>
              <a:gd name="T24" fmla="*/ 2147483646 w 52"/>
              <a:gd name="T25" fmla="*/ 2147483646 h 34"/>
              <a:gd name="T26" fmla="*/ 2147483646 w 52"/>
              <a:gd name="T27" fmla="*/ 2147483646 h 34"/>
              <a:gd name="T28" fmla="*/ 2147483646 w 52"/>
              <a:gd name="T29" fmla="*/ 2147483646 h 34"/>
              <a:gd name="T30" fmla="*/ 2147483646 w 52"/>
              <a:gd name="T31" fmla="*/ 2147483646 h 34"/>
              <a:gd name="T32" fmla="*/ 2147483646 w 52"/>
              <a:gd name="T33" fmla="*/ 2147483646 h 34"/>
              <a:gd name="T34" fmla="*/ 2147483646 w 52"/>
              <a:gd name="T35" fmla="*/ 2147483646 h 34"/>
              <a:gd name="T36" fmla="*/ 2147483646 w 52"/>
              <a:gd name="T37" fmla="*/ 2147483646 h 34"/>
              <a:gd name="T38" fmla="*/ 2147483646 w 52"/>
              <a:gd name="T39" fmla="*/ 2147483646 h 34"/>
              <a:gd name="T40" fmla="*/ 2147483646 w 52"/>
              <a:gd name="T41" fmla="*/ 0 h 34"/>
              <a:gd name="T42" fmla="*/ 2147483646 w 52"/>
              <a:gd name="T43" fmla="*/ 0 h 34"/>
              <a:gd name="T44" fmla="*/ 2147483646 w 52"/>
              <a:gd name="T45" fmla="*/ 0 h 34"/>
              <a:gd name="T46" fmla="*/ 2147483646 w 52"/>
              <a:gd name="T47" fmla="*/ 0 h 34"/>
              <a:gd name="T48" fmla="*/ 2147483646 w 52"/>
              <a:gd name="T49" fmla="*/ 0 h 34"/>
              <a:gd name="T50" fmla="*/ 2147483646 w 52"/>
              <a:gd name="T51" fmla="*/ 0 h 34"/>
              <a:gd name="T52" fmla="*/ 2147483646 w 52"/>
              <a:gd name="T53" fmla="*/ 0 h 34"/>
              <a:gd name="T54" fmla="*/ 2147483646 w 52"/>
              <a:gd name="T55" fmla="*/ 0 h 34"/>
              <a:gd name="T56" fmla="*/ 2147483646 w 52"/>
              <a:gd name="T57" fmla="*/ 0 h 34"/>
              <a:gd name="T58" fmla="*/ 2147483646 w 52"/>
              <a:gd name="T59" fmla="*/ 0 h 34"/>
              <a:gd name="T60" fmla="*/ 2147483646 w 52"/>
              <a:gd name="T61" fmla="*/ 0 h 34"/>
              <a:gd name="T62" fmla="*/ 2147483646 w 52"/>
              <a:gd name="T63" fmla="*/ 0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 h="34">
                <a:moveTo>
                  <a:pt x="21" y="0"/>
                </a:moveTo>
                <a:lnTo>
                  <a:pt x="21" y="0"/>
                </a:lnTo>
                <a:lnTo>
                  <a:pt x="10" y="11"/>
                </a:lnTo>
                <a:lnTo>
                  <a:pt x="10" y="23"/>
                </a:lnTo>
                <a:lnTo>
                  <a:pt x="0" y="23"/>
                </a:lnTo>
                <a:lnTo>
                  <a:pt x="0" y="34"/>
                </a:lnTo>
                <a:lnTo>
                  <a:pt x="10" y="34"/>
                </a:lnTo>
                <a:lnTo>
                  <a:pt x="10" y="23"/>
                </a:lnTo>
                <a:lnTo>
                  <a:pt x="21" y="23"/>
                </a:lnTo>
                <a:lnTo>
                  <a:pt x="31" y="11"/>
                </a:lnTo>
                <a:lnTo>
                  <a:pt x="41" y="11"/>
                </a:lnTo>
                <a:lnTo>
                  <a:pt x="52" y="0"/>
                </a:lnTo>
                <a:lnTo>
                  <a:pt x="41" y="0"/>
                </a:lnTo>
                <a:lnTo>
                  <a:pt x="31" y="0"/>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8971" name="Freeform 11"/>
          <p:cNvSpPr>
            <a:spLocks/>
          </p:cNvSpPr>
          <p:nvPr/>
        </p:nvSpPr>
        <p:spPr bwMode="auto">
          <a:xfrm>
            <a:off x="349250" y="3822700"/>
            <a:ext cx="227013" cy="147638"/>
          </a:xfrm>
          <a:custGeom>
            <a:avLst/>
            <a:gdLst>
              <a:gd name="T0" fmla="*/ 2147483646 w 134"/>
              <a:gd name="T1" fmla="*/ 2147483646 h 91"/>
              <a:gd name="T2" fmla="*/ 2147483646 w 134"/>
              <a:gd name="T3" fmla="*/ 2147483646 h 91"/>
              <a:gd name="T4" fmla="*/ 2147483646 w 134"/>
              <a:gd name="T5" fmla="*/ 2147483646 h 91"/>
              <a:gd name="T6" fmla="*/ 2147483646 w 134"/>
              <a:gd name="T7" fmla="*/ 2147483646 h 91"/>
              <a:gd name="T8" fmla="*/ 2147483646 w 134"/>
              <a:gd name="T9" fmla="*/ 2147483646 h 91"/>
              <a:gd name="T10" fmla="*/ 2147483646 w 134"/>
              <a:gd name="T11" fmla="*/ 2147483646 h 91"/>
              <a:gd name="T12" fmla="*/ 2147483646 w 134"/>
              <a:gd name="T13" fmla="*/ 2147483646 h 91"/>
              <a:gd name="T14" fmla="*/ 2147483646 w 134"/>
              <a:gd name="T15" fmla="*/ 2147483646 h 91"/>
              <a:gd name="T16" fmla="*/ 2147483646 w 134"/>
              <a:gd name="T17" fmla="*/ 2147483646 h 91"/>
              <a:gd name="T18" fmla="*/ 2147483646 w 134"/>
              <a:gd name="T19" fmla="*/ 2147483646 h 91"/>
              <a:gd name="T20" fmla="*/ 2147483646 w 134"/>
              <a:gd name="T21" fmla="*/ 2147483646 h 91"/>
              <a:gd name="T22" fmla="*/ 2147483646 w 134"/>
              <a:gd name="T23" fmla="*/ 2147483646 h 91"/>
              <a:gd name="T24" fmla="*/ 2147483646 w 134"/>
              <a:gd name="T25" fmla="*/ 2147483646 h 91"/>
              <a:gd name="T26" fmla="*/ 2147483646 w 134"/>
              <a:gd name="T27" fmla="*/ 2147483646 h 91"/>
              <a:gd name="T28" fmla="*/ 2147483646 w 134"/>
              <a:gd name="T29" fmla="*/ 2147483646 h 91"/>
              <a:gd name="T30" fmla="*/ 2147483646 w 134"/>
              <a:gd name="T31" fmla="*/ 2147483646 h 91"/>
              <a:gd name="T32" fmla="*/ 2147483646 w 134"/>
              <a:gd name="T33" fmla="*/ 0 h 91"/>
              <a:gd name="T34" fmla="*/ 2147483646 w 134"/>
              <a:gd name="T35" fmla="*/ 0 h 91"/>
              <a:gd name="T36" fmla="*/ 2147483646 w 134"/>
              <a:gd name="T37" fmla="*/ 0 h 91"/>
              <a:gd name="T38" fmla="*/ 2147483646 w 134"/>
              <a:gd name="T39" fmla="*/ 0 h 91"/>
              <a:gd name="T40" fmla="*/ 2147483646 w 134"/>
              <a:gd name="T41" fmla="*/ 0 h 91"/>
              <a:gd name="T42" fmla="*/ 2147483646 w 134"/>
              <a:gd name="T43" fmla="*/ 2147483646 h 91"/>
              <a:gd name="T44" fmla="*/ 2147483646 w 134"/>
              <a:gd name="T45" fmla="*/ 2147483646 h 91"/>
              <a:gd name="T46" fmla="*/ 2147483646 w 134"/>
              <a:gd name="T47" fmla="*/ 2147483646 h 91"/>
              <a:gd name="T48" fmla="*/ 2147483646 w 134"/>
              <a:gd name="T49" fmla="*/ 2147483646 h 91"/>
              <a:gd name="T50" fmla="*/ 2147483646 w 134"/>
              <a:gd name="T51" fmla="*/ 2147483646 h 91"/>
              <a:gd name="T52" fmla="*/ 0 w 134"/>
              <a:gd name="T53" fmla="*/ 2147483646 h 91"/>
              <a:gd name="T54" fmla="*/ 0 w 134"/>
              <a:gd name="T55" fmla="*/ 2147483646 h 91"/>
              <a:gd name="T56" fmla="*/ 0 w 134"/>
              <a:gd name="T57" fmla="*/ 2147483646 h 91"/>
              <a:gd name="T58" fmla="*/ 0 w 134"/>
              <a:gd name="T59" fmla="*/ 2147483646 h 91"/>
              <a:gd name="T60" fmla="*/ 0 w 134"/>
              <a:gd name="T61" fmla="*/ 2147483646 h 91"/>
              <a:gd name="T62" fmla="*/ 0 w 134"/>
              <a:gd name="T63" fmla="*/ 2147483646 h 91"/>
              <a:gd name="T64" fmla="*/ 2147483646 w 134"/>
              <a:gd name="T65" fmla="*/ 2147483646 h 91"/>
              <a:gd name="T66" fmla="*/ 2147483646 w 134"/>
              <a:gd name="T67" fmla="*/ 2147483646 h 91"/>
              <a:gd name="T68" fmla="*/ 2147483646 w 134"/>
              <a:gd name="T69" fmla="*/ 2147483646 h 91"/>
              <a:gd name="T70" fmla="*/ 2147483646 w 134"/>
              <a:gd name="T71" fmla="*/ 2147483646 h 91"/>
              <a:gd name="T72" fmla="*/ 2147483646 w 134"/>
              <a:gd name="T73" fmla="*/ 2147483646 h 91"/>
              <a:gd name="T74" fmla="*/ 2147483646 w 134"/>
              <a:gd name="T75" fmla="*/ 2147483646 h 91"/>
              <a:gd name="T76" fmla="*/ 2147483646 w 134"/>
              <a:gd name="T77" fmla="*/ 2147483646 h 91"/>
              <a:gd name="T78" fmla="*/ 2147483646 w 134"/>
              <a:gd name="T79" fmla="*/ 2147483646 h 91"/>
              <a:gd name="T80" fmla="*/ 2147483646 w 134"/>
              <a:gd name="T81" fmla="*/ 2147483646 h 91"/>
              <a:gd name="T82" fmla="*/ 2147483646 w 134"/>
              <a:gd name="T83" fmla="*/ 2147483646 h 91"/>
              <a:gd name="T84" fmla="*/ 2147483646 w 134"/>
              <a:gd name="T85" fmla="*/ 2147483646 h 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4" h="91">
                <a:moveTo>
                  <a:pt x="134" y="91"/>
                </a:moveTo>
                <a:lnTo>
                  <a:pt x="134" y="91"/>
                </a:lnTo>
                <a:lnTo>
                  <a:pt x="134" y="80"/>
                </a:lnTo>
                <a:lnTo>
                  <a:pt x="134" y="68"/>
                </a:lnTo>
                <a:lnTo>
                  <a:pt x="124" y="57"/>
                </a:lnTo>
                <a:lnTo>
                  <a:pt x="124" y="45"/>
                </a:lnTo>
                <a:lnTo>
                  <a:pt x="124" y="34"/>
                </a:lnTo>
                <a:lnTo>
                  <a:pt x="114" y="34"/>
                </a:lnTo>
                <a:lnTo>
                  <a:pt x="114" y="23"/>
                </a:lnTo>
                <a:lnTo>
                  <a:pt x="103" y="23"/>
                </a:lnTo>
                <a:lnTo>
                  <a:pt x="93" y="11"/>
                </a:lnTo>
                <a:lnTo>
                  <a:pt x="83" y="11"/>
                </a:lnTo>
                <a:lnTo>
                  <a:pt x="72" y="11"/>
                </a:lnTo>
                <a:lnTo>
                  <a:pt x="72" y="0"/>
                </a:lnTo>
                <a:lnTo>
                  <a:pt x="62" y="0"/>
                </a:lnTo>
                <a:lnTo>
                  <a:pt x="52" y="0"/>
                </a:lnTo>
                <a:lnTo>
                  <a:pt x="41" y="0"/>
                </a:lnTo>
                <a:lnTo>
                  <a:pt x="31" y="0"/>
                </a:lnTo>
                <a:lnTo>
                  <a:pt x="21" y="11"/>
                </a:lnTo>
                <a:lnTo>
                  <a:pt x="10" y="23"/>
                </a:lnTo>
                <a:lnTo>
                  <a:pt x="10" y="34"/>
                </a:lnTo>
                <a:lnTo>
                  <a:pt x="0" y="34"/>
                </a:lnTo>
                <a:lnTo>
                  <a:pt x="0" y="45"/>
                </a:lnTo>
                <a:lnTo>
                  <a:pt x="0" y="57"/>
                </a:lnTo>
                <a:lnTo>
                  <a:pt x="0" y="68"/>
                </a:lnTo>
                <a:lnTo>
                  <a:pt x="0" y="57"/>
                </a:lnTo>
                <a:lnTo>
                  <a:pt x="21" y="57"/>
                </a:lnTo>
                <a:lnTo>
                  <a:pt x="31" y="57"/>
                </a:lnTo>
                <a:lnTo>
                  <a:pt x="41" y="57"/>
                </a:lnTo>
                <a:lnTo>
                  <a:pt x="62" y="57"/>
                </a:lnTo>
                <a:lnTo>
                  <a:pt x="72" y="57"/>
                </a:lnTo>
                <a:lnTo>
                  <a:pt x="83" y="68"/>
                </a:lnTo>
                <a:lnTo>
                  <a:pt x="103" y="68"/>
                </a:lnTo>
                <a:lnTo>
                  <a:pt x="114" y="80"/>
                </a:lnTo>
                <a:lnTo>
                  <a:pt x="124" y="91"/>
                </a:lnTo>
                <a:lnTo>
                  <a:pt x="134"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8972" name="Freeform 12"/>
          <p:cNvSpPr>
            <a:spLocks noEditPoints="1"/>
          </p:cNvSpPr>
          <p:nvPr/>
        </p:nvSpPr>
        <p:spPr bwMode="auto">
          <a:xfrm flipH="1">
            <a:off x="5437188" y="4244975"/>
            <a:ext cx="963612" cy="1317625"/>
          </a:xfrm>
          <a:custGeom>
            <a:avLst/>
            <a:gdLst>
              <a:gd name="T0" fmla="*/ 2147483646 w 569"/>
              <a:gd name="T1" fmla="*/ 2147483646 h 814"/>
              <a:gd name="T2" fmla="*/ 2147483646 w 569"/>
              <a:gd name="T3" fmla="*/ 2147483646 h 814"/>
              <a:gd name="T4" fmla="*/ 2147483646 w 569"/>
              <a:gd name="T5" fmla="*/ 2147483646 h 814"/>
              <a:gd name="T6" fmla="*/ 2147483646 w 569"/>
              <a:gd name="T7" fmla="*/ 2147483646 h 814"/>
              <a:gd name="T8" fmla="*/ 2147483646 w 569"/>
              <a:gd name="T9" fmla="*/ 2147483646 h 814"/>
              <a:gd name="T10" fmla="*/ 2147483646 w 569"/>
              <a:gd name="T11" fmla="*/ 2147483646 h 814"/>
              <a:gd name="T12" fmla="*/ 2147483646 w 569"/>
              <a:gd name="T13" fmla="*/ 2147483646 h 814"/>
              <a:gd name="T14" fmla="*/ 2147483646 w 569"/>
              <a:gd name="T15" fmla="*/ 2147483646 h 814"/>
              <a:gd name="T16" fmla="*/ 2147483646 w 569"/>
              <a:gd name="T17" fmla="*/ 2147483646 h 814"/>
              <a:gd name="T18" fmla="*/ 2147483646 w 569"/>
              <a:gd name="T19" fmla="*/ 2147483646 h 814"/>
              <a:gd name="T20" fmla="*/ 2147483646 w 569"/>
              <a:gd name="T21" fmla="*/ 2147483646 h 814"/>
              <a:gd name="T22" fmla="*/ 2147483646 w 569"/>
              <a:gd name="T23" fmla="*/ 2147483646 h 814"/>
              <a:gd name="T24" fmla="*/ 2147483646 w 569"/>
              <a:gd name="T25" fmla="*/ 2147483646 h 814"/>
              <a:gd name="T26" fmla="*/ 2147483646 w 569"/>
              <a:gd name="T27" fmla="*/ 2147483646 h 814"/>
              <a:gd name="T28" fmla="*/ 2147483646 w 569"/>
              <a:gd name="T29" fmla="*/ 2147483646 h 814"/>
              <a:gd name="T30" fmla="*/ 2147483646 w 569"/>
              <a:gd name="T31" fmla="*/ 2147483646 h 814"/>
              <a:gd name="T32" fmla="*/ 2147483646 w 569"/>
              <a:gd name="T33" fmla="*/ 2147483646 h 814"/>
              <a:gd name="T34" fmla="*/ 2147483646 w 569"/>
              <a:gd name="T35" fmla="*/ 2147483646 h 814"/>
              <a:gd name="T36" fmla="*/ 2147483646 w 569"/>
              <a:gd name="T37" fmla="*/ 2147483646 h 814"/>
              <a:gd name="T38" fmla="*/ 2147483646 w 569"/>
              <a:gd name="T39" fmla="*/ 2147483646 h 814"/>
              <a:gd name="T40" fmla="*/ 2147483646 w 569"/>
              <a:gd name="T41" fmla="*/ 2147483646 h 814"/>
              <a:gd name="T42" fmla="*/ 2147483646 w 569"/>
              <a:gd name="T43" fmla="*/ 2147483646 h 814"/>
              <a:gd name="T44" fmla="*/ 2147483646 w 569"/>
              <a:gd name="T45" fmla="*/ 2147483646 h 814"/>
              <a:gd name="T46" fmla="*/ 2147483646 w 569"/>
              <a:gd name="T47" fmla="*/ 2147483646 h 814"/>
              <a:gd name="T48" fmla="*/ 2147483646 w 569"/>
              <a:gd name="T49" fmla="*/ 2147483646 h 814"/>
              <a:gd name="T50" fmla="*/ 2147483646 w 569"/>
              <a:gd name="T51" fmla="*/ 2147483646 h 814"/>
              <a:gd name="T52" fmla="*/ 2147483646 w 569"/>
              <a:gd name="T53" fmla="*/ 2147483646 h 814"/>
              <a:gd name="T54" fmla="*/ 2147483646 w 569"/>
              <a:gd name="T55" fmla="*/ 2147483646 h 814"/>
              <a:gd name="T56" fmla="*/ 2147483646 w 569"/>
              <a:gd name="T57" fmla="*/ 2147483646 h 814"/>
              <a:gd name="T58" fmla="*/ 2147483646 w 569"/>
              <a:gd name="T59" fmla="*/ 2147483646 h 814"/>
              <a:gd name="T60" fmla="*/ 2147483646 w 569"/>
              <a:gd name="T61" fmla="*/ 2147483646 h 814"/>
              <a:gd name="T62" fmla="*/ 2147483646 w 569"/>
              <a:gd name="T63" fmla="*/ 2147483646 h 814"/>
              <a:gd name="T64" fmla="*/ 2147483646 w 569"/>
              <a:gd name="T65" fmla="*/ 2147483646 h 814"/>
              <a:gd name="T66" fmla="*/ 2147483646 w 569"/>
              <a:gd name="T67" fmla="*/ 2147483646 h 814"/>
              <a:gd name="T68" fmla="*/ 2147483646 w 569"/>
              <a:gd name="T69" fmla="*/ 2147483646 h 814"/>
              <a:gd name="T70" fmla="*/ 2147483646 w 569"/>
              <a:gd name="T71" fmla="*/ 2147483646 h 814"/>
              <a:gd name="T72" fmla="*/ 2147483646 w 569"/>
              <a:gd name="T73" fmla="*/ 2147483646 h 814"/>
              <a:gd name="T74" fmla="*/ 2147483646 w 569"/>
              <a:gd name="T75" fmla="*/ 2147483646 h 814"/>
              <a:gd name="T76" fmla="*/ 2147483646 w 569"/>
              <a:gd name="T77" fmla="*/ 2147483646 h 814"/>
              <a:gd name="T78" fmla="*/ 2147483646 w 569"/>
              <a:gd name="T79" fmla="*/ 2147483646 h 814"/>
              <a:gd name="T80" fmla="*/ 2147483646 w 569"/>
              <a:gd name="T81" fmla="*/ 2147483646 h 814"/>
              <a:gd name="T82" fmla="*/ 2147483646 w 569"/>
              <a:gd name="T83" fmla="*/ 2147483646 h 814"/>
              <a:gd name="T84" fmla="*/ 2147483646 w 569"/>
              <a:gd name="T85" fmla="*/ 2147483646 h 814"/>
              <a:gd name="T86" fmla="*/ 2147483646 w 569"/>
              <a:gd name="T87" fmla="*/ 2147483646 h 814"/>
              <a:gd name="T88" fmla="*/ 2147483646 w 569"/>
              <a:gd name="T89" fmla="*/ 2147483646 h 814"/>
              <a:gd name="T90" fmla="*/ 2147483646 w 569"/>
              <a:gd name="T91" fmla="*/ 2147483646 h 814"/>
              <a:gd name="T92" fmla="*/ 2147483646 w 569"/>
              <a:gd name="T93" fmla="*/ 2147483646 h 814"/>
              <a:gd name="T94" fmla="*/ 2147483646 w 569"/>
              <a:gd name="T95" fmla="*/ 2147483646 h 814"/>
              <a:gd name="T96" fmla="*/ 2147483646 w 569"/>
              <a:gd name="T97" fmla="*/ 2147483646 h 814"/>
              <a:gd name="T98" fmla="*/ 2147483646 w 569"/>
              <a:gd name="T99" fmla="*/ 2147483646 h 814"/>
              <a:gd name="T100" fmla="*/ 2147483646 w 569"/>
              <a:gd name="T101" fmla="*/ 2147483646 h 814"/>
              <a:gd name="T102" fmla="*/ 2147483646 w 569"/>
              <a:gd name="T103" fmla="*/ 2147483646 h 814"/>
              <a:gd name="T104" fmla="*/ 2147483646 w 569"/>
              <a:gd name="T105" fmla="*/ 2147483646 h 814"/>
              <a:gd name="T106" fmla="*/ 2147483646 w 569"/>
              <a:gd name="T107" fmla="*/ 2147483646 h 814"/>
              <a:gd name="T108" fmla="*/ 2147483646 w 569"/>
              <a:gd name="T109" fmla="*/ 2147483646 h 814"/>
              <a:gd name="T110" fmla="*/ 2147483646 w 569"/>
              <a:gd name="T111" fmla="*/ 2147483646 h 814"/>
              <a:gd name="T112" fmla="*/ 2147483646 w 569"/>
              <a:gd name="T113" fmla="*/ 2147483646 h 814"/>
              <a:gd name="T114" fmla="*/ 2147483646 w 569"/>
              <a:gd name="T115" fmla="*/ 2147483646 h 814"/>
              <a:gd name="T116" fmla="*/ 2147483646 w 569"/>
              <a:gd name="T117" fmla="*/ 2147483646 h 814"/>
              <a:gd name="T118" fmla="*/ 2147483646 w 569"/>
              <a:gd name="T119" fmla="*/ 2147483646 h 8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9" h="814">
                <a:moveTo>
                  <a:pt x="176" y="482"/>
                </a:moveTo>
                <a:lnTo>
                  <a:pt x="186" y="482"/>
                </a:lnTo>
                <a:lnTo>
                  <a:pt x="186" y="493"/>
                </a:lnTo>
                <a:lnTo>
                  <a:pt x="197" y="493"/>
                </a:lnTo>
                <a:lnTo>
                  <a:pt x="207" y="505"/>
                </a:lnTo>
                <a:lnTo>
                  <a:pt x="217" y="505"/>
                </a:lnTo>
                <a:lnTo>
                  <a:pt x="217" y="516"/>
                </a:lnTo>
                <a:lnTo>
                  <a:pt x="207" y="528"/>
                </a:lnTo>
                <a:lnTo>
                  <a:pt x="238" y="550"/>
                </a:lnTo>
                <a:lnTo>
                  <a:pt x="228" y="550"/>
                </a:lnTo>
                <a:lnTo>
                  <a:pt x="217" y="550"/>
                </a:lnTo>
                <a:lnTo>
                  <a:pt x="217" y="562"/>
                </a:lnTo>
                <a:lnTo>
                  <a:pt x="217" y="573"/>
                </a:lnTo>
                <a:lnTo>
                  <a:pt x="217" y="585"/>
                </a:lnTo>
                <a:lnTo>
                  <a:pt x="207" y="596"/>
                </a:lnTo>
                <a:lnTo>
                  <a:pt x="207" y="585"/>
                </a:lnTo>
                <a:lnTo>
                  <a:pt x="197" y="585"/>
                </a:lnTo>
                <a:lnTo>
                  <a:pt x="197" y="573"/>
                </a:lnTo>
                <a:lnTo>
                  <a:pt x="197" y="562"/>
                </a:lnTo>
                <a:lnTo>
                  <a:pt x="197" y="550"/>
                </a:lnTo>
                <a:lnTo>
                  <a:pt x="186" y="550"/>
                </a:lnTo>
                <a:lnTo>
                  <a:pt x="186" y="539"/>
                </a:lnTo>
                <a:lnTo>
                  <a:pt x="186" y="528"/>
                </a:lnTo>
                <a:lnTo>
                  <a:pt x="176" y="528"/>
                </a:lnTo>
                <a:lnTo>
                  <a:pt x="176" y="516"/>
                </a:lnTo>
                <a:lnTo>
                  <a:pt x="165" y="516"/>
                </a:lnTo>
                <a:lnTo>
                  <a:pt x="155" y="516"/>
                </a:lnTo>
                <a:lnTo>
                  <a:pt x="145" y="516"/>
                </a:lnTo>
                <a:lnTo>
                  <a:pt x="145" y="528"/>
                </a:lnTo>
                <a:lnTo>
                  <a:pt x="134" y="528"/>
                </a:lnTo>
                <a:lnTo>
                  <a:pt x="124" y="528"/>
                </a:lnTo>
                <a:lnTo>
                  <a:pt x="134" y="539"/>
                </a:lnTo>
                <a:lnTo>
                  <a:pt x="134" y="550"/>
                </a:lnTo>
                <a:lnTo>
                  <a:pt x="145" y="562"/>
                </a:lnTo>
                <a:lnTo>
                  <a:pt x="134" y="562"/>
                </a:lnTo>
                <a:lnTo>
                  <a:pt x="134" y="573"/>
                </a:lnTo>
                <a:lnTo>
                  <a:pt x="124" y="573"/>
                </a:lnTo>
                <a:lnTo>
                  <a:pt x="114" y="573"/>
                </a:lnTo>
                <a:lnTo>
                  <a:pt x="114" y="585"/>
                </a:lnTo>
                <a:lnTo>
                  <a:pt x="114" y="596"/>
                </a:lnTo>
                <a:lnTo>
                  <a:pt x="124" y="596"/>
                </a:lnTo>
                <a:lnTo>
                  <a:pt x="134" y="585"/>
                </a:lnTo>
                <a:lnTo>
                  <a:pt x="134" y="596"/>
                </a:lnTo>
                <a:lnTo>
                  <a:pt x="145" y="596"/>
                </a:lnTo>
                <a:lnTo>
                  <a:pt x="145" y="608"/>
                </a:lnTo>
                <a:lnTo>
                  <a:pt x="134" y="608"/>
                </a:lnTo>
                <a:lnTo>
                  <a:pt x="134" y="619"/>
                </a:lnTo>
                <a:lnTo>
                  <a:pt x="124" y="619"/>
                </a:lnTo>
                <a:lnTo>
                  <a:pt x="124" y="631"/>
                </a:lnTo>
                <a:lnTo>
                  <a:pt x="124" y="642"/>
                </a:lnTo>
                <a:lnTo>
                  <a:pt x="134" y="642"/>
                </a:lnTo>
                <a:lnTo>
                  <a:pt x="145" y="642"/>
                </a:lnTo>
                <a:lnTo>
                  <a:pt x="155" y="642"/>
                </a:lnTo>
                <a:lnTo>
                  <a:pt x="165" y="642"/>
                </a:lnTo>
                <a:lnTo>
                  <a:pt x="165" y="654"/>
                </a:lnTo>
                <a:lnTo>
                  <a:pt x="155" y="665"/>
                </a:lnTo>
                <a:lnTo>
                  <a:pt x="145" y="665"/>
                </a:lnTo>
                <a:lnTo>
                  <a:pt x="145" y="677"/>
                </a:lnTo>
                <a:lnTo>
                  <a:pt x="145" y="688"/>
                </a:lnTo>
                <a:lnTo>
                  <a:pt x="155" y="688"/>
                </a:lnTo>
                <a:lnTo>
                  <a:pt x="165" y="688"/>
                </a:lnTo>
                <a:lnTo>
                  <a:pt x="165" y="700"/>
                </a:lnTo>
                <a:lnTo>
                  <a:pt x="155" y="711"/>
                </a:lnTo>
                <a:lnTo>
                  <a:pt x="155" y="723"/>
                </a:lnTo>
                <a:lnTo>
                  <a:pt x="155" y="734"/>
                </a:lnTo>
                <a:lnTo>
                  <a:pt x="165" y="746"/>
                </a:lnTo>
                <a:lnTo>
                  <a:pt x="165" y="757"/>
                </a:lnTo>
                <a:lnTo>
                  <a:pt x="176" y="769"/>
                </a:lnTo>
                <a:lnTo>
                  <a:pt x="186" y="769"/>
                </a:lnTo>
                <a:lnTo>
                  <a:pt x="197" y="780"/>
                </a:lnTo>
                <a:lnTo>
                  <a:pt x="207" y="780"/>
                </a:lnTo>
                <a:lnTo>
                  <a:pt x="217" y="780"/>
                </a:lnTo>
                <a:lnTo>
                  <a:pt x="228" y="780"/>
                </a:lnTo>
                <a:lnTo>
                  <a:pt x="238" y="780"/>
                </a:lnTo>
                <a:lnTo>
                  <a:pt x="248" y="769"/>
                </a:lnTo>
                <a:lnTo>
                  <a:pt x="259" y="769"/>
                </a:lnTo>
                <a:lnTo>
                  <a:pt x="269" y="769"/>
                </a:lnTo>
                <a:lnTo>
                  <a:pt x="279" y="769"/>
                </a:lnTo>
                <a:lnTo>
                  <a:pt x="290" y="769"/>
                </a:lnTo>
                <a:lnTo>
                  <a:pt x="300" y="769"/>
                </a:lnTo>
                <a:lnTo>
                  <a:pt x="310" y="769"/>
                </a:lnTo>
                <a:lnTo>
                  <a:pt x="321" y="780"/>
                </a:lnTo>
                <a:lnTo>
                  <a:pt x="331" y="791"/>
                </a:lnTo>
                <a:lnTo>
                  <a:pt x="342" y="791"/>
                </a:lnTo>
                <a:lnTo>
                  <a:pt x="342" y="803"/>
                </a:lnTo>
                <a:lnTo>
                  <a:pt x="352" y="803"/>
                </a:lnTo>
                <a:lnTo>
                  <a:pt x="362" y="814"/>
                </a:lnTo>
                <a:lnTo>
                  <a:pt x="373" y="814"/>
                </a:lnTo>
                <a:lnTo>
                  <a:pt x="383" y="814"/>
                </a:lnTo>
                <a:lnTo>
                  <a:pt x="393" y="814"/>
                </a:lnTo>
                <a:lnTo>
                  <a:pt x="404" y="814"/>
                </a:lnTo>
                <a:lnTo>
                  <a:pt x="414" y="803"/>
                </a:lnTo>
                <a:lnTo>
                  <a:pt x="424" y="803"/>
                </a:lnTo>
                <a:lnTo>
                  <a:pt x="445" y="803"/>
                </a:lnTo>
                <a:lnTo>
                  <a:pt x="455" y="791"/>
                </a:lnTo>
                <a:lnTo>
                  <a:pt x="466" y="791"/>
                </a:lnTo>
                <a:lnTo>
                  <a:pt x="476" y="780"/>
                </a:lnTo>
                <a:lnTo>
                  <a:pt x="487" y="780"/>
                </a:lnTo>
                <a:lnTo>
                  <a:pt x="497" y="780"/>
                </a:lnTo>
                <a:lnTo>
                  <a:pt x="507" y="769"/>
                </a:lnTo>
                <a:lnTo>
                  <a:pt x="518" y="746"/>
                </a:lnTo>
                <a:lnTo>
                  <a:pt x="518" y="734"/>
                </a:lnTo>
                <a:lnTo>
                  <a:pt x="518" y="723"/>
                </a:lnTo>
                <a:lnTo>
                  <a:pt x="518" y="711"/>
                </a:lnTo>
                <a:lnTo>
                  <a:pt x="518" y="688"/>
                </a:lnTo>
                <a:lnTo>
                  <a:pt x="518" y="677"/>
                </a:lnTo>
                <a:lnTo>
                  <a:pt x="518" y="665"/>
                </a:lnTo>
                <a:lnTo>
                  <a:pt x="518" y="654"/>
                </a:lnTo>
                <a:lnTo>
                  <a:pt x="528" y="642"/>
                </a:lnTo>
                <a:lnTo>
                  <a:pt x="528" y="631"/>
                </a:lnTo>
                <a:lnTo>
                  <a:pt x="528" y="619"/>
                </a:lnTo>
                <a:lnTo>
                  <a:pt x="528" y="608"/>
                </a:lnTo>
                <a:lnTo>
                  <a:pt x="518" y="608"/>
                </a:lnTo>
                <a:lnTo>
                  <a:pt x="507" y="608"/>
                </a:lnTo>
                <a:lnTo>
                  <a:pt x="507" y="596"/>
                </a:lnTo>
                <a:lnTo>
                  <a:pt x="497" y="596"/>
                </a:lnTo>
                <a:lnTo>
                  <a:pt x="487" y="596"/>
                </a:lnTo>
                <a:lnTo>
                  <a:pt x="476" y="596"/>
                </a:lnTo>
                <a:lnTo>
                  <a:pt x="466" y="596"/>
                </a:lnTo>
                <a:lnTo>
                  <a:pt x="455" y="608"/>
                </a:lnTo>
                <a:lnTo>
                  <a:pt x="435" y="608"/>
                </a:lnTo>
                <a:lnTo>
                  <a:pt x="424" y="608"/>
                </a:lnTo>
                <a:lnTo>
                  <a:pt x="404" y="619"/>
                </a:lnTo>
                <a:lnTo>
                  <a:pt x="393" y="631"/>
                </a:lnTo>
                <a:lnTo>
                  <a:pt x="383" y="631"/>
                </a:lnTo>
                <a:lnTo>
                  <a:pt x="373" y="642"/>
                </a:lnTo>
                <a:lnTo>
                  <a:pt x="352" y="654"/>
                </a:lnTo>
                <a:lnTo>
                  <a:pt x="342" y="654"/>
                </a:lnTo>
                <a:lnTo>
                  <a:pt x="331" y="642"/>
                </a:lnTo>
                <a:lnTo>
                  <a:pt x="310" y="642"/>
                </a:lnTo>
                <a:lnTo>
                  <a:pt x="300" y="654"/>
                </a:lnTo>
                <a:lnTo>
                  <a:pt x="300" y="665"/>
                </a:lnTo>
                <a:lnTo>
                  <a:pt x="290" y="665"/>
                </a:lnTo>
                <a:lnTo>
                  <a:pt x="290" y="654"/>
                </a:lnTo>
                <a:lnTo>
                  <a:pt x="290" y="642"/>
                </a:lnTo>
                <a:lnTo>
                  <a:pt x="290" y="631"/>
                </a:lnTo>
                <a:lnTo>
                  <a:pt x="290" y="619"/>
                </a:lnTo>
                <a:lnTo>
                  <a:pt x="300" y="619"/>
                </a:lnTo>
                <a:lnTo>
                  <a:pt x="300" y="608"/>
                </a:lnTo>
                <a:lnTo>
                  <a:pt x="310" y="596"/>
                </a:lnTo>
                <a:lnTo>
                  <a:pt x="321" y="596"/>
                </a:lnTo>
                <a:lnTo>
                  <a:pt x="321" y="608"/>
                </a:lnTo>
                <a:lnTo>
                  <a:pt x="342" y="608"/>
                </a:lnTo>
                <a:lnTo>
                  <a:pt x="352" y="608"/>
                </a:lnTo>
                <a:lnTo>
                  <a:pt x="362" y="608"/>
                </a:lnTo>
                <a:lnTo>
                  <a:pt x="373" y="608"/>
                </a:lnTo>
                <a:lnTo>
                  <a:pt x="383" y="596"/>
                </a:lnTo>
                <a:lnTo>
                  <a:pt x="393" y="596"/>
                </a:lnTo>
                <a:lnTo>
                  <a:pt x="393" y="585"/>
                </a:lnTo>
                <a:lnTo>
                  <a:pt x="404" y="573"/>
                </a:lnTo>
                <a:lnTo>
                  <a:pt x="414" y="562"/>
                </a:lnTo>
                <a:lnTo>
                  <a:pt x="424" y="562"/>
                </a:lnTo>
                <a:lnTo>
                  <a:pt x="435" y="562"/>
                </a:lnTo>
                <a:lnTo>
                  <a:pt x="445" y="562"/>
                </a:lnTo>
                <a:lnTo>
                  <a:pt x="455" y="562"/>
                </a:lnTo>
                <a:lnTo>
                  <a:pt x="455" y="550"/>
                </a:lnTo>
                <a:lnTo>
                  <a:pt x="466" y="550"/>
                </a:lnTo>
                <a:lnTo>
                  <a:pt x="476" y="539"/>
                </a:lnTo>
                <a:lnTo>
                  <a:pt x="476" y="550"/>
                </a:lnTo>
                <a:lnTo>
                  <a:pt x="487" y="550"/>
                </a:lnTo>
                <a:lnTo>
                  <a:pt x="487" y="562"/>
                </a:lnTo>
                <a:lnTo>
                  <a:pt x="497" y="562"/>
                </a:lnTo>
                <a:lnTo>
                  <a:pt x="507" y="573"/>
                </a:lnTo>
                <a:lnTo>
                  <a:pt x="518" y="573"/>
                </a:lnTo>
                <a:lnTo>
                  <a:pt x="528" y="585"/>
                </a:lnTo>
                <a:lnTo>
                  <a:pt x="538" y="596"/>
                </a:lnTo>
                <a:lnTo>
                  <a:pt x="538" y="585"/>
                </a:lnTo>
                <a:lnTo>
                  <a:pt x="538" y="573"/>
                </a:lnTo>
                <a:lnTo>
                  <a:pt x="538" y="562"/>
                </a:lnTo>
                <a:lnTo>
                  <a:pt x="538" y="550"/>
                </a:lnTo>
                <a:lnTo>
                  <a:pt x="528" y="539"/>
                </a:lnTo>
                <a:lnTo>
                  <a:pt x="528" y="528"/>
                </a:lnTo>
                <a:lnTo>
                  <a:pt x="528" y="516"/>
                </a:lnTo>
                <a:lnTo>
                  <a:pt x="528" y="493"/>
                </a:lnTo>
                <a:lnTo>
                  <a:pt x="528" y="482"/>
                </a:lnTo>
                <a:lnTo>
                  <a:pt x="528" y="470"/>
                </a:lnTo>
                <a:lnTo>
                  <a:pt x="528" y="447"/>
                </a:lnTo>
                <a:lnTo>
                  <a:pt x="528" y="436"/>
                </a:lnTo>
                <a:lnTo>
                  <a:pt x="538" y="424"/>
                </a:lnTo>
                <a:lnTo>
                  <a:pt x="549" y="413"/>
                </a:lnTo>
                <a:lnTo>
                  <a:pt x="559" y="413"/>
                </a:lnTo>
                <a:lnTo>
                  <a:pt x="569" y="401"/>
                </a:lnTo>
                <a:lnTo>
                  <a:pt x="569" y="390"/>
                </a:lnTo>
                <a:lnTo>
                  <a:pt x="569" y="378"/>
                </a:lnTo>
                <a:lnTo>
                  <a:pt x="569" y="367"/>
                </a:lnTo>
                <a:lnTo>
                  <a:pt x="559" y="367"/>
                </a:lnTo>
                <a:lnTo>
                  <a:pt x="559" y="355"/>
                </a:lnTo>
                <a:lnTo>
                  <a:pt x="549" y="344"/>
                </a:lnTo>
                <a:lnTo>
                  <a:pt x="538" y="344"/>
                </a:lnTo>
                <a:lnTo>
                  <a:pt x="528" y="344"/>
                </a:lnTo>
                <a:lnTo>
                  <a:pt x="518" y="344"/>
                </a:lnTo>
                <a:lnTo>
                  <a:pt x="507" y="344"/>
                </a:lnTo>
                <a:lnTo>
                  <a:pt x="497" y="344"/>
                </a:lnTo>
                <a:lnTo>
                  <a:pt x="497" y="355"/>
                </a:lnTo>
                <a:lnTo>
                  <a:pt x="497" y="367"/>
                </a:lnTo>
                <a:lnTo>
                  <a:pt x="507" y="367"/>
                </a:lnTo>
                <a:lnTo>
                  <a:pt x="518" y="378"/>
                </a:lnTo>
                <a:lnTo>
                  <a:pt x="528" y="390"/>
                </a:lnTo>
                <a:lnTo>
                  <a:pt x="528" y="401"/>
                </a:lnTo>
                <a:lnTo>
                  <a:pt x="518" y="401"/>
                </a:lnTo>
                <a:lnTo>
                  <a:pt x="518" y="413"/>
                </a:lnTo>
                <a:lnTo>
                  <a:pt x="507" y="413"/>
                </a:lnTo>
                <a:lnTo>
                  <a:pt x="507" y="401"/>
                </a:lnTo>
                <a:lnTo>
                  <a:pt x="497" y="401"/>
                </a:lnTo>
                <a:lnTo>
                  <a:pt x="487" y="401"/>
                </a:lnTo>
                <a:lnTo>
                  <a:pt x="497" y="413"/>
                </a:lnTo>
                <a:lnTo>
                  <a:pt x="497" y="424"/>
                </a:lnTo>
                <a:lnTo>
                  <a:pt x="507" y="436"/>
                </a:lnTo>
                <a:lnTo>
                  <a:pt x="507" y="447"/>
                </a:lnTo>
                <a:lnTo>
                  <a:pt x="507" y="459"/>
                </a:lnTo>
                <a:lnTo>
                  <a:pt x="507" y="470"/>
                </a:lnTo>
                <a:lnTo>
                  <a:pt x="497" y="482"/>
                </a:lnTo>
                <a:lnTo>
                  <a:pt x="487" y="493"/>
                </a:lnTo>
                <a:lnTo>
                  <a:pt x="476" y="505"/>
                </a:lnTo>
                <a:lnTo>
                  <a:pt x="466" y="505"/>
                </a:lnTo>
                <a:lnTo>
                  <a:pt x="455" y="516"/>
                </a:lnTo>
                <a:lnTo>
                  <a:pt x="445" y="516"/>
                </a:lnTo>
                <a:lnTo>
                  <a:pt x="435" y="516"/>
                </a:lnTo>
                <a:lnTo>
                  <a:pt x="424" y="516"/>
                </a:lnTo>
                <a:lnTo>
                  <a:pt x="424" y="505"/>
                </a:lnTo>
                <a:lnTo>
                  <a:pt x="414" y="505"/>
                </a:lnTo>
                <a:lnTo>
                  <a:pt x="404" y="505"/>
                </a:lnTo>
                <a:lnTo>
                  <a:pt x="393" y="505"/>
                </a:lnTo>
                <a:lnTo>
                  <a:pt x="383" y="516"/>
                </a:lnTo>
                <a:lnTo>
                  <a:pt x="373" y="528"/>
                </a:lnTo>
                <a:lnTo>
                  <a:pt x="362" y="528"/>
                </a:lnTo>
                <a:lnTo>
                  <a:pt x="352" y="528"/>
                </a:lnTo>
                <a:lnTo>
                  <a:pt x="342" y="539"/>
                </a:lnTo>
                <a:lnTo>
                  <a:pt x="342" y="528"/>
                </a:lnTo>
                <a:lnTo>
                  <a:pt x="331" y="528"/>
                </a:lnTo>
                <a:lnTo>
                  <a:pt x="321" y="528"/>
                </a:lnTo>
                <a:lnTo>
                  <a:pt x="310" y="528"/>
                </a:lnTo>
                <a:lnTo>
                  <a:pt x="310" y="539"/>
                </a:lnTo>
                <a:lnTo>
                  <a:pt x="300" y="539"/>
                </a:lnTo>
                <a:lnTo>
                  <a:pt x="300" y="550"/>
                </a:lnTo>
                <a:lnTo>
                  <a:pt x="300" y="539"/>
                </a:lnTo>
                <a:lnTo>
                  <a:pt x="300" y="528"/>
                </a:lnTo>
                <a:lnTo>
                  <a:pt x="300" y="516"/>
                </a:lnTo>
                <a:lnTo>
                  <a:pt x="310" y="505"/>
                </a:lnTo>
                <a:lnTo>
                  <a:pt x="310" y="493"/>
                </a:lnTo>
                <a:lnTo>
                  <a:pt x="310" y="482"/>
                </a:lnTo>
                <a:lnTo>
                  <a:pt x="321" y="470"/>
                </a:lnTo>
                <a:lnTo>
                  <a:pt x="331" y="459"/>
                </a:lnTo>
                <a:lnTo>
                  <a:pt x="331" y="447"/>
                </a:lnTo>
                <a:lnTo>
                  <a:pt x="342" y="436"/>
                </a:lnTo>
                <a:lnTo>
                  <a:pt x="352" y="436"/>
                </a:lnTo>
                <a:lnTo>
                  <a:pt x="352" y="447"/>
                </a:lnTo>
                <a:lnTo>
                  <a:pt x="352" y="459"/>
                </a:lnTo>
                <a:lnTo>
                  <a:pt x="352" y="470"/>
                </a:lnTo>
                <a:lnTo>
                  <a:pt x="352" y="482"/>
                </a:lnTo>
                <a:lnTo>
                  <a:pt x="352" y="493"/>
                </a:lnTo>
                <a:lnTo>
                  <a:pt x="362" y="493"/>
                </a:lnTo>
                <a:lnTo>
                  <a:pt x="362" y="482"/>
                </a:lnTo>
                <a:lnTo>
                  <a:pt x="373" y="482"/>
                </a:lnTo>
                <a:lnTo>
                  <a:pt x="383" y="482"/>
                </a:lnTo>
                <a:lnTo>
                  <a:pt x="393" y="470"/>
                </a:lnTo>
                <a:lnTo>
                  <a:pt x="404" y="482"/>
                </a:lnTo>
                <a:lnTo>
                  <a:pt x="424" y="482"/>
                </a:lnTo>
                <a:lnTo>
                  <a:pt x="435" y="482"/>
                </a:lnTo>
                <a:lnTo>
                  <a:pt x="445" y="482"/>
                </a:lnTo>
                <a:lnTo>
                  <a:pt x="455" y="482"/>
                </a:lnTo>
                <a:lnTo>
                  <a:pt x="466" y="482"/>
                </a:lnTo>
                <a:lnTo>
                  <a:pt x="476" y="482"/>
                </a:lnTo>
                <a:lnTo>
                  <a:pt x="487" y="470"/>
                </a:lnTo>
                <a:lnTo>
                  <a:pt x="487" y="459"/>
                </a:lnTo>
                <a:lnTo>
                  <a:pt x="487" y="447"/>
                </a:lnTo>
                <a:lnTo>
                  <a:pt x="476" y="436"/>
                </a:lnTo>
                <a:lnTo>
                  <a:pt x="466" y="413"/>
                </a:lnTo>
                <a:lnTo>
                  <a:pt x="455" y="390"/>
                </a:lnTo>
                <a:lnTo>
                  <a:pt x="445" y="367"/>
                </a:lnTo>
                <a:lnTo>
                  <a:pt x="435" y="344"/>
                </a:lnTo>
                <a:lnTo>
                  <a:pt x="424" y="321"/>
                </a:lnTo>
                <a:lnTo>
                  <a:pt x="424" y="298"/>
                </a:lnTo>
                <a:lnTo>
                  <a:pt x="414" y="275"/>
                </a:lnTo>
                <a:lnTo>
                  <a:pt x="414" y="241"/>
                </a:lnTo>
                <a:lnTo>
                  <a:pt x="414" y="218"/>
                </a:lnTo>
                <a:lnTo>
                  <a:pt x="424" y="195"/>
                </a:lnTo>
                <a:lnTo>
                  <a:pt x="424" y="183"/>
                </a:lnTo>
                <a:lnTo>
                  <a:pt x="424" y="172"/>
                </a:lnTo>
                <a:lnTo>
                  <a:pt x="435" y="172"/>
                </a:lnTo>
                <a:lnTo>
                  <a:pt x="445" y="160"/>
                </a:lnTo>
                <a:lnTo>
                  <a:pt x="455" y="160"/>
                </a:lnTo>
                <a:lnTo>
                  <a:pt x="466" y="160"/>
                </a:lnTo>
                <a:lnTo>
                  <a:pt x="476" y="160"/>
                </a:lnTo>
                <a:lnTo>
                  <a:pt x="466" y="160"/>
                </a:lnTo>
                <a:lnTo>
                  <a:pt x="455" y="160"/>
                </a:lnTo>
                <a:lnTo>
                  <a:pt x="445" y="160"/>
                </a:lnTo>
                <a:lnTo>
                  <a:pt x="435" y="149"/>
                </a:lnTo>
                <a:lnTo>
                  <a:pt x="424" y="149"/>
                </a:lnTo>
                <a:lnTo>
                  <a:pt x="435" y="137"/>
                </a:lnTo>
                <a:lnTo>
                  <a:pt x="445" y="137"/>
                </a:lnTo>
                <a:lnTo>
                  <a:pt x="455" y="137"/>
                </a:lnTo>
                <a:lnTo>
                  <a:pt x="466" y="137"/>
                </a:lnTo>
                <a:lnTo>
                  <a:pt x="476" y="137"/>
                </a:lnTo>
                <a:lnTo>
                  <a:pt x="487" y="149"/>
                </a:lnTo>
                <a:lnTo>
                  <a:pt x="497" y="149"/>
                </a:lnTo>
                <a:lnTo>
                  <a:pt x="507" y="160"/>
                </a:lnTo>
                <a:lnTo>
                  <a:pt x="518" y="160"/>
                </a:lnTo>
                <a:lnTo>
                  <a:pt x="528" y="160"/>
                </a:lnTo>
                <a:lnTo>
                  <a:pt x="518" y="149"/>
                </a:lnTo>
                <a:lnTo>
                  <a:pt x="518" y="137"/>
                </a:lnTo>
                <a:lnTo>
                  <a:pt x="518" y="126"/>
                </a:lnTo>
                <a:lnTo>
                  <a:pt x="518" y="114"/>
                </a:lnTo>
                <a:lnTo>
                  <a:pt x="507" y="103"/>
                </a:lnTo>
                <a:lnTo>
                  <a:pt x="507" y="91"/>
                </a:lnTo>
                <a:lnTo>
                  <a:pt x="507" y="80"/>
                </a:lnTo>
                <a:lnTo>
                  <a:pt x="507" y="68"/>
                </a:lnTo>
                <a:lnTo>
                  <a:pt x="507" y="57"/>
                </a:lnTo>
                <a:lnTo>
                  <a:pt x="497" y="57"/>
                </a:lnTo>
                <a:lnTo>
                  <a:pt x="497" y="45"/>
                </a:lnTo>
                <a:lnTo>
                  <a:pt x="487" y="45"/>
                </a:lnTo>
                <a:lnTo>
                  <a:pt x="487" y="34"/>
                </a:lnTo>
                <a:lnTo>
                  <a:pt x="476" y="34"/>
                </a:lnTo>
                <a:lnTo>
                  <a:pt x="466" y="34"/>
                </a:lnTo>
                <a:lnTo>
                  <a:pt x="455" y="34"/>
                </a:lnTo>
                <a:lnTo>
                  <a:pt x="445" y="23"/>
                </a:lnTo>
                <a:lnTo>
                  <a:pt x="435" y="34"/>
                </a:lnTo>
                <a:lnTo>
                  <a:pt x="435" y="45"/>
                </a:lnTo>
                <a:lnTo>
                  <a:pt x="424" y="45"/>
                </a:lnTo>
                <a:lnTo>
                  <a:pt x="414" y="57"/>
                </a:lnTo>
                <a:lnTo>
                  <a:pt x="404" y="57"/>
                </a:lnTo>
                <a:lnTo>
                  <a:pt x="404" y="68"/>
                </a:lnTo>
                <a:lnTo>
                  <a:pt x="393" y="80"/>
                </a:lnTo>
                <a:lnTo>
                  <a:pt x="393" y="91"/>
                </a:lnTo>
                <a:lnTo>
                  <a:pt x="383" y="91"/>
                </a:lnTo>
                <a:lnTo>
                  <a:pt x="383" y="103"/>
                </a:lnTo>
                <a:lnTo>
                  <a:pt x="373" y="103"/>
                </a:lnTo>
                <a:lnTo>
                  <a:pt x="373" y="91"/>
                </a:lnTo>
                <a:lnTo>
                  <a:pt x="362" y="91"/>
                </a:lnTo>
                <a:lnTo>
                  <a:pt x="352" y="91"/>
                </a:lnTo>
                <a:lnTo>
                  <a:pt x="342" y="91"/>
                </a:lnTo>
                <a:lnTo>
                  <a:pt x="331" y="80"/>
                </a:lnTo>
                <a:lnTo>
                  <a:pt x="321" y="80"/>
                </a:lnTo>
                <a:lnTo>
                  <a:pt x="310" y="80"/>
                </a:lnTo>
                <a:lnTo>
                  <a:pt x="300" y="57"/>
                </a:lnTo>
                <a:lnTo>
                  <a:pt x="290" y="45"/>
                </a:lnTo>
                <a:lnTo>
                  <a:pt x="269" y="34"/>
                </a:lnTo>
                <a:lnTo>
                  <a:pt x="248" y="23"/>
                </a:lnTo>
                <a:lnTo>
                  <a:pt x="238" y="23"/>
                </a:lnTo>
                <a:lnTo>
                  <a:pt x="217" y="11"/>
                </a:lnTo>
                <a:lnTo>
                  <a:pt x="197" y="11"/>
                </a:lnTo>
                <a:lnTo>
                  <a:pt x="176" y="11"/>
                </a:lnTo>
                <a:lnTo>
                  <a:pt x="155" y="11"/>
                </a:lnTo>
                <a:lnTo>
                  <a:pt x="134" y="0"/>
                </a:lnTo>
                <a:lnTo>
                  <a:pt x="72" y="80"/>
                </a:lnTo>
                <a:lnTo>
                  <a:pt x="72" y="91"/>
                </a:lnTo>
                <a:lnTo>
                  <a:pt x="72" y="103"/>
                </a:lnTo>
                <a:lnTo>
                  <a:pt x="72" y="114"/>
                </a:lnTo>
                <a:lnTo>
                  <a:pt x="72" y="126"/>
                </a:lnTo>
                <a:lnTo>
                  <a:pt x="72" y="137"/>
                </a:lnTo>
                <a:lnTo>
                  <a:pt x="83" y="137"/>
                </a:lnTo>
                <a:lnTo>
                  <a:pt x="83" y="149"/>
                </a:lnTo>
                <a:lnTo>
                  <a:pt x="93" y="160"/>
                </a:lnTo>
                <a:lnTo>
                  <a:pt x="93" y="172"/>
                </a:lnTo>
                <a:lnTo>
                  <a:pt x="103" y="172"/>
                </a:lnTo>
                <a:lnTo>
                  <a:pt x="103" y="183"/>
                </a:lnTo>
                <a:lnTo>
                  <a:pt x="103" y="195"/>
                </a:lnTo>
                <a:lnTo>
                  <a:pt x="93" y="195"/>
                </a:lnTo>
                <a:lnTo>
                  <a:pt x="93" y="206"/>
                </a:lnTo>
                <a:lnTo>
                  <a:pt x="83" y="206"/>
                </a:lnTo>
                <a:lnTo>
                  <a:pt x="72" y="206"/>
                </a:lnTo>
                <a:lnTo>
                  <a:pt x="62" y="206"/>
                </a:lnTo>
                <a:lnTo>
                  <a:pt x="52" y="206"/>
                </a:lnTo>
                <a:lnTo>
                  <a:pt x="41" y="218"/>
                </a:lnTo>
                <a:lnTo>
                  <a:pt x="31" y="229"/>
                </a:lnTo>
                <a:lnTo>
                  <a:pt x="20" y="241"/>
                </a:lnTo>
                <a:lnTo>
                  <a:pt x="10" y="252"/>
                </a:lnTo>
                <a:lnTo>
                  <a:pt x="10" y="264"/>
                </a:lnTo>
                <a:lnTo>
                  <a:pt x="10" y="275"/>
                </a:lnTo>
                <a:lnTo>
                  <a:pt x="0" y="286"/>
                </a:lnTo>
                <a:lnTo>
                  <a:pt x="41" y="344"/>
                </a:lnTo>
                <a:lnTo>
                  <a:pt x="41" y="367"/>
                </a:lnTo>
                <a:lnTo>
                  <a:pt x="41" y="378"/>
                </a:lnTo>
                <a:lnTo>
                  <a:pt x="52" y="390"/>
                </a:lnTo>
                <a:lnTo>
                  <a:pt x="52" y="401"/>
                </a:lnTo>
                <a:lnTo>
                  <a:pt x="62" y="413"/>
                </a:lnTo>
                <a:lnTo>
                  <a:pt x="62" y="424"/>
                </a:lnTo>
                <a:lnTo>
                  <a:pt x="72" y="436"/>
                </a:lnTo>
                <a:lnTo>
                  <a:pt x="83" y="436"/>
                </a:lnTo>
                <a:lnTo>
                  <a:pt x="83" y="447"/>
                </a:lnTo>
                <a:lnTo>
                  <a:pt x="93" y="459"/>
                </a:lnTo>
                <a:lnTo>
                  <a:pt x="103" y="470"/>
                </a:lnTo>
                <a:lnTo>
                  <a:pt x="114" y="470"/>
                </a:lnTo>
                <a:lnTo>
                  <a:pt x="124" y="482"/>
                </a:lnTo>
                <a:lnTo>
                  <a:pt x="134" y="482"/>
                </a:lnTo>
                <a:lnTo>
                  <a:pt x="145" y="482"/>
                </a:lnTo>
                <a:lnTo>
                  <a:pt x="155" y="482"/>
                </a:lnTo>
                <a:lnTo>
                  <a:pt x="165" y="482"/>
                </a:lnTo>
                <a:lnTo>
                  <a:pt x="176" y="482"/>
                </a:lnTo>
                <a:close/>
                <a:moveTo>
                  <a:pt x="497" y="665"/>
                </a:moveTo>
                <a:lnTo>
                  <a:pt x="487" y="665"/>
                </a:lnTo>
                <a:lnTo>
                  <a:pt x="476" y="665"/>
                </a:lnTo>
                <a:lnTo>
                  <a:pt x="466" y="665"/>
                </a:lnTo>
                <a:lnTo>
                  <a:pt x="455" y="665"/>
                </a:lnTo>
                <a:lnTo>
                  <a:pt x="445" y="665"/>
                </a:lnTo>
                <a:lnTo>
                  <a:pt x="435" y="677"/>
                </a:lnTo>
                <a:lnTo>
                  <a:pt x="424" y="677"/>
                </a:lnTo>
                <a:lnTo>
                  <a:pt x="414" y="677"/>
                </a:lnTo>
                <a:lnTo>
                  <a:pt x="404" y="688"/>
                </a:lnTo>
                <a:lnTo>
                  <a:pt x="393" y="688"/>
                </a:lnTo>
                <a:lnTo>
                  <a:pt x="383" y="688"/>
                </a:lnTo>
                <a:lnTo>
                  <a:pt x="373" y="688"/>
                </a:lnTo>
                <a:lnTo>
                  <a:pt x="383" y="677"/>
                </a:lnTo>
                <a:lnTo>
                  <a:pt x="393" y="665"/>
                </a:lnTo>
                <a:lnTo>
                  <a:pt x="414" y="654"/>
                </a:lnTo>
                <a:lnTo>
                  <a:pt x="424" y="654"/>
                </a:lnTo>
                <a:lnTo>
                  <a:pt x="435" y="642"/>
                </a:lnTo>
                <a:lnTo>
                  <a:pt x="445" y="642"/>
                </a:lnTo>
                <a:lnTo>
                  <a:pt x="466" y="642"/>
                </a:lnTo>
                <a:lnTo>
                  <a:pt x="476" y="642"/>
                </a:lnTo>
                <a:lnTo>
                  <a:pt x="487" y="654"/>
                </a:lnTo>
                <a:lnTo>
                  <a:pt x="497" y="665"/>
                </a:lnTo>
                <a:close/>
                <a:moveTo>
                  <a:pt x="300" y="137"/>
                </a:moveTo>
                <a:lnTo>
                  <a:pt x="290" y="149"/>
                </a:lnTo>
                <a:lnTo>
                  <a:pt x="290" y="160"/>
                </a:lnTo>
                <a:lnTo>
                  <a:pt x="279" y="160"/>
                </a:lnTo>
                <a:lnTo>
                  <a:pt x="269" y="160"/>
                </a:lnTo>
                <a:lnTo>
                  <a:pt x="259" y="160"/>
                </a:lnTo>
                <a:lnTo>
                  <a:pt x="259" y="172"/>
                </a:lnTo>
                <a:lnTo>
                  <a:pt x="279" y="195"/>
                </a:lnTo>
                <a:lnTo>
                  <a:pt x="269" y="195"/>
                </a:lnTo>
                <a:lnTo>
                  <a:pt x="248" y="195"/>
                </a:lnTo>
                <a:lnTo>
                  <a:pt x="238" y="195"/>
                </a:lnTo>
                <a:lnTo>
                  <a:pt x="217" y="195"/>
                </a:lnTo>
                <a:lnTo>
                  <a:pt x="207" y="195"/>
                </a:lnTo>
                <a:lnTo>
                  <a:pt x="186" y="206"/>
                </a:lnTo>
                <a:lnTo>
                  <a:pt x="176" y="206"/>
                </a:lnTo>
                <a:lnTo>
                  <a:pt x="155" y="206"/>
                </a:lnTo>
                <a:lnTo>
                  <a:pt x="145" y="218"/>
                </a:lnTo>
                <a:lnTo>
                  <a:pt x="134" y="218"/>
                </a:lnTo>
                <a:lnTo>
                  <a:pt x="124" y="206"/>
                </a:lnTo>
                <a:lnTo>
                  <a:pt x="134" y="195"/>
                </a:lnTo>
                <a:lnTo>
                  <a:pt x="155" y="183"/>
                </a:lnTo>
                <a:lnTo>
                  <a:pt x="165" y="172"/>
                </a:lnTo>
                <a:lnTo>
                  <a:pt x="186" y="172"/>
                </a:lnTo>
                <a:lnTo>
                  <a:pt x="207" y="160"/>
                </a:lnTo>
                <a:lnTo>
                  <a:pt x="217" y="149"/>
                </a:lnTo>
                <a:lnTo>
                  <a:pt x="238" y="149"/>
                </a:lnTo>
                <a:lnTo>
                  <a:pt x="259" y="149"/>
                </a:lnTo>
                <a:lnTo>
                  <a:pt x="279" y="137"/>
                </a:lnTo>
                <a:lnTo>
                  <a:pt x="300" y="137"/>
                </a:lnTo>
                <a:close/>
                <a:moveTo>
                  <a:pt x="269" y="241"/>
                </a:moveTo>
                <a:lnTo>
                  <a:pt x="269" y="241"/>
                </a:lnTo>
                <a:lnTo>
                  <a:pt x="279" y="241"/>
                </a:lnTo>
                <a:lnTo>
                  <a:pt x="290" y="252"/>
                </a:lnTo>
                <a:lnTo>
                  <a:pt x="300" y="252"/>
                </a:lnTo>
                <a:lnTo>
                  <a:pt x="310" y="264"/>
                </a:lnTo>
                <a:lnTo>
                  <a:pt x="321" y="275"/>
                </a:lnTo>
                <a:lnTo>
                  <a:pt x="321" y="286"/>
                </a:lnTo>
                <a:lnTo>
                  <a:pt x="331" y="298"/>
                </a:lnTo>
                <a:lnTo>
                  <a:pt x="331" y="309"/>
                </a:lnTo>
                <a:lnTo>
                  <a:pt x="331" y="332"/>
                </a:lnTo>
                <a:lnTo>
                  <a:pt x="331" y="344"/>
                </a:lnTo>
                <a:lnTo>
                  <a:pt x="331" y="355"/>
                </a:lnTo>
                <a:lnTo>
                  <a:pt x="331" y="367"/>
                </a:lnTo>
                <a:lnTo>
                  <a:pt x="331" y="390"/>
                </a:lnTo>
                <a:lnTo>
                  <a:pt x="321" y="401"/>
                </a:lnTo>
                <a:lnTo>
                  <a:pt x="321" y="413"/>
                </a:lnTo>
                <a:lnTo>
                  <a:pt x="310" y="413"/>
                </a:lnTo>
                <a:lnTo>
                  <a:pt x="300" y="424"/>
                </a:lnTo>
                <a:lnTo>
                  <a:pt x="290" y="424"/>
                </a:lnTo>
                <a:lnTo>
                  <a:pt x="290" y="436"/>
                </a:lnTo>
                <a:lnTo>
                  <a:pt x="300" y="436"/>
                </a:lnTo>
                <a:lnTo>
                  <a:pt x="290" y="436"/>
                </a:lnTo>
                <a:lnTo>
                  <a:pt x="279" y="436"/>
                </a:lnTo>
                <a:lnTo>
                  <a:pt x="279" y="424"/>
                </a:lnTo>
                <a:lnTo>
                  <a:pt x="279" y="413"/>
                </a:lnTo>
                <a:lnTo>
                  <a:pt x="290" y="401"/>
                </a:lnTo>
                <a:lnTo>
                  <a:pt x="300" y="401"/>
                </a:lnTo>
                <a:lnTo>
                  <a:pt x="300" y="390"/>
                </a:lnTo>
                <a:lnTo>
                  <a:pt x="300" y="378"/>
                </a:lnTo>
                <a:lnTo>
                  <a:pt x="300" y="367"/>
                </a:lnTo>
                <a:lnTo>
                  <a:pt x="300" y="355"/>
                </a:lnTo>
                <a:lnTo>
                  <a:pt x="300" y="344"/>
                </a:lnTo>
                <a:lnTo>
                  <a:pt x="279" y="344"/>
                </a:lnTo>
                <a:lnTo>
                  <a:pt x="259" y="344"/>
                </a:lnTo>
                <a:lnTo>
                  <a:pt x="238" y="355"/>
                </a:lnTo>
                <a:lnTo>
                  <a:pt x="217" y="355"/>
                </a:lnTo>
                <a:lnTo>
                  <a:pt x="197" y="355"/>
                </a:lnTo>
                <a:lnTo>
                  <a:pt x="165" y="355"/>
                </a:lnTo>
                <a:lnTo>
                  <a:pt x="145" y="355"/>
                </a:lnTo>
                <a:lnTo>
                  <a:pt x="134" y="344"/>
                </a:lnTo>
                <a:lnTo>
                  <a:pt x="114" y="332"/>
                </a:lnTo>
                <a:lnTo>
                  <a:pt x="93" y="321"/>
                </a:lnTo>
                <a:lnTo>
                  <a:pt x="114" y="309"/>
                </a:lnTo>
                <a:lnTo>
                  <a:pt x="134" y="309"/>
                </a:lnTo>
                <a:lnTo>
                  <a:pt x="145" y="298"/>
                </a:lnTo>
                <a:lnTo>
                  <a:pt x="165" y="298"/>
                </a:lnTo>
                <a:lnTo>
                  <a:pt x="186" y="286"/>
                </a:lnTo>
                <a:lnTo>
                  <a:pt x="197" y="286"/>
                </a:lnTo>
                <a:lnTo>
                  <a:pt x="217" y="275"/>
                </a:lnTo>
                <a:lnTo>
                  <a:pt x="228" y="264"/>
                </a:lnTo>
                <a:lnTo>
                  <a:pt x="248" y="252"/>
                </a:lnTo>
                <a:lnTo>
                  <a:pt x="269"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8973" name="Freeform 13"/>
          <p:cNvSpPr>
            <a:spLocks/>
          </p:cNvSpPr>
          <p:nvPr/>
        </p:nvSpPr>
        <p:spPr bwMode="auto">
          <a:xfrm>
            <a:off x="330200" y="4081463"/>
            <a:ext cx="280988" cy="149225"/>
          </a:xfrm>
          <a:custGeom>
            <a:avLst/>
            <a:gdLst>
              <a:gd name="T0" fmla="*/ 2147483646 w 166"/>
              <a:gd name="T1" fmla="*/ 0 h 92"/>
              <a:gd name="T2" fmla="*/ 2147483646 w 166"/>
              <a:gd name="T3" fmla="*/ 0 h 92"/>
              <a:gd name="T4" fmla="*/ 2147483646 w 166"/>
              <a:gd name="T5" fmla="*/ 0 h 92"/>
              <a:gd name="T6" fmla="*/ 2147483646 w 166"/>
              <a:gd name="T7" fmla="*/ 2147483646 h 92"/>
              <a:gd name="T8" fmla="*/ 2147483646 w 166"/>
              <a:gd name="T9" fmla="*/ 2147483646 h 92"/>
              <a:gd name="T10" fmla="*/ 2147483646 w 166"/>
              <a:gd name="T11" fmla="*/ 2147483646 h 92"/>
              <a:gd name="T12" fmla="*/ 2147483646 w 166"/>
              <a:gd name="T13" fmla="*/ 2147483646 h 92"/>
              <a:gd name="T14" fmla="*/ 2147483646 w 166"/>
              <a:gd name="T15" fmla="*/ 2147483646 h 92"/>
              <a:gd name="T16" fmla="*/ 2147483646 w 166"/>
              <a:gd name="T17" fmla="*/ 2147483646 h 92"/>
              <a:gd name="T18" fmla="*/ 2147483646 w 166"/>
              <a:gd name="T19" fmla="*/ 2147483646 h 92"/>
              <a:gd name="T20" fmla="*/ 0 w 166"/>
              <a:gd name="T21" fmla="*/ 2147483646 h 92"/>
              <a:gd name="T22" fmla="*/ 0 w 166"/>
              <a:gd name="T23" fmla="*/ 2147483646 h 92"/>
              <a:gd name="T24" fmla="*/ 0 w 166"/>
              <a:gd name="T25" fmla="*/ 2147483646 h 92"/>
              <a:gd name="T26" fmla="*/ 0 w 166"/>
              <a:gd name="T27" fmla="*/ 2147483646 h 92"/>
              <a:gd name="T28" fmla="*/ 2147483646 w 166"/>
              <a:gd name="T29" fmla="*/ 2147483646 h 92"/>
              <a:gd name="T30" fmla="*/ 2147483646 w 166"/>
              <a:gd name="T31" fmla="*/ 2147483646 h 92"/>
              <a:gd name="T32" fmla="*/ 2147483646 w 166"/>
              <a:gd name="T33" fmla="*/ 2147483646 h 92"/>
              <a:gd name="T34" fmla="*/ 2147483646 w 166"/>
              <a:gd name="T35" fmla="*/ 2147483646 h 92"/>
              <a:gd name="T36" fmla="*/ 2147483646 w 166"/>
              <a:gd name="T37" fmla="*/ 2147483646 h 92"/>
              <a:gd name="T38" fmla="*/ 2147483646 w 166"/>
              <a:gd name="T39" fmla="*/ 2147483646 h 92"/>
              <a:gd name="T40" fmla="*/ 2147483646 w 166"/>
              <a:gd name="T41" fmla="*/ 2147483646 h 92"/>
              <a:gd name="T42" fmla="*/ 2147483646 w 166"/>
              <a:gd name="T43" fmla="*/ 2147483646 h 92"/>
              <a:gd name="T44" fmla="*/ 2147483646 w 166"/>
              <a:gd name="T45" fmla="*/ 2147483646 h 92"/>
              <a:gd name="T46" fmla="*/ 2147483646 w 166"/>
              <a:gd name="T47" fmla="*/ 2147483646 h 92"/>
              <a:gd name="T48" fmla="*/ 2147483646 w 166"/>
              <a:gd name="T49" fmla="*/ 2147483646 h 92"/>
              <a:gd name="T50" fmla="*/ 2147483646 w 166"/>
              <a:gd name="T51" fmla="*/ 2147483646 h 92"/>
              <a:gd name="T52" fmla="*/ 2147483646 w 166"/>
              <a:gd name="T53" fmla="*/ 2147483646 h 92"/>
              <a:gd name="T54" fmla="*/ 2147483646 w 166"/>
              <a:gd name="T55" fmla="*/ 2147483646 h 92"/>
              <a:gd name="T56" fmla="*/ 2147483646 w 166"/>
              <a:gd name="T57" fmla="*/ 2147483646 h 92"/>
              <a:gd name="T58" fmla="*/ 2147483646 w 166"/>
              <a:gd name="T59" fmla="*/ 2147483646 h 92"/>
              <a:gd name="T60" fmla="*/ 2147483646 w 166"/>
              <a:gd name="T61" fmla="*/ 2147483646 h 92"/>
              <a:gd name="T62" fmla="*/ 2147483646 w 166"/>
              <a:gd name="T63" fmla="*/ 2147483646 h 92"/>
              <a:gd name="T64" fmla="*/ 2147483646 w 166"/>
              <a:gd name="T65" fmla="*/ 2147483646 h 92"/>
              <a:gd name="T66" fmla="*/ 2147483646 w 166"/>
              <a:gd name="T67" fmla="*/ 0 h 92"/>
              <a:gd name="T68" fmla="*/ 2147483646 w 166"/>
              <a:gd name="T69" fmla="*/ 0 h 92"/>
              <a:gd name="T70" fmla="*/ 2147483646 w 166"/>
              <a:gd name="T71" fmla="*/ 0 h 92"/>
              <a:gd name="T72" fmla="*/ 2147483646 w 166"/>
              <a:gd name="T73" fmla="*/ 0 h 92"/>
              <a:gd name="T74" fmla="*/ 2147483646 w 166"/>
              <a:gd name="T75" fmla="*/ 0 h 92"/>
              <a:gd name="T76" fmla="*/ 2147483646 w 166"/>
              <a:gd name="T77" fmla="*/ 0 h 92"/>
              <a:gd name="T78" fmla="*/ 2147483646 w 166"/>
              <a:gd name="T79" fmla="*/ 0 h 92"/>
              <a:gd name="T80" fmla="*/ 2147483646 w 166"/>
              <a:gd name="T81" fmla="*/ 0 h 92"/>
              <a:gd name="T82" fmla="*/ 2147483646 w 166"/>
              <a:gd name="T83" fmla="*/ 0 h 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6" h="92">
                <a:moveTo>
                  <a:pt x="83" y="0"/>
                </a:moveTo>
                <a:lnTo>
                  <a:pt x="73" y="0"/>
                </a:lnTo>
                <a:lnTo>
                  <a:pt x="63" y="0"/>
                </a:lnTo>
                <a:lnTo>
                  <a:pt x="52" y="12"/>
                </a:lnTo>
                <a:lnTo>
                  <a:pt x="42" y="12"/>
                </a:lnTo>
                <a:lnTo>
                  <a:pt x="42" y="23"/>
                </a:lnTo>
                <a:lnTo>
                  <a:pt x="32" y="23"/>
                </a:lnTo>
                <a:lnTo>
                  <a:pt x="21" y="35"/>
                </a:lnTo>
                <a:lnTo>
                  <a:pt x="11" y="46"/>
                </a:lnTo>
                <a:lnTo>
                  <a:pt x="0" y="58"/>
                </a:lnTo>
                <a:lnTo>
                  <a:pt x="0" y="69"/>
                </a:lnTo>
                <a:lnTo>
                  <a:pt x="11" y="69"/>
                </a:lnTo>
                <a:lnTo>
                  <a:pt x="11" y="81"/>
                </a:lnTo>
                <a:lnTo>
                  <a:pt x="21" y="92"/>
                </a:lnTo>
                <a:lnTo>
                  <a:pt x="21" y="81"/>
                </a:lnTo>
                <a:lnTo>
                  <a:pt x="32" y="81"/>
                </a:lnTo>
                <a:lnTo>
                  <a:pt x="52" y="69"/>
                </a:lnTo>
                <a:lnTo>
                  <a:pt x="63" y="58"/>
                </a:lnTo>
                <a:lnTo>
                  <a:pt x="83" y="46"/>
                </a:lnTo>
                <a:lnTo>
                  <a:pt x="94" y="46"/>
                </a:lnTo>
                <a:lnTo>
                  <a:pt x="114" y="35"/>
                </a:lnTo>
                <a:lnTo>
                  <a:pt x="125" y="23"/>
                </a:lnTo>
                <a:lnTo>
                  <a:pt x="145" y="23"/>
                </a:lnTo>
                <a:lnTo>
                  <a:pt x="156" y="23"/>
                </a:lnTo>
                <a:lnTo>
                  <a:pt x="166" y="12"/>
                </a:lnTo>
                <a:lnTo>
                  <a:pt x="156" y="12"/>
                </a:lnTo>
                <a:lnTo>
                  <a:pt x="145" y="0"/>
                </a:lnTo>
                <a:lnTo>
                  <a:pt x="135" y="0"/>
                </a:lnTo>
                <a:lnTo>
                  <a:pt x="125" y="0"/>
                </a:lnTo>
                <a:lnTo>
                  <a:pt x="114" y="0"/>
                </a:lnTo>
                <a:lnTo>
                  <a:pt x="104" y="0"/>
                </a:lnTo>
                <a:lnTo>
                  <a:pt x="94" y="0"/>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8974" name="Freeform 14"/>
          <p:cNvSpPr>
            <a:spLocks/>
          </p:cNvSpPr>
          <p:nvPr/>
        </p:nvSpPr>
        <p:spPr bwMode="auto">
          <a:xfrm>
            <a:off x="1330325" y="4138613"/>
            <a:ext cx="122238" cy="55562"/>
          </a:xfrm>
          <a:custGeom>
            <a:avLst/>
            <a:gdLst>
              <a:gd name="T0" fmla="*/ 0 w 72"/>
              <a:gd name="T1" fmla="*/ 2147483646 h 34"/>
              <a:gd name="T2" fmla="*/ 2147483646 w 72"/>
              <a:gd name="T3" fmla="*/ 2147483646 h 34"/>
              <a:gd name="T4" fmla="*/ 2147483646 w 72"/>
              <a:gd name="T5" fmla="*/ 2147483646 h 34"/>
              <a:gd name="T6" fmla="*/ 2147483646 w 72"/>
              <a:gd name="T7" fmla="*/ 2147483646 h 34"/>
              <a:gd name="T8" fmla="*/ 2147483646 w 72"/>
              <a:gd name="T9" fmla="*/ 2147483646 h 34"/>
              <a:gd name="T10" fmla="*/ 2147483646 w 72"/>
              <a:gd name="T11" fmla="*/ 2147483646 h 34"/>
              <a:gd name="T12" fmla="*/ 2147483646 w 72"/>
              <a:gd name="T13" fmla="*/ 2147483646 h 34"/>
              <a:gd name="T14" fmla="*/ 2147483646 w 72"/>
              <a:gd name="T15" fmla="*/ 2147483646 h 34"/>
              <a:gd name="T16" fmla="*/ 2147483646 w 72"/>
              <a:gd name="T17" fmla="*/ 2147483646 h 34"/>
              <a:gd name="T18" fmla="*/ 2147483646 w 72"/>
              <a:gd name="T19" fmla="*/ 2147483646 h 34"/>
              <a:gd name="T20" fmla="*/ 2147483646 w 72"/>
              <a:gd name="T21" fmla="*/ 2147483646 h 34"/>
              <a:gd name="T22" fmla="*/ 2147483646 w 72"/>
              <a:gd name="T23" fmla="*/ 2147483646 h 34"/>
              <a:gd name="T24" fmla="*/ 2147483646 w 72"/>
              <a:gd name="T25" fmla="*/ 2147483646 h 34"/>
              <a:gd name="T26" fmla="*/ 2147483646 w 72"/>
              <a:gd name="T27" fmla="*/ 2147483646 h 34"/>
              <a:gd name="T28" fmla="*/ 2147483646 w 72"/>
              <a:gd name="T29" fmla="*/ 2147483646 h 34"/>
              <a:gd name="T30" fmla="*/ 2147483646 w 72"/>
              <a:gd name="T31" fmla="*/ 0 h 34"/>
              <a:gd name="T32" fmla="*/ 2147483646 w 72"/>
              <a:gd name="T33" fmla="*/ 0 h 34"/>
              <a:gd name="T34" fmla="*/ 2147483646 w 72"/>
              <a:gd name="T35" fmla="*/ 0 h 34"/>
              <a:gd name="T36" fmla="*/ 2147483646 w 72"/>
              <a:gd name="T37" fmla="*/ 0 h 34"/>
              <a:gd name="T38" fmla="*/ 2147483646 w 72"/>
              <a:gd name="T39" fmla="*/ 0 h 34"/>
              <a:gd name="T40" fmla="*/ 2147483646 w 72"/>
              <a:gd name="T41" fmla="*/ 0 h 34"/>
              <a:gd name="T42" fmla="*/ 2147483646 w 72"/>
              <a:gd name="T43" fmla="*/ 0 h 34"/>
              <a:gd name="T44" fmla="*/ 2147483646 w 72"/>
              <a:gd name="T45" fmla="*/ 0 h 34"/>
              <a:gd name="T46" fmla="*/ 2147483646 w 72"/>
              <a:gd name="T47" fmla="*/ 0 h 34"/>
              <a:gd name="T48" fmla="*/ 0 w 72"/>
              <a:gd name="T49" fmla="*/ 0 h 34"/>
              <a:gd name="T50" fmla="*/ 0 w 72"/>
              <a:gd name="T51" fmla="*/ 2147483646 h 34"/>
              <a:gd name="T52" fmla="*/ 0 w 72"/>
              <a:gd name="T53" fmla="*/ 2147483646 h 34"/>
              <a:gd name="T54" fmla="*/ 0 w 72"/>
              <a:gd name="T55" fmla="*/ 2147483646 h 34"/>
              <a:gd name="T56" fmla="*/ 0 w 72"/>
              <a:gd name="T57" fmla="*/ 2147483646 h 34"/>
              <a:gd name="T58" fmla="*/ 0 w 72"/>
              <a:gd name="T59" fmla="*/ 2147483646 h 34"/>
              <a:gd name="T60" fmla="*/ 0 w 72"/>
              <a:gd name="T61" fmla="*/ 2147483646 h 34"/>
              <a:gd name="T62" fmla="*/ 0 w 72"/>
              <a:gd name="T63" fmla="*/ 2147483646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2" h="34">
                <a:moveTo>
                  <a:pt x="0" y="23"/>
                </a:moveTo>
                <a:lnTo>
                  <a:pt x="10" y="23"/>
                </a:lnTo>
                <a:lnTo>
                  <a:pt x="21" y="23"/>
                </a:lnTo>
                <a:lnTo>
                  <a:pt x="21" y="34"/>
                </a:lnTo>
                <a:lnTo>
                  <a:pt x="31" y="34"/>
                </a:lnTo>
                <a:lnTo>
                  <a:pt x="41" y="23"/>
                </a:lnTo>
                <a:lnTo>
                  <a:pt x="52" y="23"/>
                </a:lnTo>
                <a:lnTo>
                  <a:pt x="62" y="23"/>
                </a:lnTo>
                <a:lnTo>
                  <a:pt x="72" y="23"/>
                </a:lnTo>
                <a:lnTo>
                  <a:pt x="62" y="23"/>
                </a:lnTo>
                <a:lnTo>
                  <a:pt x="62" y="11"/>
                </a:lnTo>
                <a:lnTo>
                  <a:pt x="52" y="11"/>
                </a:lnTo>
                <a:lnTo>
                  <a:pt x="41" y="0"/>
                </a:lnTo>
                <a:lnTo>
                  <a:pt x="31" y="0"/>
                </a:lnTo>
                <a:lnTo>
                  <a:pt x="21" y="0"/>
                </a:lnTo>
                <a:lnTo>
                  <a:pt x="10" y="0"/>
                </a:lnTo>
                <a:lnTo>
                  <a:pt x="0" y="0"/>
                </a:lnTo>
                <a:lnTo>
                  <a:pt x="0" y="11"/>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8975" name="Freeform 15"/>
          <p:cNvSpPr>
            <a:spLocks/>
          </p:cNvSpPr>
          <p:nvPr/>
        </p:nvSpPr>
        <p:spPr bwMode="auto">
          <a:xfrm>
            <a:off x="1295400" y="4249738"/>
            <a:ext cx="34925" cy="55562"/>
          </a:xfrm>
          <a:custGeom>
            <a:avLst/>
            <a:gdLst>
              <a:gd name="T0" fmla="*/ 2147483646 w 21"/>
              <a:gd name="T1" fmla="*/ 2147483646 h 34"/>
              <a:gd name="T2" fmla="*/ 2147483646 w 21"/>
              <a:gd name="T3" fmla="*/ 0 h 34"/>
              <a:gd name="T4" fmla="*/ 2147483646 w 21"/>
              <a:gd name="T5" fmla="*/ 0 h 34"/>
              <a:gd name="T6" fmla="*/ 2147483646 w 21"/>
              <a:gd name="T7" fmla="*/ 0 h 34"/>
              <a:gd name="T8" fmla="*/ 2147483646 w 21"/>
              <a:gd name="T9" fmla="*/ 0 h 34"/>
              <a:gd name="T10" fmla="*/ 0 w 21"/>
              <a:gd name="T11" fmla="*/ 0 h 34"/>
              <a:gd name="T12" fmla="*/ 0 w 21"/>
              <a:gd name="T13" fmla="*/ 0 h 34"/>
              <a:gd name="T14" fmla="*/ 0 w 21"/>
              <a:gd name="T15" fmla="*/ 2147483646 h 34"/>
              <a:gd name="T16" fmla="*/ 0 w 21"/>
              <a:gd name="T17" fmla="*/ 2147483646 h 34"/>
              <a:gd name="T18" fmla="*/ 0 w 21"/>
              <a:gd name="T19" fmla="*/ 2147483646 h 34"/>
              <a:gd name="T20" fmla="*/ 0 w 21"/>
              <a:gd name="T21" fmla="*/ 2147483646 h 34"/>
              <a:gd name="T22" fmla="*/ 0 w 21"/>
              <a:gd name="T23" fmla="*/ 2147483646 h 34"/>
              <a:gd name="T24" fmla="*/ 0 w 21"/>
              <a:gd name="T25" fmla="*/ 2147483646 h 34"/>
              <a:gd name="T26" fmla="*/ 0 w 21"/>
              <a:gd name="T27" fmla="*/ 2147483646 h 34"/>
              <a:gd name="T28" fmla="*/ 0 w 21"/>
              <a:gd name="T29" fmla="*/ 2147483646 h 34"/>
              <a:gd name="T30" fmla="*/ 0 w 21"/>
              <a:gd name="T31" fmla="*/ 2147483646 h 34"/>
              <a:gd name="T32" fmla="*/ 2147483646 w 21"/>
              <a:gd name="T33" fmla="*/ 2147483646 h 34"/>
              <a:gd name="T34" fmla="*/ 2147483646 w 21"/>
              <a:gd name="T35" fmla="*/ 2147483646 h 34"/>
              <a:gd name="T36" fmla="*/ 2147483646 w 21"/>
              <a:gd name="T37" fmla="*/ 2147483646 h 34"/>
              <a:gd name="T38" fmla="*/ 2147483646 w 21"/>
              <a:gd name="T39" fmla="*/ 2147483646 h 34"/>
              <a:gd name="T40" fmla="*/ 2147483646 w 21"/>
              <a:gd name="T41" fmla="*/ 2147483646 h 34"/>
              <a:gd name="T42" fmla="*/ 2147483646 w 21"/>
              <a:gd name="T43" fmla="*/ 2147483646 h 34"/>
              <a:gd name="T44" fmla="*/ 2147483646 w 21"/>
              <a:gd name="T45" fmla="*/ 2147483646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 h="34">
                <a:moveTo>
                  <a:pt x="21" y="34"/>
                </a:moveTo>
                <a:lnTo>
                  <a:pt x="10" y="0"/>
                </a:lnTo>
                <a:lnTo>
                  <a:pt x="0" y="0"/>
                </a:lnTo>
                <a:lnTo>
                  <a:pt x="0" y="11"/>
                </a:lnTo>
                <a:lnTo>
                  <a:pt x="0" y="22"/>
                </a:lnTo>
                <a:lnTo>
                  <a:pt x="0" y="34"/>
                </a:lnTo>
                <a:lnTo>
                  <a:pt x="10" y="34"/>
                </a:lnTo>
                <a:lnTo>
                  <a:pt x="21"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8976" name="Freeform 16"/>
          <p:cNvSpPr>
            <a:spLocks/>
          </p:cNvSpPr>
          <p:nvPr/>
        </p:nvSpPr>
        <p:spPr bwMode="auto">
          <a:xfrm>
            <a:off x="1014413" y="4268788"/>
            <a:ext cx="19050" cy="36512"/>
          </a:xfrm>
          <a:custGeom>
            <a:avLst/>
            <a:gdLst>
              <a:gd name="T0" fmla="*/ 2147483646 w 11"/>
              <a:gd name="T1" fmla="*/ 0 h 23"/>
              <a:gd name="T2" fmla="*/ 0 w 11"/>
              <a:gd name="T3" fmla="*/ 0 h 23"/>
              <a:gd name="T4" fmla="*/ 0 w 11"/>
              <a:gd name="T5" fmla="*/ 2147483646 h 23"/>
              <a:gd name="T6" fmla="*/ 0 w 11"/>
              <a:gd name="T7" fmla="*/ 2147483646 h 23"/>
              <a:gd name="T8" fmla="*/ 2147483646 w 11"/>
              <a:gd name="T9" fmla="*/ 2147483646 h 23"/>
              <a:gd name="T10" fmla="*/ 2147483646 w 11"/>
              <a:gd name="T11" fmla="*/ 2147483646 h 23"/>
              <a:gd name="T12" fmla="*/ 2147483646 w 11"/>
              <a:gd name="T13" fmla="*/ 2147483646 h 23"/>
              <a:gd name="T14" fmla="*/ 2147483646 w 11"/>
              <a:gd name="T15" fmla="*/ 2147483646 h 23"/>
              <a:gd name="T16" fmla="*/ 2147483646 w 11"/>
              <a:gd name="T17" fmla="*/ 2147483646 h 23"/>
              <a:gd name="T18" fmla="*/ 2147483646 w 11"/>
              <a:gd name="T19" fmla="*/ 0 h 23"/>
              <a:gd name="T20" fmla="*/ 2147483646 w 11"/>
              <a:gd name="T21" fmla="*/ 0 h 23"/>
              <a:gd name="T22" fmla="*/ 2147483646 w 11"/>
              <a:gd name="T23" fmla="*/ 0 h 23"/>
              <a:gd name="T24" fmla="*/ 2147483646 w 11"/>
              <a:gd name="T25" fmla="*/ 0 h 23"/>
              <a:gd name="T26" fmla="*/ 2147483646 w 11"/>
              <a:gd name="T27" fmla="*/ 0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 h="23">
                <a:moveTo>
                  <a:pt x="11" y="0"/>
                </a:moveTo>
                <a:lnTo>
                  <a:pt x="0" y="0"/>
                </a:lnTo>
                <a:lnTo>
                  <a:pt x="0" y="23"/>
                </a:lnTo>
                <a:lnTo>
                  <a:pt x="11" y="11"/>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8977" name="Freeform 17"/>
          <p:cNvSpPr>
            <a:spLocks/>
          </p:cNvSpPr>
          <p:nvPr/>
        </p:nvSpPr>
        <p:spPr bwMode="auto">
          <a:xfrm>
            <a:off x="1400175" y="4268788"/>
            <a:ext cx="19050" cy="36512"/>
          </a:xfrm>
          <a:custGeom>
            <a:avLst/>
            <a:gdLst>
              <a:gd name="T0" fmla="*/ 2147483646 w 11"/>
              <a:gd name="T1" fmla="*/ 2147483646 h 23"/>
              <a:gd name="T2" fmla="*/ 2147483646 w 11"/>
              <a:gd name="T3" fmla="*/ 0 h 23"/>
              <a:gd name="T4" fmla="*/ 2147483646 w 11"/>
              <a:gd name="T5" fmla="*/ 0 h 23"/>
              <a:gd name="T6" fmla="*/ 2147483646 w 11"/>
              <a:gd name="T7" fmla="*/ 0 h 23"/>
              <a:gd name="T8" fmla="*/ 2147483646 w 11"/>
              <a:gd name="T9" fmla="*/ 0 h 23"/>
              <a:gd name="T10" fmla="*/ 2147483646 w 11"/>
              <a:gd name="T11" fmla="*/ 0 h 23"/>
              <a:gd name="T12" fmla="*/ 2147483646 w 11"/>
              <a:gd name="T13" fmla="*/ 0 h 23"/>
              <a:gd name="T14" fmla="*/ 2147483646 w 11"/>
              <a:gd name="T15" fmla="*/ 0 h 23"/>
              <a:gd name="T16" fmla="*/ 2147483646 w 11"/>
              <a:gd name="T17" fmla="*/ 0 h 23"/>
              <a:gd name="T18" fmla="*/ 2147483646 w 11"/>
              <a:gd name="T19" fmla="*/ 0 h 23"/>
              <a:gd name="T20" fmla="*/ 0 w 11"/>
              <a:gd name="T21" fmla="*/ 0 h 23"/>
              <a:gd name="T22" fmla="*/ 0 w 11"/>
              <a:gd name="T23" fmla="*/ 0 h 23"/>
              <a:gd name="T24" fmla="*/ 0 w 11"/>
              <a:gd name="T25" fmla="*/ 0 h 23"/>
              <a:gd name="T26" fmla="*/ 0 w 11"/>
              <a:gd name="T27" fmla="*/ 0 h 23"/>
              <a:gd name="T28" fmla="*/ 0 w 11"/>
              <a:gd name="T29" fmla="*/ 2147483646 h 23"/>
              <a:gd name="T30" fmla="*/ 0 w 11"/>
              <a:gd name="T31" fmla="*/ 2147483646 h 23"/>
              <a:gd name="T32" fmla="*/ 0 w 11"/>
              <a:gd name="T33" fmla="*/ 2147483646 h 23"/>
              <a:gd name="T34" fmla="*/ 0 w 11"/>
              <a:gd name="T35" fmla="*/ 2147483646 h 23"/>
              <a:gd name="T36" fmla="*/ 2147483646 w 11"/>
              <a:gd name="T37" fmla="*/ 2147483646 h 23"/>
              <a:gd name="T38" fmla="*/ 2147483646 w 11"/>
              <a:gd name="T39" fmla="*/ 2147483646 h 23"/>
              <a:gd name="T40" fmla="*/ 2147483646 w 11"/>
              <a:gd name="T41" fmla="*/ 2147483646 h 23"/>
              <a:gd name="T42" fmla="*/ 2147483646 w 11"/>
              <a:gd name="T43" fmla="*/ 2147483646 h 23"/>
              <a:gd name="T44" fmla="*/ 2147483646 w 11"/>
              <a:gd name="T45" fmla="*/ 2147483646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 h="23">
                <a:moveTo>
                  <a:pt x="11" y="23"/>
                </a:moveTo>
                <a:lnTo>
                  <a:pt x="11" y="0"/>
                </a:lnTo>
                <a:lnTo>
                  <a:pt x="0" y="0"/>
                </a:lnTo>
                <a:lnTo>
                  <a:pt x="0" y="11"/>
                </a:lnTo>
                <a:lnTo>
                  <a:pt x="11" y="11"/>
                </a:lnTo>
                <a:lnTo>
                  <a:pt x="1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8978" name="Freeform 18"/>
          <p:cNvSpPr>
            <a:spLocks/>
          </p:cNvSpPr>
          <p:nvPr/>
        </p:nvSpPr>
        <p:spPr bwMode="auto">
          <a:xfrm>
            <a:off x="820738" y="4305300"/>
            <a:ext cx="88900" cy="55563"/>
          </a:xfrm>
          <a:custGeom>
            <a:avLst/>
            <a:gdLst>
              <a:gd name="T0" fmla="*/ 2147483646 w 52"/>
              <a:gd name="T1" fmla="*/ 0 h 34"/>
              <a:gd name="T2" fmla="*/ 0 w 52"/>
              <a:gd name="T3" fmla="*/ 2147483646 h 34"/>
              <a:gd name="T4" fmla="*/ 2147483646 w 52"/>
              <a:gd name="T5" fmla="*/ 2147483646 h 34"/>
              <a:gd name="T6" fmla="*/ 2147483646 w 52"/>
              <a:gd name="T7" fmla="*/ 2147483646 h 34"/>
              <a:gd name="T8" fmla="*/ 2147483646 w 52"/>
              <a:gd name="T9" fmla="*/ 2147483646 h 34"/>
              <a:gd name="T10" fmla="*/ 2147483646 w 52"/>
              <a:gd name="T11" fmla="*/ 2147483646 h 34"/>
              <a:gd name="T12" fmla="*/ 2147483646 w 52"/>
              <a:gd name="T13" fmla="*/ 2147483646 h 34"/>
              <a:gd name="T14" fmla="*/ 2147483646 w 52"/>
              <a:gd name="T15" fmla="*/ 2147483646 h 34"/>
              <a:gd name="T16" fmla="*/ 2147483646 w 52"/>
              <a:gd name="T17" fmla="*/ 2147483646 h 34"/>
              <a:gd name="T18" fmla="*/ 2147483646 w 52"/>
              <a:gd name="T19" fmla="*/ 2147483646 h 34"/>
              <a:gd name="T20" fmla="*/ 2147483646 w 52"/>
              <a:gd name="T21" fmla="*/ 0 h 34"/>
              <a:gd name="T22" fmla="*/ 2147483646 w 52"/>
              <a:gd name="T23" fmla="*/ 0 h 34"/>
              <a:gd name="T24" fmla="*/ 2147483646 w 52"/>
              <a:gd name="T25" fmla="*/ 0 h 34"/>
              <a:gd name="T26" fmla="*/ 2147483646 w 52"/>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34">
                <a:moveTo>
                  <a:pt x="42" y="0"/>
                </a:moveTo>
                <a:lnTo>
                  <a:pt x="0" y="23"/>
                </a:lnTo>
                <a:lnTo>
                  <a:pt x="52" y="34"/>
                </a:lnTo>
                <a:lnTo>
                  <a:pt x="52" y="23"/>
                </a:lnTo>
                <a:lnTo>
                  <a:pt x="42" y="23"/>
                </a:lnTo>
                <a:lnTo>
                  <a:pt x="42" y="1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8979" name="Freeform 19"/>
          <p:cNvSpPr>
            <a:spLocks/>
          </p:cNvSpPr>
          <p:nvPr/>
        </p:nvSpPr>
        <p:spPr bwMode="auto">
          <a:xfrm>
            <a:off x="962025" y="4305300"/>
            <a:ext cx="1588" cy="17463"/>
          </a:xfrm>
          <a:custGeom>
            <a:avLst/>
            <a:gdLst>
              <a:gd name="T0" fmla="*/ 0 w 1588"/>
              <a:gd name="T1" fmla="*/ 0 h 11"/>
              <a:gd name="T2" fmla="*/ 0 w 1588"/>
              <a:gd name="T3" fmla="*/ 0 h 11"/>
              <a:gd name="T4" fmla="*/ 0 w 1588"/>
              <a:gd name="T5" fmla="*/ 2147483646 h 11"/>
              <a:gd name="T6" fmla="*/ 0 w 1588"/>
              <a:gd name="T7" fmla="*/ 0 h 11"/>
              <a:gd name="T8" fmla="*/ 0 w 1588"/>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8" h="11">
                <a:moveTo>
                  <a:pt x="0" y="0"/>
                </a:moveTo>
                <a:lnTo>
                  <a:pt x="0" y="0"/>
                </a:lnTo>
                <a:lnTo>
                  <a:pt x="0"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8980" name="Freeform 20"/>
          <p:cNvSpPr>
            <a:spLocks/>
          </p:cNvSpPr>
          <p:nvPr/>
        </p:nvSpPr>
        <p:spPr bwMode="auto">
          <a:xfrm>
            <a:off x="384175" y="4454525"/>
            <a:ext cx="261938" cy="352425"/>
          </a:xfrm>
          <a:custGeom>
            <a:avLst/>
            <a:gdLst>
              <a:gd name="T0" fmla="*/ 2147483646 w 155"/>
              <a:gd name="T1" fmla="*/ 2147483646 h 218"/>
              <a:gd name="T2" fmla="*/ 2147483646 w 155"/>
              <a:gd name="T3" fmla="*/ 2147483646 h 218"/>
              <a:gd name="T4" fmla="*/ 2147483646 w 155"/>
              <a:gd name="T5" fmla="*/ 2147483646 h 218"/>
              <a:gd name="T6" fmla="*/ 2147483646 w 155"/>
              <a:gd name="T7" fmla="*/ 2147483646 h 218"/>
              <a:gd name="T8" fmla="*/ 2147483646 w 155"/>
              <a:gd name="T9" fmla="*/ 2147483646 h 218"/>
              <a:gd name="T10" fmla="*/ 2147483646 w 155"/>
              <a:gd name="T11" fmla="*/ 2147483646 h 218"/>
              <a:gd name="T12" fmla="*/ 2147483646 w 155"/>
              <a:gd name="T13" fmla="*/ 2147483646 h 218"/>
              <a:gd name="T14" fmla="*/ 2147483646 w 155"/>
              <a:gd name="T15" fmla="*/ 2147483646 h 218"/>
              <a:gd name="T16" fmla="*/ 2147483646 w 155"/>
              <a:gd name="T17" fmla="*/ 2147483646 h 218"/>
              <a:gd name="T18" fmla="*/ 2147483646 w 155"/>
              <a:gd name="T19" fmla="*/ 2147483646 h 218"/>
              <a:gd name="T20" fmla="*/ 2147483646 w 155"/>
              <a:gd name="T21" fmla="*/ 2147483646 h 218"/>
              <a:gd name="T22" fmla="*/ 2147483646 w 155"/>
              <a:gd name="T23" fmla="*/ 2147483646 h 218"/>
              <a:gd name="T24" fmla="*/ 2147483646 w 155"/>
              <a:gd name="T25" fmla="*/ 2147483646 h 218"/>
              <a:gd name="T26" fmla="*/ 2147483646 w 155"/>
              <a:gd name="T27" fmla="*/ 2147483646 h 218"/>
              <a:gd name="T28" fmla="*/ 2147483646 w 155"/>
              <a:gd name="T29" fmla="*/ 2147483646 h 218"/>
              <a:gd name="T30" fmla="*/ 2147483646 w 155"/>
              <a:gd name="T31" fmla="*/ 2147483646 h 218"/>
              <a:gd name="T32" fmla="*/ 2147483646 w 155"/>
              <a:gd name="T33" fmla="*/ 2147483646 h 218"/>
              <a:gd name="T34" fmla="*/ 2147483646 w 155"/>
              <a:gd name="T35" fmla="*/ 2147483646 h 218"/>
              <a:gd name="T36" fmla="*/ 2147483646 w 155"/>
              <a:gd name="T37" fmla="*/ 2147483646 h 218"/>
              <a:gd name="T38" fmla="*/ 2147483646 w 155"/>
              <a:gd name="T39" fmla="*/ 2147483646 h 218"/>
              <a:gd name="T40" fmla="*/ 2147483646 w 155"/>
              <a:gd name="T41" fmla="*/ 2147483646 h 218"/>
              <a:gd name="T42" fmla="*/ 2147483646 w 155"/>
              <a:gd name="T43" fmla="*/ 2147483646 h 218"/>
              <a:gd name="T44" fmla="*/ 2147483646 w 155"/>
              <a:gd name="T45" fmla="*/ 2147483646 h 218"/>
              <a:gd name="T46" fmla="*/ 2147483646 w 155"/>
              <a:gd name="T47" fmla="*/ 2147483646 h 218"/>
              <a:gd name="T48" fmla="*/ 2147483646 w 155"/>
              <a:gd name="T49" fmla="*/ 2147483646 h 218"/>
              <a:gd name="T50" fmla="*/ 2147483646 w 155"/>
              <a:gd name="T51" fmla="*/ 2147483646 h 218"/>
              <a:gd name="T52" fmla="*/ 2147483646 w 155"/>
              <a:gd name="T53" fmla="*/ 2147483646 h 218"/>
              <a:gd name="T54" fmla="*/ 2147483646 w 155"/>
              <a:gd name="T55" fmla="*/ 2147483646 h 218"/>
              <a:gd name="T56" fmla="*/ 2147483646 w 155"/>
              <a:gd name="T57" fmla="*/ 2147483646 h 218"/>
              <a:gd name="T58" fmla="*/ 2147483646 w 155"/>
              <a:gd name="T59" fmla="*/ 2147483646 h 218"/>
              <a:gd name="T60" fmla="*/ 2147483646 w 155"/>
              <a:gd name="T61" fmla="*/ 2147483646 h 218"/>
              <a:gd name="T62" fmla="*/ 2147483646 w 155"/>
              <a:gd name="T63" fmla="*/ 2147483646 h 218"/>
              <a:gd name="T64" fmla="*/ 2147483646 w 155"/>
              <a:gd name="T65" fmla="*/ 2147483646 h 218"/>
              <a:gd name="T66" fmla="*/ 2147483646 w 155"/>
              <a:gd name="T67" fmla="*/ 2147483646 h 218"/>
              <a:gd name="T68" fmla="*/ 2147483646 w 155"/>
              <a:gd name="T69" fmla="*/ 2147483646 h 218"/>
              <a:gd name="T70" fmla="*/ 2147483646 w 155"/>
              <a:gd name="T71" fmla="*/ 2147483646 h 218"/>
              <a:gd name="T72" fmla="*/ 2147483646 w 155"/>
              <a:gd name="T73" fmla="*/ 2147483646 h 218"/>
              <a:gd name="T74" fmla="*/ 2147483646 w 155"/>
              <a:gd name="T75" fmla="*/ 2147483646 h 218"/>
              <a:gd name="T76" fmla="*/ 2147483646 w 155"/>
              <a:gd name="T77" fmla="*/ 2147483646 h 218"/>
              <a:gd name="T78" fmla="*/ 2147483646 w 155"/>
              <a:gd name="T79" fmla="*/ 0 h 218"/>
              <a:gd name="T80" fmla="*/ 2147483646 w 155"/>
              <a:gd name="T81" fmla="*/ 0 h 218"/>
              <a:gd name="T82" fmla="*/ 2147483646 w 155"/>
              <a:gd name="T83" fmla="*/ 2147483646 h 218"/>
              <a:gd name="T84" fmla="*/ 2147483646 w 155"/>
              <a:gd name="T85" fmla="*/ 2147483646 h 218"/>
              <a:gd name="T86" fmla="*/ 2147483646 w 155"/>
              <a:gd name="T87" fmla="*/ 2147483646 h 218"/>
              <a:gd name="T88" fmla="*/ 0 w 155"/>
              <a:gd name="T89" fmla="*/ 2147483646 h 218"/>
              <a:gd name="T90" fmla="*/ 0 w 155"/>
              <a:gd name="T91" fmla="*/ 2147483646 h 218"/>
              <a:gd name="T92" fmla="*/ 2147483646 w 155"/>
              <a:gd name="T93" fmla="*/ 2147483646 h 218"/>
              <a:gd name="T94" fmla="*/ 2147483646 w 155"/>
              <a:gd name="T95" fmla="*/ 2147483646 h 218"/>
              <a:gd name="T96" fmla="*/ 2147483646 w 155"/>
              <a:gd name="T97" fmla="*/ 2147483646 h 218"/>
              <a:gd name="T98" fmla="*/ 2147483646 w 155"/>
              <a:gd name="T99" fmla="*/ 2147483646 h 218"/>
              <a:gd name="T100" fmla="*/ 2147483646 w 155"/>
              <a:gd name="T101" fmla="*/ 2147483646 h 218"/>
              <a:gd name="T102" fmla="*/ 2147483646 w 155"/>
              <a:gd name="T103" fmla="*/ 2147483646 h 218"/>
              <a:gd name="T104" fmla="*/ 2147483646 w 155"/>
              <a:gd name="T105" fmla="*/ 2147483646 h 218"/>
              <a:gd name="T106" fmla="*/ 2147483646 w 155"/>
              <a:gd name="T107" fmla="*/ 2147483646 h 218"/>
              <a:gd name="T108" fmla="*/ 2147483646 w 155"/>
              <a:gd name="T109" fmla="*/ 2147483646 h 218"/>
              <a:gd name="T110" fmla="*/ 2147483646 w 155"/>
              <a:gd name="T111" fmla="*/ 2147483646 h 218"/>
              <a:gd name="T112" fmla="*/ 2147483646 w 155"/>
              <a:gd name="T113" fmla="*/ 2147483646 h 218"/>
              <a:gd name="T114" fmla="*/ 2147483646 w 155"/>
              <a:gd name="T115" fmla="*/ 2147483646 h 218"/>
              <a:gd name="T116" fmla="*/ 2147483646 w 155"/>
              <a:gd name="T117" fmla="*/ 2147483646 h 218"/>
              <a:gd name="T118" fmla="*/ 2147483646 w 155"/>
              <a:gd name="T119" fmla="*/ 2147483646 h 218"/>
              <a:gd name="T120" fmla="*/ 2147483646 w 155"/>
              <a:gd name="T121" fmla="*/ 2147483646 h 218"/>
              <a:gd name="T122" fmla="*/ 2147483646 w 155"/>
              <a:gd name="T123" fmla="*/ 2147483646 h 2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5" h="218">
                <a:moveTo>
                  <a:pt x="124" y="183"/>
                </a:moveTo>
                <a:lnTo>
                  <a:pt x="124" y="183"/>
                </a:lnTo>
                <a:lnTo>
                  <a:pt x="113" y="183"/>
                </a:lnTo>
                <a:lnTo>
                  <a:pt x="113" y="172"/>
                </a:lnTo>
                <a:lnTo>
                  <a:pt x="113" y="160"/>
                </a:lnTo>
                <a:lnTo>
                  <a:pt x="113" y="149"/>
                </a:lnTo>
                <a:lnTo>
                  <a:pt x="103" y="138"/>
                </a:lnTo>
                <a:lnTo>
                  <a:pt x="93" y="138"/>
                </a:lnTo>
                <a:lnTo>
                  <a:pt x="82" y="126"/>
                </a:lnTo>
                <a:lnTo>
                  <a:pt x="82" y="115"/>
                </a:lnTo>
                <a:lnTo>
                  <a:pt x="72" y="115"/>
                </a:lnTo>
                <a:lnTo>
                  <a:pt x="72" y="103"/>
                </a:lnTo>
                <a:lnTo>
                  <a:pt x="72" y="92"/>
                </a:lnTo>
                <a:lnTo>
                  <a:pt x="72" y="80"/>
                </a:lnTo>
                <a:lnTo>
                  <a:pt x="62" y="69"/>
                </a:lnTo>
                <a:lnTo>
                  <a:pt x="51" y="69"/>
                </a:lnTo>
                <a:lnTo>
                  <a:pt x="51" y="80"/>
                </a:lnTo>
                <a:lnTo>
                  <a:pt x="51" y="92"/>
                </a:lnTo>
                <a:lnTo>
                  <a:pt x="41" y="103"/>
                </a:lnTo>
                <a:lnTo>
                  <a:pt x="31" y="103"/>
                </a:lnTo>
                <a:lnTo>
                  <a:pt x="31" y="92"/>
                </a:lnTo>
                <a:lnTo>
                  <a:pt x="20" y="92"/>
                </a:lnTo>
                <a:lnTo>
                  <a:pt x="20" y="80"/>
                </a:lnTo>
                <a:lnTo>
                  <a:pt x="20" y="69"/>
                </a:lnTo>
                <a:lnTo>
                  <a:pt x="10" y="57"/>
                </a:lnTo>
                <a:lnTo>
                  <a:pt x="10" y="46"/>
                </a:lnTo>
                <a:lnTo>
                  <a:pt x="20" y="46"/>
                </a:lnTo>
                <a:lnTo>
                  <a:pt x="20" y="34"/>
                </a:lnTo>
                <a:lnTo>
                  <a:pt x="31" y="34"/>
                </a:lnTo>
                <a:lnTo>
                  <a:pt x="41" y="34"/>
                </a:lnTo>
                <a:lnTo>
                  <a:pt x="51" y="46"/>
                </a:lnTo>
                <a:lnTo>
                  <a:pt x="62" y="46"/>
                </a:lnTo>
                <a:lnTo>
                  <a:pt x="72" y="34"/>
                </a:lnTo>
                <a:lnTo>
                  <a:pt x="103" y="69"/>
                </a:lnTo>
                <a:lnTo>
                  <a:pt x="103" y="57"/>
                </a:lnTo>
                <a:lnTo>
                  <a:pt x="103" y="46"/>
                </a:lnTo>
                <a:lnTo>
                  <a:pt x="93" y="46"/>
                </a:lnTo>
                <a:lnTo>
                  <a:pt x="93" y="34"/>
                </a:lnTo>
                <a:lnTo>
                  <a:pt x="93" y="23"/>
                </a:lnTo>
                <a:lnTo>
                  <a:pt x="82" y="23"/>
                </a:lnTo>
                <a:lnTo>
                  <a:pt x="82" y="11"/>
                </a:lnTo>
                <a:lnTo>
                  <a:pt x="72" y="11"/>
                </a:lnTo>
                <a:lnTo>
                  <a:pt x="72" y="0"/>
                </a:lnTo>
                <a:lnTo>
                  <a:pt x="62" y="0"/>
                </a:lnTo>
                <a:lnTo>
                  <a:pt x="51" y="0"/>
                </a:lnTo>
                <a:lnTo>
                  <a:pt x="51" y="11"/>
                </a:lnTo>
                <a:lnTo>
                  <a:pt x="41" y="11"/>
                </a:lnTo>
                <a:lnTo>
                  <a:pt x="31" y="23"/>
                </a:lnTo>
                <a:lnTo>
                  <a:pt x="20" y="23"/>
                </a:lnTo>
                <a:lnTo>
                  <a:pt x="10" y="23"/>
                </a:lnTo>
                <a:lnTo>
                  <a:pt x="0" y="23"/>
                </a:lnTo>
                <a:lnTo>
                  <a:pt x="0" y="34"/>
                </a:lnTo>
                <a:lnTo>
                  <a:pt x="0" y="57"/>
                </a:lnTo>
                <a:lnTo>
                  <a:pt x="10" y="80"/>
                </a:lnTo>
                <a:lnTo>
                  <a:pt x="20" y="103"/>
                </a:lnTo>
                <a:lnTo>
                  <a:pt x="31" y="115"/>
                </a:lnTo>
                <a:lnTo>
                  <a:pt x="51" y="126"/>
                </a:lnTo>
                <a:lnTo>
                  <a:pt x="62" y="149"/>
                </a:lnTo>
                <a:lnTo>
                  <a:pt x="72" y="160"/>
                </a:lnTo>
                <a:lnTo>
                  <a:pt x="93" y="172"/>
                </a:lnTo>
                <a:lnTo>
                  <a:pt x="103" y="195"/>
                </a:lnTo>
                <a:lnTo>
                  <a:pt x="103" y="218"/>
                </a:lnTo>
                <a:lnTo>
                  <a:pt x="113" y="218"/>
                </a:lnTo>
                <a:lnTo>
                  <a:pt x="124" y="218"/>
                </a:lnTo>
                <a:lnTo>
                  <a:pt x="124" y="206"/>
                </a:lnTo>
                <a:lnTo>
                  <a:pt x="134" y="206"/>
                </a:lnTo>
                <a:lnTo>
                  <a:pt x="145" y="195"/>
                </a:lnTo>
                <a:lnTo>
                  <a:pt x="155" y="195"/>
                </a:lnTo>
                <a:lnTo>
                  <a:pt x="155" y="183"/>
                </a:lnTo>
                <a:lnTo>
                  <a:pt x="155" y="172"/>
                </a:lnTo>
                <a:lnTo>
                  <a:pt x="145" y="172"/>
                </a:lnTo>
                <a:lnTo>
                  <a:pt x="145" y="160"/>
                </a:lnTo>
                <a:lnTo>
                  <a:pt x="124"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8981" name="Freeform 21"/>
          <p:cNvSpPr>
            <a:spLocks/>
          </p:cNvSpPr>
          <p:nvPr/>
        </p:nvSpPr>
        <p:spPr bwMode="auto">
          <a:xfrm>
            <a:off x="752475" y="5067300"/>
            <a:ext cx="209550" cy="168275"/>
          </a:xfrm>
          <a:custGeom>
            <a:avLst/>
            <a:gdLst>
              <a:gd name="T0" fmla="*/ 2147483646 w 124"/>
              <a:gd name="T1" fmla="*/ 0 h 103"/>
              <a:gd name="T2" fmla="*/ 0 w 124"/>
              <a:gd name="T3" fmla="*/ 2147483646 h 103"/>
              <a:gd name="T4" fmla="*/ 2147483646 w 124"/>
              <a:gd name="T5" fmla="*/ 2147483646 h 103"/>
              <a:gd name="T6" fmla="*/ 2147483646 w 124"/>
              <a:gd name="T7" fmla="*/ 2147483646 h 103"/>
              <a:gd name="T8" fmla="*/ 2147483646 w 124"/>
              <a:gd name="T9" fmla="*/ 2147483646 h 103"/>
              <a:gd name="T10" fmla="*/ 2147483646 w 124"/>
              <a:gd name="T11" fmla="*/ 2147483646 h 103"/>
              <a:gd name="T12" fmla="*/ 2147483646 w 124"/>
              <a:gd name="T13" fmla="*/ 2147483646 h 103"/>
              <a:gd name="T14" fmla="*/ 2147483646 w 124"/>
              <a:gd name="T15" fmla="*/ 2147483646 h 103"/>
              <a:gd name="T16" fmla="*/ 2147483646 w 124"/>
              <a:gd name="T17" fmla="*/ 2147483646 h 103"/>
              <a:gd name="T18" fmla="*/ 2147483646 w 124"/>
              <a:gd name="T19" fmla="*/ 2147483646 h 103"/>
              <a:gd name="T20" fmla="*/ 2147483646 w 124"/>
              <a:gd name="T21" fmla="*/ 2147483646 h 103"/>
              <a:gd name="T22" fmla="*/ 2147483646 w 124"/>
              <a:gd name="T23" fmla="*/ 2147483646 h 103"/>
              <a:gd name="T24" fmla="*/ 2147483646 w 124"/>
              <a:gd name="T25" fmla="*/ 2147483646 h 103"/>
              <a:gd name="T26" fmla="*/ 2147483646 w 124"/>
              <a:gd name="T27" fmla="*/ 2147483646 h 103"/>
              <a:gd name="T28" fmla="*/ 2147483646 w 124"/>
              <a:gd name="T29" fmla="*/ 2147483646 h 103"/>
              <a:gd name="T30" fmla="*/ 2147483646 w 124"/>
              <a:gd name="T31" fmla="*/ 2147483646 h 103"/>
              <a:gd name="T32" fmla="*/ 2147483646 w 124"/>
              <a:gd name="T33" fmla="*/ 2147483646 h 103"/>
              <a:gd name="T34" fmla="*/ 2147483646 w 124"/>
              <a:gd name="T35" fmla="*/ 2147483646 h 103"/>
              <a:gd name="T36" fmla="*/ 2147483646 w 124"/>
              <a:gd name="T37" fmla="*/ 2147483646 h 103"/>
              <a:gd name="T38" fmla="*/ 2147483646 w 124"/>
              <a:gd name="T39" fmla="*/ 2147483646 h 103"/>
              <a:gd name="T40" fmla="*/ 2147483646 w 124"/>
              <a:gd name="T41" fmla="*/ 2147483646 h 103"/>
              <a:gd name="T42" fmla="*/ 2147483646 w 124"/>
              <a:gd name="T43" fmla="*/ 0 h 103"/>
              <a:gd name="T44" fmla="*/ 2147483646 w 124"/>
              <a:gd name="T45" fmla="*/ 0 h 1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4" h="103">
                <a:moveTo>
                  <a:pt x="10" y="0"/>
                </a:moveTo>
                <a:lnTo>
                  <a:pt x="0" y="34"/>
                </a:lnTo>
                <a:lnTo>
                  <a:pt x="10" y="45"/>
                </a:lnTo>
                <a:lnTo>
                  <a:pt x="21" y="57"/>
                </a:lnTo>
                <a:lnTo>
                  <a:pt x="31" y="57"/>
                </a:lnTo>
                <a:lnTo>
                  <a:pt x="41" y="68"/>
                </a:lnTo>
                <a:lnTo>
                  <a:pt x="52" y="80"/>
                </a:lnTo>
                <a:lnTo>
                  <a:pt x="73" y="91"/>
                </a:lnTo>
                <a:lnTo>
                  <a:pt x="83" y="91"/>
                </a:lnTo>
                <a:lnTo>
                  <a:pt x="93" y="103"/>
                </a:lnTo>
                <a:lnTo>
                  <a:pt x="104" y="103"/>
                </a:lnTo>
                <a:lnTo>
                  <a:pt x="124" y="103"/>
                </a:lnTo>
                <a:lnTo>
                  <a:pt x="114" y="80"/>
                </a:lnTo>
                <a:lnTo>
                  <a:pt x="114" y="68"/>
                </a:lnTo>
                <a:lnTo>
                  <a:pt x="104" y="57"/>
                </a:lnTo>
                <a:lnTo>
                  <a:pt x="93" y="45"/>
                </a:lnTo>
                <a:lnTo>
                  <a:pt x="73" y="45"/>
                </a:lnTo>
                <a:lnTo>
                  <a:pt x="62" y="45"/>
                </a:lnTo>
                <a:lnTo>
                  <a:pt x="41" y="34"/>
                </a:lnTo>
                <a:lnTo>
                  <a:pt x="31" y="34"/>
                </a:lnTo>
                <a:lnTo>
                  <a:pt x="10" y="22"/>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8982" name="Freeform 22"/>
          <p:cNvSpPr>
            <a:spLocks/>
          </p:cNvSpPr>
          <p:nvPr/>
        </p:nvSpPr>
        <p:spPr bwMode="auto">
          <a:xfrm>
            <a:off x="996950" y="5140325"/>
            <a:ext cx="228600" cy="223838"/>
          </a:xfrm>
          <a:custGeom>
            <a:avLst/>
            <a:gdLst>
              <a:gd name="T0" fmla="*/ 2147483646 w 135"/>
              <a:gd name="T1" fmla="*/ 2147483646 h 138"/>
              <a:gd name="T2" fmla="*/ 2147483646 w 135"/>
              <a:gd name="T3" fmla="*/ 2147483646 h 138"/>
              <a:gd name="T4" fmla="*/ 2147483646 w 135"/>
              <a:gd name="T5" fmla="*/ 2147483646 h 138"/>
              <a:gd name="T6" fmla="*/ 2147483646 w 135"/>
              <a:gd name="T7" fmla="*/ 2147483646 h 138"/>
              <a:gd name="T8" fmla="*/ 2147483646 w 135"/>
              <a:gd name="T9" fmla="*/ 2147483646 h 138"/>
              <a:gd name="T10" fmla="*/ 2147483646 w 135"/>
              <a:gd name="T11" fmla="*/ 2147483646 h 138"/>
              <a:gd name="T12" fmla="*/ 2147483646 w 135"/>
              <a:gd name="T13" fmla="*/ 2147483646 h 138"/>
              <a:gd name="T14" fmla="*/ 2147483646 w 135"/>
              <a:gd name="T15" fmla="*/ 0 h 138"/>
              <a:gd name="T16" fmla="*/ 2147483646 w 135"/>
              <a:gd name="T17" fmla="*/ 0 h 138"/>
              <a:gd name="T18" fmla="*/ 2147483646 w 135"/>
              <a:gd name="T19" fmla="*/ 0 h 138"/>
              <a:gd name="T20" fmla="*/ 2147483646 w 135"/>
              <a:gd name="T21" fmla="*/ 2147483646 h 138"/>
              <a:gd name="T22" fmla="*/ 0 w 135"/>
              <a:gd name="T23" fmla="*/ 2147483646 h 138"/>
              <a:gd name="T24" fmla="*/ 2147483646 w 135"/>
              <a:gd name="T25" fmla="*/ 2147483646 h 138"/>
              <a:gd name="T26" fmla="*/ 2147483646 w 135"/>
              <a:gd name="T27" fmla="*/ 2147483646 h 138"/>
              <a:gd name="T28" fmla="*/ 2147483646 w 135"/>
              <a:gd name="T29" fmla="*/ 2147483646 h 138"/>
              <a:gd name="T30" fmla="*/ 2147483646 w 135"/>
              <a:gd name="T31" fmla="*/ 2147483646 h 138"/>
              <a:gd name="T32" fmla="*/ 2147483646 w 135"/>
              <a:gd name="T33" fmla="*/ 2147483646 h 138"/>
              <a:gd name="T34" fmla="*/ 2147483646 w 135"/>
              <a:gd name="T35" fmla="*/ 2147483646 h 138"/>
              <a:gd name="T36" fmla="*/ 2147483646 w 135"/>
              <a:gd name="T37" fmla="*/ 2147483646 h 138"/>
              <a:gd name="T38" fmla="*/ 2147483646 w 135"/>
              <a:gd name="T39" fmla="*/ 2147483646 h 138"/>
              <a:gd name="T40" fmla="*/ 2147483646 w 135"/>
              <a:gd name="T41" fmla="*/ 2147483646 h 138"/>
              <a:gd name="T42" fmla="*/ 2147483646 w 135"/>
              <a:gd name="T43" fmla="*/ 2147483646 h 138"/>
              <a:gd name="T44" fmla="*/ 2147483646 w 135"/>
              <a:gd name="T45" fmla="*/ 2147483646 h 138"/>
              <a:gd name="T46" fmla="*/ 2147483646 w 135"/>
              <a:gd name="T47" fmla="*/ 2147483646 h 138"/>
              <a:gd name="T48" fmla="*/ 2147483646 w 135"/>
              <a:gd name="T49" fmla="*/ 2147483646 h 138"/>
              <a:gd name="T50" fmla="*/ 2147483646 w 135"/>
              <a:gd name="T51" fmla="*/ 2147483646 h 138"/>
              <a:gd name="T52" fmla="*/ 2147483646 w 135"/>
              <a:gd name="T53" fmla="*/ 2147483646 h 138"/>
              <a:gd name="T54" fmla="*/ 2147483646 w 135"/>
              <a:gd name="T55" fmla="*/ 2147483646 h 138"/>
              <a:gd name="T56" fmla="*/ 2147483646 w 135"/>
              <a:gd name="T57" fmla="*/ 2147483646 h 138"/>
              <a:gd name="T58" fmla="*/ 2147483646 w 135"/>
              <a:gd name="T59" fmla="*/ 2147483646 h 138"/>
              <a:gd name="T60" fmla="*/ 2147483646 w 135"/>
              <a:gd name="T61" fmla="*/ 2147483646 h 138"/>
              <a:gd name="T62" fmla="*/ 2147483646 w 135"/>
              <a:gd name="T63" fmla="*/ 2147483646 h 138"/>
              <a:gd name="T64" fmla="*/ 2147483646 w 135"/>
              <a:gd name="T65" fmla="*/ 2147483646 h 138"/>
              <a:gd name="T66" fmla="*/ 2147483646 w 135"/>
              <a:gd name="T67" fmla="*/ 2147483646 h 138"/>
              <a:gd name="T68" fmla="*/ 2147483646 w 135"/>
              <a:gd name="T69" fmla="*/ 2147483646 h 138"/>
              <a:gd name="T70" fmla="*/ 2147483646 w 135"/>
              <a:gd name="T71" fmla="*/ 2147483646 h 138"/>
              <a:gd name="T72" fmla="*/ 2147483646 w 135"/>
              <a:gd name="T73" fmla="*/ 2147483646 h 138"/>
              <a:gd name="T74" fmla="*/ 2147483646 w 135"/>
              <a:gd name="T75" fmla="*/ 2147483646 h 138"/>
              <a:gd name="T76" fmla="*/ 2147483646 w 135"/>
              <a:gd name="T77" fmla="*/ 2147483646 h 138"/>
              <a:gd name="T78" fmla="*/ 2147483646 w 135"/>
              <a:gd name="T79" fmla="*/ 2147483646 h 138"/>
              <a:gd name="T80" fmla="*/ 2147483646 w 135"/>
              <a:gd name="T81" fmla="*/ 2147483646 h 138"/>
              <a:gd name="T82" fmla="*/ 2147483646 w 135"/>
              <a:gd name="T83" fmla="*/ 2147483646 h 138"/>
              <a:gd name="T84" fmla="*/ 2147483646 w 135"/>
              <a:gd name="T85" fmla="*/ 2147483646 h 138"/>
              <a:gd name="T86" fmla="*/ 2147483646 w 135"/>
              <a:gd name="T87" fmla="*/ 2147483646 h 138"/>
              <a:gd name="T88" fmla="*/ 2147483646 w 135"/>
              <a:gd name="T89" fmla="*/ 2147483646 h 1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5" h="138">
                <a:moveTo>
                  <a:pt x="135" y="35"/>
                </a:moveTo>
                <a:lnTo>
                  <a:pt x="93" y="46"/>
                </a:lnTo>
                <a:lnTo>
                  <a:pt x="83" y="35"/>
                </a:lnTo>
                <a:lnTo>
                  <a:pt x="73" y="35"/>
                </a:lnTo>
                <a:lnTo>
                  <a:pt x="62" y="23"/>
                </a:lnTo>
                <a:lnTo>
                  <a:pt x="52" y="12"/>
                </a:lnTo>
                <a:lnTo>
                  <a:pt x="41" y="12"/>
                </a:lnTo>
                <a:lnTo>
                  <a:pt x="31" y="0"/>
                </a:lnTo>
                <a:lnTo>
                  <a:pt x="21" y="0"/>
                </a:lnTo>
                <a:lnTo>
                  <a:pt x="10" y="12"/>
                </a:lnTo>
                <a:lnTo>
                  <a:pt x="0" y="23"/>
                </a:lnTo>
                <a:lnTo>
                  <a:pt x="31" y="35"/>
                </a:lnTo>
                <a:lnTo>
                  <a:pt x="10" y="58"/>
                </a:lnTo>
                <a:lnTo>
                  <a:pt x="21" y="69"/>
                </a:lnTo>
                <a:lnTo>
                  <a:pt x="31" y="69"/>
                </a:lnTo>
                <a:lnTo>
                  <a:pt x="41" y="69"/>
                </a:lnTo>
                <a:lnTo>
                  <a:pt x="52" y="69"/>
                </a:lnTo>
                <a:lnTo>
                  <a:pt x="62" y="69"/>
                </a:lnTo>
                <a:lnTo>
                  <a:pt x="73" y="69"/>
                </a:lnTo>
                <a:lnTo>
                  <a:pt x="83" y="81"/>
                </a:lnTo>
                <a:lnTo>
                  <a:pt x="83" y="92"/>
                </a:lnTo>
                <a:lnTo>
                  <a:pt x="83" y="104"/>
                </a:lnTo>
                <a:lnTo>
                  <a:pt x="83" y="115"/>
                </a:lnTo>
                <a:lnTo>
                  <a:pt x="93" y="115"/>
                </a:lnTo>
                <a:lnTo>
                  <a:pt x="104" y="127"/>
                </a:lnTo>
                <a:lnTo>
                  <a:pt x="104" y="138"/>
                </a:lnTo>
                <a:lnTo>
                  <a:pt x="114" y="138"/>
                </a:lnTo>
                <a:lnTo>
                  <a:pt x="114" y="127"/>
                </a:lnTo>
                <a:lnTo>
                  <a:pt x="114" y="115"/>
                </a:lnTo>
                <a:lnTo>
                  <a:pt x="114" y="104"/>
                </a:lnTo>
                <a:lnTo>
                  <a:pt x="114" y="92"/>
                </a:lnTo>
                <a:lnTo>
                  <a:pt x="124" y="81"/>
                </a:lnTo>
                <a:lnTo>
                  <a:pt x="135" y="69"/>
                </a:lnTo>
                <a:lnTo>
                  <a:pt x="135" y="58"/>
                </a:lnTo>
                <a:lnTo>
                  <a:pt x="135" y="46"/>
                </a:lnTo>
                <a:lnTo>
                  <a:pt x="13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8983" name="Freeform 23"/>
          <p:cNvSpPr>
            <a:spLocks/>
          </p:cNvSpPr>
          <p:nvPr/>
        </p:nvSpPr>
        <p:spPr bwMode="auto">
          <a:xfrm>
            <a:off x="646113" y="5160963"/>
            <a:ext cx="492125" cy="315912"/>
          </a:xfrm>
          <a:custGeom>
            <a:avLst/>
            <a:gdLst>
              <a:gd name="T0" fmla="*/ 2147483646 w 290"/>
              <a:gd name="T1" fmla="*/ 2147483646 h 195"/>
              <a:gd name="T2" fmla="*/ 2147483646 w 290"/>
              <a:gd name="T3" fmla="*/ 2147483646 h 195"/>
              <a:gd name="T4" fmla="*/ 2147483646 w 290"/>
              <a:gd name="T5" fmla="*/ 2147483646 h 195"/>
              <a:gd name="T6" fmla="*/ 2147483646 w 290"/>
              <a:gd name="T7" fmla="*/ 2147483646 h 195"/>
              <a:gd name="T8" fmla="*/ 2147483646 w 290"/>
              <a:gd name="T9" fmla="*/ 2147483646 h 195"/>
              <a:gd name="T10" fmla="*/ 2147483646 w 290"/>
              <a:gd name="T11" fmla="*/ 2147483646 h 195"/>
              <a:gd name="T12" fmla="*/ 2147483646 w 290"/>
              <a:gd name="T13" fmla="*/ 2147483646 h 195"/>
              <a:gd name="T14" fmla="*/ 2147483646 w 290"/>
              <a:gd name="T15" fmla="*/ 2147483646 h 195"/>
              <a:gd name="T16" fmla="*/ 2147483646 w 290"/>
              <a:gd name="T17" fmla="*/ 2147483646 h 195"/>
              <a:gd name="T18" fmla="*/ 2147483646 w 290"/>
              <a:gd name="T19" fmla="*/ 2147483646 h 195"/>
              <a:gd name="T20" fmla="*/ 2147483646 w 290"/>
              <a:gd name="T21" fmla="*/ 2147483646 h 195"/>
              <a:gd name="T22" fmla="*/ 2147483646 w 290"/>
              <a:gd name="T23" fmla="*/ 2147483646 h 195"/>
              <a:gd name="T24" fmla="*/ 2147483646 w 290"/>
              <a:gd name="T25" fmla="*/ 2147483646 h 195"/>
              <a:gd name="T26" fmla="*/ 2147483646 w 290"/>
              <a:gd name="T27" fmla="*/ 2147483646 h 195"/>
              <a:gd name="T28" fmla="*/ 2147483646 w 290"/>
              <a:gd name="T29" fmla="*/ 2147483646 h 195"/>
              <a:gd name="T30" fmla="*/ 2147483646 w 290"/>
              <a:gd name="T31" fmla="*/ 2147483646 h 195"/>
              <a:gd name="T32" fmla="*/ 2147483646 w 290"/>
              <a:gd name="T33" fmla="*/ 2147483646 h 195"/>
              <a:gd name="T34" fmla="*/ 2147483646 w 290"/>
              <a:gd name="T35" fmla="*/ 2147483646 h 195"/>
              <a:gd name="T36" fmla="*/ 2147483646 w 290"/>
              <a:gd name="T37" fmla="*/ 2147483646 h 195"/>
              <a:gd name="T38" fmla="*/ 2147483646 w 290"/>
              <a:gd name="T39" fmla="*/ 2147483646 h 195"/>
              <a:gd name="T40" fmla="*/ 0 w 290"/>
              <a:gd name="T41" fmla="*/ 2147483646 h 195"/>
              <a:gd name="T42" fmla="*/ 0 w 290"/>
              <a:gd name="T43" fmla="*/ 2147483646 h 195"/>
              <a:gd name="T44" fmla="*/ 2147483646 w 290"/>
              <a:gd name="T45" fmla="*/ 2147483646 h 195"/>
              <a:gd name="T46" fmla="*/ 2147483646 w 290"/>
              <a:gd name="T47" fmla="*/ 2147483646 h 195"/>
              <a:gd name="T48" fmla="*/ 2147483646 w 290"/>
              <a:gd name="T49" fmla="*/ 2147483646 h 195"/>
              <a:gd name="T50" fmla="*/ 2147483646 w 290"/>
              <a:gd name="T51" fmla="*/ 2147483646 h 195"/>
              <a:gd name="T52" fmla="*/ 2147483646 w 290"/>
              <a:gd name="T53" fmla="*/ 2147483646 h 195"/>
              <a:gd name="T54" fmla="*/ 2147483646 w 290"/>
              <a:gd name="T55" fmla="*/ 2147483646 h 195"/>
              <a:gd name="T56" fmla="*/ 2147483646 w 290"/>
              <a:gd name="T57" fmla="*/ 2147483646 h 195"/>
              <a:gd name="T58" fmla="*/ 2147483646 w 290"/>
              <a:gd name="T59" fmla="*/ 2147483646 h 195"/>
              <a:gd name="T60" fmla="*/ 2147483646 w 290"/>
              <a:gd name="T61" fmla="*/ 2147483646 h 195"/>
              <a:gd name="T62" fmla="*/ 2147483646 w 290"/>
              <a:gd name="T63" fmla="*/ 2147483646 h 195"/>
              <a:gd name="T64" fmla="*/ 2147483646 w 290"/>
              <a:gd name="T65" fmla="*/ 2147483646 h 195"/>
              <a:gd name="T66" fmla="*/ 2147483646 w 290"/>
              <a:gd name="T67" fmla="*/ 2147483646 h 195"/>
              <a:gd name="T68" fmla="*/ 2147483646 w 290"/>
              <a:gd name="T69" fmla="*/ 2147483646 h 195"/>
              <a:gd name="T70" fmla="*/ 2147483646 w 290"/>
              <a:gd name="T71" fmla="*/ 2147483646 h 195"/>
              <a:gd name="T72" fmla="*/ 2147483646 w 290"/>
              <a:gd name="T73" fmla="*/ 2147483646 h 195"/>
              <a:gd name="T74" fmla="*/ 2147483646 w 290"/>
              <a:gd name="T75" fmla="*/ 2147483646 h 1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90" h="195">
                <a:moveTo>
                  <a:pt x="290" y="195"/>
                </a:moveTo>
                <a:lnTo>
                  <a:pt x="290" y="184"/>
                </a:lnTo>
                <a:lnTo>
                  <a:pt x="290" y="172"/>
                </a:lnTo>
                <a:lnTo>
                  <a:pt x="290" y="161"/>
                </a:lnTo>
                <a:lnTo>
                  <a:pt x="290" y="149"/>
                </a:lnTo>
                <a:lnTo>
                  <a:pt x="280" y="149"/>
                </a:lnTo>
                <a:lnTo>
                  <a:pt x="280" y="138"/>
                </a:lnTo>
                <a:lnTo>
                  <a:pt x="269" y="126"/>
                </a:lnTo>
                <a:lnTo>
                  <a:pt x="259" y="115"/>
                </a:lnTo>
                <a:lnTo>
                  <a:pt x="238" y="103"/>
                </a:lnTo>
                <a:lnTo>
                  <a:pt x="207" y="92"/>
                </a:lnTo>
                <a:lnTo>
                  <a:pt x="186" y="92"/>
                </a:lnTo>
                <a:lnTo>
                  <a:pt x="166" y="80"/>
                </a:lnTo>
                <a:lnTo>
                  <a:pt x="145" y="69"/>
                </a:lnTo>
                <a:lnTo>
                  <a:pt x="114" y="57"/>
                </a:lnTo>
                <a:lnTo>
                  <a:pt x="93" y="46"/>
                </a:lnTo>
                <a:lnTo>
                  <a:pt x="72" y="23"/>
                </a:lnTo>
                <a:lnTo>
                  <a:pt x="52" y="11"/>
                </a:lnTo>
                <a:lnTo>
                  <a:pt x="31" y="0"/>
                </a:lnTo>
                <a:lnTo>
                  <a:pt x="21" y="11"/>
                </a:lnTo>
                <a:lnTo>
                  <a:pt x="31" y="11"/>
                </a:lnTo>
                <a:lnTo>
                  <a:pt x="31" y="23"/>
                </a:lnTo>
                <a:lnTo>
                  <a:pt x="41" y="23"/>
                </a:lnTo>
                <a:lnTo>
                  <a:pt x="52" y="34"/>
                </a:lnTo>
                <a:lnTo>
                  <a:pt x="62" y="46"/>
                </a:lnTo>
                <a:lnTo>
                  <a:pt x="72" y="57"/>
                </a:lnTo>
                <a:lnTo>
                  <a:pt x="83" y="57"/>
                </a:lnTo>
                <a:lnTo>
                  <a:pt x="62" y="80"/>
                </a:lnTo>
                <a:lnTo>
                  <a:pt x="52" y="57"/>
                </a:lnTo>
                <a:lnTo>
                  <a:pt x="41" y="57"/>
                </a:lnTo>
                <a:lnTo>
                  <a:pt x="31" y="57"/>
                </a:lnTo>
                <a:lnTo>
                  <a:pt x="21" y="57"/>
                </a:lnTo>
                <a:lnTo>
                  <a:pt x="21" y="46"/>
                </a:lnTo>
                <a:lnTo>
                  <a:pt x="10" y="46"/>
                </a:lnTo>
                <a:lnTo>
                  <a:pt x="0" y="46"/>
                </a:lnTo>
                <a:lnTo>
                  <a:pt x="21" y="69"/>
                </a:lnTo>
                <a:lnTo>
                  <a:pt x="31" y="69"/>
                </a:lnTo>
                <a:lnTo>
                  <a:pt x="31" y="80"/>
                </a:lnTo>
                <a:lnTo>
                  <a:pt x="41" y="80"/>
                </a:lnTo>
                <a:lnTo>
                  <a:pt x="41" y="92"/>
                </a:lnTo>
                <a:lnTo>
                  <a:pt x="52" y="103"/>
                </a:lnTo>
                <a:lnTo>
                  <a:pt x="62" y="103"/>
                </a:lnTo>
                <a:lnTo>
                  <a:pt x="72" y="103"/>
                </a:lnTo>
                <a:lnTo>
                  <a:pt x="83" y="103"/>
                </a:lnTo>
                <a:lnTo>
                  <a:pt x="93" y="115"/>
                </a:lnTo>
                <a:lnTo>
                  <a:pt x="103" y="126"/>
                </a:lnTo>
                <a:lnTo>
                  <a:pt x="124" y="149"/>
                </a:lnTo>
                <a:lnTo>
                  <a:pt x="135" y="161"/>
                </a:lnTo>
                <a:lnTo>
                  <a:pt x="155" y="172"/>
                </a:lnTo>
                <a:lnTo>
                  <a:pt x="176" y="172"/>
                </a:lnTo>
                <a:lnTo>
                  <a:pt x="186" y="184"/>
                </a:lnTo>
                <a:lnTo>
                  <a:pt x="207" y="184"/>
                </a:lnTo>
                <a:lnTo>
                  <a:pt x="228" y="195"/>
                </a:lnTo>
                <a:lnTo>
                  <a:pt x="248" y="195"/>
                </a:lnTo>
                <a:lnTo>
                  <a:pt x="269" y="195"/>
                </a:lnTo>
                <a:lnTo>
                  <a:pt x="290" y="1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8984" name="Text Box 24"/>
          <p:cNvSpPr txBox="1">
            <a:spLocks noChangeArrowheads="1"/>
          </p:cNvSpPr>
          <p:nvPr/>
        </p:nvSpPr>
        <p:spPr bwMode="auto">
          <a:xfrm>
            <a:off x="1524000" y="-40848"/>
            <a:ext cx="63341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0" dirty="0">
                <a:solidFill>
                  <a:srgbClr val="FF0000"/>
                </a:solidFill>
                <a:latin typeface="Arial Black" panose="020B0A04020102020204" pitchFamily="34" charset="0"/>
              </a:rPr>
              <a:t>(1)</a:t>
            </a:r>
          </a:p>
        </p:txBody>
      </p:sp>
      <p:sp>
        <p:nvSpPr>
          <p:cNvPr id="168985" name="AutoShape 25"/>
          <p:cNvSpPr>
            <a:spLocks noChangeArrowheads="1"/>
          </p:cNvSpPr>
          <p:nvPr/>
        </p:nvSpPr>
        <p:spPr bwMode="auto">
          <a:xfrm>
            <a:off x="0" y="76200"/>
            <a:ext cx="3683000" cy="1371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841" tIns="49422" rIns="98841" bIns="49422" anchor="ctr"/>
          <a:lstStyle>
            <a:lvl1pPr defTabSz="989013">
              <a:spcBef>
                <a:spcPct val="20000"/>
              </a:spcBef>
              <a:buChar char="•"/>
              <a:defRPr sz="3200">
                <a:solidFill>
                  <a:schemeClr val="tx1"/>
                </a:solidFill>
                <a:latin typeface="Times New Roman" panose="02020603050405020304" pitchFamily="18" charset="0"/>
              </a:defRPr>
            </a:lvl1pPr>
            <a:lvl2pPr marL="493713" indent="-287338" defTabSz="989013">
              <a:spcBef>
                <a:spcPct val="20000"/>
              </a:spcBef>
              <a:buChar char="–"/>
              <a:defRPr sz="2800">
                <a:solidFill>
                  <a:schemeClr val="tx1"/>
                </a:solidFill>
                <a:latin typeface="Times New Roman" panose="02020603050405020304" pitchFamily="18" charset="0"/>
              </a:defRPr>
            </a:lvl2pPr>
            <a:lvl3pPr marL="989013" indent="-230188" defTabSz="989013">
              <a:spcBef>
                <a:spcPct val="20000"/>
              </a:spcBef>
              <a:buChar char="•"/>
              <a:defRPr sz="2400">
                <a:solidFill>
                  <a:schemeClr val="tx1"/>
                </a:solidFill>
                <a:latin typeface="Times New Roman" panose="02020603050405020304" pitchFamily="18" charset="0"/>
              </a:defRPr>
            </a:lvl3pPr>
            <a:lvl4pPr marL="1482725" indent="-228600" defTabSz="989013">
              <a:spcBef>
                <a:spcPct val="20000"/>
              </a:spcBef>
              <a:buChar char="–"/>
              <a:defRPr sz="2000">
                <a:solidFill>
                  <a:schemeClr val="tx1"/>
                </a:solidFill>
                <a:latin typeface="Times New Roman" panose="02020603050405020304" pitchFamily="18" charset="0"/>
              </a:defRPr>
            </a:lvl4pPr>
            <a:lvl5pPr marL="1978025" indent="-234950" defTabSz="989013">
              <a:spcBef>
                <a:spcPct val="20000"/>
              </a:spcBef>
              <a:buChar char="»"/>
              <a:defRPr sz="2000">
                <a:solidFill>
                  <a:schemeClr val="tx1"/>
                </a:solidFill>
                <a:latin typeface="Times New Roman" panose="02020603050405020304" pitchFamily="18" charset="0"/>
              </a:defRPr>
            </a:lvl5pPr>
            <a:lvl6pPr marL="2435225" indent="-234950" defTabSz="9890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92425" indent="-234950" defTabSz="9890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349625" indent="-234950" defTabSz="9890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06825" indent="-234950" defTabSz="9890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600" b="0" dirty="0">
              <a:solidFill>
                <a:schemeClr val="accent2"/>
              </a:solidFill>
            </a:endParaRPr>
          </a:p>
        </p:txBody>
      </p:sp>
      <p:sp>
        <p:nvSpPr>
          <p:cNvPr id="168986" name="Text Box 26"/>
          <p:cNvSpPr txBox="1">
            <a:spLocks noChangeArrowheads="1"/>
          </p:cNvSpPr>
          <p:nvPr/>
        </p:nvSpPr>
        <p:spPr bwMode="auto">
          <a:xfrm>
            <a:off x="4046538" y="5249863"/>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68987" name="Freeform 27"/>
          <p:cNvSpPr>
            <a:spLocks/>
          </p:cNvSpPr>
          <p:nvPr/>
        </p:nvSpPr>
        <p:spPr bwMode="auto">
          <a:xfrm rot="567838" flipH="1">
            <a:off x="2057400" y="3429000"/>
            <a:ext cx="1295400" cy="2487613"/>
          </a:xfrm>
          <a:custGeom>
            <a:avLst/>
            <a:gdLst>
              <a:gd name="T0" fmla="*/ 2147483646 w 1455"/>
              <a:gd name="T1" fmla="*/ 2147483646 h 2079"/>
              <a:gd name="T2" fmla="*/ 2147483646 w 1455"/>
              <a:gd name="T3" fmla="*/ 2147483646 h 2079"/>
              <a:gd name="T4" fmla="*/ 2147483646 w 1455"/>
              <a:gd name="T5" fmla="*/ 2147483646 h 2079"/>
              <a:gd name="T6" fmla="*/ 2147483646 w 1455"/>
              <a:gd name="T7" fmla="*/ 2147483646 h 2079"/>
              <a:gd name="T8" fmla="*/ 2147483646 w 1455"/>
              <a:gd name="T9" fmla="*/ 2147483646 h 2079"/>
              <a:gd name="T10" fmla="*/ 2147483646 w 1455"/>
              <a:gd name="T11" fmla="*/ 2147483646 h 2079"/>
              <a:gd name="T12" fmla="*/ 2147483646 w 1455"/>
              <a:gd name="T13" fmla="*/ 2147483646 h 2079"/>
              <a:gd name="T14" fmla="*/ 2147483646 w 1455"/>
              <a:gd name="T15" fmla="*/ 2147483646 h 2079"/>
              <a:gd name="T16" fmla="*/ 2147483646 w 1455"/>
              <a:gd name="T17" fmla="*/ 2147483646 h 2079"/>
              <a:gd name="T18" fmla="*/ 2147483646 w 1455"/>
              <a:gd name="T19" fmla="*/ 2147483646 h 2079"/>
              <a:gd name="T20" fmla="*/ 2147483646 w 1455"/>
              <a:gd name="T21" fmla="*/ 2147483646 h 2079"/>
              <a:gd name="T22" fmla="*/ 2147483646 w 1455"/>
              <a:gd name="T23" fmla="*/ 2147483646 h 2079"/>
              <a:gd name="T24" fmla="*/ 2147483646 w 1455"/>
              <a:gd name="T25" fmla="*/ 2147483646 h 2079"/>
              <a:gd name="T26" fmla="*/ 2147483646 w 1455"/>
              <a:gd name="T27" fmla="*/ 2147483646 h 2079"/>
              <a:gd name="T28" fmla="*/ 2147483646 w 1455"/>
              <a:gd name="T29" fmla="*/ 2147483646 h 2079"/>
              <a:gd name="T30" fmla="*/ 2147483646 w 1455"/>
              <a:gd name="T31" fmla="*/ 2147483646 h 2079"/>
              <a:gd name="T32" fmla="*/ 2147483646 w 1455"/>
              <a:gd name="T33" fmla="*/ 2147483646 h 2079"/>
              <a:gd name="T34" fmla="*/ 2147483646 w 1455"/>
              <a:gd name="T35" fmla="*/ 2147483646 h 2079"/>
              <a:gd name="T36" fmla="*/ 2147483646 w 1455"/>
              <a:gd name="T37" fmla="*/ 2147483646 h 2079"/>
              <a:gd name="T38" fmla="*/ 2147483646 w 1455"/>
              <a:gd name="T39" fmla="*/ 2147483646 h 2079"/>
              <a:gd name="T40" fmla="*/ 2147483646 w 1455"/>
              <a:gd name="T41" fmla="*/ 2147483646 h 2079"/>
              <a:gd name="T42" fmla="*/ 2147483646 w 1455"/>
              <a:gd name="T43" fmla="*/ 2147483646 h 2079"/>
              <a:gd name="T44" fmla="*/ 2147483646 w 1455"/>
              <a:gd name="T45" fmla="*/ 2147483646 h 2079"/>
              <a:gd name="T46" fmla="*/ 2147483646 w 1455"/>
              <a:gd name="T47" fmla="*/ 2147483646 h 2079"/>
              <a:gd name="T48" fmla="*/ 2147483646 w 1455"/>
              <a:gd name="T49" fmla="*/ 2147483646 h 2079"/>
              <a:gd name="T50" fmla="*/ 2147483646 w 1455"/>
              <a:gd name="T51" fmla="*/ 2147483646 h 2079"/>
              <a:gd name="T52" fmla="*/ 2147483646 w 1455"/>
              <a:gd name="T53" fmla="*/ 2147483646 h 2079"/>
              <a:gd name="T54" fmla="*/ 2147483646 w 1455"/>
              <a:gd name="T55" fmla="*/ 2147483646 h 2079"/>
              <a:gd name="T56" fmla="*/ 2147483646 w 1455"/>
              <a:gd name="T57" fmla="*/ 2147483646 h 2079"/>
              <a:gd name="T58" fmla="*/ 2147483646 w 1455"/>
              <a:gd name="T59" fmla="*/ 2147483646 h 2079"/>
              <a:gd name="T60" fmla="*/ 2147483646 w 1455"/>
              <a:gd name="T61" fmla="*/ 2147483646 h 2079"/>
              <a:gd name="T62" fmla="*/ 2147483646 w 1455"/>
              <a:gd name="T63" fmla="*/ 2147483646 h 2079"/>
              <a:gd name="T64" fmla="*/ 2147483646 w 1455"/>
              <a:gd name="T65" fmla="*/ 2147483646 h 2079"/>
              <a:gd name="T66" fmla="*/ 2147483646 w 1455"/>
              <a:gd name="T67" fmla="*/ 2147483646 h 2079"/>
              <a:gd name="T68" fmla="*/ 2147483646 w 1455"/>
              <a:gd name="T69" fmla="*/ 2147483646 h 2079"/>
              <a:gd name="T70" fmla="*/ 2147483646 w 1455"/>
              <a:gd name="T71" fmla="*/ 2147483646 h 2079"/>
              <a:gd name="T72" fmla="*/ 2147483646 w 1455"/>
              <a:gd name="T73" fmla="*/ 2147483646 h 2079"/>
              <a:gd name="T74" fmla="*/ 2147483646 w 1455"/>
              <a:gd name="T75" fmla="*/ 2147483646 h 2079"/>
              <a:gd name="T76" fmla="*/ 0 w 1455"/>
              <a:gd name="T77" fmla="*/ 2147483646 h 2079"/>
              <a:gd name="T78" fmla="*/ 2147483646 w 1455"/>
              <a:gd name="T79" fmla="*/ 2147483646 h 2079"/>
              <a:gd name="T80" fmla="*/ 2147483646 w 1455"/>
              <a:gd name="T81" fmla="*/ 2147483646 h 2079"/>
              <a:gd name="T82" fmla="*/ 2147483646 w 1455"/>
              <a:gd name="T83" fmla="*/ 2147483646 h 2079"/>
              <a:gd name="T84" fmla="*/ 2147483646 w 1455"/>
              <a:gd name="T85" fmla="*/ 2147483646 h 2079"/>
              <a:gd name="T86" fmla="*/ 2147483646 w 1455"/>
              <a:gd name="T87" fmla="*/ 2147483646 h 2079"/>
              <a:gd name="T88" fmla="*/ 2147483646 w 1455"/>
              <a:gd name="T89" fmla="*/ 2147483646 h 2079"/>
              <a:gd name="T90" fmla="*/ 2147483646 w 1455"/>
              <a:gd name="T91" fmla="*/ 2147483646 h 2079"/>
              <a:gd name="T92" fmla="*/ 2147483646 w 1455"/>
              <a:gd name="T93" fmla="*/ 2147483646 h 2079"/>
              <a:gd name="T94" fmla="*/ 2147483646 w 1455"/>
              <a:gd name="T95" fmla="*/ 2147483646 h 2079"/>
              <a:gd name="T96" fmla="*/ 2147483646 w 1455"/>
              <a:gd name="T97" fmla="*/ 2147483646 h 2079"/>
              <a:gd name="T98" fmla="*/ 2147483646 w 1455"/>
              <a:gd name="T99" fmla="*/ 2147483646 h 2079"/>
              <a:gd name="T100" fmla="*/ 2147483646 w 1455"/>
              <a:gd name="T101" fmla="*/ 2147483646 h 2079"/>
              <a:gd name="T102" fmla="*/ 2147483646 w 1455"/>
              <a:gd name="T103" fmla="*/ 2147483646 h 2079"/>
              <a:gd name="T104" fmla="*/ 2147483646 w 1455"/>
              <a:gd name="T105" fmla="*/ 2147483646 h 2079"/>
              <a:gd name="T106" fmla="*/ 2147483646 w 1455"/>
              <a:gd name="T107" fmla="*/ 2147483646 h 2079"/>
              <a:gd name="T108" fmla="*/ 2147483646 w 1455"/>
              <a:gd name="T109" fmla="*/ 2147483646 h 2079"/>
              <a:gd name="T110" fmla="*/ 2147483646 w 1455"/>
              <a:gd name="T111" fmla="*/ 2147483646 h 2079"/>
              <a:gd name="T112" fmla="*/ 2147483646 w 1455"/>
              <a:gd name="T113" fmla="*/ 2147483646 h 2079"/>
              <a:gd name="T114" fmla="*/ 2147483646 w 1455"/>
              <a:gd name="T115" fmla="*/ 2147483646 h 2079"/>
              <a:gd name="T116" fmla="*/ 2147483646 w 1455"/>
              <a:gd name="T117" fmla="*/ 2147483646 h 2079"/>
              <a:gd name="T118" fmla="*/ 2147483646 w 1455"/>
              <a:gd name="T119" fmla="*/ 2147483646 h 2079"/>
              <a:gd name="T120" fmla="*/ 2147483646 w 1455"/>
              <a:gd name="T121" fmla="*/ 2147483646 h 2079"/>
              <a:gd name="T122" fmla="*/ 2147483646 w 1455"/>
              <a:gd name="T123" fmla="*/ 0 h 20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55" h="2079">
                <a:moveTo>
                  <a:pt x="923" y="0"/>
                </a:moveTo>
                <a:lnTo>
                  <a:pt x="951" y="0"/>
                </a:lnTo>
                <a:lnTo>
                  <a:pt x="972" y="7"/>
                </a:lnTo>
                <a:lnTo>
                  <a:pt x="994" y="14"/>
                </a:lnTo>
                <a:lnTo>
                  <a:pt x="1015" y="21"/>
                </a:lnTo>
                <a:lnTo>
                  <a:pt x="1029" y="29"/>
                </a:lnTo>
                <a:lnTo>
                  <a:pt x="1043" y="43"/>
                </a:lnTo>
                <a:lnTo>
                  <a:pt x="1050" y="50"/>
                </a:lnTo>
                <a:lnTo>
                  <a:pt x="1057" y="64"/>
                </a:lnTo>
                <a:lnTo>
                  <a:pt x="1057" y="78"/>
                </a:lnTo>
                <a:lnTo>
                  <a:pt x="1057" y="92"/>
                </a:lnTo>
                <a:lnTo>
                  <a:pt x="1057" y="100"/>
                </a:lnTo>
                <a:lnTo>
                  <a:pt x="1057" y="107"/>
                </a:lnTo>
                <a:lnTo>
                  <a:pt x="1065" y="114"/>
                </a:lnTo>
                <a:lnTo>
                  <a:pt x="1065" y="121"/>
                </a:lnTo>
                <a:lnTo>
                  <a:pt x="1065" y="128"/>
                </a:lnTo>
                <a:lnTo>
                  <a:pt x="1072" y="135"/>
                </a:lnTo>
                <a:lnTo>
                  <a:pt x="1072" y="142"/>
                </a:lnTo>
                <a:lnTo>
                  <a:pt x="1072" y="149"/>
                </a:lnTo>
                <a:lnTo>
                  <a:pt x="1072" y="163"/>
                </a:lnTo>
                <a:lnTo>
                  <a:pt x="1072" y="178"/>
                </a:lnTo>
                <a:lnTo>
                  <a:pt x="1072" y="185"/>
                </a:lnTo>
                <a:lnTo>
                  <a:pt x="1072" y="199"/>
                </a:lnTo>
                <a:lnTo>
                  <a:pt x="1072" y="206"/>
                </a:lnTo>
                <a:lnTo>
                  <a:pt x="1072" y="220"/>
                </a:lnTo>
                <a:lnTo>
                  <a:pt x="1072" y="227"/>
                </a:lnTo>
                <a:lnTo>
                  <a:pt x="1079" y="241"/>
                </a:lnTo>
                <a:lnTo>
                  <a:pt x="1079" y="248"/>
                </a:lnTo>
                <a:lnTo>
                  <a:pt x="1093" y="263"/>
                </a:lnTo>
                <a:lnTo>
                  <a:pt x="1093" y="270"/>
                </a:lnTo>
                <a:lnTo>
                  <a:pt x="1093" y="277"/>
                </a:lnTo>
                <a:lnTo>
                  <a:pt x="1086" y="284"/>
                </a:lnTo>
                <a:lnTo>
                  <a:pt x="1086" y="291"/>
                </a:lnTo>
                <a:lnTo>
                  <a:pt x="1079" y="291"/>
                </a:lnTo>
                <a:lnTo>
                  <a:pt x="1072" y="298"/>
                </a:lnTo>
                <a:lnTo>
                  <a:pt x="1072" y="305"/>
                </a:lnTo>
                <a:lnTo>
                  <a:pt x="1079" y="305"/>
                </a:lnTo>
                <a:lnTo>
                  <a:pt x="1079" y="312"/>
                </a:lnTo>
                <a:lnTo>
                  <a:pt x="1079" y="319"/>
                </a:lnTo>
                <a:lnTo>
                  <a:pt x="1079" y="327"/>
                </a:lnTo>
                <a:lnTo>
                  <a:pt x="1079" y="334"/>
                </a:lnTo>
                <a:lnTo>
                  <a:pt x="1079" y="341"/>
                </a:lnTo>
                <a:lnTo>
                  <a:pt x="1079" y="348"/>
                </a:lnTo>
                <a:lnTo>
                  <a:pt x="1079" y="355"/>
                </a:lnTo>
                <a:lnTo>
                  <a:pt x="1079" y="362"/>
                </a:lnTo>
                <a:lnTo>
                  <a:pt x="1072" y="362"/>
                </a:lnTo>
                <a:lnTo>
                  <a:pt x="1072" y="369"/>
                </a:lnTo>
                <a:lnTo>
                  <a:pt x="1072" y="376"/>
                </a:lnTo>
                <a:lnTo>
                  <a:pt x="1079" y="383"/>
                </a:lnTo>
                <a:lnTo>
                  <a:pt x="1079" y="390"/>
                </a:lnTo>
                <a:lnTo>
                  <a:pt x="1079" y="397"/>
                </a:lnTo>
                <a:lnTo>
                  <a:pt x="1079" y="405"/>
                </a:lnTo>
                <a:lnTo>
                  <a:pt x="1072" y="412"/>
                </a:lnTo>
                <a:lnTo>
                  <a:pt x="1065" y="419"/>
                </a:lnTo>
                <a:lnTo>
                  <a:pt x="1050" y="419"/>
                </a:lnTo>
                <a:lnTo>
                  <a:pt x="1043" y="419"/>
                </a:lnTo>
                <a:lnTo>
                  <a:pt x="1029" y="419"/>
                </a:lnTo>
                <a:lnTo>
                  <a:pt x="1022" y="426"/>
                </a:lnTo>
                <a:lnTo>
                  <a:pt x="1015" y="426"/>
                </a:lnTo>
                <a:lnTo>
                  <a:pt x="1008" y="426"/>
                </a:lnTo>
                <a:lnTo>
                  <a:pt x="1001" y="433"/>
                </a:lnTo>
                <a:lnTo>
                  <a:pt x="994" y="440"/>
                </a:lnTo>
                <a:lnTo>
                  <a:pt x="994" y="447"/>
                </a:lnTo>
                <a:lnTo>
                  <a:pt x="1001" y="447"/>
                </a:lnTo>
                <a:lnTo>
                  <a:pt x="1008" y="447"/>
                </a:lnTo>
                <a:lnTo>
                  <a:pt x="1008" y="454"/>
                </a:lnTo>
                <a:lnTo>
                  <a:pt x="1015" y="461"/>
                </a:lnTo>
                <a:lnTo>
                  <a:pt x="1015" y="468"/>
                </a:lnTo>
                <a:lnTo>
                  <a:pt x="1022" y="468"/>
                </a:lnTo>
                <a:lnTo>
                  <a:pt x="1022" y="475"/>
                </a:lnTo>
                <a:lnTo>
                  <a:pt x="1029" y="475"/>
                </a:lnTo>
                <a:lnTo>
                  <a:pt x="1029" y="483"/>
                </a:lnTo>
                <a:lnTo>
                  <a:pt x="1036" y="490"/>
                </a:lnTo>
                <a:lnTo>
                  <a:pt x="1050" y="490"/>
                </a:lnTo>
                <a:lnTo>
                  <a:pt x="1057" y="497"/>
                </a:lnTo>
                <a:lnTo>
                  <a:pt x="1079" y="504"/>
                </a:lnTo>
                <a:lnTo>
                  <a:pt x="1093" y="504"/>
                </a:lnTo>
                <a:lnTo>
                  <a:pt x="1114" y="511"/>
                </a:lnTo>
                <a:lnTo>
                  <a:pt x="1128" y="511"/>
                </a:lnTo>
                <a:lnTo>
                  <a:pt x="1150" y="518"/>
                </a:lnTo>
                <a:lnTo>
                  <a:pt x="1164" y="518"/>
                </a:lnTo>
                <a:lnTo>
                  <a:pt x="1178" y="518"/>
                </a:lnTo>
                <a:lnTo>
                  <a:pt x="1192" y="518"/>
                </a:lnTo>
                <a:lnTo>
                  <a:pt x="1192" y="511"/>
                </a:lnTo>
                <a:lnTo>
                  <a:pt x="1192" y="504"/>
                </a:lnTo>
                <a:lnTo>
                  <a:pt x="1192" y="497"/>
                </a:lnTo>
                <a:lnTo>
                  <a:pt x="1192" y="490"/>
                </a:lnTo>
                <a:lnTo>
                  <a:pt x="1199" y="483"/>
                </a:lnTo>
                <a:lnTo>
                  <a:pt x="1199" y="475"/>
                </a:lnTo>
                <a:lnTo>
                  <a:pt x="1199" y="468"/>
                </a:lnTo>
                <a:lnTo>
                  <a:pt x="1207" y="461"/>
                </a:lnTo>
                <a:lnTo>
                  <a:pt x="1207" y="454"/>
                </a:lnTo>
                <a:lnTo>
                  <a:pt x="1214" y="447"/>
                </a:lnTo>
                <a:lnTo>
                  <a:pt x="1221" y="440"/>
                </a:lnTo>
                <a:lnTo>
                  <a:pt x="1221" y="433"/>
                </a:lnTo>
                <a:lnTo>
                  <a:pt x="1228" y="426"/>
                </a:lnTo>
                <a:lnTo>
                  <a:pt x="1228" y="419"/>
                </a:lnTo>
                <a:lnTo>
                  <a:pt x="1228" y="412"/>
                </a:lnTo>
                <a:lnTo>
                  <a:pt x="1228" y="405"/>
                </a:lnTo>
                <a:lnTo>
                  <a:pt x="1228" y="397"/>
                </a:lnTo>
                <a:lnTo>
                  <a:pt x="1235" y="397"/>
                </a:lnTo>
                <a:lnTo>
                  <a:pt x="1242" y="397"/>
                </a:lnTo>
                <a:lnTo>
                  <a:pt x="1242" y="405"/>
                </a:lnTo>
                <a:lnTo>
                  <a:pt x="1249" y="405"/>
                </a:lnTo>
                <a:lnTo>
                  <a:pt x="1249" y="397"/>
                </a:lnTo>
                <a:lnTo>
                  <a:pt x="1249" y="390"/>
                </a:lnTo>
                <a:lnTo>
                  <a:pt x="1249" y="376"/>
                </a:lnTo>
                <a:lnTo>
                  <a:pt x="1256" y="369"/>
                </a:lnTo>
                <a:lnTo>
                  <a:pt x="1256" y="362"/>
                </a:lnTo>
                <a:lnTo>
                  <a:pt x="1256" y="355"/>
                </a:lnTo>
                <a:lnTo>
                  <a:pt x="1256" y="348"/>
                </a:lnTo>
                <a:lnTo>
                  <a:pt x="1263" y="341"/>
                </a:lnTo>
                <a:lnTo>
                  <a:pt x="1263" y="334"/>
                </a:lnTo>
                <a:lnTo>
                  <a:pt x="1270" y="334"/>
                </a:lnTo>
                <a:lnTo>
                  <a:pt x="1270" y="327"/>
                </a:lnTo>
                <a:lnTo>
                  <a:pt x="1277" y="327"/>
                </a:lnTo>
                <a:lnTo>
                  <a:pt x="1285" y="327"/>
                </a:lnTo>
                <a:lnTo>
                  <a:pt x="1285" y="319"/>
                </a:lnTo>
                <a:lnTo>
                  <a:pt x="1292" y="319"/>
                </a:lnTo>
                <a:lnTo>
                  <a:pt x="1292" y="312"/>
                </a:lnTo>
                <a:lnTo>
                  <a:pt x="1299" y="312"/>
                </a:lnTo>
                <a:lnTo>
                  <a:pt x="1299" y="305"/>
                </a:lnTo>
                <a:lnTo>
                  <a:pt x="1306" y="305"/>
                </a:lnTo>
                <a:lnTo>
                  <a:pt x="1306" y="312"/>
                </a:lnTo>
                <a:lnTo>
                  <a:pt x="1313" y="312"/>
                </a:lnTo>
                <a:lnTo>
                  <a:pt x="1320" y="319"/>
                </a:lnTo>
                <a:lnTo>
                  <a:pt x="1320" y="327"/>
                </a:lnTo>
                <a:lnTo>
                  <a:pt x="1327" y="327"/>
                </a:lnTo>
                <a:lnTo>
                  <a:pt x="1334" y="327"/>
                </a:lnTo>
                <a:lnTo>
                  <a:pt x="1341" y="334"/>
                </a:lnTo>
                <a:lnTo>
                  <a:pt x="1348" y="334"/>
                </a:lnTo>
                <a:lnTo>
                  <a:pt x="1348" y="341"/>
                </a:lnTo>
                <a:lnTo>
                  <a:pt x="1348" y="348"/>
                </a:lnTo>
                <a:lnTo>
                  <a:pt x="1356" y="348"/>
                </a:lnTo>
                <a:lnTo>
                  <a:pt x="1356" y="355"/>
                </a:lnTo>
                <a:lnTo>
                  <a:pt x="1356" y="362"/>
                </a:lnTo>
                <a:lnTo>
                  <a:pt x="1356" y="369"/>
                </a:lnTo>
                <a:lnTo>
                  <a:pt x="1363" y="369"/>
                </a:lnTo>
                <a:lnTo>
                  <a:pt x="1370" y="369"/>
                </a:lnTo>
                <a:lnTo>
                  <a:pt x="1370" y="376"/>
                </a:lnTo>
                <a:lnTo>
                  <a:pt x="1377" y="376"/>
                </a:lnTo>
                <a:lnTo>
                  <a:pt x="1391" y="397"/>
                </a:lnTo>
                <a:lnTo>
                  <a:pt x="1398" y="412"/>
                </a:lnTo>
                <a:lnTo>
                  <a:pt x="1405" y="440"/>
                </a:lnTo>
                <a:lnTo>
                  <a:pt x="1412" y="468"/>
                </a:lnTo>
                <a:lnTo>
                  <a:pt x="1419" y="497"/>
                </a:lnTo>
                <a:lnTo>
                  <a:pt x="1419" y="525"/>
                </a:lnTo>
                <a:lnTo>
                  <a:pt x="1427" y="554"/>
                </a:lnTo>
                <a:lnTo>
                  <a:pt x="1427" y="575"/>
                </a:lnTo>
                <a:lnTo>
                  <a:pt x="1427" y="596"/>
                </a:lnTo>
                <a:lnTo>
                  <a:pt x="1419" y="610"/>
                </a:lnTo>
                <a:lnTo>
                  <a:pt x="1419" y="617"/>
                </a:lnTo>
                <a:lnTo>
                  <a:pt x="1412" y="617"/>
                </a:lnTo>
                <a:lnTo>
                  <a:pt x="1412" y="624"/>
                </a:lnTo>
                <a:lnTo>
                  <a:pt x="1405" y="632"/>
                </a:lnTo>
                <a:lnTo>
                  <a:pt x="1405" y="639"/>
                </a:lnTo>
                <a:lnTo>
                  <a:pt x="1398" y="639"/>
                </a:lnTo>
                <a:lnTo>
                  <a:pt x="1398" y="646"/>
                </a:lnTo>
                <a:lnTo>
                  <a:pt x="1405" y="653"/>
                </a:lnTo>
                <a:lnTo>
                  <a:pt x="1405" y="660"/>
                </a:lnTo>
                <a:lnTo>
                  <a:pt x="1412" y="667"/>
                </a:lnTo>
                <a:lnTo>
                  <a:pt x="1412" y="674"/>
                </a:lnTo>
                <a:lnTo>
                  <a:pt x="1419" y="681"/>
                </a:lnTo>
                <a:lnTo>
                  <a:pt x="1419" y="688"/>
                </a:lnTo>
                <a:lnTo>
                  <a:pt x="1419" y="695"/>
                </a:lnTo>
                <a:lnTo>
                  <a:pt x="1419" y="702"/>
                </a:lnTo>
                <a:lnTo>
                  <a:pt x="1419" y="710"/>
                </a:lnTo>
                <a:lnTo>
                  <a:pt x="1412" y="717"/>
                </a:lnTo>
                <a:lnTo>
                  <a:pt x="1412" y="745"/>
                </a:lnTo>
                <a:lnTo>
                  <a:pt x="1419" y="773"/>
                </a:lnTo>
                <a:lnTo>
                  <a:pt x="1427" y="802"/>
                </a:lnTo>
                <a:lnTo>
                  <a:pt x="1434" y="830"/>
                </a:lnTo>
                <a:lnTo>
                  <a:pt x="1448" y="859"/>
                </a:lnTo>
                <a:lnTo>
                  <a:pt x="1448" y="887"/>
                </a:lnTo>
                <a:lnTo>
                  <a:pt x="1455" y="915"/>
                </a:lnTo>
                <a:lnTo>
                  <a:pt x="1455" y="944"/>
                </a:lnTo>
                <a:lnTo>
                  <a:pt x="1448" y="965"/>
                </a:lnTo>
                <a:lnTo>
                  <a:pt x="1441" y="993"/>
                </a:lnTo>
                <a:lnTo>
                  <a:pt x="1427" y="1008"/>
                </a:lnTo>
                <a:lnTo>
                  <a:pt x="1412" y="1022"/>
                </a:lnTo>
                <a:lnTo>
                  <a:pt x="1398" y="1029"/>
                </a:lnTo>
                <a:lnTo>
                  <a:pt x="1391" y="1043"/>
                </a:lnTo>
                <a:lnTo>
                  <a:pt x="1377" y="1050"/>
                </a:lnTo>
                <a:lnTo>
                  <a:pt x="1363" y="1064"/>
                </a:lnTo>
                <a:lnTo>
                  <a:pt x="1348" y="1071"/>
                </a:lnTo>
                <a:lnTo>
                  <a:pt x="1334" y="1078"/>
                </a:lnTo>
                <a:lnTo>
                  <a:pt x="1320" y="1093"/>
                </a:lnTo>
                <a:lnTo>
                  <a:pt x="1306" y="1100"/>
                </a:lnTo>
                <a:lnTo>
                  <a:pt x="1306" y="1121"/>
                </a:lnTo>
                <a:lnTo>
                  <a:pt x="1299" y="1142"/>
                </a:lnTo>
                <a:lnTo>
                  <a:pt x="1299" y="1156"/>
                </a:lnTo>
                <a:lnTo>
                  <a:pt x="1292" y="1178"/>
                </a:lnTo>
                <a:lnTo>
                  <a:pt x="1285" y="1192"/>
                </a:lnTo>
                <a:lnTo>
                  <a:pt x="1277" y="1206"/>
                </a:lnTo>
                <a:lnTo>
                  <a:pt x="1263" y="1220"/>
                </a:lnTo>
                <a:lnTo>
                  <a:pt x="1249" y="1235"/>
                </a:lnTo>
                <a:lnTo>
                  <a:pt x="1235" y="1249"/>
                </a:lnTo>
                <a:lnTo>
                  <a:pt x="1221" y="1256"/>
                </a:lnTo>
                <a:lnTo>
                  <a:pt x="1221" y="1263"/>
                </a:lnTo>
                <a:lnTo>
                  <a:pt x="1221" y="1270"/>
                </a:lnTo>
                <a:lnTo>
                  <a:pt x="1221" y="1277"/>
                </a:lnTo>
                <a:lnTo>
                  <a:pt x="1228" y="1277"/>
                </a:lnTo>
                <a:lnTo>
                  <a:pt x="1228" y="1284"/>
                </a:lnTo>
                <a:lnTo>
                  <a:pt x="1242" y="1291"/>
                </a:lnTo>
                <a:lnTo>
                  <a:pt x="1256" y="1305"/>
                </a:lnTo>
                <a:lnTo>
                  <a:pt x="1270" y="1327"/>
                </a:lnTo>
                <a:lnTo>
                  <a:pt x="1277" y="1348"/>
                </a:lnTo>
                <a:lnTo>
                  <a:pt x="1292" y="1376"/>
                </a:lnTo>
                <a:lnTo>
                  <a:pt x="1292" y="1398"/>
                </a:lnTo>
                <a:lnTo>
                  <a:pt x="1299" y="1419"/>
                </a:lnTo>
                <a:lnTo>
                  <a:pt x="1306" y="1440"/>
                </a:lnTo>
                <a:lnTo>
                  <a:pt x="1306" y="1447"/>
                </a:lnTo>
                <a:lnTo>
                  <a:pt x="1306" y="1454"/>
                </a:lnTo>
                <a:lnTo>
                  <a:pt x="1313" y="1454"/>
                </a:lnTo>
                <a:lnTo>
                  <a:pt x="1313" y="1462"/>
                </a:lnTo>
                <a:lnTo>
                  <a:pt x="1320" y="1469"/>
                </a:lnTo>
                <a:lnTo>
                  <a:pt x="1320" y="1483"/>
                </a:lnTo>
                <a:lnTo>
                  <a:pt x="1327" y="1490"/>
                </a:lnTo>
                <a:lnTo>
                  <a:pt x="1334" y="1504"/>
                </a:lnTo>
                <a:lnTo>
                  <a:pt x="1334" y="1511"/>
                </a:lnTo>
                <a:lnTo>
                  <a:pt x="1341" y="1518"/>
                </a:lnTo>
                <a:lnTo>
                  <a:pt x="1341" y="1525"/>
                </a:lnTo>
                <a:lnTo>
                  <a:pt x="1348" y="1568"/>
                </a:lnTo>
                <a:lnTo>
                  <a:pt x="1363" y="1610"/>
                </a:lnTo>
                <a:lnTo>
                  <a:pt x="1370" y="1660"/>
                </a:lnTo>
                <a:lnTo>
                  <a:pt x="1377" y="1717"/>
                </a:lnTo>
                <a:lnTo>
                  <a:pt x="1377" y="1774"/>
                </a:lnTo>
                <a:lnTo>
                  <a:pt x="1377" y="1830"/>
                </a:lnTo>
                <a:lnTo>
                  <a:pt x="1377" y="1880"/>
                </a:lnTo>
                <a:lnTo>
                  <a:pt x="1363" y="1930"/>
                </a:lnTo>
                <a:lnTo>
                  <a:pt x="1341" y="1965"/>
                </a:lnTo>
                <a:lnTo>
                  <a:pt x="1313" y="1994"/>
                </a:lnTo>
                <a:lnTo>
                  <a:pt x="1277" y="2008"/>
                </a:lnTo>
                <a:lnTo>
                  <a:pt x="1249" y="2008"/>
                </a:lnTo>
                <a:lnTo>
                  <a:pt x="1228" y="2015"/>
                </a:lnTo>
                <a:lnTo>
                  <a:pt x="1207" y="2015"/>
                </a:lnTo>
                <a:lnTo>
                  <a:pt x="1192" y="2008"/>
                </a:lnTo>
                <a:lnTo>
                  <a:pt x="1178" y="2001"/>
                </a:lnTo>
                <a:lnTo>
                  <a:pt x="1157" y="1994"/>
                </a:lnTo>
                <a:lnTo>
                  <a:pt x="1136" y="1979"/>
                </a:lnTo>
                <a:lnTo>
                  <a:pt x="1114" y="1972"/>
                </a:lnTo>
                <a:lnTo>
                  <a:pt x="1079" y="1958"/>
                </a:lnTo>
                <a:lnTo>
                  <a:pt x="1072" y="1965"/>
                </a:lnTo>
                <a:lnTo>
                  <a:pt x="1072" y="1972"/>
                </a:lnTo>
                <a:lnTo>
                  <a:pt x="1065" y="1979"/>
                </a:lnTo>
                <a:lnTo>
                  <a:pt x="1065" y="1986"/>
                </a:lnTo>
                <a:lnTo>
                  <a:pt x="1057" y="2001"/>
                </a:lnTo>
                <a:lnTo>
                  <a:pt x="1057" y="2008"/>
                </a:lnTo>
                <a:lnTo>
                  <a:pt x="1057" y="2015"/>
                </a:lnTo>
                <a:lnTo>
                  <a:pt x="1050" y="2022"/>
                </a:lnTo>
                <a:lnTo>
                  <a:pt x="1043" y="2029"/>
                </a:lnTo>
                <a:lnTo>
                  <a:pt x="1036" y="2043"/>
                </a:lnTo>
                <a:lnTo>
                  <a:pt x="1022" y="2050"/>
                </a:lnTo>
                <a:lnTo>
                  <a:pt x="1008" y="2057"/>
                </a:lnTo>
                <a:lnTo>
                  <a:pt x="994" y="2064"/>
                </a:lnTo>
                <a:lnTo>
                  <a:pt x="972" y="2072"/>
                </a:lnTo>
                <a:lnTo>
                  <a:pt x="951" y="2072"/>
                </a:lnTo>
                <a:lnTo>
                  <a:pt x="930" y="2079"/>
                </a:lnTo>
                <a:lnTo>
                  <a:pt x="901" y="2079"/>
                </a:lnTo>
                <a:lnTo>
                  <a:pt x="866" y="2072"/>
                </a:lnTo>
                <a:lnTo>
                  <a:pt x="823" y="2064"/>
                </a:lnTo>
                <a:lnTo>
                  <a:pt x="767" y="2050"/>
                </a:lnTo>
                <a:lnTo>
                  <a:pt x="738" y="2036"/>
                </a:lnTo>
                <a:lnTo>
                  <a:pt x="710" y="2029"/>
                </a:lnTo>
                <a:lnTo>
                  <a:pt x="681" y="2015"/>
                </a:lnTo>
                <a:lnTo>
                  <a:pt x="653" y="2008"/>
                </a:lnTo>
                <a:lnTo>
                  <a:pt x="625" y="2001"/>
                </a:lnTo>
                <a:lnTo>
                  <a:pt x="603" y="1986"/>
                </a:lnTo>
                <a:lnTo>
                  <a:pt x="582" y="1979"/>
                </a:lnTo>
                <a:lnTo>
                  <a:pt x="561" y="1972"/>
                </a:lnTo>
                <a:lnTo>
                  <a:pt x="539" y="1958"/>
                </a:lnTo>
                <a:lnTo>
                  <a:pt x="518" y="1951"/>
                </a:lnTo>
                <a:lnTo>
                  <a:pt x="504" y="1951"/>
                </a:lnTo>
                <a:lnTo>
                  <a:pt x="468" y="1944"/>
                </a:lnTo>
                <a:lnTo>
                  <a:pt x="433" y="1937"/>
                </a:lnTo>
                <a:lnTo>
                  <a:pt x="383" y="1930"/>
                </a:lnTo>
                <a:lnTo>
                  <a:pt x="334" y="1923"/>
                </a:lnTo>
                <a:lnTo>
                  <a:pt x="291" y="1908"/>
                </a:lnTo>
                <a:lnTo>
                  <a:pt x="248" y="1901"/>
                </a:lnTo>
                <a:lnTo>
                  <a:pt x="213" y="1894"/>
                </a:lnTo>
                <a:lnTo>
                  <a:pt x="185" y="1887"/>
                </a:lnTo>
                <a:lnTo>
                  <a:pt x="178" y="1880"/>
                </a:lnTo>
                <a:lnTo>
                  <a:pt x="170" y="1873"/>
                </a:lnTo>
                <a:lnTo>
                  <a:pt x="178" y="1873"/>
                </a:lnTo>
                <a:lnTo>
                  <a:pt x="178" y="1866"/>
                </a:lnTo>
                <a:lnTo>
                  <a:pt x="185" y="1866"/>
                </a:lnTo>
                <a:lnTo>
                  <a:pt x="192" y="1859"/>
                </a:lnTo>
                <a:lnTo>
                  <a:pt x="199" y="1852"/>
                </a:lnTo>
                <a:lnTo>
                  <a:pt x="199" y="1845"/>
                </a:lnTo>
                <a:lnTo>
                  <a:pt x="206" y="1845"/>
                </a:lnTo>
                <a:lnTo>
                  <a:pt x="206" y="1837"/>
                </a:lnTo>
                <a:lnTo>
                  <a:pt x="206" y="1830"/>
                </a:lnTo>
                <a:lnTo>
                  <a:pt x="192" y="1830"/>
                </a:lnTo>
                <a:lnTo>
                  <a:pt x="178" y="1837"/>
                </a:lnTo>
                <a:lnTo>
                  <a:pt x="163" y="1845"/>
                </a:lnTo>
                <a:lnTo>
                  <a:pt x="149" y="1852"/>
                </a:lnTo>
                <a:lnTo>
                  <a:pt x="128" y="1859"/>
                </a:lnTo>
                <a:lnTo>
                  <a:pt x="107" y="1866"/>
                </a:lnTo>
                <a:lnTo>
                  <a:pt x="78" y="1866"/>
                </a:lnTo>
                <a:lnTo>
                  <a:pt x="57" y="1873"/>
                </a:lnTo>
                <a:lnTo>
                  <a:pt x="36" y="1873"/>
                </a:lnTo>
                <a:lnTo>
                  <a:pt x="28" y="1873"/>
                </a:lnTo>
                <a:lnTo>
                  <a:pt x="21" y="1866"/>
                </a:lnTo>
                <a:lnTo>
                  <a:pt x="21" y="1859"/>
                </a:lnTo>
                <a:lnTo>
                  <a:pt x="14" y="1852"/>
                </a:lnTo>
                <a:lnTo>
                  <a:pt x="14" y="1845"/>
                </a:lnTo>
                <a:lnTo>
                  <a:pt x="7" y="1837"/>
                </a:lnTo>
                <a:lnTo>
                  <a:pt x="0" y="1830"/>
                </a:lnTo>
                <a:lnTo>
                  <a:pt x="0" y="1823"/>
                </a:lnTo>
                <a:lnTo>
                  <a:pt x="0" y="1816"/>
                </a:lnTo>
                <a:lnTo>
                  <a:pt x="0" y="1809"/>
                </a:lnTo>
                <a:lnTo>
                  <a:pt x="0" y="1802"/>
                </a:lnTo>
                <a:lnTo>
                  <a:pt x="0" y="1795"/>
                </a:lnTo>
                <a:lnTo>
                  <a:pt x="7" y="1788"/>
                </a:lnTo>
                <a:lnTo>
                  <a:pt x="14" y="1774"/>
                </a:lnTo>
                <a:lnTo>
                  <a:pt x="28" y="1767"/>
                </a:lnTo>
                <a:lnTo>
                  <a:pt x="36" y="1752"/>
                </a:lnTo>
                <a:lnTo>
                  <a:pt x="50" y="1745"/>
                </a:lnTo>
                <a:lnTo>
                  <a:pt x="57" y="1731"/>
                </a:lnTo>
                <a:lnTo>
                  <a:pt x="71" y="1724"/>
                </a:lnTo>
                <a:lnTo>
                  <a:pt x="78" y="1717"/>
                </a:lnTo>
                <a:lnTo>
                  <a:pt x="85" y="1710"/>
                </a:lnTo>
                <a:lnTo>
                  <a:pt x="92" y="1703"/>
                </a:lnTo>
                <a:lnTo>
                  <a:pt x="99" y="1703"/>
                </a:lnTo>
                <a:lnTo>
                  <a:pt x="107" y="1696"/>
                </a:lnTo>
                <a:lnTo>
                  <a:pt x="114" y="1696"/>
                </a:lnTo>
                <a:lnTo>
                  <a:pt x="121" y="1696"/>
                </a:lnTo>
                <a:lnTo>
                  <a:pt x="121" y="1689"/>
                </a:lnTo>
                <a:lnTo>
                  <a:pt x="128" y="1689"/>
                </a:lnTo>
                <a:lnTo>
                  <a:pt x="135" y="1681"/>
                </a:lnTo>
                <a:lnTo>
                  <a:pt x="142" y="1674"/>
                </a:lnTo>
                <a:lnTo>
                  <a:pt x="149" y="1667"/>
                </a:lnTo>
                <a:lnTo>
                  <a:pt x="149" y="1660"/>
                </a:lnTo>
                <a:lnTo>
                  <a:pt x="156" y="1653"/>
                </a:lnTo>
                <a:lnTo>
                  <a:pt x="149" y="1653"/>
                </a:lnTo>
                <a:lnTo>
                  <a:pt x="149" y="1646"/>
                </a:lnTo>
                <a:lnTo>
                  <a:pt x="149" y="1639"/>
                </a:lnTo>
                <a:lnTo>
                  <a:pt x="142" y="1639"/>
                </a:lnTo>
                <a:lnTo>
                  <a:pt x="142" y="1632"/>
                </a:lnTo>
                <a:lnTo>
                  <a:pt x="156" y="1625"/>
                </a:lnTo>
                <a:lnTo>
                  <a:pt x="163" y="1610"/>
                </a:lnTo>
                <a:lnTo>
                  <a:pt x="178" y="1603"/>
                </a:lnTo>
                <a:lnTo>
                  <a:pt x="185" y="1596"/>
                </a:lnTo>
                <a:lnTo>
                  <a:pt x="199" y="1589"/>
                </a:lnTo>
                <a:lnTo>
                  <a:pt x="213" y="1582"/>
                </a:lnTo>
                <a:lnTo>
                  <a:pt x="220" y="1582"/>
                </a:lnTo>
                <a:lnTo>
                  <a:pt x="227" y="1575"/>
                </a:lnTo>
                <a:lnTo>
                  <a:pt x="241" y="1575"/>
                </a:lnTo>
                <a:lnTo>
                  <a:pt x="248" y="1575"/>
                </a:lnTo>
                <a:lnTo>
                  <a:pt x="248" y="1582"/>
                </a:lnTo>
                <a:lnTo>
                  <a:pt x="256" y="1582"/>
                </a:lnTo>
                <a:lnTo>
                  <a:pt x="263" y="1589"/>
                </a:lnTo>
                <a:lnTo>
                  <a:pt x="270" y="1596"/>
                </a:lnTo>
                <a:lnTo>
                  <a:pt x="270" y="1603"/>
                </a:lnTo>
                <a:lnTo>
                  <a:pt x="277" y="1603"/>
                </a:lnTo>
                <a:lnTo>
                  <a:pt x="277" y="1610"/>
                </a:lnTo>
                <a:lnTo>
                  <a:pt x="284" y="1618"/>
                </a:lnTo>
                <a:lnTo>
                  <a:pt x="291" y="1618"/>
                </a:lnTo>
                <a:lnTo>
                  <a:pt x="298" y="1618"/>
                </a:lnTo>
                <a:lnTo>
                  <a:pt x="305" y="1625"/>
                </a:lnTo>
                <a:lnTo>
                  <a:pt x="319" y="1625"/>
                </a:lnTo>
                <a:lnTo>
                  <a:pt x="327" y="1618"/>
                </a:lnTo>
                <a:lnTo>
                  <a:pt x="334" y="1610"/>
                </a:lnTo>
                <a:lnTo>
                  <a:pt x="341" y="1610"/>
                </a:lnTo>
                <a:lnTo>
                  <a:pt x="348" y="1596"/>
                </a:lnTo>
                <a:lnTo>
                  <a:pt x="341" y="1596"/>
                </a:lnTo>
                <a:lnTo>
                  <a:pt x="341" y="1589"/>
                </a:lnTo>
                <a:lnTo>
                  <a:pt x="341" y="1582"/>
                </a:lnTo>
                <a:lnTo>
                  <a:pt x="334" y="1575"/>
                </a:lnTo>
                <a:lnTo>
                  <a:pt x="341" y="1568"/>
                </a:lnTo>
                <a:lnTo>
                  <a:pt x="355" y="1554"/>
                </a:lnTo>
                <a:lnTo>
                  <a:pt x="369" y="1547"/>
                </a:lnTo>
                <a:lnTo>
                  <a:pt x="383" y="1540"/>
                </a:lnTo>
                <a:lnTo>
                  <a:pt x="398" y="1532"/>
                </a:lnTo>
                <a:lnTo>
                  <a:pt x="412" y="1532"/>
                </a:lnTo>
                <a:lnTo>
                  <a:pt x="426" y="1525"/>
                </a:lnTo>
                <a:lnTo>
                  <a:pt x="440" y="1525"/>
                </a:lnTo>
                <a:lnTo>
                  <a:pt x="447" y="1525"/>
                </a:lnTo>
                <a:lnTo>
                  <a:pt x="454" y="1525"/>
                </a:lnTo>
                <a:lnTo>
                  <a:pt x="461" y="1532"/>
                </a:lnTo>
                <a:lnTo>
                  <a:pt x="468" y="1532"/>
                </a:lnTo>
                <a:lnTo>
                  <a:pt x="468" y="1540"/>
                </a:lnTo>
                <a:lnTo>
                  <a:pt x="476" y="1540"/>
                </a:lnTo>
                <a:lnTo>
                  <a:pt x="476" y="1547"/>
                </a:lnTo>
                <a:lnTo>
                  <a:pt x="483" y="1547"/>
                </a:lnTo>
                <a:lnTo>
                  <a:pt x="483" y="1554"/>
                </a:lnTo>
                <a:lnTo>
                  <a:pt x="490" y="1554"/>
                </a:lnTo>
                <a:lnTo>
                  <a:pt x="504" y="1554"/>
                </a:lnTo>
                <a:lnTo>
                  <a:pt x="518" y="1561"/>
                </a:lnTo>
                <a:lnTo>
                  <a:pt x="547" y="1561"/>
                </a:lnTo>
                <a:lnTo>
                  <a:pt x="568" y="1561"/>
                </a:lnTo>
                <a:lnTo>
                  <a:pt x="589" y="1561"/>
                </a:lnTo>
                <a:lnTo>
                  <a:pt x="618" y="1561"/>
                </a:lnTo>
                <a:lnTo>
                  <a:pt x="632" y="1561"/>
                </a:lnTo>
                <a:lnTo>
                  <a:pt x="653" y="1561"/>
                </a:lnTo>
                <a:lnTo>
                  <a:pt x="660" y="1561"/>
                </a:lnTo>
                <a:lnTo>
                  <a:pt x="660" y="1547"/>
                </a:lnTo>
                <a:lnTo>
                  <a:pt x="660" y="1532"/>
                </a:lnTo>
                <a:lnTo>
                  <a:pt x="660" y="1518"/>
                </a:lnTo>
                <a:lnTo>
                  <a:pt x="660" y="1504"/>
                </a:lnTo>
                <a:lnTo>
                  <a:pt x="660" y="1483"/>
                </a:lnTo>
                <a:lnTo>
                  <a:pt x="660" y="1469"/>
                </a:lnTo>
                <a:lnTo>
                  <a:pt x="667" y="1454"/>
                </a:lnTo>
                <a:lnTo>
                  <a:pt x="667" y="1433"/>
                </a:lnTo>
                <a:lnTo>
                  <a:pt x="667" y="1419"/>
                </a:lnTo>
                <a:lnTo>
                  <a:pt x="667" y="1405"/>
                </a:lnTo>
                <a:lnTo>
                  <a:pt x="674" y="1391"/>
                </a:lnTo>
                <a:lnTo>
                  <a:pt x="674" y="1383"/>
                </a:lnTo>
                <a:lnTo>
                  <a:pt x="681" y="1369"/>
                </a:lnTo>
                <a:lnTo>
                  <a:pt x="688" y="1362"/>
                </a:lnTo>
                <a:lnTo>
                  <a:pt x="696" y="1355"/>
                </a:lnTo>
                <a:lnTo>
                  <a:pt x="703" y="1348"/>
                </a:lnTo>
                <a:lnTo>
                  <a:pt x="703" y="1341"/>
                </a:lnTo>
                <a:lnTo>
                  <a:pt x="710" y="1334"/>
                </a:lnTo>
                <a:lnTo>
                  <a:pt x="703" y="1334"/>
                </a:lnTo>
                <a:lnTo>
                  <a:pt x="703" y="1327"/>
                </a:lnTo>
                <a:lnTo>
                  <a:pt x="703" y="1320"/>
                </a:lnTo>
                <a:lnTo>
                  <a:pt x="703" y="1313"/>
                </a:lnTo>
                <a:lnTo>
                  <a:pt x="696" y="1313"/>
                </a:lnTo>
                <a:lnTo>
                  <a:pt x="688" y="1313"/>
                </a:lnTo>
                <a:lnTo>
                  <a:pt x="681" y="1313"/>
                </a:lnTo>
                <a:lnTo>
                  <a:pt x="674" y="1305"/>
                </a:lnTo>
                <a:lnTo>
                  <a:pt x="667" y="1305"/>
                </a:lnTo>
                <a:lnTo>
                  <a:pt x="660" y="1305"/>
                </a:lnTo>
                <a:lnTo>
                  <a:pt x="660" y="1298"/>
                </a:lnTo>
                <a:lnTo>
                  <a:pt x="653" y="1291"/>
                </a:lnTo>
                <a:lnTo>
                  <a:pt x="646" y="1284"/>
                </a:lnTo>
                <a:lnTo>
                  <a:pt x="639" y="1277"/>
                </a:lnTo>
                <a:lnTo>
                  <a:pt x="632" y="1263"/>
                </a:lnTo>
                <a:lnTo>
                  <a:pt x="618" y="1235"/>
                </a:lnTo>
                <a:lnTo>
                  <a:pt x="610" y="1213"/>
                </a:lnTo>
                <a:lnTo>
                  <a:pt x="610" y="1185"/>
                </a:lnTo>
                <a:lnTo>
                  <a:pt x="603" y="1164"/>
                </a:lnTo>
                <a:lnTo>
                  <a:pt x="596" y="1135"/>
                </a:lnTo>
                <a:lnTo>
                  <a:pt x="596" y="1107"/>
                </a:lnTo>
                <a:lnTo>
                  <a:pt x="589" y="1086"/>
                </a:lnTo>
                <a:lnTo>
                  <a:pt x="589" y="1057"/>
                </a:lnTo>
                <a:lnTo>
                  <a:pt x="589" y="1036"/>
                </a:lnTo>
                <a:lnTo>
                  <a:pt x="561" y="1000"/>
                </a:lnTo>
                <a:lnTo>
                  <a:pt x="539" y="951"/>
                </a:lnTo>
                <a:lnTo>
                  <a:pt x="518" y="894"/>
                </a:lnTo>
                <a:lnTo>
                  <a:pt x="504" y="837"/>
                </a:lnTo>
                <a:lnTo>
                  <a:pt x="497" y="773"/>
                </a:lnTo>
                <a:lnTo>
                  <a:pt x="490" y="710"/>
                </a:lnTo>
                <a:lnTo>
                  <a:pt x="497" y="660"/>
                </a:lnTo>
                <a:lnTo>
                  <a:pt x="518" y="610"/>
                </a:lnTo>
                <a:lnTo>
                  <a:pt x="547" y="582"/>
                </a:lnTo>
                <a:lnTo>
                  <a:pt x="589" y="561"/>
                </a:lnTo>
                <a:lnTo>
                  <a:pt x="603" y="554"/>
                </a:lnTo>
                <a:lnTo>
                  <a:pt x="618" y="546"/>
                </a:lnTo>
                <a:lnTo>
                  <a:pt x="632" y="539"/>
                </a:lnTo>
                <a:lnTo>
                  <a:pt x="646" y="525"/>
                </a:lnTo>
                <a:lnTo>
                  <a:pt x="660" y="518"/>
                </a:lnTo>
                <a:lnTo>
                  <a:pt x="674" y="511"/>
                </a:lnTo>
                <a:lnTo>
                  <a:pt x="681" y="511"/>
                </a:lnTo>
                <a:lnTo>
                  <a:pt x="703" y="504"/>
                </a:lnTo>
                <a:lnTo>
                  <a:pt x="717" y="497"/>
                </a:lnTo>
                <a:lnTo>
                  <a:pt x="731" y="490"/>
                </a:lnTo>
                <a:lnTo>
                  <a:pt x="731" y="483"/>
                </a:lnTo>
                <a:lnTo>
                  <a:pt x="738" y="475"/>
                </a:lnTo>
                <a:lnTo>
                  <a:pt x="738" y="468"/>
                </a:lnTo>
                <a:lnTo>
                  <a:pt x="745" y="461"/>
                </a:lnTo>
                <a:lnTo>
                  <a:pt x="745" y="454"/>
                </a:lnTo>
                <a:lnTo>
                  <a:pt x="752" y="447"/>
                </a:lnTo>
                <a:lnTo>
                  <a:pt x="759" y="440"/>
                </a:lnTo>
                <a:lnTo>
                  <a:pt x="767" y="433"/>
                </a:lnTo>
                <a:lnTo>
                  <a:pt x="767" y="426"/>
                </a:lnTo>
                <a:lnTo>
                  <a:pt x="774" y="426"/>
                </a:lnTo>
                <a:lnTo>
                  <a:pt x="781" y="426"/>
                </a:lnTo>
                <a:lnTo>
                  <a:pt x="781" y="419"/>
                </a:lnTo>
                <a:lnTo>
                  <a:pt x="788" y="419"/>
                </a:lnTo>
                <a:lnTo>
                  <a:pt x="788" y="405"/>
                </a:lnTo>
                <a:lnTo>
                  <a:pt x="788" y="390"/>
                </a:lnTo>
                <a:lnTo>
                  <a:pt x="788" y="383"/>
                </a:lnTo>
                <a:lnTo>
                  <a:pt x="781" y="369"/>
                </a:lnTo>
                <a:lnTo>
                  <a:pt x="774" y="355"/>
                </a:lnTo>
                <a:lnTo>
                  <a:pt x="767" y="341"/>
                </a:lnTo>
                <a:lnTo>
                  <a:pt x="759" y="327"/>
                </a:lnTo>
                <a:lnTo>
                  <a:pt x="752" y="319"/>
                </a:lnTo>
                <a:lnTo>
                  <a:pt x="738" y="312"/>
                </a:lnTo>
                <a:lnTo>
                  <a:pt x="724" y="305"/>
                </a:lnTo>
                <a:lnTo>
                  <a:pt x="703" y="284"/>
                </a:lnTo>
                <a:lnTo>
                  <a:pt x="681" y="263"/>
                </a:lnTo>
                <a:lnTo>
                  <a:pt x="674" y="234"/>
                </a:lnTo>
                <a:lnTo>
                  <a:pt x="674" y="206"/>
                </a:lnTo>
                <a:lnTo>
                  <a:pt x="674" y="170"/>
                </a:lnTo>
                <a:lnTo>
                  <a:pt x="681" y="135"/>
                </a:lnTo>
                <a:lnTo>
                  <a:pt x="696" y="107"/>
                </a:lnTo>
                <a:lnTo>
                  <a:pt x="710" y="78"/>
                </a:lnTo>
                <a:lnTo>
                  <a:pt x="724" y="50"/>
                </a:lnTo>
                <a:lnTo>
                  <a:pt x="745" y="36"/>
                </a:lnTo>
                <a:lnTo>
                  <a:pt x="767" y="21"/>
                </a:lnTo>
                <a:lnTo>
                  <a:pt x="788" y="14"/>
                </a:lnTo>
                <a:lnTo>
                  <a:pt x="802" y="14"/>
                </a:lnTo>
                <a:lnTo>
                  <a:pt x="816" y="7"/>
                </a:lnTo>
                <a:lnTo>
                  <a:pt x="830" y="0"/>
                </a:lnTo>
                <a:lnTo>
                  <a:pt x="845" y="0"/>
                </a:lnTo>
                <a:lnTo>
                  <a:pt x="859" y="0"/>
                </a:lnTo>
                <a:lnTo>
                  <a:pt x="880" y="0"/>
                </a:lnTo>
                <a:lnTo>
                  <a:pt x="901" y="0"/>
                </a:lnTo>
                <a:lnTo>
                  <a:pt x="923" y="0"/>
                </a:lnTo>
                <a:close/>
              </a:path>
            </a:pathLst>
          </a:custGeom>
          <a:solidFill>
            <a:schemeClr val="bg1"/>
          </a:solidFill>
          <a:ln w="57150" cmpd="sng">
            <a:solidFill>
              <a:srgbClr val="0000CC"/>
            </a:solidFill>
            <a:round/>
            <a:headEnd/>
            <a:tailEnd/>
          </a:ln>
        </p:spPr>
        <p:txBody>
          <a:bodyPr/>
          <a:lstStyle/>
          <a:p>
            <a:endParaRPr lang="en-US" dirty="0"/>
          </a:p>
        </p:txBody>
      </p:sp>
      <p:sp>
        <p:nvSpPr>
          <p:cNvPr id="168988" name="Text Box 28"/>
          <p:cNvSpPr txBox="1">
            <a:spLocks noChangeArrowheads="1"/>
          </p:cNvSpPr>
          <p:nvPr/>
        </p:nvSpPr>
        <p:spPr bwMode="auto">
          <a:xfrm>
            <a:off x="4859338" y="4160838"/>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68989" name="Text Box 29"/>
          <p:cNvSpPr txBox="1">
            <a:spLocks noChangeArrowheads="1"/>
          </p:cNvSpPr>
          <p:nvPr/>
        </p:nvSpPr>
        <p:spPr bwMode="auto">
          <a:xfrm>
            <a:off x="944563" y="468313"/>
            <a:ext cx="1907168" cy="6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300" b="0" dirty="0">
                <a:solidFill>
                  <a:schemeClr val="bg1"/>
                </a:solidFill>
                <a:latin typeface="Arial Black" panose="020B0A04020102020204" pitchFamily="34" charset="0"/>
              </a:rPr>
              <a:t>G O D ?</a:t>
            </a:r>
          </a:p>
        </p:txBody>
      </p:sp>
      <p:sp>
        <p:nvSpPr>
          <p:cNvPr id="168990" name="Text Box 30"/>
          <p:cNvSpPr txBox="1">
            <a:spLocks noChangeArrowheads="1"/>
          </p:cNvSpPr>
          <p:nvPr/>
        </p:nvSpPr>
        <p:spPr bwMode="auto">
          <a:xfrm>
            <a:off x="2503488" y="6337300"/>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68991" name="Text Box 31"/>
          <p:cNvSpPr txBox="1">
            <a:spLocks noChangeArrowheads="1"/>
          </p:cNvSpPr>
          <p:nvPr/>
        </p:nvSpPr>
        <p:spPr bwMode="auto">
          <a:xfrm>
            <a:off x="4859338" y="6026150"/>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68992" name="Text Box 32"/>
          <p:cNvSpPr txBox="1">
            <a:spLocks noChangeArrowheads="1"/>
          </p:cNvSpPr>
          <p:nvPr/>
        </p:nvSpPr>
        <p:spPr bwMode="auto">
          <a:xfrm>
            <a:off x="3152775" y="5870575"/>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68993" name="Freeform 33"/>
          <p:cNvSpPr>
            <a:spLocks/>
          </p:cNvSpPr>
          <p:nvPr/>
        </p:nvSpPr>
        <p:spPr bwMode="auto">
          <a:xfrm>
            <a:off x="4876800" y="6932613"/>
            <a:ext cx="1219200" cy="1477962"/>
          </a:xfrm>
          <a:custGeom>
            <a:avLst/>
            <a:gdLst>
              <a:gd name="T0" fmla="*/ 2147483646 w 1168"/>
              <a:gd name="T1" fmla="*/ 2147483646 h 1632"/>
              <a:gd name="T2" fmla="*/ 2147483646 w 1168"/>
              <a:gd name="T3" fmla="*/ 2147483646 h 1632"/>
              <a:gd name="T4" fmla="*/ 2147483646 w 1168"/>
              <a:gd name="T5" fmla="*/ 2147483646 h 1632"/>
              <a:gd name="T6" fmla="*/ 2147483646 w 1168"/>
              <a:gd name="T7" fmla="*/ 2147483646 h 1632"/>
              <a:gd name="T8" fmla="*/ 2147483646 w 1168"/>
              <a:gd name="T9" fmla="*/ 2147483646 h 1632"/>
              <a:gd name="T10" fmla="*/ 2147483646 w 1168"/>
              <a:gd name="T11" fmla="*/ 2147483646 h 1632"/>
              <a:gd name="T12" fmla="*/ 2147483646 w 1168"/>
              <a:gd name="T13" fmla="*/ 2147483646 h 1632"/>
              <a:gd name="T14" fmla="*/ 2147483646 w 1168"/>
              <a:gd name="T15" fmla="*/ 2147483646 h 1632"/>
              <a:gd name="T16" fmla="*/ 2147483646 w 1168"/>
              <a:gd name="T17" fmla="*/ 2147483646 h 1632"/>
              <a:gd name="T18" fmla="*/ 2147483646 w 1168"/>
              <a:gd name="T19" fmla="*/ 2147483646 h 1632"/>
              <a:gd name="T20" fmla="*/ 2147483646 w 1168"/>
              <a:gd name="T21" fmla="*/ 2147483646 h 1632"/>
              <a:gd name="T22" fmla="*/ 2147483646 w 1168"/>
              <a:gd name="T23" fmla="*/ 2147483646 h 1632"/>
              <a:gd name="T24" fmla="*/ 2147483646 w 1168"/>
              <a:gd name="T25" fmla="*/ 2147483646 h 1632"/>
              <a:gd name="T26" fmla="*/ 2147483646 w 1168"/>
              <a:gd name="T27" fmla="*/ 2147483646 h 1632"/>
              <a:gd name="T28" fmla="*/ 2147483646 w 1168"/>
              <a:gd name="T29" fmla="*/ 2147483646 h 1632"/>
              <a:gd name="T30" fmla="*/ 2147483646 w 1168"/>
              <a:gd name="T31" fmla="*/ 2147483646 h 1632"/>
              <a:gd name="T32" fmla="*/ 2147483646 w 1168"/>
              <a:gd name="T33" fmla="*/ 2147483646 h 1632"/>
              <a:gd name="T34" fmla="*/ 2147483646 w 1168"/>
              <a:gd name="T35" fmla="*/ 2147483646 h 1632"/>
              <a:gd name="T36" fmla="*/ 2147483646 w 1168"/>
              <a:gd name="T37" fmla="*/ 2147483646 h 1632"/>
              <a:gd name="T38" fmla="*/ 2147483646 w 1168"/>
              <a:gd name="T39" fmla="*/ 2147483646 h 1632"/>
              <a:gd name="T40" fmla="*/ 2147483646 w 1168"/>
              <a:gd name="T41" fmla="*/ 2147483646 h 1632"/>
              <a:gd name="T42" fmla="*/ 2147483646 w 1168"/>
              <a:gd name="T43" fmla="*/ 2147483646 h 1632"/>
              <a:gd name="T44" fmla="*/ 2147483646 w 1168"/>
              <a:gd name="T45" fmla="*/ 2147483646 h 1632"/>
              <a:gd name="T46" fmla="*/ 2147483646 w 1168"/>
              <a:gd name="T47" fmla="*/ 2147483646 h 1632"/>
              <a:gd name="T48" fmla="*/ 2147483646 w 1168"/>
              <a:gd name="T49" fmla="*/ 2147483646 h 1632"/>
              <a:gd name="T50" fmla="*/ 2147483646 w 1168"/>
              <a:gd name="T51" fmla="*/ 2147483646 h 1632"/>
              <a:gd name="T52" fmla="*/ 2147483646 w 1168"/>
              <a:gd name="T53" fmla="*/ 2147483646 h 1632"/>
              <a:gd name="T54" fmla="*/ 2147483646 w 1168"/>
              <a:gd name="T55" fmla="*/ 2147483646 h 1632"/>
              <a:gd name="T56" fmla="*/ 2147483646 w 1168"/>
              <a:gd name="T57" fmla="*/ 2147483646 h 1632"/>
              <a:gd name="T58" fmla="*/ 2147483646 w 1168"/>
              <a:gd name="T59" fmla="*/ 2147483646 h 1632"/>
              <a:gd name="T60" fmla="*/ 2147483646 w 1168"/>
              <a:gd name="T61" fmla="*/ 2147483646 h 1632"/>
              <a:gd name="T62" fmla="*/ 2147483646 w 1168"/>
              <a:gd name="T63" fmla="*/ 2147483646 h 1632"/>
              <a:gd name="T64" fmla="*/ 2147483646 w 1168"/>
              <a:gd name="T65" fmla="*/ 2147483646 h 1632"/>
              <a:gd name="T66" fmla="*/ 0 w 1168"/>
              <a:gd name="T67" fmla="*/ 2147483646 h 1632"/>
              <a:gd name="T68" fmla="*/ 2147483646 w 1168"/>
              <a:gd name="T69" fmla="*/ 2147483646 h 1632"/>
              <a:gd name="T70" fmla="*/ 2147483646 w 1168"/>
              <a:gd name="T71" fmla="*/ 2147483646 h 1632"/>
              <a:gd name="T72" fmla="*/ 2147483646 w 1168"/>
              <a:gd name="T73" fmla="*/ 2147483646 h 1632"/>
              <a:gd name="T74" fmla="*/ 2147483646 w 1168"/>
              <a:gd name="T75" fmla="*/ 2147483646 h 1632"/>
              <a:gd name="T76" fmla="*/ 2147483646 w 1168"/>
              <a:gd name="T77" fmla="*/ 2147483646 h 1632"/>
              <a:gd name="T78" fmla="*/ 2147483646 w 1168"/>
              <a:gd name="T79" fmla="*/ 2147483646 h 1632"/>
              <a:gd name="T80" fmla="*/ 2147483646 w 1168"/>
              <a:gd name="T81" fmla="*/ 2147483646 h 1632"/>
              <a:gd name="T82" fmla="*/ 2147483646 w 1168"/>
              <a:gd name="T83" fmla="*/ 2147483646 h 1632"/>
              <a:gd name="T84" fmla="*/ 2147483646 w 1168"/>
              <a:gd name="T85" fmla="*/ 2147483646 h 1632"/>
              <a:gd name="T86" fmla="*/ 2147483646 w 1168"/>
              <a:gd name="T87" fmla="*/ 2147483646 h 1632"/>
              <a:gd name="T88" fmla="*/ 2147483646 w 1168"/>
              <a:gd name="T89" fmla="*/ 2147483646 h 1632"/>
              <a:gd name="T90" fmla="*/ 2147483646 w 1168"/>
              <a:gd name="T91" fmla="*/ 2147483646 h 1632"/>
              <a:gd name="T92" fmla="*/ 2147483646 w 1168"/>
              <a:gd name="T93" fmla="*/ 2147483646 h 1632"/>
              <a:gd name="T94" fmla="*/ 2147483646 w 1168"/>
              <a:gd name="T95" fmla="*/ 2147483646 h 1632"/>
              <a:gd name="T96" fmla="*/ 2147483646 w 1168"/>
              <a:gd name="T97" fmla="*/ 2147483646 h 1632"/>
              <a:gd name="T98" fmla="*/ 2147483646 w 1168"/>
              <a:gd name="T99" fmla="*/ 2147483646 h 1632"/>
              <a:gd name="T100" fmla="*/ 2147483646 w 1168"/>
              <a:gd name="T101" fmla="*/ 2147483646 h 1632"/>
              <a:gd name="T102" fmla="*/ 2147483646 w 1168"/>
              <a:gd name="T103" fmla="*/ 2147483646 h 1632"/>
              <a:gd name="T104" fmla="*/ 2147483646 w 1168"/>
              <a:gd name="T105" fmla="*/ 2147483646 h 1632"/>
              <a:gd name="T106" fmla="*/ 2147483646 w 1168"/>
              <a:gd name="T107" fmla="*/ 2147483646 h 1632"/>
              <a:gd name="T108" fmla="*/ 2147483646 w 1168"/>
              <a:gd name="T109" fmla="*/ 2147483646 h 1632"/>
              <a:gd name="T110" fmla="*/ 2147483646 w 1168"/>
              <a:gd name="T111" fmla="*/ 2147483646 h 1632"/>
              <a:gd name="T112" fmla="*/ 2147483646 w 1168"/>
              <a:gd name="T113" fmla="*/ 2147483646 h 1632"/>
              <a:gd name="T114" fmla="*/ 2147483646 w 1168"/>
              <a:gd name="T115" fmla="*/ 2147483646 h 1632"/>
              <a:gd name="T116" fmla="*/ 2147483646 w 1168"/>
              <a:gd name="T117" fmla="*/ 2147483646 h 1632"/>
              <a:gd name="T118" fmla="*/ 2147483646 w 1168"/>
              <a:gd name="T119" fmla="*/ 2147483646 h 1632"/>
              <a:gd name="T120" fmla="*/ 2147483646 w 1168"/>
              <a:gd name="T121" fmla="*/ 2147483646 h 16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68" h="1632">
                <a:moveTo>
                  <a:pt x="1044" y="650"/>
                </a:moveTo>
                <a:lnTo>
                  <a:pt x="1044" y="644"/>
                </a:lnTo>
                <a:lnTo>
                  <a:pt x="1044" y="638"/>
                </a:lnTo>
                <a:lnTo>
                  <a:pt x="1040" y="631"/>
                </a:lnTo>
                <a:lnTo>
                  <a:pt x="1040" y="625"/>
                </a:lnTo>
                <a:lnTo>
                  <a:pt x="1036" y="612"/>
                </a:lnTo>
                <a:lnTo>
                  <a:pt x="1036" y="605"/>
                </a:lnTo>
                <a:lnTo>
                  <a:pt x="1036" y="599"/>
                </a:lnTo>
                <a:lnTo>
                  <a:pt x="1032" y="593"/>
                </a:lnTo>
                <a:lnTo>
                  <a:pt x="1032" y="586"/>
                </a:lnTo>
                <a:lnTo>
                  <a:pt x="1032" y="580"/>
                </a:lnTo>
                <a:lnTo>
                  <a:pt x="1028" y="573"/>
                </a:lnTo>
                <a:lnTo>
                  <a:pt x="1028" y="567"/>
                </a:lnTo>
                <a:lnTo>
                  <a:pt x="1025" y="562"/>
                </a:lnTo>
                <a:lnTo>
                  <a:pt x="1025" y="555"/>
                </a:lnTo>
                <a:lnTo>
                  <a:pt x="1025" y="549"/>
                </a:lnTo>
                <a:lnTo>
                  <a:pt x="1021" y="542"/>
                </a:lnTo>
                <a:lnTo>
                  <a:pt x="1017" y="536"/>
                </a:lnTo>
                <a:lnTo>
                  <a:pt x="1013" y="523"/>
                </a:lnTo>
                <a:lnTo>
                  <a:pt x="1008" y="510"/>
                </a:lnTo>
                <a:lnTo>
                  <a:pt x="1004" y="504"/>
                </a:lnTo>
                <a:lnTo>
                  <a:pt x="1000" y="491"/>
                </a:lnTo>
                <a:lnTo>
                  <a:pt x="996" y="484"/>
                </a:lnTo>
                <a:lnTo>
                  <a:pt x="992" y="478"/>
                </a:lnTo>
                <a:lnTo>
                  <a:pt x="992" y="471"/>
                </a:lnTo>
                <a:lnTo>
                  <a:pt x="984" y="459"/>
                </a:lnTo>
                <a:lnTo>
                  <a:pt x="980" y="452"/>
                </a:lnTo>
                <a:lnTo>
                  <a:pt x="972" y="440"/>
                </a:lnTo>
                <a:lnTo>
                  <a:pt x="968" y="428"/>
                </a:lnTo>
                <a:lnTo>
                  <a:pt x="961" y="415"/>
                </a:lnTo>
                <a:lnTo>
                  <a:pt x="953" y="402"/>
                </a:lnTo>
                <a:lnTo>
                  <a:pt x="949" y="395"/>
                </a:lnTo>
                <a:lnTo>
                  <a:pt x="944" y="389"/>
                </a:lnTo>
                <a:lnTo>
                  <a:pt x="944" y="383"/>
                </a:lnTo>
                <a:lnTo>
                  <a:pt x="940" y="383"/>
                </a:lnTo>
                <a:lnTo>
                  <a:pt x="936" y="370"/>
                </a:lnTo>
                <a:lnTo>
                  <a:pt x="932" y="370"/>
                </a:lnTo>
                <a:lnTo>
                  <a:pt x="932" y="363"/>
                </a:lnTo>
                <a:lnTo>
                  <a:pt x="928" y="363"/>
                </a:lnTo>
                <a:lnTo>
                  <a:pt x="928" y="357"/>
                </a:lnTo>
                <a:lnTo>
                  <a:pt x="924" y="357"/>
                </a:lnTo>
                <a:lnTo>
                  <a:pt x="924" y="350"/>
                </a:lnTo>
                <a:lnTo>
                  <a:pt x="920" y="350"/>
                </a:lnTo>
                <a:lnTo>
                  <a:pt x="920" y="344"/>
                </a:lnTo>
                <a:lnTo>
                  <a:pt x="920" y="338"/>
                </a:lnTo>
                <a:lnTo>
                  <a:pt x="920" y="331"/>
                </a:lnTo>
                <a:lnTo>
                  <a:pt x="920" y="325"/>
                </a:lnTo>
                <a:lnTo>
                  <a:pt x="924" y="318"/>
                </a:lnTo>
                <a:lnTo>
                  <a:pt x="924" y="313"/>
                </a:lnTo>
                <a:lnTo>
                  <a:pt x="928" y="306"/>
                </a:lnTo>
                <a:lnTo>
                  <a:pt x="928" y="300"/>
                </a:lnTo>
                <a:lnTo>
                  <a:pt x="932" y="294"/>
                </a:lnTo>
                <a:lnTo>
                  <a:pt x="932" y="287"/>
                </a:lnTo>
                <a:lnTo>
                  <a:pt x="932" y="281"/>
                </a:lnTo>
                <a:lnTo>
                  <a:pt x="932" y="268"/>
                </a:lnTo>
                <a:lnTo>
                  <a:pt x="932" y="261"/>
                </a:lnTo>
                <a:lnTo>
                  <a:pt x="936" y="255"/>
                </a:lnTo>
                <a:lnTo>
                  <a:pt x="936" y="242"/>
                </a:lnTo>
                <a:lnTo>
                  <a:pt x="936" y="236"/>
                </a:lnTo>
                <a:lnTo>
                  <a:pt x="936" y="229"/>
                </a:lnTo>
                <a:lnTo>
                  <a:pt x="936" y="223"/>
                </a:lnTo>
                <a:lnTo>
                  <a:pt x="936" y="216"/>
                </a:lnTo>
                <a:lnTo>
                  <a:pt x="936" y="210"/>
                </a:lnTo>
                <a:lnTo>
                  <a:pt x="936" y="197"/>
                </a:lnTo>
                <a:lnTo>
                  <a:pt x="936" y="191"/>
                </a:lnTo>
                <a:lnTo>
                  <a:pt x="936" y="185"/>
                </a:lnTo>
                <a:lnTo>
                  <a:pt x="936" y="173"/>
                </a:lnTo>
                <a:lnTo>
                  <a:pt x="936" y="166"/>
                </a:lnTo>
                <a:lnTo>
                  <a:pt x="936" y="160"/>
                </a:lnTo>
                <a:lnTo>
                  <a:pt x="936" y="153"/>
                </a:lnTo>
                <a:lnTo>
                  <a:pt x="932" y="147"/>
                </a:lnTo>
                <a:lnTo>
                  <a:pt x="932" y="134"/>
                </a:lnTo>
                <a:lnTo>
                  <a:pt x="928" y="128"/>
                </a:lnTo>
                <a:lnTo>
                  <a:pt x="928" y="121"/>
                </a:lnTo>
                <a:lnTo>
                  <a:pt x="924" y="115"/>
                </a:lnTo>
                <a:lnTo>
                  <a:pt x="920" y="108"/>
                </a:lnTo>
                <a:lnTo>
                  <a:pt x="920" y="102"/>
                </a:lnTo>
                <a:lnTo>
                  <a:pt x="916" y="95"/>
                </a:lnTo>
                <a:lnTo>
                  <a:pt x="916" y="89"/>
                </a:lnTo>
                <a:lnTo>
                  <a:pt x="912" y="83"/>
                </a:lnTo>
                <a:lnTo>
                  <a:pt x="908" y="76"/>
                </a:lnTo>
                <a:lnTo>
                  <a:pt x="904" y="70"/>
                </a:lnTo>
                <a:lnTo>
                  <a:pt x="901" y="63"/>
                </a:lnTo>
                <a:lnTo>
                  <a:pt x="897" y="58"/>
                </a:lnTo>
                <a:lnTo>
                  <a:pt x="893" y="51"/>
                </a:lnTo>
                <a:lnTo>
                  <a:pt x="889" y="45"/>
                </a:lnTo>
                <a:lnTo>
                  <a:pt x="880" y="45"/>
                </a:lnTo>
                <a:lnTo>
                  <a:pt x="876" y="45"/>
                </a:lnTo>
                <a:lnTo>
                  <a:pt x="872" y="39"/>
                </a:lnTo>
                <a:lnTo>
                  <a:pt x="864" y="39"/>
                </a:lnTo>
                <a:lnTo>
                  <a:pt x="860" y="32"/>
                </a:lnTo>
                <a:lnTo>
                  <a:pt x="856" y="26"/>
                </a:lnTo>
                <a:lnTo>
                  <a:pt x="852" y="26"/>
                </a:lnTo>
                <a:lnTo>
                  <a:pt x="844" y="26"/>
                </a:lnTo>
                <a:lnTo>
                  <a:pt x="840" y="26"/>
                </a:lnTo>
                <a:lnTo>
                  <a:pt x="833" y="26"/>
                </a:lnTo>
                <a:lnTo>
                  <a:pt x="824" y="26"/>
                </a:lnTo>
                <a:lnTo>
                  <a:pt x="816" y="32"/>
                </a:lnTo>
                <a:lnTo>
                  <a:pt x="812" y="32"/>
                </a:lnTo>
                <a:lnTo>
                  <a:pt x="804" y="32"/>
                </a:lnTo>
                <a:lnTo>
                  <a:pt x="800" y="32"/>
                </a:lnTo>
                <a:lnTo>
                  <a:pt x="792" y="39"/>
                </a:lnTo>
                <a:lnTo>
                  <a:pt x="788" y="39"/>
                </a:lnTo>
                <a:lnTo>
                  <a:pt x="784" y="45"/>
                </a:lnTo>
                <a:lnTo>
                  <a:pt x="776" y="45"/>
                </a:lnTo>
                <a:lnTo>
                  <a:pt x="773" y="51"/>
                </a:lnTo>
                <a:lnTo>
                  <a:pt x="769" y="58"/>
                </a:lnTo>
                <a:lnTo>
                  <a:pt x="765" y="63"/>
                </a:lnTo>
                <a:lnTo>
                  <a:pt x="760" y="70"/>
                </a:lnTo>
                <a:lnTo>
                  <a:pt x="756" y="70"/>
                </a:lnTo>
                <a:lnTo>
                  <a:pt x="752" y="76"/>
                </a:lnTo>
                <a:lnTo>
                  <a:pt x="748" y="76"/>
                </a:lnTo>
                <a:lnTo>
                  <a:pt x="744" y="83"/>
                </a:lnTo>
                <a:lnTo>
                  <a:pt x="740" y="83"/>
                </a:lnTo>
                <a:lnTo>
                  <a:pt x="740" y="89"/>
                </a:lnTo>
                <a:lnTo>
                  <a:pt x="736" y="95"/>
                </a:lnTo>
                <a:lnTo>
                  <a:pt x="732" y="95"/>
                </a:lnTo>
                <a:lnTo>
                  <a:pt x="732" y="102"/>
                </a:lnTo>
                <a:lnTo>
                  <a:pt x="728" y="102"/>
                </a:lnTo>
                <a:lnTo>
                  <a:pt x="728" y="108"/>
                </a:lnTo>
                <a:lnTo>
                  <a:pt x="728" y="115"/>
                </a:lnTo>
                <a:lnTo>
                  <a:pt x="728" y="121"/>
                </a:lnTo>
                <a:lnTo>
                  <a:pt x="728" y="128"/>
                </a:lnTo>
                <a:lnTo>
                  <a:pt x="732" y="128"/>
                </a:lnTo>
                <a:lnTo>
                  <a:pt x="736" y="128"/>
                </a:lnTo>
                <a:lnTo>
                  <a:pt x="740" y="134"/>
                </a:lnTo>
                <a:lnTo>
                  <a:pt x="744" y="134"/>
                </a:lnTo>
                <a:lnTo>
                  <a:pt x="744" y="140"/>
                </a:lnTo>
                <a:lnTo>
                  <a:pt x="748" y="140"/>
                </a:lnTo>
                <a:lnTo>
                  <a:pt x="748" y="147"/>
                </a:lnTo>
                <a:lnTo>
                  <a:pt x="748" y="153"/>
                </a:lnTo>
                <a:lnTo>
                  <a:pt x="748" y="160"/>
                </a:lnTo>
                <a:lnTo>
                  <a:pt x="744" y="166"/>
                </a:lnTo>
                <a:lnTo>
                  <a:pt x="744" y="173"/>
                </a:lnTo>
                <a:lnTo>
                  <a:pt x="744" y="179"/>
                </a:lnTo>
                <a:lnTo>
                  <a:pt x="740" y="179"/>
                </a:lnTo>
                <a:lnTo>
                  <a:pt x="740" y="185"/>
                </a:lnTo>
                <a:lnTo>
                  <a:pt x="740" y="191"/>
                </a:lnTo>
                <a:lnTo>
                  <a:pt x="740" y="197"/>
                </a:lnTo>
                <a:lnTo>
                  <a:pt x="740" y="204"/>
                </a:lnTo>
                <a:lnTo>
                  <a:pt x="740" y="210"/>
                </a:lnTo>
                <a:lnTo>
                  <a:pt x="740" y="216"/>
                </a:lnTo>
                <a:lnTo>
                  <a:pt x="744" y="223"/>
                </a:lnTo>
                <a:lnTo>
                  <a:pt x="744" y="229"/>
                </a:lnTo>
                <a:lnTo>
                  <a:pt x="740" y="236"/>
                </a:lnTo>
                <a:lnTo>
                  <a:pt x="740" y="242"/>
                </a:lnTo>
                <a:lnTo>
                  <a:pt x="740" y="249"/>
                </a:lnTo>
                <a:lnTo>
                  <a:pt x="736" y="255"/>
                </a:lnTo>
                <a:lnTo>
                  <a:pt x="736" y="261"/>
                </a:lnTo>
                <a:lnTo>
                  <a:pt x="732" y="261"/>
                </a:lnTo>
                <a:lnTo>
                  <a:pt x="732" y="268"/>
                </a:lnTo>
                <a:lnTo>
                  <a:pt x="732" y="274"/>
                </a:lnTo>
                <a:lnTo>
                  <a:pt x="732" y="281"/>
                </a:lnTo>
                <a:lnTo>
                  <a:pt x="728" y="281"/>
                </a:lnTo>
                <a:lnTo>
                  <a:pt x="728" y="287"/>
                </a:lnTo>
                <a:lnTo>
                  <a:pt x="724" y="287"/>
                </a:lnTo>
                <a:lnTo>
                  <a:pt x="724" y="294"/>
                </a:lnTo>
                <a:lnTo>
                  <a:pt x="724" y="300"/>
                </a:lnTo>
                <a:lnTo>
                  <a:pt x="728" y="300"/>
                </a:lnTo>
                <a:lnTo>
                  <a:pt x="732" y="300"/>
                </a:lnTo>
                <a:lnTo>
                  <a:pt x="736" y="306"/>
                </a:lnTo>
                <a:lnTo>
                  <a:pt x="740" y="306"/>
                </a:lnTo>
                <a:lnTo>
                  <a:pt x="744" y="306"/>
                </a:lnTo>
                <a:lnTo>
                  <a:pt x="744" y="313"/>
                </a:lnTo>
                <a:lnTo>
                  <a:pt x="744" y="318"/>
                </a:lnTo>
                <a:lnTo>
                  <a:pt x="744" y="325"/>
                </a:lnTo>
                <a:lnTo>
                  <a:pt x="744" y="331"/>
                </a:lnTo>
                <a:lnTo>
                  <a:pt x="748" y="338"/>
                </a:lnTo>
                <a:lnTo>
                  <a:pt x="752" y="344"/>
                </a:lnTo>
                <a:lnTo>
                  <a:pt x="748" y="350"/>
                </a:lnTo>
                <a:lnTo>
                  <a:pt x="748" y="357"/>
                </a:lnTo>
                <a:lnTo>
                  <a:pt x="752" y="357"/>
                </a:lnTo>
                <a:lnTo>
                  <a:pt x="752" y="363"/>
                </a:lnTo>
                <a:lnTo>
                  <a:pt x="756" y="370"/>
                </a:lnTo>
                <a:lnTo>
                  <a:pt x="752" y="370"/>
                </a:lnTo>
                <a:lnTo>
                  <a:pt x="752" y="376"/>
                </a:lnTo>
                <a:lnTo>
                  <a:pt x="752" y="383"/>
                </a:lnTo>
                <a:lnTo>
                  <a:pt x="752" y="389"/>
                </a:lnTo>
                <a:lnTo>
                  <a:pt x="752" y="395"/>
                </a:lnTo>
                <a:lnTo>
                  <a:pt x="752" y="402"/>
                </a:lnTo>
                <a:lnTo>
                  <a:pt x="756" y="408"/>
                </a:lnTo>
                <a:lnTo>
                  <a:pt x="760" y="415"/>
                </a:lnTo>
                <a:lnTo>
                  <a:pt x="765" y="415"/>
                </a:lnTo>
                <a:lnTo>
                  <a:pt x="773" y="415"/>
                </a:lnTo>
                <a:lnTo>
                  <a:pt x="776" y="415"/>
                </a:lnTo>
                <a:lnTo>
                  <a:pt x="776" y="421"/>
                </a:lnTo>
                <a:lnTo>
                  <a:pt x="780" y="421"/>
                </a:lnTo>
                <a:lnTo>
                  <a:pt x="784" y="421"/>
                </a:lnTo>
                <a:lnTo>
                  <a:pt x="788" y="428"/>
                </a:lnTo>
                <a:lnTo>
                  <a:pt x="792" y="428"/>
                </a:lnTo>
                <a:lnTo>
                  <a:pt x="796" y="428"/>
                </a:lnTo>
                <a:lnTo>
                  <a:pt x="796" y="434"/>
                </a:lnTo>
                <a:lnTo>
                  <a:pt x="800" y="434"/>
                </a:lnTo>
                <a:lnTo>
                  <a:pt x="804" y="440"/>
                </a:lnTo>
                <a:lnTo>
                  <a:pt x="808" y="446"/>
                </a:lnTo>
                <a:lnTo>
                  <a:pt x="812" y="452"/>
                </a:lnTo>
                <a:lnTo>
                  <a:pt x="816" y="459"/>
                </a:lnTo>
                <a:lnTo>
                  <a:pt x="808" y="471"/>
                </a:lnTo>
                <a:lnTo>
                  <a:pt x="804" y="484"/>
                </a:lnTo>
                <a:lnTo>
                  <a:pt x="796" y="497"/>
                </a:lnTo>
                <a:lnTo>
                  <a:pt x="792" y="510"/>
                </a:lnTo>
                <a:lnTo>
                  <a:pt x="788" y="523"/>
                </a:lnTo>
                <a:lnTo>
                  <a:pt x="784" y="536"/>
                </a:lnTo>
                <a:lnTo>
                  <a:pt x="780" y="549"/>
                </a:lnTo>
                <a:lnTo>
                  <a:pt x="780" y="555"/>
                </a:lnTo>
                <a:lnTo>
                  <a:pt x="776" y="562"/>
                </a:lnTo>
                <a:lnTo>
                  <a:pt x="776" y="567"/>
                </a:lnTo>
                <a:lnTo>
                  <a:pt x="773" y="573"/>
                </a:lnTo>
                <a:lnTo>
                  <a:pt x="773" y="580"/>
                </a:lnTo>
                <a:lnTo>
                  <a:pt x="769" y="586"/>
                </a:lnTo>
                <a:lnTo>
                  <a:pt x="765" y="605"/>
                </a:lnTo>
                <a:lnTo>
                  <a:pt x="756" y="625"/>
                </a:lnTo>
                <a:lnTo>
                  <a:pt x="752" y="644"/>
                </a:lnTo>
                <a:lnTo>
                  <a:pt x="748" y="663"/>
                </a:lnTo>
                <a:lnTo>
                  <a:pt x="744" y="683"/>
                </a:lnTo>
                <a:lnTo>
                  <a:pt x="740" y="701"/>
                </a:lnTo>
                <a:lnTo>
                  <a:pt x="736" y="720"/>
                </a:lnTo>
                <a:lnTo>
                  <a:pt x="732" y="739"/>
                </a:lnTo>
                <a:lnTo>
                  <a:pt x="728" y="759"/>
                </a:lnTo>
                <a:lnTo>
                  <a:pt x="724" y="778"/>
                </a:lnTo>
                <a:lnTo>
                  <a:pt x="724" y="784"/>
                </a:lnTo>
                <a:lnTo>
                  <a:pt x="724" y="791"/>
                </a:lnTo>
                <a:lnTo>
                  <a:pt x="720" y="797"/>
                </a:lnTo>
                <a:lnTo>
                  <a:pt x="716" y="804"/>
                </a:lnTo>
                <a:lnTo>
                  <a:pt x="713" y="810"/>
                </a:lnTo>
                <a:lnTo>
                  <a:pt x="705" y="817"/>
                </a:lnTo>
                <a:lnTo>
                  <a:pt x="700" y="822"/>
                </a:lnTo>
                <a:lnTo>
                  <a:pt x="696" y="828"/>
                </a:lnTo>
                <a:lnTo>
                  <a:pt x="688" y="828"/>
                </a:lnTo>
                <a:lnTo>
                  <a:pt x="684" y="835"/>
                </a:lnTo>
                <a:lnTo>
                  <a:pt x="684" y="841"/>
                </a:lnTo>
                <a:lnTo>
                  <a:pt x="680" y="841"/>
                </a:lnTo>
                <a:lnTo>
                  <a:pt x="680" y="848"/>
                </a:lnTo>
                <a:lnTo>
                  <a:pt x="676" y="848"/>
                </a:lnTo>
                <a:lnTo>
                  <a:pt x="672" y="854"/>
                </a:lnTo>
                <a:lnTo>
                  <a:pt x="668" y="854"/>
                </a:lnTo>
                <a:lnTo>
                  <a:pt x="664" y="854"/>
                </a:lnTo>
                <a:lnTo>
                  <a:pt x="656" y="860"/>
                </a:lnTo>
                <a:lnTo>
                  <a:pt x="652" y="867"/>
                </a:lnTo>
                <a:lnTo>
                  <a:pt x="645" y="873"/>
                </a:lnTo>
                <a:lnTo>
                  <a:pt x="636" y="880"/>
                </a:lnTo>
                <a:lnTo>
                  <a:pt x="632" y="880"/>
                </a:lnTo>
                <a:lnTo>
                  <a:pt x="624" y="880"/>
                </a:lnTo>
                <a:lnTo>
                  <a:pt x="620" y="886"/>
                </a:lnTo>
                <a:lnTo>
                  <a:pt x="612" y="886"/>
                </a:lnTo>
                <a:lnTo>
                  <a:pt x="604" y="893"/>
                </a:lnTo>
                <a:lnTo>
                  <a:pt x="596" y="893"/>
                </a:lnTo>
                <a:lnTo>
                  <a:pt x="592" y="899"/>
                </a:lnTo>
                <a:lnTo>
                  <a:pt x="589" y="905"/>
                </a:lnTo>
                <a:lnTo>
                  <a:pt x="585" y="905"/>
                </a:lnTo>
                <a:lnTo>
                  <a:pt x="585" y="912"/>
                </a:lnTo>
                <a:lnTo>
                  <a:pt x="581" y="912"/>
                </a:lnTo>
                <a:lnTo>
                  <a:pt x="572" y="912"/>
                </a:lnTo>
                <a:lnTo>
                  <a:pt x="564" y="912"/>
                </a:lnTo>
                <a:lnTo>
                  <a:pt x="560" y="912"/>
                </a:lnTo>
                <a:lnTo>
                  <a:pt x="552" y="918"/>
                </a:lnTo>
                <a:lnTo>
                  <a:pt x="544" y="925"/>
                </a:lnTo>
                <a:lnTo>
                  <a:pt x="536" y="931"/>
                </a:lnTo>
                <a:lnTo>
                  <a:pt x="528" y="931"/>
                </a:lnTo>
                <a:lnTo>
                  <a:pt x="521" y="938"/>
                </a:lnTo>
                <a:lnTo>
                  <a:pt x="512" y="938"/>
                </a:lnTo>
                <a:lnTo>
                  <a:pt x="500" y="938"/>
                </a:lnTo>
                <a:lnTo>
                  <a:pt x="504" y="944"/>
                </a:lnTo>
                <a:lnTo>
                  <a:pt x="504" y="949"/>
                </a:lnTo>
                <a:lnTo>
                  <a:pt x="500" y="949"/>
                </a:lnTo>
                <a:lnTo>
                  <a:pt x="496" y="949"/>
                </a:lnTo>
                <a:lnTo>
                  <a:pt x="492" y="949"/>
                </a:lnTo>
                <a:lnTo>
                  <a:pt x="488" y="956"/>
                </a:lnTo>
                <a:lnTo>
                  <a:pt x="484" y="956"/>
                </a:lnTo>
                <a:lnTo>
                  <a:pt x="480" y="956"/>
                </a:lnTo>
                <a:lnTo>
                  <a:pt x="476" y="956"/>
                </a:lnTo>
                <a:lnTo>
                  <a:pt x="472" y="949"/>
                </a:lnTo>
                <a:lnTo>
                  <a:pt x="468" y="949"/>
                </a:lnTo>
                <a:lnTo>
                  <a:pt x="465" y="944"/>
                </a:lnTo>
                <a:lnTo>
                  <a:pt x="461" y="938"/>
                </a:lnTo>
                <a:lnTo>
                  <a:pt x="456" y="931"/>
                </a:lnTo>
                <a:lnTo>
                  <a:pt x="452" y="931"/>
                </a:lnTo>
                <a:lnTo>
                  <a:pt x="448" y="925"/>
                </a:lnTo>
                <a:lnTo>
                  <a:pt x="444" y="918"/>
                </a:lnTo>
                <a:lnTo>
                  <a:pt x="440" y="918"/>
                </a:lnTo>
                <a:lnTo>
                  <a:pt x="436" y="912"/>
                </a:lnTo>
                <a:lnTo>
                  <a:pt x="432" y="912"/>
                </a:lnTo>
                <a:lnTo>
                  <a:pt x="428" y="912"/>
                </a:lnTo>
                <a:lnTo>
                  <a:pt x="420" y="912"/>
                </a:lnTo>
                <a:lnTo>
                  <a:pt x="416" y="912"/>
                </a:lnTo>
                <a:lnTo>
                  <a:pt x="412" y="912"/>
                </a:lnTo>
                <a:lnTo>
                  <a:pt x="408" y="912"/>
                </a:lnTo>
                <a:lnTo>
                  <a:pt x="404" y="918"/>
                </a:lnTo>
                <a:lnTo>
                  <a:pt x="401" y="925"/>
                </a:lnTo>
                <a:lnTo>
                  <a:pt x="392" y="925"/>
                </a:lnTo>
                <a:lnTo>
                  <a:pt x="388" y="931"/>
                </a:lnTo>
                <a:lnTo>
                  <a:pt x="384" y="931"/>
                </a:lnTo>
                <a:lnTo>
                  <a:pt x="380" y="931"/>
                </a:lnTo>
                <a:lnTo>
                  <a:pt x="376" y="931"/>
                </a:lnTo>
                <a:lnTo>
                  <a:pt x="372" y="931"/>
                </a:lnTo>
                <a:lnTo>
                  <a:pt x="368" y="938"/>
                </a:lnTo>
                <a:lnTo>
                  <a:pt x="364" y="938"/>
                </a:lnTo>
                <a:lnTo>
                  <a:pt x="360" y="938"/>
                </a:lnTo>
                <a:lnTo>
                  <a:pt x="360" y="931"/>
                </a:lnTo>
                <a:lnTo>
                  <a:pt x="360" y="925"/>
                </a:lnTo>
                <a:lnTo>
                  <a:pt x="360" y="918"/>
                </a:lnTo>
                <a:lnTo>
                  <a:pt x="360" y="912"/>
                </a:lnTo>
                <a:lnTo>
                  <a:pt x="356" y="912"/>
                </a:lnTo>
                <a:lnTo>
                  <a:pt x="352" y="912"/>
                </a:lnTo>
                <a:lnTo>
                  <a:pt x="348" y="912"/>
                </a:lnTo>
                <a:lnTo>
                  <a:pt x="344" y="912"/>
                </a:lnTo>
                <a:lnTo>
                  <a:pt x="341" y="905"/>
                </a:lnTo>
                <a:lnTo>
                  <a:pt x="337" y="905"/>
                </a:lnTo>
                <a:lnTo>
                  <a:pt x="332" y="905"/>
                </a:lnTo>
                <a:lnTo>
                  <a:pt x="328" y="899"/>
                </a:lnTo>
                <a:lnTo>
                  <a:pt x="324" y="899"/>
                </a:lnTo>
                <a:lnTo>
                  <a:pt x="320" y="899"/>
                </a:lnTo>
                <a:lnTo>
                  <a:pt x="316" y="893"/>
                </a:lnTo>
                <a:lnTo>
                  <a:pt x="312" y="893"/>
                </a:lnTo>
                <a:lnTo>
                  <a:pt x="308" y="886"/>
                </a:lnTo>
                <a:lnTo>
                  <a:pt x="304" y="886"/>
                </a:lnTo>
                <a:lnTo>
                  <a:pt x="300" y="886"/>
                </a:lnTo>
                <a:lnTo>
                  <a:pt x="300" y="880"/>
                </a:lnTo>
                <a:lnTo>
                  <a:pt x="296" y="880"/>
                </a:lnTo>
                <a:lnTo>
                  <a:pt x="292" y="880"/>
                </a:lnTo>
                <a:lnTo>
                  <a:pt x="288" y="873"/>
                </a:lnTo>
                <a:lnTo>
                  <a:pt x="284" y="860"/>
                </a:lnTo>
                <a:lnTo>
                  <a:pt x="284" y="848"/>
                </a:lnTo>
                <a:lnTo>
                  <a:pt x="284" y="841"/>
                </a:lnTo>
                <a:lnTo>
                  <a:pt x="284" y="828"/>
                </a:lnTo>
                <a:lnTo>
                  <a:pt x="284" y="822"/>
                </a:lnTo>
                <a:lnTo>
                  <a:pt x="284" y="817"/>
                </a:lnTo>
                <a:lnTo>
                  <a:pt x="284" y="804"/>
                </a:lnTo>
                <a:lnTo>
                  <a:pt x="284" y="797"/>
                </a:lnTo>
                <a:lnTo>
                  <a:pt x="284" y="784"/>
                </a:lnTo>
                <a:lnTo>
                  <a:pt x="280" y="772"/>
                </a:lnTo>
                <a:lnTo>
                  <a:pt x="277" y="759"/>
                </a:lnTo>
                <a:lnTo>
                  <a:pt x="277" y="739"/>
                </a:lnTo>
                <a:lnTo>
                  <a:pt x="277" y="720"/>
                </a:lnTo>
                <a:lnTo>
                  <a:pt x="272" y="701"/>
                </a:lnTo>
                <a:lnTo>
                  <a:pt x="272" y="683"/>
                </a:lnTo>
                <a:lnTo>
                  <a:pt x="272" y="657"/>
                </a:lnTo>
                <a:lnTo>
                  <a:pt x="272" y="638"/>
                </a:lnTo>
                <a:lnTo>
                  <a:pt x="272" y="618"/>
                </a:lnTo>
                <a:lnTo>
                  <a:pt x="268" y="599"/>
                </a:lnTo>
                <a:lnTo>
                  <a:pt x="264" y="586"/>
                </a:lnTo>
                <a:lnTo>
                  <a:pt x="264" y="573"/>
                </a:lnTo>
                <a:lnTo>
                  <a:pt x="264" y="567"/>
                </a:lnTo>
                <a:lnTo>
                  <a:pt x="260" y="562"/>
                </a:lnTo>
                <a:lnTo>
                  <a:pt x="260" y="555"/>
                </a:lnTo>
                <a:lnTo>
                  <a:pt x="260" y="549"/>
                </a:lnTo>
                <a:lnTo>
                  <a:pt x="256" y="536"/>
                </a:lnTo>
                <a:lnTo>
                  <a:pt x="256" y="529"/>
                </a:lnTo>
                <a:lnTo>
                  <a:pt x="256" y="523"/>
                </a:lnTo>
                <a:lnTo>
                  <a:pt x="252" y="516"/>
                </a:lnTo>
                <a:lnTo>
                  <a:pt x="252" y="510"/>
                </a:lnTo>
                <a:lnTo>
                  <a:pt x="252" y="504"/>
                </a:lnTo>
                <a:lnTo>
                  <a:pt x="248" y="497"/>
                </a:lnTo>
                <a:lnTo>
                  <a:pt x="248" y="491"/>
                </a:lnTo>
                <a:lnTo>
                  <a:pt x="248" y="484"/>
                </a:lnTo>
                <a:lnTo>
                  <a:pt x="244" y="478"/>
                </a:lnTo>
                <a:lnTo>
                  <a:pt x="244" y="471"/>
                </a:lnTo>
                <a:lnTo>
                  <a:pt x="244" y="465"/>
                </a:lnTo>
                <a:lnTo>
                  <a:pt x="240" y="459"/>
                </a:lnTo>
                <a:lnTo>
                  <a:pt x="240" y="452"/>
                </a:lnTo>
                <a:lnTo>
                  <a:pt x="240" y="440"/>
                </a:lnTo>
                <a:lnTo>
                  <a:pt x="240" y="434"/>
                </a:lnTo>
                <a:lnTo>
                  <a:pt x="236" y="428"/>
                </a:lnTo>
                <a:lnTo>
                  <a:pt x="236" y="421"/>
                </a:lnTo>
                <a:lnTo>
                  <a:pt x="232" y="415"/>
                </a:lnTo>
                <a:lnTo>
                  <a:pt x="228" y="408"/>
                </a:lnTo>
                <a:lnTo>
                  <a:pt x="228" y="395"/>
                </a:lnTo>
                <a:lnTo>
                  <a:pt x="228" y="389"/>
                </a:lnTo>
                <a:lnTo>
                  <a:pt x="224" y="383"/>
                </a:lnTo>
                <a:lnTo>
                  <a:pt x="224" y="376"/>
                </a:lnTo>
                <a:lnTo>
                  <a:pt x="228" y="370"/>
                </a:lnTo>
                <a:lnTo>
                  <a:pt x="232" y="370"/>
                </a:lnTo>
                <a:lnTo>
                  <a:pt x="236" y="370"/>
                </a:lnTo>
                <a:lnTo>
                  <a:pt x="240" y="363"/>
                </a:lnTo>
                <a:lnTo>
                  <a:pt x="244" y="363"/>
                </a:lnTo>
                <a:lnTo>
                  <a:pt x="248" y="363"/>
                </a:lnTo>
                <a:lnTo>
                  <a:pt x="252" y="357"/>
                </a:lnTo>
                <a:lnTo>
                  <a:pt x="256" y="357"/>
                </a:lnTo>
                <a:lnTo>
                  <a:pt x="260" y="363"/>
                </a:lnTo>
                <a:lnTo>
                  <a:pt x="264" y="357"/>
                </a:lnTo>
                <a:lnTo>
                  <a:pt x="268" y="357"/>
                </a:lnTo>
                <a:lnTo>
                  <a:pt x="268" y="350"/>
                </a:lnTo>
                <a:lnTo>
                  <a:pt x="272" y="350"/>
                </a:lnTo>
                <a:lnTo>
                  <a:pt x="272" y="344"/>
                </a:lnTo>
                <a:lnTo>
                  <a:pt x="272" y="338"/>
                </a:lnTo>
                <a:lnTo>
                  <a:pt x="272" y="331"/>
                </a:lnTo>
                <a:lnTo>
                  <a:pt x="272" y="325"/>
                </a:lnTo>
                <a:lnTo>
                  <a:pt x="272" y="318"/>
                </a:lnTo>
                <a:lnTo>
                  <a:pt x="272" y="313"/>
                </a:lnTo>
                <a:lnTo>
                  <a:pt x="277" y="313"/>
                </a:lnTo>
                <a:lnTo>
                  <a:pt x="277" y="306"/>
                </a:lnTo>
                <a:lnTo>
                  <a:pt x="277" y="300"/>
                </a:lnTo>
                <a:lnTo>
                  <a:pt x="272" y="300"/>
                </a:lnTo>
                <a:lnTo>
                  <a:pt x="272" y="294"/>
                </a:lnTo>
                <a:lnTo>
                  <a:pt x="277" y="294"/>
                </a:lnTo>
                <a:lnTo>
                  <a:pt x="277" y="287"/>
                </a:lnTo>
                <a:lnTo>
                  <a:pt x="280" y="287"/>
                </a:lnTo>
                <a:lnTo>
                  <a:pt x="280" y="281"/>
                </a:lnTo>
                <a:lnTo>
                  <a:pt x="280" y="274"/>
                </a:lnTo>
                <a:lnTo>
                  <a:pt x="280" y="268"/>
                </a:lnTo>
                <a:lnTo>
                  <a:pt x="280" y="261"/>
                </a:lnTo>
                <a:lnTo>
                  <a:pt x="284" y="261"/>
                </a:lnTo>
                <a:lnTo>
                  <a:pt x="284" y="255"/>
                </a:lnTo>
                <a:lnTo>
                  <a:pt x="288" y="255"/>
                </a:lnTo>
                <a:lnTo>
                  <a:pt x="292" y="255"/>
                </a:lnTo>
                <a:lnTo>
                  <a:pt x="296" y="255"/>
                </a:lnTo>
                <a:lnTo>
                  <a:pt x="300" y="255"/>
                </a:lnTo>
                <a:lnTo>
                  <a:pt x="300" y="249"/>
                </a:lnTo>
                <a:lnTo>
                  <a:pt x="300" y="242"/>
                </a:lnTo>
                <a:lnTo>
                  <a:pt x="296" y="242"/>
                </a:lnTo>
                <a:lnTo>
                  <a:pt x="296" y="236"/>
                </a:lnTo>
                <a:lnTo>
                  <a:pt x="296" y="229"/>
                </a:lnTo>
                <a:lnTo>
                  <a:pt x="292" y="229"/>
                </a:lnTo>
                <a:lnTo>
                  <a:pt x="292" y="223"/>
                </a:lnTo>
                <a:lnTo>
                  <a:pt x="292" y="216"/>
                </a:lnTo>
                <a:lnTo>
                  <a:pt x="288" y="216"/>
                </a:lnTo>
                <a:lnTo>
                  <a:pt x="288" y="210"/>
                </a:lnTo>
                <a:lnTo>
                  <a:pt x="284" y="204"/>
                </a:lnTo>
                <a:lnTo>
                  <a:pt x="284" y="197"/>
                </a:lnTo>
                <a:lnTo>
                  <a:pt x="284" y="191"/>
                </a:lnTo>
                <a:lnTo>
                  <a:pt x="288" y="191"/>
                </a:lnTo>
                <a:lnTo>
                  <a:pt x="292" y="179"/>
                </a:lnTo>
                <a:lnTo>
                  <a:pt x="292" y="173"/>
                </a:lnTo>
                <a:lnTo>
                  <a:pt x="292" y="166"/>
                </a:lnTo>
                <a:lnTo>
                  <a:pt x="292" y="160"/>
                </a:lnTo>
                <a:lnTo>
                  <a:pt x="292" y="153"/>
                </a:lnTo>
                <a:lnTo>
                  <a:pt x="292" y="147"/>
                </a:lnTo>
                <a:lnTo>
                  <a:pt x="292" y="140"/>
                </a:lnTo>
                <a:lnTo>
                  <a:pt x="296" y="134"/>
                </a:lnTo>
                <a:lnTo>
                  <a:pt x="296" y="128"/>
                </a:lnTo>
                <a:lnTo>
                  <a:pt x="300" y="121"/>
                </a:lnTo>
                <a:lnTo>
                  <a:pt x="304" y="121"/>
                </a:lnTo>
                <a:lnTo>
                  <a:pt x="308" y="121"/>
                </a:lnTo>
                <a:lnTo>
                  <a:pt x="308" y="115"/>
                </a:lnTo>
                <a:lnTo>
                  <a:pt x="312" y="115"/>
                </a:lnTo>
                <a:lnTo>
                  <a:pt x="312" y="108"/>
                </a:lnTo>
                <a:lnTo>
                  <a:pt x="312" y="102"/>
                </a:lnTo>
                <a:lnTo>
                  <a:pt x="312" y="95"/>
                </a:lnTo>
                <a:lnTo>
                  <a:pt x="308" y="89"/>
                </a:lnTo>
                <a:lnTo>
                  <a:pt x="308" y="83"/>
                </a:lnTo>
                <a:lnTo>
                  <a:pt x="304" y="83"/>
                </a:lnTo>
                <a:lnTo>
                  <a:pt x="304" y="76"/>
                </a:lnTo>
                <a:lnTo>
                  <a:pt x="300" y="70"/>
                </a:lnTo>
                <a:lnTo>
                  <a:pt x="300" y="63"/>
                </a:lnTo>
                <a:lnTo>
                  <a:pt x="292" y="51"/>
                </a:lnTo>
                <a:lnTo>
                  <a:pt x="280" y="39"/>
                </a:lnTo>
                <a:lnTo>
                  <a:pt x="268" y="26"/>
                </a:lnTo>
                <a:lnTo>
                  <a:pt x="256" y="19"/>
                </a:lnTo>
                <a:lnTo>
                  <a:pt x="244" y="13"/>
                </a:lnTo>
                <a:lnTo>
                  <a:pt x="228" y="6"/>
                </a:lnTo>
                <a:lnTo>
                  <a:pt x="217" y="0"/>
                </a:lnTo>
                <a:lnTo>
                  <a:pt x="204" y="0"/>
                </a:lnTo>
                <a:lnTo>
                  <a:pt x="192" y="0"/>
                </a:lnTo>
                <a:lnTo>
                  <a:pt x="180" y="0"/>
                </a:lnTo>
                <a:lnTo>
                  <a:pt x="153" y="26"/>
                </a:lnTo>
                <a:lnTo>
                  <a:pt x="132" y="45"/>
                </a:lnTo>
                <a:lnTo>
                  <a:pt x="120" y="76"/>
                </a:lnTo>
                <a:lnTo>
                  <a:pt x="112" y="102"/>
                </a:lnTo>
                <a:lnTo>
                  <a:pt x="104" y="134"/>
                </a:lnTo>
                <a:lnTo>
                  <a:pt x="104" y="160"/>
                </a:lnTo>
                <a:lnTo>
                  <a:pt x="104" y="185"/>
                </a:lnTo>
                <a:lnTo>
                  <a:pt x="104" y="210"/>
                </a:lnTo>
                <a:lnTo>
                  <a:pt x="104" y="229"/>
                </a:lnTo>
                <a:lnTo>
                  <a:pt x="104" y="236"/>
                </a:lnTo>
                <a:lnTo>
                  <a:pt x="108" y="242"/>
                </a:lnTo>
                <a:lnTo>
                  <a:pt x="112" y="249"/>
                </a:lnTo>
                <a:lnTo>
                  <a:pt x="116" y="261"/>
                </a:lnTo>
                <a:lnTo>
                  <a:pt x="116" y="268"/>
                </a:lnTo>
                <a:lnTo>
                  <a:pt x="116" y="274"/>
                </a:lnTo>
                <a:lnTo>
                  <a:pt x="120" y="281"/>
                </a:lnTo>
                <a:lnTo>
                  <a:pt x="120" y="287"/>
                </a:lnTo>
                <a:lnTo>
                  <a:pt x="120" y="294"/>
                </a:lnTo>
                <a:lnTo>
                  <a:pt x="124" y="300"/>
                </a:lnTo>
                <a:lnTo>
                  <a:pt x="124" y="306"/>
                </a:lnTo>
                <a:lnTo>
                  <a:pt x="124" y="313"/>
                </a:lnTo>
                <a:lnTo>
                  <a:pt x="128" y="313"/>
                </a:lnTo>
                <a:lnTo>
                  <a:pt x="128" y="318"/>
                </a:lnTo>
                <a:lnTo>
                  <a:pt x="132" y="318"/>
                </a:lnTo>
                <a:lnTo>
                  <a:pt x="132" y="325"/>
                </a:lnTo>
                <a:lnTo>
                  <a:pt x="132" y="331"/>
                </a:lnTo>
                <a:lnTo>
                  <a:pt x="132" y="338"/>
                </a:lnTo>
                <a:lnTo>
                  <a:pt x="128" y="338"/>
                </a:lnTo>
                <a:lnTo>
                  <a:pt x="124" y="344"/>
                </a:lnTo>
                <a:lnTo>
                  <a:pt x="120" y="344"/>
                </a:lnTo>
                <a:lnTo>
                  <a:pt x="120" y="350"/>
                </a:lnTo>
                <a:lnTo>
                  <a:pt x="116" y="357"/>
                </a:lnTo>
                <a:lnTo>
                  <a:pt x="112" y="363"/>
                </a:lnTo>
                <a:lnTo>
                  <a:pt x="104" y="370"/>
                </a:lnTo>
                <a:lnTo>
                  <a:pt x="96" y="376"/>
                </a:lnTo>
                <a:lnTo>
                  <a:pt x="88" y="383"/>
                </a:lnTo>
                <a:lnTo>
                  <a:pt x="80" y="389"/>
                </a:lnTo>
                <a:lnTo>
                  <a:pt x="76" y="395"/>
                </a:lnTo>
                <a:lnTo>
                  <a:pt x="68" y="408"/>
                </a:lnTo>
                <a:lnTo>
                  <a:pt x="64" y="415"/>
                </a:lnTo>
                <a:lnTo>
                  <a:pt x="60" y="428"/>
                </a:lnTo>
                <a:lnTo>
                  <a:pt x="52" y="434"/>
                </a:lnTo>
                <a:lnTo>
                  <a:pt x="52" y="440"/>
                </a:lnTo>
                <a:lnTo>
                  <a:pt x="48" y="446"/>
                </a:lnTo>
                <a:lnTo>
                  <a:pt x="40" y="459"/>
                </a:lnTo>
                <a:lnTo>
                  <a:pt x="36" y="471"/>
                </a:lnTo>
                <a:lnTo>
                  <a:pt x="32" y="491"/>
                </a:lnTo>
                <a:lnTo>
                  <a:pt x="24" y="516"/>
                </a:lnTo>
                <a:lnTo>
                  <a:pt x="16" y="542"/>
                </a:lnTo>
                <a:lnTo>
                  <a:pt x="12" y="573"/>
                </a:lnTo>
                <a:lnTo>
                  <a:pt x="8" y="612"/>
                </a:lnTo>
                <a:lnTo>
                  <a:pt x="4" y="638"/>
                </a:lnTo>
                <a:lnTo>
                  <a:pt x="0" y="670"/>
                </a:lnTo>
                <a:lnTo>
                  <a:pt x="0" y="694"/>
                </a:lnTo>
                <a:lnTo>
                  <a:pt x="0" y="727"/>
                </a:lnTo>
                <a:lnTo>
                  <a:pt x="0" y="752"/>
                </a:lnTo>
                <a:lnTo>
                  <a:pt x="0" y="778"/>
                </a:lnTo>
                <a:lnTo>
                  <a:pt x="4" y="804"/>
                </a:lnTo>
                <a:lnTo>
                  <a:pt x="4" y="828"/>
                </a:lnTo>
                <a:lnTo>
                  <a:pt x="8" y="854"/>
                </a:lnTo>
                <a:lnTo>
                  <a:pt x="12" y="880"/>
                </a:lnTo>
                <a:lnTo>
                  <a:pt x="12" y="886"/>
                </a:lnTo>
                <a:lnTo>
                  <a:pt x="12" y="893"/>
                </a:lnTo>
                <a:lnTo>
                  <a:pt x="12" y="899"/>
                </a:lnTo>
                <a:lnTo>
                  <a:pt x="12" y="905"/>
                </a:lnTo>
                <a:lnTo>
                  <a:pt x="12" y="912"/>
                </a:lnTo>
                <a:lnTo>
                  <a:pt x="16" y="918"/>
                </a:lnTo>
                <a:lnTo>
                  <a:pt x="16" y="925"/>
                </a:lnTo>
                <a:lnTo>
                  <a:pt x="16" y="931"/>
                </a:lnTo>
                <a:lnTo>
                  <a:pt x="16" y="938"/>
                </a:lnTo>
                <a:lnTo>
                  <a:pt x="16" y="944"/>
                </a:lnTo>
                <a:lnTo>
                  <a:pt x="16" y="949"/>
                </a:lnTo>
                <a:lnTo>
                  <a:pt x="16" y="956"/>
                </a:lnTo>
                <a:lnTo>
                  <a:pt x="16" y="962"/>
                </a:lnTo>
                <a:lnTo>
                  <a:pt x="16" y="969"/>
                </a:lnTo>
                <a:lnTo>
                  <a:pt x="20" y="975"/>
                </a:lnTo>
                <a:lnTo>
                  <a:pt x="20" y="982"/>
                </a:lnTo>
                <a:lnTo>
                  <a:pt x="20" y="988"/>
                </a:lnTo>
                <a:lnTo>
                  <a:pt x="20" y="994"/>
                </a:lnTo>
                <a:lnTo>
                  <a:pt x="24" y="994"/>
                </a:lnTo>
                <a:lnTo>
                  <a:pt x="24" y="1001"/>
                </a:lnTo>
                <a:lnTo>
                  <a:pt x="20" y="1007"/>
                </a:lnTo>
                <a:lnTo>
                  <a:pt x="24" y="1007"/>
                </a:lnTo>
                <a:lnTo>
                  <a:pt x="24" y="1014"/>
                </a:lnTo>
                <a:lnTo>
                  <a:pt x="24" y="1039"/>
                </a:lnTo>
                <a:lnTo>
                  <a:pt x="29" y="1059"/>
                </a:lnTo>
                <a:lnTo>
                  <a:pt x="29" y="1070"/>
                </a:lnTo>
                <a:lnTo>
                  <a:pt x="29" y="1090"/>
                </a:lnTo>
                <a:lnTo>
                  <a:pt x="29" y="1109"/>
                </a:lnTo>
                <a:lnTo>
                  <a:pt x="29" y="1122"/>
                </a:lnTo>
                <a:lnTo>
                  <a:pt x="29" y="1141"/>
                </a:lnTo>
                <a:lnTo>
                  <a:pt x="29" y="1154"/>
                </a:lnTo>
                <a:lnTo>
                  <a:pt x="29" y="1173"/>
                </a:lnTo>
                <a:lnTo>
                  <a:pt x="29" y="1193"/>
                </a:lnTo>
                <a:lnTo>
                  <a:pt x="29" y="1198"/>
                </a:lnTo>
                <a:lnTo>
                  <a:pt x="24" y="1198"/>
                </a:lnTo>
                <a:lnTo>
                  <a:pt x="29" y="1198"/>
                </a:lnTo>
                <a:lnTo>
                  <a:pt x="29" y="1204"/>
                </a:lnTo>
                <a:lnTo>
                  <a:pt x="29" y="1211"/>
                </a:lnTo>
                <a:lnTo>
                  <a:pt x="29" y="1217"/>
                </a:lnTo>
                <a:lnTo>
                  <a:pt x="29" y="1224"/>
                </a:lnTo>
                <a:lnTo>
                  <a:pt x="29" y="1230"/>
                </a:lnTo>
                <a:lnTo>
                  <a:pt x="29" y="1237"/>
                </a:lnTo>
                <a:lnTo>
                  <a:pt x="29" y="1243"/>
                </a:lnTo>
                <a:lnTo>
                  <a:pt x="29" y="1249"/>
                </a:lnTo>
                <a:lnTo>
                  <a:pt x="24" y="1256"/>
                </a:lnTo>
                <a:lnTo>
                  <a:pt x="24" y="1269"/>
                </a:lnTo>
                <a:lnTo>
                  <a:pt x="24" y="1282"/>
                </a:lnTo>
                <a:lnTo>
                  <a:pt x="20" y="1288"/>
                </a:lnTo>
                <a:lnTo>
                  <a:pt x="20" y="1294"/>
                </a:lnTo>
                <a:lnTo>
                  <a:pt x="20" y="1301"/>
                </a:lnTo>
                <a:lnTo>
                  <a:pt x="20" y="1307"/>
                </a:lnTo>
                <a:lnTo>
                  <a:pt x="20" y="1314"/>
                </a:lnTo>
                <a:lnTo>
                  <a:pt x="20" y="1326"/>
                </a:lnTo>
                <a:lnTo>
                  <a:pt x="20" y="1332"/>
                </a:lnTo>
                <a:lnTo>
                  <a:pt x="20" y="1338"/>
                </a:lnTo>
                <a:lnTo>
                  <a:pt x="20" y="1345"/>
                </a:lnTo>
                <a:lnTo>
                  <a:pt x="16" y="1351"/>
                </a:lnTo>
                <a:lnTo>
                  <a:pt x="16" y="1358"/>
                </a:lnTo>
                <a:lnTo>
                  <a:pt x="16" y="1364"/>
                </a:lnTo>
                <a:lnTo>
                  <a:pt x="16" y="1377"/>
                </a:lnTo>
                <a:lnTo>
                  <a:pt x="16" y="1383"/>
                </a:lnTo>
                <a:lnTo>
                  <a:pt x="16" y="1390"/>
                </a:lnTo>
                <a:lnTo>
                  <a:pt x="20" y="1390"/>
                </a:lnTo>
                <a:lnTo>
                  <a:pt x="20" y="1396"/>
                </a:lnTo>
                <a:lnTo>
                  <a:pt x="24" y="1396"/>
                </a:lnTo>
                <a:lnTo>
                  <a:pt x="24" y="1403"/>
                </a:lnTo>
                <a:lnTo>
                  <a:pt x="29" y="1403"/>
                </a:lnTo>
                <a:lnTo>
                  <a:pt x="32" y="1403"/>
                </a:lnTo>
                <a:lnTo>
                  <a:pt x="36" y="1409"/>
                </a:lnTo>
                <a:lnTo>
                  <a:pt x="40" y="1409"/>
                </a:lnTo>
                <a:lnTo>
                  <a:pt x="44" y="1409"/>
                </a:lnTo>
                <a:lnTo>
                  <a:pt x="48" y="1416"/>
                </a:lnTo>
                <a:lnTo>
                  <a:pt x="52" y="1416"/>
                </a:lnTo>
                <a:lnTo>
                  <a:pt x="56" y="1422"/>
                </a:lnTo>
                <a:lnTo>
                  <a:pt x="60" y="1422"/>
                </a:lnTo>
                <a:lnTo>
                  <a:pt x="60" y="1428"/>
                </a:lnTo>
                <a:lnTo>
                  <a:pt x="60" y="1435"/>
                </a:lnTo>
                <a:lnTo>
                  <a:pt x="60" y="1447"/>
                </a:lnTo>
                <a:lnTo>
                  <a:pt x="60" y="1453"/>
                </a:lnTo>
                <a:lnTo>
                  <a:pt x="60" y="1466"/>
                </a:lnTo>
                <a:lnTo>
                  <a:pt x="64" y="1479"/>
                </a:lnTo>
                <a:lnTo>
                  <a:pt x="64" y="1485"/>
                </a:lnTo>
                <a:lnTo>
                  <a:pt x="64" y="1498"/>
                </a:lnTo>
                <a:lnTo>
                  <a:pt x="64" y="1504"/>
                </a:lnTo>
                <a:lnTo>
                  <a:pt x="64" y="1517"/>
                </a:lnTo>
                <a:lnTo>
                  <a:pt x="68" y="1517"/>
                </a:lnTo>
                <a:lnTo>
                  <a:pt x="68" y="1524"/>
                </a:lnTo>
                <a:lnTo>
                  <a:pt x="68" y="1530"/>
                </a:lnTo>
                <a:lnTo>
                  <a:pt x="68" y="1537"/>
                </a:lnTo>
                <a:lnTo>
                  <a:pt x="64" y="1543"/>
                </a:lnTo>
                <a:lnTo>
                  <a:pt x="68" y="1549"/>
                </a:lnTo>
                <a:lnTo>
                  <a:pt x="68" y="1556"/>
                </a:lnTo>
                <a:lnTo>
                  <a:pt x="68" y="1562"/>
                </a:lnTo>
                <a:lnTo>
                  <a:pt x="68" y="1569"/>
                </a:lnTo>
                <a:lnTo>
                  <a:pt x="68" y="1574"/>
                </a:lnTo>
                <a:lnTo>
                  <a:pt x="68" y="1581"/>
                </a:lnTo>
                <a:lnTo>
                  <a:pt x="64" y="1587"/>
                </a:lnTo>
                <a:lnTo>
                  <a:pt x="60" y="1587"/>
                </a:lnTo>
                <a:lnTo>
                  <a:pt x="56" y="1593"/>
                </a:lnTo>
                <a:lnTo>
                  <a:pt x="48" y="1593"/>
                </a:lnTo>
                <a:lnTo>
                  <a:pt x="44" y="1600"/>
                </a:lnTo>
                <a:lnTo>
                  <a:pt x="40" y="1600"/>
                </a:lnTo>
                <a:lnTo>
                  <a:pt x="36" y="1600"/>
                </a:lnTo>
                <a:lnTo>
                  <a:pt x="32" y="1600"/>
                </a:lnTo>
                <a:lnTo>
                  <a:pt x="29" y="1626"/>
                </a:lnTo>
                <a:lnTo>
                  <a:pt x="508" y="1626"/>
                </a:lnTo>
                <a:lnTo>
                  <a:pt x="516" y="1600"/>
                </a:lnTo>
                <a:lnTo>
                  <a:pt x="244" y="1600"/>
                </a:lnTo>
                <a:lnTo>
                  <a:pt x="244" y="1581"/>
                </a:lnTo>
                <a:lnTo>
                  <a:pt x="244" y="1569"/>
                </a:lnTo>
                <a:lnTo>
                  <a:pt x="248" y="1549"/>
                </a:lnTo>
                <a:lnTo>
                  <a:pt x="248" y="1530"/>
                </a:lnTo>
                <a:lnTo>
                  <a:pt x="252" y="1517"/>
                </a:lnTo>
                <a:lnTo>
                  <a:pt x="252" y="1498"/>
                </a:lnTo>
                <a:lnTo>
                  <a:pt x="252" y="1479"/>
                </a:lnTo>
                <a:lnTo>
                  <a:pt x="256" y="1466"/>
                </a:lnTo>
                <a:lnTo>
                  <a:pt x="256" y="1447"/>
                </a:lnTo>
                <a:lnTo>
                  <a:pt x="260" y="1435"/>
                </a:lnTo>
                <a:lnTo>
                  <a:pt x="264" y="1435"/>
                </a:lnTo>
                <a:lnTo>
                  <a:pt x="264" y="1428"/>
                </a:lnTo>
                <a:lnTo>
                  <a:pt x="268" y="1428"/>
                </a:lnTo>
                <a:lnTo>
                  <a:pt x="272" y="1428"/>
                </a:lnTo>
                <a:lnTo>
                  <a:pt x="272" y="1422"/>
                </a:lnTo>
                <a:lnTo>
                  <a:pt x="277" y="1422"/>
                </a:lnTo>
                <a:lnTo>
                  <a:pt x="280" y="1422"/>
                </a:lnTo>
                <a:lnTo>
                  <a:pt x="284" y="1416"/>
                </a:lnTo>
                <a:lnTo>
                  <a:pt x="284" y="1403"/>
                </a:lnTo>
                <a:lnTo>
                  <a:pt x="280" y="1390"/>
                </a:lnTo>
                <a:lnTo>
                  <a:pt x="280" y="1383"/>
                </a:lnTo>
                <a:lnTo>
                  <a:pt x="280" y="1377"/>
                </a:lnTo>
                <a:lnTo>
                  <a:pt x="284" y="1364"/>
                </a:lnTo>
                <a:lnTo>
                  <a:pt x="284" y="1358"/>
                </a:lnTo>
                <a:lnTo>
                  <a:pt x="284" y="1351"/>
                </a:lnTo>
                <a:lnTo>
                  <a:pt x="284" y="1338"/>
                </a:lnTo>
                <a:lnTo>
                  <a:pt x="284" y="1326"/>
                </a:lnTo>
                <a:lnTo>
                  <a:pt x="284" y="1314"/>
                </a:lnTo>
                <a:lnTo>
                  <a:pt x="288" y="1314"/>
                </a:lnTo>
                <a:lnTo>
                  <a:pt x="288" y="1288"/>
                </a:lnTo>
                <a:lnTo>
                  <a:pt x="288" y="1269"/>
                </a:lnTo>
                <a:lnTo>
                  <a:pt x="284" y="1249"/>
                </a:lnTo>
                <a:lnTo>
                  <a:pt x="284" y="1224"/>
                </a:lnTo>
                <a:lnTo>
                  <a:pt x="284" y="1204"/>
                </a:lnTo>
                <a:lnTo>
                  <a:pt x="284" y="1180"/>
                </a:lnTo>
                <a:lnTo>
                  <a:pt x="284" y="1161"/>
                </a:lnTo>
                <a:lnTo>
                  <a:pt x="284" y="1135"/>
                </a:lnTo>
                <a:lnTo>
                  <a:pt x="284" y="1109"/>
                </a:lnTo>
                <a:lnTo>
                  <a:pt x="284" y="1083"/>
                </a:lnTo>
                <a:lnTo>
                  <a:pt x="292" y="1083"/>
                </a:lnTo>
                <a:lnTo>
                  <a:pt x="296" y="1083"/>
                </a:lnTo>
                <a:lnTo>
                  <a:pt x="300" y="1083"/>
                </a:lnTo>
                <a:lnTo>
                  <a:pt x="304" y="1083"/>
                </a:lnTo>
                <a:lnTo>
                  <a:pt x="308" y="1090"/>
                </a:lnTo>
                <a:lnTo>
                  <a:pt x="312" y="1090"/>
                </a:lnTo>
                <a:lnTo>
                  <a:pt x="316" y="1090"/>
                </a:lnTo>
                <a:lnTo>
                  <a:pt x="320" y="1096"/>
                </a:lnTo>
                <a:lnTo>
                  <a:pt x="324" y="1096"/>
                </a:lnTo>
                <a:lnTo>
                  <a:pt x="328" y="1096"/>
                </a:lnTo>
                <a:lnTo>
                  <a:pt x="337" y="1083"/>
                </a:lnTo>
                <a:lnTo>
                  <a:pt x="332" y="1083"/>
                </a:lnTo>
                <a:lnTo>
                  <a:pt x="337" y="1077"/>
                </a:lnTo>
                <a:lnTo>
                  <a:pt x="337" y="1070"/>
                </a:lnTo>
                <a:lnTo>
                  <a:pt x="341" y="1065"/>
                </a:lnTo>
                <a:lnTo>
                  <a:pt x="341" y="1059"/>
                </a:lnTo>
                <a:lnTo>
                  <a:pt x="341" y="1052"/>
                </a:lnTo>
                <a:lnTo>
                  <a:pt x="344" y="1052"/>
                </a:lnTo>
                <a:lnTo>
                  <a:pt x="341" y="1046"/>
                </a:lnTo>
                <a:lnTo>
                  <a:pt x="344" y="1046"/>
                </a:lnTo>
                <a:lnTo>
                  <a:pt x="348" y="1046"/>
                </a:lnTo>
                <a:lnTo>
                  <a:pt x="352" y="1046"/>
                </a:lnTo>
                <a:lnTo>
                  <a:pt x="352" y="1052"/>
                </a:lnTo>
                <a:lnTo>
                  <a:pt x="356" y="1052"/>
                </a:lnTo>
                <a:lnTo>
                  <a:pt x="360" y="1059"/>
                </a:lnTo>
                <a:lnTo>
                  <a:pt x="364" y="1059"/>
                </a:lnTo>
                <a:lnTo>
                  <a:pt x="368" y="1065"/>
                </a:lnTo>
                <a:lnTo>
                  <a:pt x="372" y="1065"/>
                </a:lnTo>
                <a:lnTo>
                  <a:pt x="376" y="1070"/>
                </a:lnTo>
                <a:lnTo>
                  <a:pt x="372" y="1070"/>
                </a:lnTo>
                <a:lnTo>
                  <a:pt x="376" y="1077"/>
                </a:lnTo>
                <a:lnTo>
                  <a:pt x="380" y="1083"/>
                </a:lnTo>
                <a:lnTo>
                  <a:pt x="380" y="1090"/>
                </a:lnTo>
                <a:lnTo>
                  <a:pt x="384" y="1090"/>
                </a:lnTo>
                <a:lnTo>
                  <a:pt x="388" y="1090"/>
                </a:lnTo>
                <a:lnTo>
                  <a:pt x="392" y="1090"/>
                </a:lnTo>
                <a:lnTo>
                  <a:pt x="392" y="1096"/>
                </a:lnTo>
                <a:lnTo>
                  <a:pt x="397" y="1096"/>
                </a:lnTo>
                <a:lnTo>
                  <a:pt x="401" y="1103"/>
                </a:lnTo>
                <a:lnTo>
                  <a:pt x="401" y="1109"/>
                </a:lnTo>
                <a:lnTo>
                  <a:pt x="404" y="1109"/>
                </a:lnTo>
                <a:lnTo>
                  <a:pt x="408" y="1109"/>
                </a:lnTo>
                <a:lnTo>
                  <a:pt x="412" y="1109"/>
                </a:lnTo>
                <a:lnTo>
                  <a:pt x="416" y="1109"/>
                </a:lnTo>
                <a:lnTo>
                  <a:pt x="420" y="1116"/>
                </a:lnTo>
                <a:lnTo>
                  <a:pt x="424" y="1116"/>
                </a:lnTo>
                <a:lnTo>
                  <a:pt x="428" y="1116"/>
                </a:lnTo>
                <a:lnTo>
                  <a:pt x="432" y="1116"/>
                </a:lnTo>
                <a:lnTo>
                  <a:pt x="436" y="1109"/>
                </a:lnTo>
                <a:lnTo>
                  <a:pt x="440" y="1116"/>
                </a:lnTo>
                <a:lnTo>
                  <a:pt x="444" y="1116"/>
                </a:lnTo>
                <a:lnTo>
                  <a:pt x="448" y="1109"/>
                </a:lnTo>
                <a:lnTo>
                  <a:pt x="452" y="1109"/>
                </a:lnTo>
                <a:lnTo>
                  <a:pt x="452" y="1103"/>
                </a:lnTo>
                <a:lnTo>
                  <a:pt x="456" y="1103"/>
                </a:lnTo>
                <a:lnTo>
                  <a:pt x="461" y="1096"/>
                </a:lnTo>
                <a:lnTo>
                  <a:pt x="465" y="1090"/>
                </a:lnTo>
                <a:lnTo>
                  <a:pt x="468" y="1090"/>
                </a:lnTo>
                <a:lnTo>
                  <a:pt x="472" y="1090"/>
                </a:lnTo>
                <a:lnTo>
                  <a:pt x="476" y="1083"/>
                </a:lnTo>
                <a:lnTo>
                  <a:pt x="480" y="1083"/>
                </a:lnTo>
                <a:lnTo>
                  <a:pt x="480" y="1077"/>
                </a:lnTo>
                <a:lnTo>
                  <a:pt x="484" y="1077"/>
                </a:lnTo>
                <a:lnTo>
                  <a:pt x="488" y="1070"/>
                </a:lnTo>
                <a:lnTo>
                  <a:pt x="492" y="1070"/>
                </a:lnTo>
                <a:lnTo>
                  <a:pt x="496" y="1065"/>
                </a:lnTo>
                <a:lnTo>
                  <a:pt x="500" y="1065"/>
                </a:lnTo>
                <a:lnTo>
                  <a:pt x="504" y="1065"/>
                </a:lnTo>
                <a:lnTo>
                  <a:pt x="504" y="1070"/>
                </a:lnTo>
                <a:lnTo>
                  <a:pt x="508" y="1070"/>
                </a:lnTo>
                <a:lnTo>
                  <a:pt x="508" y="1077"/>
                </a:lnTo>
                <a:lnTo>
                  <a:pt x="512" y="1077"/>
                </a:lnTo>
                <a:lnTo>
                  <a:pt x="516" y="1077"/>
                </a:lnTo>
                <a:lnTo>
                  <a:pt x="521" y="1070"/>
                </a:lnTo>
                <a:lnTo>
                  <a:pt x="521" y="1077"/>
                </a:lnTo>
                <a:lnTo>
                  <a:pt x="525" y="1083"/>
                </a:lnTo>
                <a:lnTo>
                  <a:pt x="525" y="1090"/>
                </a:lnTo>
                <a:lnTo>
                  <a:pt x="525" y="1096"/>
                </a:lnTo>
                <a:lnTo>
                  <a:pt x="525" y="1103"/>
                </a:lnTo>
                <a:lnTo>
                  <a:pt x="525" y="1109"/>
                </a:lnTo>
                <a:lnTo>
                  <a:pt x="525" y="1116"/>
                </a:lnTo>
                <a:lnTo>
                  <a:pt x="532" y="1116"/>
                </a:lnTo>
                <a:lnTo>
                  <a:pt x="540" y="1116"/>
                </a:lnTo>
                <a:lnTo>
                  <a:pt x="548" y="1116"/>
                </a:lnTo>
                <a:lnTo>
                  <a:pt x="560" y="1109"/>
                </a:lnTo>
                <a:lnTo>
                  <a:pt x="568" y="1109"/>
                </a:lnTo>
                <a:lnTo>
                  <a:pt x="576" y="1103"/>
                </a:lnTo>
                <a:lnTo>
                  <a:pt x="585" y="1096"/>
                </a:lnTo>
                <a:lnTo>
                  <a:pt x="592" y="1090"/>
                </a:lnTo>
                <a:lnTo>
                  <a:pt x="600" y="1090"/>
                </a:lnTo>
                <a:lnTo>
                  <a:pt x="608" y="1083"/>
                </a:lnTo>
                <a:lnTo>
                  <a:pt x="612" y="1083"/>
                </a:lnTo>
                <a:lnTo>
                  <a:pt x="616" y="1077"/>
                </a:lnTo>
                <a:lnTo>
                  <a:pt x="620" y="1070"/>
                </a:lnTo>
                <a:lnTo>
                  <a:pt x="624" y="1070"/>
                </a:lnTo>
                <a:lnTo>
                  <a:pt x="628" y="1070"/>
                </a:lnTo>
                <a:lnTo>
                  <a:pt x="636" y="1065"/>
                </a:lnTo>
                <a:lnTo>
                  <a:pt x="640" y="1065"/>
                </a:lnTo>
                <a:lnTo>
                  <a:pt x="645" y="1065"/>
                </a:lnTo>
                <a:lnTo>
                  <a:pt x="649" y="1059"/>
                </a:lnTo>
                <a:lnTo>
                  <a:pt x="656" y="1059"/>
                </a:lnTo>
                <a:lnTo>
                  <a:pt x="660" y="1059"/>
                </a:lnTo>
                <a:lnTo>
                  <a:pt x="664" y="1052"/>
                </a:lnTo>
                <a:lnTo>
                  <a:pt x="668" y="1052"/>
                </a:lnTo>
                <a:lnTo>
                  <a:pt x="672" y="1052"/>
                </a:lnTo>
                <a:lnTo>
                  <a:pt x="672" y="1046"/>
                </a:lnTo>
                <a:lnTo>
                  <a:pt x="676" y="1046"/>
                </a:lnTo>
                <a:lnTo>
                  <a:pt x="680" y="1046"/>
                </a:lnTo>
                <a:lnTo>
                  <a:pt x="684" y="1046"/>
                </a:lnTo>
                <a:lnTo>
                  <a:pt x="684" y="1039"/>
                </a:lnTo>
                <a:lnTo>
                  <a:pt x="709" y="1027"/>
                </a:lnTo>
                <a:lnTo>
                  <a:pt x="713" y="1033"/>
                </a:lnTo>
                <a:lnTo>
                  <a:pt x="713" y="1039"/>
                </a:lnTo>
                <a:lnTo>
                  <a:pt x="713" y="1046"/>
                </a:lnTo>
                <a:lnTo>
                  <a:pt x="716" y="1052"/>
                </a:lnTo>
                <a:lnTo>
                  <a:pt x="716" y="1059"/>
                </a:lnTo>
                <a:lnTo>
                  <a:pt x="716" y="1065"/>
                </a:lnTo>
                <a:lnTo>
                  <a:pt x="716" y="1077"/>
                </a:lnTo>
                <a:lnTo>
                  <a:pt x="716" y="1083"/>
                </a:lnTo>
                <a:lnTo>
                  <a:pt x="716" y="1090"/>
                </a:lnTo>
                <a:lnTo>
                  <a:pt x="716" y="1096"/>
                </a:lnTo>
                <a:lnTo>
                  <a:pt x="716" y="1103"/>
                </a:lnTo>
                <a:lnTo>
                  <a:pt x="716" y="1109"/>
                </a:lnTo>
                <a:lnTo>
                  <a:pt x="713" y="1122"/>
                </a:lnTo>
                <a:lnTo>
                  <a:pt x="713" y="1128"/>
                </a:lnTo>
                <a:lnTo>
                  <a:pt x="713" y="1135"/>
                </a:lnTo>
                <a:lnTo>
                  <a:pt x="713" y="1141"/>
                </a:lnTo>
                <a:lnTo>
                  <a:pt x="713" y="1154"/>
                </a:lnTo>
                <a:lnTo>
                  <a:pt x="716" y="1161"/>
                </a:lnTo>
                <a:lnTo>
                  <a:pt x="716" y="1167"/>
                </a:lnTo>
                <a:lnTo>
                  <a:pt x="716" y="1180"/>
                </a:lnTo>
                <a:lnTo>
                  <a:pt x="716" y="1186"/>
                </a:lnTo>
                <a:lnTo>
                  <a:pt x="720" y="1193"/>
                </a:lnTo>
                <a:lnTo>
                  <a:pt x="720" y="1198"/>
                </a:lnTo>
                <a:lnTo>
                  <a:pt x="720" y="1204"/>
                </a:lnTo>
                <a:lnTo>
                  <a:pt x="720" y="1217"/>
                </a:lnTo>
                <a:lnTo>
                  <a:pt x="720" y="1224"/>
                </a:lnTo>
                <a:lnTo>
                  <a:pt x="720" y="1230"/>
                </a:lnTo>
                <a:lnTo>
                  <a:pt x="720" y="1237"/>
                </a:lnTo>
                <a:lnTo>
                  <a:pt x="724" y="1249"/>
                </a:lnTo>
                <a:lnTo>
                  <a:pt x="724" y="1256"/>
                </a:lnTo>
                <a:lnTo>
                  <a:pt x="724" y="1269"/>
                </a:lnTo>
                <a:lnTo>
                  <a:pt x="724" y="1282"/>
                </a:lnTo>
                <a:lnTo>
                  <a:pt x="724" y="1294"/>
                </a:lnTo>
                <a:lnTo>
                  <a:pt x="724" y="1307"/>
                </a:lnTo>
                <a:lnTo>
                  <a:pt x="724" y="1320"/>
                </a:lnTo>
                <a:lnTo>
                  <a:pt x="728" y="1332"/>
                </a:lnTo>
                <a:lnTo>
                  <a:pt x="728" y="1345"/>
                </a:lnTo>
                <a:lnTo>
                  <a:pt x="728" y="1358"/>
                </a:lnTo>
                <a:lnTo>
                  <a:pt x="728" y="1371"/>
                </a:lnTo>
                <a:lnTo>
                  <a:pt x="724" y="1447"/>
                </a:lnTo>
                <a:lnTo>
                  <a:pt x="728" y="1453"/>
                </a:lnTo>
                <a:lnTo>
                  <a:pt x="728" y="1459"/>
                </a:lnTo>
                <a:lnTo>
                  <a:pt x="728" y="1466"/>
                </a:lnTo>
                <a:lnTo>
                  <a:pt x="728" y="1472"/>
                </a:lnTo>
                <a:lnTo>
                  <a:pt x="724" y="1479"/>
                </a:lnTo>
                <a:lnTo>
                  <a:pt x="728" y="1485"/>
                </a:lnTo>
                <a:lnTo>
                  <a:pt x="732" y="1492"/>
                </a:lnTo>
                <a:lnTo>
                  <a:pt x="736" y="1492"/>
                </a:lnTo>
                <a:lnTo>
                  <a:pt x="740" y="1492"/>
                </a:lnTo>
                <a:lnTo>
                  <a:pt x="744" y="1498"/>
                </a:lnTo>
                <a:lnTo>
                  <a:pt x="748" y="1498"/>
                </a:lnTo>
                <a:lnTo>
                  <a:pt x="748" y="1504"/>
                </a:lnTo>
                <a:lnTo>
                  <a:pt x="748" y="1511"/>
                </a:lnTo>
                <a:lnTo>
                  <a:pt x="752" y="1517"/>
                </a:lnTo>
                <a:lnTo>
                  <a:pt x="752" y="1524"/>
                </a:lnTo>
                <a:lnTo>
                  <a:pt x="752" y="1530"/>
                </a:lnTo>
                <a:lnTo>
                  <a:pt x="752" y="1537"/>
                </a:lnTo>
                <a:lnTo>
                  <a:pt x="752" y="1543"/>
                </a:lnTo>
                <a:lnTo>
                  <a:pt x="752" y="1549"/>
                </a:lnTo>
                <a:lnTo>
                  <a:pt x="752" y="1556"/>
                </a:lnTo>
                <a:lnTo>
                  <a:pt x="756" y="1593"/>
                </a:lnTo>
                <a:lnTo>
                  <a:pt x="649" y="1593"/>
                </a:lnTo>
                <a:lnTo>
                  <a:pt x="649" y="1600"/>
                </a:lnTo>
                <a:lnTo>
                  <a:pt x="649" y="1606"/>
                </a:lnTo>
                <a:lnTo>
                  <a:pt x="652" y="1606"/>
                </a:lnTo>
                <a:lnTo>
                  <a:pt x="652" y="1613"/>
                </a:lnTo>
                <a:lnTo>
                  <a:pt x="652" y="1619"/>
                </a:lnTo>
                <a:lnTo>
                  <a:pt x="656" y="1626"/>
                </a:lnTo>
                <a:lnTo>
                  <a:pt x="957" y="1632"/>
                </a:lnTo>
                <a:lnTo>
                  <a:pt x="957" y="1600"/>
                </a:lnTo>
                <a:lnTo>
                  <a:pt x="957" y="1593"/>
                </a:lnTo>
                <a:lnTo>
                  <a:pt x="957" y="1587"/>
                </a:lnTo>
                <a:lnTo>
                  <a:pt x="957" y="1581"/>
                </a:lnTo>
                <a:lnTo>
                  <a:pt x="957" y="1569"/>
                </a:lnTo>
                <a:lnTo>
                  <a:pt x="957" y="1562"/>
                </a:lnTo>
                <a:lnTo>
                  <a:pt x="961" y="1556"/>
                </a:lnTo>
                <a:lnTo>
                  <a:pt x="961" y="1549"/>
                </a:lnTo>
                <a:lnTo>
                  <a:pt x="961" y="1543"/>
                </a:lnTo>
                <a:lnTo>
                  <a:pt x="961" y="1537"/>
                </a:lnTo>
                <a:lnTo>
                  <a:pt x="961" y="1530"/>
                </a:lnTo>
                <a:lnTo>
                  <a:pt x="961" y="1517"/>
                </a:lnTo>
                <a:lnTo>
                  <a:pt x="961" y="1504"/>
                </a:lnTo>
                <a:lnTo>
                  <a:pt x="964" y="1498"/>
                </a:lnTo>
                <a:lnTo>
                  <a:pt x="968" y="1492"/>
                </a:lnTo>
                <a:lnTo>
                  <a:pt x="976" y="1492"/>
                </a:lnTo>
                <a:lnTo>
                  <a:pt x="980" y="1485"/>
                </a:lnTo>
                <a:lnTo>
                  <a:pt x="984" y="1485"/>
                </a:lnTo>
                <a:lnTo>
                  <a:pt x="992" y="1479"/>
                </a:lnTo>
                <a:lnTo>
                  <a:pt x="996" y="1472"/>
                </a:lnTo>
                <a:lnTo>
                  <a:pt x="996" y="1466"/>
                </a:lnTo>
                <a:lnTo>
                  <a:pt x="996" y="1459"/>
                </a:lnTo>
                <a:lnTo>
                  <a:pt x="992" y="1447"/>
                </a:lnTo>
                <a:lnTo>
                  <a:pt x="992" y="1435"/>
                </a:lnTo>
                <a:lnTo>
                  <a:pt x="992" y="1428"/>
                </a:lnTo>
                <a:lnTo>
                  <a:pt x="992" y="1416"/>
                </a:lnTo>
                <a:lnTo>
                  <a:pt x="992" y="1403"/>
                </a:lnTo>
                <a:lnTo>
                  <a:pt x="992" y="1390"/>
                </a:lnTo>
                <a:lnTo>
                  <a:pt x="992" y="1377"/>
                </a:lnTo>
                <a:lnTo>
                  <a:pt x="992" y="1364"/>
                </a:lnTo>
                <a:lnTo>
                  <a:pt x="992" y="1351"/>
                </a:lnTo>
                <a:lnTo>
                  <a:pt x="992" y="1345"/>
                </a:lnTo>
                <a:lnTo>
                  <a:pt x="996" y="1326"/>
                </a:lnTo>
                <a:lnTo>
                  <a:pt x="996" y="1314"/>
                </a:lnTo>
                <a:lnTo>
                  <a:pt x="996" y="1294"/>
                </a:lnTo>
                <a:lnTo>
                  <a:pt x="996" y="1282"/>
                </a:lnTo>
                <a:lnTo>
                  <a:pt x="1000" y="1262"/>
                </a:lnTo>
                <a:lnTo>
                  <a:pt x="1000" y="1249"/>
                </a:lnTo>
                <a:lnTo>
                  <a:pt x="1000" y="1230"/>
                </a:lnTo>
                <a:lnTo>
                  <a:pt x="1000" y="1211"/>
                </a:lnTo>
                <a:lnTo>
                  <a:pt x="1000" y="1193"/>
                </a:lnTo>
                <a:lnTo>
                  <a:pt x="1000" y="1173"/>
                </a:lnTo>
                <a:lnTo>
                  <a:pt x="1000" y="1167"/>
                </a:lnTo>
                <a:lnTo>
                  <a:pt x="1000" y="1161"/>
                </a:lnTo>
                <a:lnTo>
                  <a:pt x="1000" y="1154"/>
                </a:lnTo>
                <a:lnTo>
                  <a:pt x="1000" y="1148"/>
                </a:lnTo>
                <a:lnTo>
                  <a:pt x="1000" y="1141"/>
                </a:lnTo>
                <a:lnTo>
                  <a:pt x="996" y="1135"/>
                </a:lnTo>
                <a:lnTo>
                  <a:pt x="996" y="1128"/>
                </a:lnTo>
                <a:lnTo>
                  <a:pt x="1000" y="1122"/>
                </a:lnTo>
                <a:lnTo>
                  <a:pt x="1004" y="1116"/>
                </a:lnTo>
                <a:lnTo>
                  <a:pt x="1008" y="1109"/>
                </a:lnTo>
                <a:lnTo>
                  <a:pt x="1013" y="1103"/>
                </a:lnTo>
                <a:lnTo>
                  <a:pt x="1017" y="1103"/>
                </a:lnTo>
                <a:lnTo>
                  <a:pt x="1021" y="1096"/>
                </a:lnTo>
                <a:lnTo>
                  <a:pt x="1025" y="1090"/>
                </a:lnTo>
                <a:lnTo>
                  <a:pt x="1025" y="1083"/>
                </a:lnTo>
                <a:lnTo>
                  <a:pt x="1028" y="1083"/>
                </a:lnTo>
                <a:lnTo>
                  <a:pt x="1036" y="1065"/>
                </a:lnTo>
                <a:lnTo>
                  <a:pt x="1040" y="1065"/>
                </a:lnTo>
                <a:lnTo>
                  <a:pt x="1040" y="1059"/>
                </a:lnTo>
                <a:lnTo>
                  <a:pt x="1044" y="1059"/>
                </a:lnTo>
                <a:lnTo>
                  <a:pt x="1048" y="1052"/>
                </a:lnTo>
                <a:lnTo>
                  <a:pt x="1048" y="1046"/>
                </a:lnTo>
                <a:lnTo>
                  <a:pt x="1048" y="1039"/>
                </a:lnTo>
                <a:lnTo>
                  <a:pt x="1052" y="1020"/>
                </a:lnTo>
                <a:lnTo>
                  <a:pt x="1052" y="1001"/>
                </a:lnTo>
                <a:lnTo>
                  <a:pt x="1052" y="982"/>
                </a:lnTo>
                <a:lnTo>
                  <a:pt x="1056" y="956"/>
                </a:lnTo>
                <a:lnTo>
                  <a:pt x="1056" y="938"/>
                </a:lnTo>
                <a:lnTo>
                  <a:pt x="1056" y="918"/>
                </a:lnTo>
                <a:lnTo>
                  <a:pt x="1056" y="899"/>
                </a:lnTo>
                <a:lnTo>
                  <a:pt x="1056" y="873"/>
                </a:lnTo>
                <a:lnTo>
                  <a:pt x="1056" y="848"/>
                </a:lnTo>
                <a:lnTo>
                  <a:pt x="1056" y="822"/>
                </a:lnTo>
                <a:lnTo>
                  <a:pt x="1056" y="817"/>
                </a:lnTo>
                <a:lnTo>
                  <a:pt x="1056" y="804"/>
                </a:lnTo>
                <a:lnTo>
                  <a:pt x="1056" y="791"/>
                </a:lnTo>
                <a:lnTo>
                  <a:pt x="1056" y="772"/>
                </a:lnTo>
                <a:lnTo>
                  <a:pt x="1168" y="728"/>
                </a:lnTo>
                <a:lnTo>
                  <a:pt x="1056" y="727"/>
                </a:lnTo>
                <a:lnTo>
                  <a:pt x="1056" y="701"/>
                </a:lnTo>
                <a:lnTo>
                  <a:pt x="1052" y="683"/>
                </a:lnTo>
                <a:lnTo>
                  <a:pt x="1052" y="663"/>
                </a:lnTo>
                <a:lnTo>
                  <a:pt x="1048" y="650"/>
                </a:lnTo>
                <a:lnTo>
                  <a:pt x="1044" y="6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168994" name="Group 34"/>
          <p:cNvGrpSpPr>
            <a:grpSpLocks/>
          </p:cNvGrpSpPr>
          <p:nvPr/>
        </p:nvGrpSpPr>
        <p:grpSpPr bwMode="auto">
          <a:xfrm>
            <a:off x="4062413" y="7026275"/>
            <a:ext cx="3008312" cy="1554163"/>
            <a:chOff x="2160" y="4320"/>
            <a:chExt cx="1776" cy="960"/>
          </a:xfrm>
        </p:grpSpPr>
        <p:sp>
          <p:nvSpPr>
            <p:cNvPr id="169047" name="Freeform 35"/>
            <p:cNvSpPr>
              <a:spLocks/>
            </p:cNvSpPr>
            <p:nvPr/>
          </p:nvSpPr>
          <p:spPr bwMode="auto">
            <a:xfrm>
              <a:off x="2160" y="4368"/>
              <a:ext cx="720" cy="912"/>
            </a:xfrm>
            <a:custGeom>
              <a:avLst/>
              <a:gdLst>
                <a:gd name="T0" fmla="*/ 1 w 1168"/>
                <a:gd name="T1" fmla="*/ 1 h 1632"/>
                <a:gd name="T2" fmla="*/ 1 w 1168"/>
                <a:gd name="T3" fmla="*/ 1 h 1632"/>
                <a:gd name="T4" fmla="*/ 1 w 1168"/>
                <a:gd name="T5" fmla="*/ 1 h 1632"/>
                <a:gd name="T6" fmla="*/ 1 w 1168"/>
                <a:gd name="T7" fmla="*/ 1 h 1632"/>
                <a:gd name="T8" fmla="*/ 1 w 1168"/>
                <a:gd name="T9" fmla="*/ 1 h 1632"/>
                <a:gd name="T10" fmla="*/ 1 w 1168"/>
                <a:gd name="T11" fmla="*/ 1 h 1632"/>
                <a:gd name="T12" fmla="*/ 1 w 1168"/>
                <a:gd name="T13" fmla="*/ 1 h 1632"/>
                <a:gd name="T14" fmla="*/ 1 w 1168"/>
                <a:gd name="T15" fmla="*/ 1 h 1632"/>
                <a:gd name="T16" fmla="*/ 1 w 1168"/>
                <a:gd name="T17" fmla="*/ 1 h 1632"/>
                <a:gd name="T18" fmla="*/ 1 w 1168"/>
                <a:gd name="T19" fmla="*/ 1 h 1632"/>
                <a:gd name="T20" fmla="*/ 1 w 1168"/>
                <a:gd name="T21" fmla="*/ 1 h 1632"/>
                <a:gd name="T22" fmla="*/ 1 w 1168"/>
                <a:gd name="T23" fmla="*/ 1 h 1632"/>
                <a:gd name="T24" fmla="*/ 1 w 1168"/>
                <a:gd name="T25" fmla="*/ 1 h 1632"/>
                <a:gd name="T26" fmla="*/ 1 w 1168"/>
                <a:gd name="T27" fmla="*/ 1 h 1632"/>
                <a:gd name="T28" fmla="*/ 1 w 1168"/>
                <a:gd name="T29" fmla="*/ 1 h 1632"/>
                <a:gd name="T30" fmla="*/ 1 w 1168"/>
                <a:gd name="T31" fmla="*/ 1 h 1632"/>
                <a:gd name="T32" fmla="*/ 1 w 1168"/>
                <a:gd name="T33" fmla="*/ 1 h 1632"/>
                <a:gd name="T34" fmla="*/ 1 w 1168"/>
                <a:gd name="T35" fmla="*/ 1 h 1632"/>
                <a:gd name="T36" fmla="*/ 1 w 1168"/>
                <a:gd name="T37" fmla="*/ 1 h 1632"/>
                <a:gd name="T38" fmla="*/ 1 w 1168"/>
                <a:gd name="T39" fmla="*/ 1 h 1632"/>
                <a:gd name="T40" fmla="*/ 1 w 1168"/>
                <a:gd name="T41" fmla="*/ 1 h 1632"/>
                <a:gd name="T42" fmla="*/ 1 w 1168"/>
                <a:gd name="T43" fmla="*/ 1 h 1632"/>
                <a:gd name="T44" fmla="*/ 1 w 1168"/>
                <a:gd name="T45" fmla="*/ 1 h 1632"/>
                <a:gd name="T46" fmla="*/ 1 w 1168"/>
                <a:gd name="T47" fmla="*/ 1 h 1632"/>
                <a:gd name="T48" fmla="*/ 1 w 1168"/>
                <a:gd name="T49" fmla="*/ 1 h 1632"/>
                <a:gd name="T50" fmla="*/ 1 w 1168"/>
                <a:gd name="T51" fmla="*/ 1 h 1632"/>
                <a:gd name="T52" fmla="*/ 1 w 1168"/>
                <a:gd name="T53" fmla="*/ 1 h 1632"/>
                <a:gd name="T54" fmla="*/ 1 w 1168"/>
                <a:gd name="T55" fmla="*/ 1 h 1632"/>
                <a:gd name="T56" fmla="*/ 1 w 1168"/>
                <a:gd name="T57" fmla="*/ 1 h 1632"/>
                <a:gd name="T58" fmla="*/ 1 w 1168"/>
                <a:gd name="T59" fmla="*/ 1 h 1632"/>
                <a:gd name="T60" fmla="*/ 1 w 1168"/>
                <a:gd name="T61" fmla="*/ 1 h 1632"/>
                <a:gd name="T62" fmla="*/ 1 w 1168"/>
                <a:gd name="T63" fmla="*/ 1 h 1632"/>
                <a:gd name="T64" fmla="*/ 1 w 1168"/>
                <a:gd name="T65" fmla="*/ 1 h 1632"/>
                <a:gd name="T66" fmla="*/ 0 w 1168"/>
                <a:gd name="T67" fmla="*/ 1 h 1632"/>
                <a:gd name="T68" fmla="*/ 1 w 1168"/>
                <a:gd name="T69" fmla="*/ 1 h 1632"/>
                <a:gd name="T70" fmla="*/ 1 w 1168"/>
                <a:gd name="T71" fmla="*/ 1 h 1632"/>
                <a:gd name="T72" fmla="*/ 1 w 1168"/>
                <a:gd name="T73" fmla="*/ 1 h 1632"/>
                <a:gd name="T74" fmla="*/ 1 w 1168"/>
                <a:gd name="T75" fmla="*/ 1 h 1632"/>
                <a:gd name="T76" fmla="*/ 1 w 1168"/>
                <a:gd name="T77" fmla="*/ 1 h 1632"/>
                <a:gd name="T78" fmla="*/ 1 w 1168"/>
                <a:gd name="T79" fmla="*/ 1 h 1632"/>
                <a:gd name="T80" fmla="*/ 1 w 1168"/>
                <a:gd name="T81" fmla="*/ 1 h 1632"/>
                <a:gd name="T82" fmla="*/ 1 w 1168"/>
                <a:gd name="T83" fmla="*/ 1 h 1632"/>
                <a:gd name="T84" fmla="*/ 1 w 1168"/>
                <a:gd name="T85" fmla="*/ 1 h 1632"/>
                <a:gd name="T86" fmla="*/ 1 w 1168"/>
                <a:gd name="T87" fmla="*/ 1 h 1632"/>
                <a:gd name="T88" fmla="*/ 1 w 1168"/>
                <a:gd name="T89" fmla="*/ 1 h 1632"/>
                <a:gd name="T90" fmla="*/ 1 w 1168"/>
                <a:gd name="T91" fmla="*/ 1 h 1632"/>
                <a:gd name="T92" fmla="*/ 1 w 1168"/>
                <a:gd name="T93" fmla="*/ 1 h 1632"/>
                <a:gd name="T94" fmla="*/ 1 w 1168"/>
                <a:gd name="T95" fmla="*/ 1 h 1632"/>
                <a:gd name="T96" fmla="*/ 1 w 1168"/>
                <a:gd name="T97" fmla="*/ 1 h 1632"/>
                <a:gd name="T98" fmla="*/ 1 w 1168"/>
                <a:gd name="T99" fmla="*/ 1 h 1632"/>
                <a:gd name="T100" fmla="*/ 1 w 1168"/>
                <a:gd name="T101" fmla="*/ 1 h 1632"/>
                <a:gd name="T102" fmla="*/ 1 w 1168"/>
                <a:gd name="T103" fmla="*/ 1 h 1632"/>
                <a:gd name="T104" fmla="*/ 1 w 1168"/>
                <a:gd name="T105" fmla="*/ 1 h 1632"/>
                <a:gd name="T106" fmla="*/ 1 w 1168"/>
                <a:gd name="T107" fmla="*/ 1 h 1632"/>
                <a:gd name="T108" fmla="*/ 1 w 1168"/>
                <a:gd name="T109" fmla="*/ 1 h 1632"/>
                <a:gd name="T110" fmla="*/ 1 w 1168"/>
                <a:gd name="T111" fmla="*/ 1 h 1632"/>
                <a:gd name="T112" fmla="*/ 1 w 1168"/>
                <a:gd name="T113" fmla="*/ 1 h 1632"/>
                <a:gd name="T114" fmla="*/ 1 w 1168"/>
                <a:gd name="T115" fmla="*/ 1 h 1632"/>
                <a:gd name="T116" fmla="*/ 1 w 1168"/>
                <a:gd name="T117" fmla="*/ 1 h 1632"/>
                <a:gd name="T118" fmla="*/ 1 w 1168"/>
                <a:gd name="T119" fmla="*/ 1 h 1632"/>
                <a:gd name="T120" fmla="*/ 1 w 1168"/>
                <a:gd name="T121" fmla="*/ 1 h 16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68" h="1632">
                  <a:moveTo>
                    <a:pt x="1044" y="650"/>
                  </a:moveTo>
                  <a:lnTo>
                    <a:pt x="1044" y="644"/>
                  </a:lnTo>
                  <a:lnTo>
                    <a:pt x="1044" y="638"/>
                  </a:lnTo>
                  <a:lnTo>
                    <a:pt x="1040" y="631"/>
                  </a:lnTo>
                  <a:lnTo>
                    <a:pt x="1040" y="625"/>
                  </a:lnTo>
                  <a:lnTo>
                    <a:pt x="1036" y="612"/>
                  </a:lnTo>
                  <a:lnTo>
                    <a:pt x="1036" y="605"/>
                  </a:lnTo>
                  <a:lnTo>
                    <a:pt x="1036" y="599"/>
                  </a:lnTo>
                  <a:lnTo>
                    <a:pt x="1032" y="593"/>
                  </a:lnTo>
                  <a:lnTo>
                    <a:pt x="1032" y="586"/>
                  </a:lnTo>
                  <a:lnTo>
                    <a:pt x="1032" y="580"/>
                  </a:lnTo>
                  <a:lnTo>
                    <a:pt x="1028" y="573"/>
                  </a:lnTo>
                  <a:lnTo>
                    <a:pt x="1028" y="567"/>
                  </a:lnTo>
                  <a:lnTo>
                    <a:pt x="1025" y="562"/>
                  </a:lnTo>
                  <a:lnTo>
                    <a:pt x="1025" y="555"/>
                  </a:lnTo>
                  <a:lnTo>
                    <a:pt x="1025" y="549"/>
                  </a:lnTo>
                  <a:lnTo>
                    <a:pt x="1021" y="542"/>
                  </a:lnTo>
                  <a:lnTo>
                    <a:pt x="1017" y="536"/>
                  </a:lnTo>
                  <a:lnTo>
                    <a:pt x="1013" y="523"/>
                  </a:lnTo>
                  <a:lnTo>
                    <a:pt x="1008" y="510"/>
                  </a:lnTo>
                  <a:lnTo>
                    <a:pt x="1004" y="504"/>
                  </a:lnTo>
                  <a:lnTo>
                    <a:pt x="1000" y="491"/>
                  </a:lnTo>
                  <a:lnTo>
                    <a:pt x="996" y="484"/>
                  </a:lnTo>
                  <a:lnTo>
                    <a:pt x="992" y="478"/>
                  </a:lnTo>
                  <a:lnTo>
                    <a:pt x="992" y="471"/>
                  </a:lnTo>
                  <a:lnTo>
                    <a:pt x="984" y="459"/>
                  </a:lnTo>
                  <a:lnTo>
                    <a:pt x="980" y="452"/>
                  </a:lnTo>
                  <a:lnTo>
                    <a:pt x="972" y="440"/>
                  </a:lnTo>
                  <a:lnTo>
                    <a:pt x="968" y="428"/>
                  </a:lnTo>
                  <a:lnTo>
                    <a:pt x="961" y="415"/>
                  </a:lnTo>
                  <a:lnTo>
                    <a:pt x="953" y="402"/>
                  </a:lnTo>
                  <a:lnTo>
                    <a:pt x="949" y="395"/>
                  </a:lnTo>
                  <a:lnTo>
                    <a:pt x="944" y="389"/>
                  </a:lnTo>
                  <a:lnTo>
                    <a:pt x="944" y="383"/>
                  </a:lnTo>
                  <a:lnTo>
                    <a:pt x="940" y="383"/>
                  </a:lnTo>
                  <a:lnTo>
                    <a:pt x="936" y="370"/>
                  </a:lnTo>
                  <a:lnTo>
                    <a:pt x="932" y="370"/>
                  </a:lnTo>
                  <a:lnTo>
                    <a:pt x="932" y="363"/>
                  </a:lnTo>
                  <a:lnTo>
                    <a:pt x="928" y="363"/>
                  </a:lnTo>
                  <a:lnTo>
                    <a:pt x="928" y="357"/>
                  </a:lnTo>
                  <a:lnTo>
                    <a:pt x="924" y="357"/>
                  </a:lnTo>
                  <a:lnTo>
                    <a:pt x="924" y="350"/>
                  </a:lnTo>
                  <a:lnTo>
                    <a:pt x="920" y="350"/>
                  </a:lnTo>
                  <a:lnTo>
                    <a:pt x="920" y="344"/>
                  </a:lnTo>
                  <a:lnTo>
                    <a:pt x="920" y="338"/>
                  </a:lnTo>
                  <a:lnTo>
                    <a:pt x="920" y="331"/>
                  </a:lnTo>
                  <a:lnTo>
                    <a:pt x="920" y="325"/>
                  </a:lnTo>
                  <a:lnTo>
                    <a:pt x="924" y="318"/>
                  </a:lnTo>
                  <a:lnTo>
                    <a:pt x="924" y="313"/>
                  </a:lnTo>
                  <a:lnTo>
                    <a:pt x="928" y="306"/>
                  </a:lnTo>
                  <a:lnTo>
                    <a:pt x="928" y="300"/>
                  </a:lnTo>
                  <a:lnTo>
                    <a:pt x="932" y="294"/>
                  </a:lnTo>
                  <a:lnTo>
                    <a:pt x="932" y="287"/>
                  </a:lnTo>
                  <a:lnTo>
                    <a:pt x="932" y="281"/>
                  </a:lnTo>
                  <a:lnTo>
                    <a:pt x="932" y="268"/>
                  </a:lnTo>
                  <a:lnTo>
                    <a:pt x="932" y="261"/>
                  </a:lnTo>
                  <a:lnTo>
                    <a:pt x="936" y="255"/>
                  </a:lnTo>
                  <a:lnTo>
                    <a:pt x="936" y="242"/>
                  </a:lnTo>
                  <a:lnTo>
                    <a:pt x="936" y="236"/>
                  </a:lnTo>
                  <a:lnTo>
                    <a:pt x="936" y="229"/>
                  </a:lnTo>
                  <a:lnTo>
                    <a:pt x="936" y="223"/>
                  </a:lnTo>
                  <a:lnTo>
                    <a:pt x="936" y="216"/>
                  </a:lnTo>
                  <a:lnTo>
                    <a:pt x="936" y="210"/>
                  </a:lnTo>
                  <a:lnTo>
                    <a:pt x="936" y="197"/>
                  </a:lnTo>
                  <a:lnTo>
                    <a:pt x="936" y="191"/>
                  </a:lnTo>
                  <a:lnTo>
                    <a:pt x="936" y="185"/>
                  </a:lnTo>
                  <a:lnTo>
                    <a:pt x="936" y="173"/>
                  </a:lnTo>
                  <a:lnTo>
                    <a:pt x="936" y="166"/>
                  </a:lnTo>
                  <a:lnTo>
                    <a:pt x="936" y="160"/>
                  </a:lnTo>
                  <a:lnTo>
                    <a:pt x="936" y="153"/>
                  </a:lnTo>
                  <a:lnTo>
                    <a:pt x="932" y="147"/>
                  </a:lnTo>
                  <a:lnTo>
                    <a:pt x="932" y="134"/>
                  </a:lnTo>
                  <a:lnTo>
                    <a:pt x="928" y="128"/>
                  </a:lnTo>
                  <a:lnTo>
                    <a:pt x="928" y="121"/>
                  </a:lnTo>
                  <a:lnTo>
                    <a:pt x="924" y="115"/>
                  </a:lnTo>
                  <a:lnTo>
                    <a:pt x="920" y="108"/>
                  </a:lnTo>
                  <a:lnTo>
                    <a:pt x="920" y="102"/>
                  </a:lnTo>
                  <a:lnTo>
                    <a:pt x="916" y="95"/>
                  </a:lnTo>
                  <a:lnTo>
                    <a:pt x="916" y="89"/>
                  </a:lnTo>
                  <a:lnTo>
                    <a:pt x="912" y="83"/>
                  </a:lnTo>
                  <a:lnTo>
                    <a:pt x="908" y="76"/>
                  </a:lnTo>
                  <a:lnTo>
                    <a:pt x="904" y="70"/>
                  </a:lnTo>
                  <a:lnTo>
                    <a:pt x="901" y="63"/>
                  </a:lnTo>
                  <a:lnTo>
                    <a:pt x="897" y="58"/>
                  </a:lnTo>
                  <a:lnTo>
                    <a:pt x="893" y="51"/>
                  </a:lnTo>
                  <a:lnTo>
                    <a:pt x="889" y="45"/>
                  </a:lnTo>
                  <a:lnTo>
                    <a:pt x="880" y="45"/>
                  </a:lnTo>
                  <a:lnTo>
                    <a:pt x="876" y="45"/>
                  </a:lnTo>
                  <a:lnTo>
                    <a:pt x="872" y="39"/>
                  </a:lnTo>
                  <a:lnTo>
                    <a:pt x="864" y="39"/>
                  </a:lnTo>
                  <a:lnTo>
                    <a:pt x="860" y="32"/>
                  </a:lnTo>
                  <a:lnTo>
                    <a:pt x="856" y="26"/>
                  </a:lnTo>
                  <a:lnTo>
                    <a:pt x="852" y="26"/>
                  </a:lnTo>
                  <a:lnTo>
                    <a:pt x="844" y="26"/>
                  </a:lnTo>
                  <a:lnTo>
                    <a:pt x="840" y="26"/>
                  </a:lnTo>
                  <a:lnTo>
                    <a:pt x="833" y="26"/>
                  </a:lnTo>
                  <a:lnTo>
                    <a:pt x="824" y="26"/>
                  </a:lnTo>
                  <a:lnTo>
                    <a:pt x="816" y="32"/>
                  </a:lnTo>
                  <a:lnTo>
                    <a:pt x="812" y="32"/>
                  </a:lnTo>
                  <a:lnTo>
                    <a:pt x="804" y="32"/>
                  </a:lnTo>
                  <a:lnTo>
                    <a:pt x="800" y="32"/>
                  </a:lnTo>
                  <a:lnTo>
                    <a:pt x="792" y="39"/>
                  </a:lnTo>
                  <a:lnTo>
                    <a:pt x="788" y="39"/>
                  </a:lnTo>
                  <a:lnTo>
                    <a:pt x="784" y="45"/>
                  </a:lnTo>
                  <a:lnTo>
                    <a:pt x="776" y="45"/>
                  </a:lnTo>
                  <a:lnTo>
                    <a:pt x="773" y="51"/>
                  </a:lnTo>
                  <a:lnTo>
                    <a:pt x="769" y="58"/>
                  </a:lnTo>
                  <a:lnTo>
                    <a:pt x="765" y="63"/>
                  </a:lnTo>
                  <a:lnTo>
                    <a:pt x="760" y="70"/>
                  </a:lnTo>
                  <a:lnTo>
                    <a:pt x="756" y="70"/>
                  </a:lnTo>
                  <a:lnTo>
                    <a:pt x="752" y="76"/>
                  </a:lnTo>
                  <a:lnTo>
                    <a:pt x="748" y="76"/>
                  </a:lnTo>
                  <a:lnTo>
                    <a:pt x="744" y="83"/>
                  </a:lnTo>
                  <a:lnTo>
                    <a:pt x="740" y="83"/>
                  </a:lnTo>
                  <a:lnTo>
                    <a:pt x="740" y="89"/>
                  </a:lnTo>
                  <a:lnTo>
                    <a:pt x="736" y="95"/>
                  </a:lnTo>
                  <a:lnTo>
                    <a:pt x="732" y="95"/>
                  </a:lnTo>
                  <a:lnTo>
                    <a:pt x="732" y="102"/>
                  </a:lnTo>
                  <a:lnTo>
                    <a:pt x="728" y="102"/>
                  </a:lnTo>
                  <a:lnTo>
                    <a:pt x="728" y="108"/>
                  </a:lnTo>
                  <a:lnTo>
                    <a:pt x="728" y="115"/>
                  </a:lnTo>
                  <a:lnTo>
                    <a:pt x="728" y="121"/>
                  </a:lnTo>
                  <a:lnTo>
                    <a:pt x="728" y="128"/>
                  </a:lnTo>
                  <a:lnTo>
                    <a:pt x="732" y="128"/>
                  </a:lnTo>
                  <a:lnTo>
                    <a:pt x="736" y="128"/>
                  </a:lnTo>
                  <a:lnTo>
                    <a:pt x="740" y="134"/>
                  </a:lnTo>
                  <a:lnTo>
                    <a:pt x="744" y="134"/>
                  </a:lnTo>
                  <a:lnTo>
                    <a:pt x="744" y="140"/>
                  </a:lnTo>
                  <a:lnTo>
                    <a:pt x="748" y="140"/>
                  </a:lnTo>
                  <a:lnTo>
                    <a:pt x="748" y="147"/>
                  </a:lnTo>
                  <a:lnTo>
                    <a:pt x="748" y="153"/>
                  </a:lnTo>
                  <a:lnTo>
                    <a:pt x="748" y="160"/>
                  </a:lnTo>
                  <a:lnTo>
                    <a:pt x="744" y="166"/>
                  </a:lnTo>
                  <a:lnTo>
                    <a:pt x="744" y="173"/>
                  </a:lnTo>
                  <a:lnTo>
                    <a:pt x="744" y="179"/>
                  </a:lnTo>
                  <a:lnTo>
                    <a:pt x="740" y="179"/>
                  </a:lnTo>
                  <a:lnTo>
                    <a:pt x="740" y="185"/>
                  </a:lnTo>
                  <a:lnTo>
                    <a:pt x="740" y="191"/>
                  </a:lnTo>
                  <a:lnTo>
                    <a:pt x="740" y="197"/>
                  </a:lnTo>
                  <a:lnTo>
                    <a:pt x="740" y="204"/>
                  </a:lnTo>
                  <a:lnTo>
                    <a:pt x="740" y="210"/>
                  </a:lnTo>
                  <a:lnTo>
                    <a:pt x="740" y="216"/>
                  </a:lnTo>
                  <a:lnTo>
                    <a:pt x="744" y="223"/>
                  </a:lnTo>
                  <a:lnTo>
                    <a:pt x="744" y="229"/>
                  </a:lnTo>
                  <a:lnTo>
                    <a:pt x="740" y="236"/>
                  </a:lnTo>
                  <a:lnTo>
                    <a:pt x="740" y="242"/>
                  </a:lnTo>
                  <a:lnTo>
                    <a:pt x="740" y="249"/>
                  </a:lnTo>
                  <a:lnTo>
                    <a:pt x="736" y="255"/>
                  </a:lnTo>
                  <a:lnTo>
                    <a:pt x="736" y="261"/>
                  </a:lnTo>
                  <a:lnTo>
                    <a:pt x="732" y="261"/>
                  </a:lnTo>
                  <a:lnTo>
                    <a:pt x="732" y="268"/>
                  </a:lnTo>
                  <a:lnTo>
                    <a:pt x="732" y="274"/>
                  </a:lnTo>
                  <a:lnTo>
                    <a:pt x="732" y="281"/>
                  </a:lnTo>
                  <a:lnTo>
                    <a:pt x="728" y="281"/>
                  </a:lnTo>
                  <a:lnTo>
                    <a:pt x="728" y="287"/>
                  </a:lnTo>
                  <a:lnTo>
                    <a:pt x="724" y="287"/>
                  </a:lnTo>
                  <a:lnTo>
                    <a:pt x="724" y="294"/>
                  </a:lnTo>
                  <a:lnTo>
                    <a:pt x="724" y="300"/>
                  </a:lnTo>
                  <a:lnTo>
                    <a:pt x="728" y="300"/>
                  </a:lnTo>
                  <a:lnTo>
                    <a:pt x="732" y="300"/>
                  </a:lnTo>
                  <a:lnTo>
                    <a:pt x="736" y="306"/>
                  </a:lnTo>
                  <a:lnTo>
                    <a:pt x="740" y="306"/>
                  </a:lnTo>
                  <a:lnTo>
                    <a:pt x="744" y="306"/>
                  </a:lnTo>
                  <a:lnTo>
                    <a:pt x="744" y="313"/>
                  </a:lnTo>
                  <a:lnTo>
                    <a:pt x="744" y="318"/>
                  </a:lnTo>
                  <a:lnTo>
                    <a:pt x="744" y="325"/>
                  </a:lnTo>
                  <a:lnTo>
                    <a:pt x="744" y="331"/>
                  </a:lnTo>
                  <a:lnTo>
                    <a:pt x="748" y="338"/>
                  </a:lnTo>
                  <a:lnTo>
                    <a:pt x="752" y="344"/>
                  </a:lnTo>
                  <a:lnTo>
                    <a:pt x="748" y="350"/>
                  </a:lnTo>
                  <a:lnTo>
                    <a:pt x="748" y="357"/>
                  </a:lnTo>
                  <a:lnTo>
                    <a:pt x="752" y="357"/>
                  </a:lnTo>
                  <a:lnTo>
                    <a:pt x="752" y="363"/>
                  </a:lnTo>
                  <a:lnTo>
                    <a:pt x="756" y="370"/>
                  </a:lnTo>
                  <a:lnTo>
                    <a:pt x="752" y="370"/>
                  </a:lnTo>
                  <a:lnTo>
                    <a:pt x="752" y="376"/>
                  </a:lnTo>
                  <a:lnTo>
                    <a:pt x="752" y="383"/>
                  </a:lnTo>
                  <a:lnTo>
                    <a:pt x="752" y="389"/>
                  </a:lnTo>
                  <a:lnTo>
                    <a:pt x="752" y="395"/>
                  </a:lnTo>
                  <a:lnTo>
                    <a:pt x="752" y="402"/>
                  </a:lnTo>
                  <a:lnTo>
                    <a:pt x="756" y="408"/>
                  </a:lnTo>
                  <a:lnTo>
                    <a:pt x="760" y="415"/>
                  </a:lnTo>
                  <a:lnTo>
                    <a:pt x="765" y="415"/>
                  </a:lnTo>
                  <a:lnTo>
                    <a:pt x="773" y="415"/>
                  </a:lnTo>
                  <a:lnTo>
                    <a:pt x="776" y="415"/>
                  </a:lnTo>
                  <a:lnTo>
                    <a:pt x="776" y="421"/>
                  </a:lnTo>
                  <a:lnTo>
                    <a:pt x="780" y="421"/>
                  </a:lnTo>
                  <a:lnTo>
                    <a:pt x="784" y="421"/>
                  </a:lnTo>
                  <a:lnTo>
                    <a:pt x="788" y="428"/>
                  </a:lnTo>
                  <a:lnTo>
                    <a:pt x="792" y="428"/>
                  </a:lnTo>
                  <a:lnTo>
                    <a:pt x="796" y="428"/>
                  </a:lnTo>
                  <a:lnTo>
                    <a:pt x="796" y="434"/>
                  </a:lnTo>
                  <a:lnTo>
                    <a:pt x="800" y="434"/>
                  </a:lnTo>
                  <a:lnTo>
                    <a:pt x="804" y="440"/>
                  </a:lnTo>
                  <a:lnTo>
                    <a:pt x="808" y="446"/>
                  </a:lnTo>
                  <a:lnTo>
                    <a:pt x="812" y="452"/>
                  </a:lnTo>
                  <a:lnTo>
                    <a:pt x="816" y="459"/>
                  </a:lnTo>
                  <a:lnTo>
                    <a:pt x="808" y="471"/>
                  </a:lnTo>
                  <a:lnTo>
                    <a:pt x="804" y="484"/>
                  </a:lnTo>
                  <a:lnTo>
                    <a:pt x="796" y="497"/>
                  </a:lnTo>
                  <a:lnTo>
                    <a:pt x="792" y="510"/>
                  </a:lnTo>
                  <a:lnTo>
                    <a:pt x="788" y="523"/>
                  </a:lnTo>
                  <a:lnTo>
                    <a:pt x="784" y="536"/>
                  </a:lnTo>
                  <a:lnTo>
                    <a:pt x="780" y="549"/>
                  </a:lnTo>
                  <a:lnTo>
                    <a:pt x="780" y="555"/>
                  </a:lnTo>
                  <a:lnTo>
                    <a:pt x="776" y="562"/>
                  </a:lnTo>
                  <a:lnTo>
                    <a:pt x="776" y="567"/>
                  </a:lnTo>
                  <a:lnTo>
                    <a:pt x="773" y="573"/>
                  </a:lnTo>
                  <a:lnTo>
                    <a:pt x="773" y="580"/>
                  </a:lnTo>
                  <a:lnTo>
                    <a:pt x="769" y="586"/>
                  </a:lnTo>
                  <a:lnTo>
                    <a:pt x="765" y="605"/>
                  </a:lnTo>
                  <a:lnTo>
                    <a:pt x="756" y="625"/>
                  </a:lnTo>
                  <a:lnTo>
                    <a:pt x="752" y="644"/>
                  </a:lnTo>
                  <a:lnTo>
                    <a:pt x="748" y="663"/>
                  </a:lnTo>
                  <a:lnTo>
                    <a:pt x="744" y="683"/>
                  </a:lnTo>
                  <a:lnTo>
                    <a:pt x="740" y="701"/>
                  </a:lnTo>
                  <a:lnTo>
                    <a:pt x="736" y="720"/>
                  </a:lnTo>
                  <a:lnTo>
                    <a:pt x="732" y="739"/>
                  </a:lnTo>
                  <a:lnTo>
                    <a:pt x="728" y="759"/>
                  </a:lnTo>
                  <a:lnTo>
                    <a:pt x="724" y="778"/>
                  </a:lnTo>
                  <a:lnTo>
                    <a:pt x="724" y="784"/>
                  </a:lnTo>
                  <a:lnTo>
                    <a:pt x="724" y="791"/>
                  </a:lnTo>
                  <a:lnTo>
                    <a:pt x="720" y="797"/>
                  </a:lnTo>
                  <a:lnTo>
                    <a:pt x="716" y="804"/>
                  </a:lnTo>
                  <a:lnTo>
                    <a:pt x="713" y="810"/>
                  </a:lnTo>
                  <a:lnTo>
                    <a:pt x="705" y="817"/>
                  </a:lnTo>
                  <a:lnTo>
                    <a:pt x="700" y="822"/>
                  </a:lnTo>
                  <a:lnTo>
                    <a:pt x="696" y="828"/>
                  </a:lnTo>
                  <a:lnTo>
                    <a:pt x="688" y="828"/>
                  </a:lnTo>
                  <a:lnTo>
                    <a:pt x="684" y="835"/>
                  </a:lnTo>
                  <a:lnTo>
                    <a:pt x="684" y="841"/>
                  </a:lnTo>
                  <a:lnTo>
                    <a:pt x="680" y="841"/>
                  </a:lnTo>
                  <a:lnTo>
                    <a:pt x="680" y="848"/>
                  </a:lnTo>
                  <a:lnTo>
                    <a:pt x="676" y="848"/>
                  </a:lnTo>
                  <a:lnTo>
                    <a:pt x="672" y="854"/>
                  </a:lnTo>
                  <a:lnTo>
                    <a:pt x="668" y="854"/>
                  </a:lnTo>
                  <a:lnTo>
                    <a:pt x="664" y="854"/>
                  </a:lnTo>
                  <a:lnTo>
                    <a:pt x="656" y="860"/>
                  </a:lnTo>
                  <a:lnTo>
                    <a:pt x="652" y="867"/>
                  </a:lnTo>
                  <a:lnTo>
                    <a:pt x="645" y="873"/>
                  </a:lnTo>
                  <a:lnTo>
                    <a:pt x="636" y="880"/>
                  </a:lnTo>
                  <a:lnTo>
                    <a:pt x="632" y="880"/>
                  </a:lnTo>
                  <a:lnTo>
                    <a:pt x="624" y="880"/>
                  </a:lnTo>
                  <a:lnTo>
                    <a:pt x="620" y="886"/>
                  </a:lnTo>
                  <a:lnTo>
                    <a:pt x="612" y="886"/>
                  </a:lnTo>
                  <a:lnTo>
                    <a:pt x="604" y="893"/>
                  </a:lnTo>
                  <a:lnTo>
                    <a:pt x="596" y="893"/>
                  </a:lnTo>
                  <a:lnTo>
                    <a:pt x="592" y="899"/>
                  </a:lnTo>
                  <a:lnTo>
                    <a:pt x="589" y="905"/>
                  </a:lnTo>
                  <a:lnTo>
                    <a:pt x="585" y="905"/>
                  </a:lnTo>
                  <a:lnTo>
                    <a:pt x="585" y="912"/>
                  </a:lnTo>
                  <a:lnTo>
                    <a:pt x="581" y="912"/>
                  </a:lnTo>
                  <a:lnTo>
                    <a:pt x="572" y="912"/>
                  </a:lnTo>
                  <a:lnTo>
                    <a:pt x="564" y="912"/>
                  </a:lnTo>
                  <a:lnTo>
                    <a:pt x="560" y="912"/>
                  </a:lnTo>
                  <a:lnTo>
                    <a:pt x="552" y="918"/>
                  </a:lnTo>
                  <a:lnTo>
                    <a:pt x="544" y="925"/>
                  </a:lnTo>
                  <a:lnTo>
                    <a:pt x="536" y="931"/>
                  </a:lnTo>
                  <a:lnTo>
                    <a:pt x="528" y="931"/>
                  </a:lnTo>
                  <a:lnTo>
                    <a:pt x="521" y="938"/>
                  </a:lnTo>
                  <a:lnTo>
                    <a:pt x="512" y="938"/>
                  </a:lnTo>
                  <a:lnTo>
                    <a:pt x="500" y="938"/>
                  </a:lnTo>
                  <a:lnTo>
                    <a:pt x="504" y="944"/>
                  </a:lnTo>
                  <a:lnTo>
                    <a:pt x="504" y="949"/>
                  </a:lnTo>
                  <a:lnTo>
                    <a:pt x="500" y="949"/>
                  </a:lnTo>
                  <a:lnTo>
                    <a:pt x="496" y="949"/>
                  </a:lnTo>
                  <a:lnTo>
                    <a:pt x="492" y="949"/>
                  </a:lnTo>
                  <a:lnTo>
                    <a:pt x="488" y="956"/>
                  </a:lnTo>
                  <a:lnTo>
                    <a:pt x="484" y="956"/>
                  </a:lnTo>
                  <a:lnTo>
                    <a:pt x="480" y="956"/>
                  </a:lnTo>
                  <a:lnTo>
                    <a:pt x="476" y="956"/>
                  </a:lnTo>
                  <a:lnTo>
                    <a:pt x="472" y="949"/>
                  </a:lnTo>
                  <a:lnTo>
                    <a:pt x="468" y="949"/>
                  </a:lnTo>
                  <a:lnTo>
                    <a:pt x="465" y="944"/>
                  </a:lnTo>
                  <a:lnTo>
                    <a:pt x="461" y="938"/>
                  </a:lnTo>
                  <a:lnTo>
                    <a:pt x="456" y="931"/>
                  </a:lnTo>
                  <a:lnTo>
                    <a:pt x="452" y="931"/>
                  </a:lnTo>
                  <a:lnTo>
                    <a:pt x="448" y="925"/>
                  </a:lnTo>
                  <a:lnTo>
                    <a:pt x="444" y="918"/>
                  </a:lnTo>
                  <a:lnTo>
                    <a:pt x="440" y="918"/>
                  </a:lnTo>
                  <a:lnTo>
                    <a:pt x="436" y="912"/>
                  </a:lnTo>
                  <a:lnTo>
                    <a:pt x="432" y="912"/>
                  </a:lnTo>
                  <a:lnTo>
                    <a:pt x="428" y="912"/>
                  </a:lnTo>
                  <a:lnTo>
                    <a:pt x="420" y="912"/>
                  </a:lnTo>
                  <a:lnTo>
                    <a:pt x="416" y="912"/>
                  </a:lnTo>
                  <a:lnTo>
                    <a:pt x="412" y="912"/>
                  </a:lnTo>
                  <a:lnTo>
                    <a:pt x="408" y="912"/>
                  </a:lnTo>
                  <a:lnTo>
                    <a:pt x="404" y="918"/>
                  </a:lnTo>
                  <a:lnTo>
                    <a:pt x="401" y="925"/>
                  </a:lnTo>
                  <a:lnTo>
                    <a:pt x="392" y="925"/>
                  </a:lnTo>
                  <a:lnTo>
                    <a:pt x="388" y="931"/>
                  </a:lnTo>
                  <a:lnTo>
                    <a:pt x="384" y="931"/>
                  </a:lnTo>
                  <a:lnTo>
                    <a:pt x="380" y="931"/>
                  </a:lnTo>
                  <a:lnTo>
                    <a:pt x="376" y="931"/>
                  </a:lnTo>
                  <a:lnTo>
                    <a:pt x="372" y="931"/>
                  </a:lnTo>
                  <a:lnTo>
                    <a:pt x="368" y="938"/>
                  </a:lnTo>
                  <a:lnTo>
                    <a:pt x="364" y="938"/>
                  </a:lnTo>
                  <a:lnTo>
                    <a:pt x="360" y="938"/>
                  </a:lnTo>
                  <a:lnTo>
                    <a:pt x="360" y="931"/>
                  </a:lnTo>
                  <a:lnTo>
                    <a:pt x="360" y="925"/>
                  </a:lnTo>
                  <a:lnTo>
                    <a:pt x="360" y="918"/>
                  </a:lnTo>
                  <a:lnTo>
                    <a:pt x="360" y="912"/>
                  </a:lnTo>
                  <a:lnTo>
                    <a:pt x="356" y="912"/>
                  </a:lnTo>
                  <a:lnTo>
                    <a:pt x="352" y="912"/>
                  </a:lnTo>
                  <a:lnTo>
                    <a:pt x="348" y="912"/>
                  </a:lnTo>
                  <a:lnTo>
                    <a:pt x="344" y="912"/>
                  </a:lnTo>
                  <a:lnTo>
                    <a:pt x="341" y="905"/>
                  </a:lnTo>
                  <a:lnTo>
                    <a:pt x="337" y="905"/>
                  </a:lnTo>
                  <a:lnTo>
                    <a:pt x="332" y="905"/>
                  </a:lnTo>
                  <a:lnTo>
                    <a:pt x="328" y="899"/>
                  </a:lnTo>
                  <a:lnTo>
                    <a:pt x="324" y="899"/>
                  </a:lnTo>
                  <a:lnTo>
                    <a:pt x="320" y="899"/>
                  </a:lnTo>
                  <a:lnTo>
                    <a:pt x="316" y="893"/>
                  </a:lnTo>
                  <a:lnTo>
                    <a:pt x="312" y="893"/>
                  </a:lnTo>
                  <a:lnTo>
                    <a:pt x="308" y="886"/>
                  </a:lnTo>
                  <a:lnTo>
                    <a:pt x="304" y="886"/>
                  </a:lnTo>
                  <a:lnTo>
                    <a:pt x="300" y="886"/>
                  </a:lnTo>
                  <a:lnTo>
                    <a:pt x="300" y="880"/>
                  </a:lnTo>
                  <a:lnTo>
                    <a:pt x="296" y="880"/>
                  </a:lnTo>
                  <a:lnTo>
                    <a:pt x="292" y="880"/>
                  </a:lnTo>
                  <a:lnTo>
                    <a:pt x="288" y="873"/>
                  </a:lnTo>
                  <a:lnTo>
                    <a:pt x="284" y="860"/>
                  </a:lnTo>
                  <a:lnTo>
                    <a:pt x="284" y="848"/>
                  </a:lnTo>
                  <a:lnTo>
                    <a:pt x="284" y="841"/>
                  </a:lnTo>
                  <a:lnTo>
                    <a:pt x="284" y="828"/>
                  </a:lnTo>
                  <a:lnTo>
                    <a:pt x="284" y="822"/>
                  </a:lnTo>
                  <a:lnTo>
                    <a:pt x="284" y="817"/>
                  </a:lnTo>
                  <a:lnTo>
                    <a:pt x="284" y="804"/>
                  </a:lnTo>
                  <a:lnTo>
                    <a:pt x="284" y="797"/>
                  </a:lnTo>
                  <a:lnTo>
                    <a:pt x="284" y="784"/>
                  </a:lnTo>
                  <a:lnTo>
                    <a:pt x="280" y="772"/>
                  </a:lnTo>
                  <a:lnTo>
                    <a:pt x="277" y="759"/>
                  </a:lnTo>
                  <a:lnTo>
                    <a:pt x="277" y="739"/>
                  </a:lnTo>
                  <a:lnTo>
                    <a:pt x="277" y="720"/>
                  </a:lnTo>
                  <a:lnTo>
                    <a:pt x="272" y="701"/>
                  </a:lnTo>
                  <a:lnTo>
                    <a:pt x="272" y="683"/>
                  </a:lnTo>
                  <a:lnTo>
                    <a:pt x="272" y="657"/>
                  </a:lnTo>
                  <a:lnTo>
                    <a:pt x="272" y="638"/>
                  </a:lnTo>
                  <a:lnTo>
                    <a:pt x="272" y="618"/>
                  </a:lnTo>
                  <a:lnTo>
                    <a:pt x="268" y="599"/>
                  </a:lnTo>
                  <a:lnTo>
                    <a:pt x="264" y="586"/>
                  </a:lnTo>
                  <a:lnTo>
                    <a:pt x="264" y="573"/>
                  </a:lnTo>
                  <a:lnTo>
                    <a:pt x="264" y="567"/>
                  </a:lnTo>
                  <a:lnTo>
                    <a:pt x="260" y="562"/>
                  </a:lnTo>
                  <a:lnTo>
                    <a:pt x="260" y="555"/>
                  </a:lnTo>
                  <a:lnTo>
                    <a:pt x="260" y="549"/>
                  </a:lnTo>
                  <a:lnTo>
                    <a:pt x="256" y="536"/>
                  </a:lnTo>
                  <a:lnTo>
                    <a:pt x="256" y="529"/>
                  </a:lnTo>
                  <a:lnTo>
                    <a:pt x="256" y="523"/>
                  </a:lnTo>
                  <a:lnTo>
                    <a:pt x="252" y="516"/>
                  </a:lnTo>
                  <a:lnTo>
                    <a:pt x="252" y="510"/>
                  </a:lnTo>
                  <a:lnTo>
                    <a:pt x="252" y="504"/>
                  </a:lnTo>
                  <a:lnTo>
                    <a:pt x="248" y="497"/>
                  </a:lnTo>
                  <a:lnTo>
                    <a:pt x="248" y="491"/>
                  </a:lnTo>
                  <a:lnTo>
                    <a:pt x="248" y="484"/>
                  </a:lnTo>
                  <a:lnTo>
                    <a:pt x="244" y="478"/>
                  </a:lnTo>
                  <a:lnTo>
                    <a:pt x="244" y="471"/>
                  </a:lnTo>
                  <a:lnTo>
                    <a:pt x="244" y="465"/>
                  </a:lnTo>
                  <a:lnTo>
                    <a:pt x="240" y="459"/>
                  </a:lnTo>
                  <a:lnTo>
                    <a:pt x="240" y="452"/>
                  </a:lnTo>
                  <a:lnTo>
                    <a:pt x="240" y="440"/>
                  </a:lnTo>
                  <a:lnTo>
                    <a:pt x="240" y="434"/>
                  </a:lnTo>
                  <a:lnTo>
                    <a:pt x="236" y="428"/>
                  </a:lnTo>
                  <a:lnTo>
                    <a:pt x="236" y="421"/>
                  </a:lnTo>
                  <a:lnTo>
                    <a:pt x="232" y="415"/>
                  </a:lnTo>
                  <a:lnTo>
                    <a:pt x="228" y="408"/>
                  </a:lnTo>
                  <a:lnTo>
                    <a:pt x="228" y="395"/>
                  </a:lnTo>
                  <a:lnTo>
                    <a:pt x="228" y="389"/>
                  </a:lnTo>
                  <a:lnTo>
                    <a:pt x="224" y="383"/>
                  </a:lnTo>
                  <a:lnTo>
                    <a:pt x="224" y="376"/>
                  </a:lnTo>
                  <a:lnTo>
                    <a:pt x="228" y="370"/>
                  </a:lnTo>
                  <a:lnTo>
                    <a:pt x="232" y="370"/>
                  </a:lnTo>
                  <a:lnTo>
                    <a:pt x="236" y="370"/>
                  </a:lnTo>
                  <a:lnTo>
                    <a:pt x="240" y="363"/>
                  </a:lnTo>
                  <a:lnTo>
                    <a:pt x="244" y="363"/>
                  </a:lnTo>
                  <a:lnTo>
                    <a:pt x="248" y="363"/>
                  </a:lnTo>
                  <a:lnTo>
                    <a:pt x="252" y="357"/>
                  </a:lnTo>
                  <a:lnTo>
                    <a:pt x="256" y="357"/>
                  </a:lnTo>
                  <a:lnTo>
                    <a:pt x="260" y="363"/>
                  </a:lnTo>
                  <a:lnTo>
                    <a:pt x="264" y="357"/>
                  </a:lnTo>
                  <a:lnTo>
                    <a:pt x="268" y="357"/>
                  </a:lnTo>
                  <a:lnTo>
                    <a:pt x="268" y="350"/>
                  </a:lnTo>
                  <a:lnTo>
                    <a:pt x="272" y="350"/>
                  </a:lnTo>
                  <a:lnTo>
                    <a:pt x="272" y="344"/>
                  </a:lnTo>
                  <a:lnTo>
                    <a:pt x="272" y="338"/>
                  </a:lnTo>
                  <a:lnTo>
                    <a:pt x="272" y="331"/>
                  </a:lnTo>
                  <a:lnTo>
                    <a:pt x="272" y="325"/>
                  </a:lnTo>
                  <a:lnTo>
                    <a:pt x="272" y="318"/>
                  </a:lnTo>
                  <a:lnTo>
                    <a:pt x="272" y="313"/>
                  </a:lnTo>
                  <a:lnTo>
                    <a:pt x="277" y="313"/>
                  </a:lnTo>
                  <a:lnTo>
                    <a:pt x="277" y="306"/>
                  </a:lnTo>
                  <a:lnTo>
                    <a:pt x="277" y="300"/>
                  </a:lnTo>
                  <a:lnTo>
                    <a:pt x="272" y="300"/>
                  </a:lnTo>
                  <a:lnTo>
                    <a:pt x="272" y="294"/>
                  </a:lnTo>
                  <a:lnTo>
                    <a:pt x="277" y="294"/>
                  </a:lnTo>
                  <a:lnTo>
                    <a:pt x="277" y="287"/>
                  </a:lnTo>
                  <a:lnTo>
                    <a:pt x="280" y="287"/>
                  </a:lnTo>
                  <a:lnTo>
                    <a:pt x="280" y="281"/>
                  </a:lnTo>
                  <a:lnTo>
                    <a:pt x="280" y="274"/>
                  </a:lnTo>
                  <a:lnTo>
                    <a:pt x="280" y="268"/>
                  </a:lnTo>
                  <a:lnTo>
                    <a:pt x="280" y="261"/>
                  </a:lnTo>
                  <a:lnTo>
                    <a:pt x="284" y="261"/>
                  </a:lnTo>
                  <a:lnTo>
                    <a:pt x="284" y="255"/>
                  </a:lnTo>
                  <a:lnTo>
                    <a:pt x="288" y="255"/>
                  </a:lnTo>
                  <a:lnTo>
                    <a:pt x="292" y="255"/>
                  </a:lnTo>
                  <a:lnTo>
                    <a:pt x="296" y="255"/>
                  </a:lnTo>
                  <a:lnTo>
                    <a:pt x="300" y="255"/>
                  </a:lnTo>
                  <a:lnTo>
                    <a:pt x="300" y="249"/>
                  </a:lnTo>
                  <a:lnTo>
                    <a:pt x="300" y="242"/>
                  </a:lnTo>
                  <a:lnTo>
                    <a:pt x="296" y="242"/>
                  </a:lnTo>
                  <a:lnTo>
                    <a:pt x="296" y="236"/>
                  </a:lnTo>
                  <a:lnTo>
                    <a:pt x="296" y="229"/>
                  </a:lnTo>
                  <a:lnTo>
                    <a:pt x="292" y="229"/>
                  </a:lnTo>
                  <a:lnTo>
                    <a:pt x="292" y="223"/>
                  </a:lnTo>
                  <a:lnTo>
                    <a:pt x="292" y="216"/>
                  </a:lnTo>
                  <a:lnTo>
                    <a:pt x="288" y="216"/>
                  </a:lnTo>
                  <a:lnTo>
                    <a:pt x="288" y="210"/>
                  </a:lnTo>
                  <a:lnTo>
                    <a:pt x="284" y="204"/>
                  </a:lnTo>
                  <a:lnTo>
                    <a:pt x="284" y="197"/>
                  </a:lnTo>
                  <a:lnTo>
                    <a:pt x="284" y="191"/>
                  </a:lnTo>
                  <a:lnTo>
                    <a:pt x="288" y="191"/>
                  </a:lnTo>
                  <a:lnTo>
                    <a:pt x="292" y="179"/>
                  </a:lnTo>
                  <a:lnTo>
                    <a:pt x="292" y="173"/>
                  </a:lnTo>
                  <a:lnTo>
                    <a:pt x="292" y="166"/>
                  </a:lnTo>
                  <a:lnTo>
                    <a:pt x="292" y="160"/>
                  </a:lnTo>
                  <a:lnTo>
                    <a:pt x="292" y="153"/>
                  </a:lnTo>
                  <a:lnTo>
                    <a:pt x="292" y="147"/>
                  </a:lnTo>
                  <a:lnTo>
                    <a:pt x="292" y="140"/>
                  </a:lnTo>
                  <a:lnTo>
                    <a:pt x="296" y="134"/>
                  </a:lnTo>
                  <a:lnTo>
                    <a:pt x="296" y="128"/>
                  </a:lnTo>
                  <a:lnTo>
                    <a:pt x="300" y="121"/>
                  </a:lnTo>
                  <a:lnTo>
                    <a:pt x="304" y="121"/>
                  </a:lnTo>
                  <a:lnTo>
                    <a:pt x="308" y="121"/>
                  </a:lnTo>
                  <a:lnTo>
                    <a:pt x="308" y="115"/>
                  </a:lnTo>
                  <a:lnTo>
                    <a:pt x="312" y="115"/>
                  </a:lnTo>
                  <a:lnTo>
                    <a:pt x="312" y="108"/>
                  </a:lnTo>
                  <a:lnTo>
                    <a:pt x="312" y="102"/>
                  </a:lnTo>
                  <a:lnTo>
                    <a:pt x="312" y="95"/>
                  </a:lnTo>
                  <a:lnTo>
                    <a:pt x="308" y="89"/>
                  </a:lnTo>
                  <a:lnTo>
                    <a:pt x="308" y="83"/>
                  </a:lnTo>
                  <a:lnTo>
                    <a:pt x="304" y="83"/>
                  </a:lnTo>
                  <a:lnTo>
                    <a:pt x="304" y="76"/>
                  </a:lnTo>
                  <a:lnTo>
                    <a:pt x="300" y="70"/>
                  </a:lnTo>
                  <a:lnTo>
                    <a:pt x="300" y="63"/>
                  </a:lnTo>
                  <a:lnTo>
                    <a:pt x="292" y="51"/>
                  </a:lnTo>
                  <a:lnTo>
                    <a:pt x="280" y="39"/>
                  </a:lnTo>
                  <a:lnTo>
                    <a:pt x="268" y="26"/>
                  </a:lnTo>
                  <a:lnTo>
                    <a:pt x="256" y="19"/>
                  </a:lnTo>
                  <a:lnTo>
                    <a:pt x="244" y="13"/>
                  </a:lnTo>
                  <a:lnTo>
                    <a:pt x="228" y="6"/>
                  </a:lnTo>
                  <a:lnTo>
                    <a:pt x="217" y="0"/>
                  </a:lnTo>
                  <a:lnTo>
                    <a:pt x="204" y="0"/>
                  </a:lnTo>
                  <a:lnTo>
                    <a:pt x="192" y="0"/>
                  </a:lnTo>
                  <a:lnTo>
                    <a:pt x="180" y="0"/>
                  </a:lnTo>
                  <a:lnTo>
                    <a:pt x="153" y="26"/>
                  </a:lnTo>
                  <a:lnTo>
                    <a:pt x="132" y="45"/>
                  </a:lnTo>
                  <a:lnTo>
                    <a:pt x="120" y="76"/>
                  </a:lnTo>
                  <a:lnTo>
                    <a:pt x="112" y="102"/>
                  </a:lnTo>
                  <a:lnTo>
                    <a:pt x="104" y="134"/>
                  </a:lnTo>
                  <a:lnTo>
                    <a:pt x="104" y="160"/>
                  </a:lnTo>
                  <a:lnTo>
                    <a:pt x="104" y="185"/>
                  </a:lnTo>
                  <a:lnTo>
                    <a:pt x="104" y="210"/>
                  </a:lnTo>
                  <a:lnTo>
                    <a:pt x="104" y="229"/>
                  </a:lnTo>
                  <a:lnTo>
                    <a:pt x="104" y="236"/>
                  </a:lnTo>
                  <a:lnTo>
                    <a:pt x="108" y="242"/>
                  </a:lnTo>
                  <a:lnTo>
                    <a:pt x="112" y="249"/>
                  </a:lnTo>
                  <a:lnTo>
                    <a:pt x="116" y="261"/>
                  </a:lnTo>
                  <a:lnTo>
                    <a:pt x="116" y="268"/>
                  </a:lnTo>
                  <a:lnTo>
                    <a:pt x="116" y="274"/>
                  </a:lnTo>
                  <a:lnTo>
                    <a:pt x="120" y="281"/>
                  </a:lnTo>
                  <a:lnTo>
                    <a:pt x="120" y="287"/>
                  </a:lnTo>
                  <a:lnTo>
                    <a:pt x="120" y="294"/>
                  </a:lnTo>
                  <a:lnTo>
                    <a:pt x="124" y="300"/>
                  </a:lnTo>
                  <a:lnTo>
                    <a:pt x="124" y="306"/>
                  </a:lnTo>
                  <a:lnTo>
                    <a:pt x="124" y="313"/>
                  </a:lnTo>
                  <a:lnTo>
                    <a:pt x="128" y="313"/>
                  </a:lnTo>
                  <a:lnTo>
                    <a:pt x="128" y="318"/>
                  </a:lnTo>
                  <a:lnTo>
                    <a:pt x="132" y="318"/>
                  </a:lnTo>
                  <a:lnTo>
                    <a:pt x="132" y="325"/>
                  </a:lnTo>
                  <a:lnTo>
                    <a:pt x="132" y="331"/>
                  </a:lnTo>
                  <a:lnTo>
                    <a:pt x="132" y="338"/>
                  </a:lnTo>
                  <a:lnTo>
                    <a:pt x="128" y="338"/>
                  </a:lnTo>
                  <a:lnTo>
                    <a:pt x="124" y="344"/>
                  </a:lnTo>
                  <a:lnTo>
                    <a:pt x="120" y="344"/>
                  </a:lnTo>
                  <a:lnTo>
                    <a:pt x="120" y="350"/>
                  </a:lnTo>
                  <a:lnTo>
                    <a:pt x="116" y="357"/>
                  </a:lnTo>
                  <a:lnTo>
                    <a:pt x="112" y="363"/>
                  </a:lnTo>
                  <a:lnTo>
                    <a:pt x="104" y="370"/>
                  </a:lnTo>
                  <a:lnTo>
                    <a:pt x="96" y="376"/>
                  </a:lnTo>
                  <a:lnTo>
                    <a:pt x="88" y="383"/>
                  </a:lnTo>
                  <a:lnTo>
                    <a:pt x="80" y="389"/>
                  </a:lnTo>
                  <a:lnTo>
                    <a:pt x="76" y="395"/>
                  </a:lnTo>
                  <a:lnTo>
                    <a:pt x="68" y="408"/>
                  </a:lnTo>
                  <a:lnTo>
                    <a:pt x="64" y="415"/>
                  </a:lnTo>
                  <a:lnTo>
                    <a:pt x="60" y="428"/>
                  </a:lnTo>
                  <a:lnTo>
                    <a:pt x="52" y="434"/>
                  </a:lnTo>
                  <a:lnTo>
                    <a:pt x="52" y="440"/>
                  </a:lnTo>
                  <a:lnTo>
                    <a:pt x="48" y="446"/>
                  </a:lnTo>
                  <a:lnTo>
                    <a:pt x="40" y="459"/>
                  </a:lnTo>
                  <a:lnTo>
                    <a:pt x="36" y="471"/>
                  </a:lnTo>
                  <a:lnTo>
                    <a:pt x="32" y="491"/>
                  </a:lnTo>
                  <a:lnTo>
                    <a:pt x="24" y="516"/>
                  </a:lnTo>
                  <a:lnTo>
                    <a:pt x="16" y="542"/>
                  </a:lnTo>
                  <a:lnTo>
                    <a:pt x="12" y="573"/>
                  </a:lnTo>
                  <a:lnTo>
                    <a:pt x="8" y="612"/>
                  </a:lnTo>
                  <a:lnTo>
                    <a:pt x="4" y="638"/>
                  </a:lnTo>
                  <a:lnTo>
                    <a:pt x="0" y="670"/>
                  </a:lnTo>
                  <a:lnTo>
                    <a:pt x="0" y="694"/>
                  </a:lnTo>
                  <a:lnTo>
                    <a:pt x="0" y="727"/>
                  </a:lnTo>
                  <a:lnTo>
                    <a:pt x="0" y="752"/>
                  </a:lnTo>
                  <a:lnTo>
                    <a:pt x="0" y="778"/>
                  </a:lnTo>
                  <a:lnTo>
                    <a:pt x="4" y="804"/>
                  </a:lnTo>
                  <a:lnTo>
                    <a:pt x="4" y="828"/>
                  </a:lnTo>
                  <a:lnTo>
                    <a:pt x="8" y="854"/>
                  </a:lnTo>
                  <a:lnTo>
                    <a:pt x="12" y="880"/>
                  </a:lnTo>
                  <a:lnTo>
                    <a:pt x="12" y="886"/>
                  </a:lnTo>
                  <a:lnTo>
                    <a:pt x="12" y="893"/>
                  </a:lnTo>
                  <a:lnTo>
                    <a:pt x="12" y="899"/>
                  </a:lnTo>
                  <a:lnTo>
                    <a:pt x="12" y="905"/>
                  </a:lnTo>
                  <a:lnTo>
                    <a:pt x="12" y="912"/>
                  </a:lnTo>
                  <a:lnTo>
                    <a:pt x="16" y="918"/>
                  </a:lnTo>
                  <a:lnTo>
                    <a:pt x="16" y="925"/>
                  </a:lnTo>
                  <a:lnTo>
                    <a:pt x="16" y="931"/>
                  </a:lnTo>
                  <a:lnTo>
                    <a:pt x="16" y="938"/>
                  </a:lnTo>
                  <a:lnTo>
                    <a:pt x="16" y="944"/>
                  </a:lnTo>
                  <a:lnTo>
                    <a:pt x="16" y="949"/>
                  </a:lnTo>
                  <a:lnTo>
                    <a:pt x="16" y="956"/>
                  </a:lnTo>
                  <a:lnTo>
                    <a:pt x="16" y="962"/>
                  </a:lnTo>
                  <a:lnTo>
                    <a:pt x="16" y="969"/>
                  </a:lnTo>
                  <a:lnTo>
                    <a:pt x="20" y="975"/>
                  </a:lnTo>
                  <a:lnTo>
                    <a:pt x="20" y="982"/>
                  </a:lnTo>
                  <a:lnTo>
                    <a:pt x="20" y="988"/>
                  </a:lnTo>
                  <a:lnTo>
                    <a:pt x="20" y="994"/>
                  </a:lnTo>
                  <a:lnTo>
                    <a:pt x="24" y="994"/>
                  </a:lnTo>
                  <a:lnTo>
                    <a:pt x="24" y="1001"/>
                  </a:lnTo>
                  <a:lnTo>
                    <a:pt x="20" y="1007"/>
                  </a:lnTo>
                  <a:lnTo>
                    <a:pt x="24" y="1007"/>
                  </a:lnTo>
                  <a:lnTo>
                    <a:pt x="24" y="1014"/>
                  </a:lnTo>
                  <a:lnTo>
                    <a:pt x="24" y="1039"/>
                  </a:lnTo>
                  <a:lnTo>
                    <a:pt x="29" y="1059"/>
                  </a:lnTo>
                  <a:lnTo>
                    <a:pt x="29" y="1070"/>
                  </a:lnTo>
                  <a:lnTo>
                    <a:pt x="29" y="1090"/>
                  </a:lnTo>
                  <a:lnTo>
                    <a:pt x="29" y="1109"/>
                  </a:lnTo>
                  <a:lnTo>
                    <a:pt x="29" y="1122"/>
                  </a:lnTo>
                  <a:lnTo>
                    <a:pt x="29" y="1141"/>
                  </a:lnTo>
                  <a:lnTo>
                    <a:pt x="29" y="1154"/>
                  </a:lnTo>
                  <a:lnTo>
                    <a:pt x="29" y="1173"/>
                  </a:lnTo>
                  <a:lnTo>
                    <a:pt x="29" y="1193"/>
                  </a:lnTo>
                  <a:lnTo>
                    <a:pt x="29" y="1198"/>
                  </a:lnTo>
                  <a:lnTo>
                    <a:pt x="24" y="1198"/>
                  </a:lnTo>
                  <a:lnTo>
                    <a:pt x="29" y="1198"/>
                  </a:lnTo>
                  <a:lnTo>
                    <a:pt x="29" y="1204"/>
                  </a:lnTo>
                  <a:lnTo>
                    <a:pt x="29" y="1211"/>
                  </a:lnTo>
                  <a:lnTo>
                    <a:pt x="29" y="1217"/>
                  </a:lnTo>
                  <a:lnTo>
                    <a:pt x="29" y="1224"/>
                  </a:lnTo>
                  <a:lnTo>
                    <a:pt x="29" y="1230"/>
                  </a:lnTo>
                  <a:lnTo>
                    <a:pt x="29" y="1237"/>
                  </a:lnTo>
                  <a:lnTo>
                    <a:pt x="29" y="1243"/>
                  </a:lnTo>
                  <a:lnTo>
                    <a:pt x="29" y="1249"/>
                  </a:lnTo>
                  <a:lnTo>
                    <a:pt x="24" y="1256"/>
                  </a:lnTo>
                  <a:lnTo>
                    <a:pt x="24" y="1269"/>
                  </a:lnTo>
                  <a:lnTo>
                    <a:pt x="24" y="1282"/>
                  </a:lnTo>
                  <a:lnTo>
                    <a:pt x="20" y="1288"/>
                  </a:lnTo>
                  <a:lnTo>
                    <a:pt x="20" y="1294"/>
                  </a:lnTo>
                  <a:lnTo>
                    <a:pt x="20" y="1301"/>
                  </a:lnTo>
                  <a:lnTo>
                    <a:pt x="20" y="1307"/>
                  </a:lnTo>
                  <a:lnTo>
                    <a:pt x="20" y="1314"/>
                  </a:lnTo>
                  <a:lnTo>
                    <a:pt x="20" y="1326"/>
                  </a:lnTo>
                  <a:lnTo>
                    <a:pt x="20" y="1332"/>
                  </a:lnTo>
                  <a:lnTo>
                    <a:pt x="20" y="1338"/>
                  </a:lnTo>
                  <a:lnTo>
                    <a:pt x="20" y="1345"/>
                  </a:lnTo>
                  <a:lnTo>
                    <a:pt x="16" y="1351"/>
                  </a:lnTo>
                  <a:lnTo>
                    <a:pt x="16" y="1358"/>
                  </a:lnTo>
                  <a:lnTo>
                    <a:pt x="16" y="1364"/>
                  </a:lnTo>
                  <a:lnTo>
                    <a:pt x="16" y="1377"/>
                  </a:lnTo>
                  <a:lnTo>
                    <a:pt x="16" y="1383"/>
                  </a:lnTo>
                  <a:lnTo>
                    <a:pt x="16" y="1390"/>
                  </a:lnTo>
                  <a:lnTo>
                    <a:pt x="20" y="1390"/>
                  </a:lnTo>
                  <a:lnTo>
                    <a:pt x="20" y="1396"/>
                  </a:lnTo>
                  <a:lnTo>
                    <a:pt x="24" y="1396"/>
                  </a:lnTo>
                  <a:lnTo>
                    <a:pt x="24" y="1403"/>
                  </a:lnTo>
                  <a:lnTo>
                    <a:pt x="29" y="1403"/>
                  </a:lnTo>
                  <a:lnTo>
                    <a:pt x="32" y="1403"/>
                  </a:lnTo>
                  <a:lnTo>
                    <a:pt x="36" y="1409"/>
                  </a:lnTo>
                  <a:lnTo>
                    <a:pt x="40" y="1409"/>
                  </a:lnTo>
                  <a:lnTo>
                    <a:pt x="44" y="1409"/>
                  </a:lnTo>
                  <a:lnTo>
                    <a:pt x="48" y="1416"/>
                  </a:lnTo>
                  <a:lnTo>
                    <a:pt x="52" y="1416"/>
                  </a:lnTo>
                  <a:lnTo>
                    <a:pt x="56" y="1422"/>
                  </a:lnTo>
                  <a:lnTo>
                    <a:pt x="60" y="1422"/>
                  </a:lnTo>
                  <a:lnTo>
                    <a:pt x="60" y="1428"/>
                  </a:lnTo>
                  <a:lnTo>
                    <a:pt x="60" y="1435"/>
                  </a:lnTo>
                  <a:lnTo>
                    <a:pt x="60" y="1447"/>
                  </a:lnTo>
                  <a:lnTo>
                    <a:pt x="60" y="1453"/>
                  </a:lnTo>
                  <a:lnTo>
                    <a:pt x="60" y="1466"/>
                  </a:lnTo>
                  <a:lnTo>
                    <a:pt x="64" y="1479"/>
                  </a:lnTo>
                  <a:lnTo>
                    <a:pt x="64" y="1485"/>
                  </a:lnTo>
                  <a:lnTo>
                    <a:pt x="64" y="1498"/>
                  </a:lnTo>
                  <a:lnTo>
                    <a:pt x="64" y="1504"/>
                  </a:lnTo>
                  <a:lnTo>
                    <a:pt x="64" y="1517"/>
                  </a:lnTo>
                  <a:lnTo>
                    <a:pt x="68" y="1517"/>
                  </a:lnTo>
                  <a:lnTo>
                    <a:pt x="68" y="1524"/>
                  </a:lnTo>
                  <a:lnTo>
                    <a:pt x="68" y="1530"/>
                  </a:lnTo>
                  <a:lnTo>
                    <a:pt x="68" y="1537"/>
                  </a:lnTo>
                  <a:lnTo>
                    <a:pt x="64" y="1543"/>
                  </a:lnTo>
                  <a:lnTo>
                    <a:pt x="68" y="1549"/>
                  </a:lnTo>
                  <a:lnTo>
                    <a:pt x="68" y="1556"/>
                  </a:lnTo>
                  <a:lnTo>
                    <a:pt x="68" y="1562"/>
                  </a:lnTo>
                  <a:lnTo>
                    <a:pt x="68" y="1569"/>
                  </a:lnTo>
                  <a:lnTo>
                    <a:pt x="68" y="1574"/>
                  </a:lnTo>
                  <a:lnTo>
                    <a:pt x="68" y="1581"/>
                  </a:lnTo>
                  <a:lnTo>
                    <a:pt x="64" y="1587"/>
                  </a:lnTo>
                  <a:lnTo>
                    <a:pt x="60" y="1587"/>
                  </a:lnTo>
                  <a:lnTo>
                    <a:pt x="56" y="1593"/>
                  </a:lnTo>
                  <a:lnTo>
                    <a:pt x="48" y="1593"/>
                  </a:lnTo>
                  <a:lnTo>
                    <a:pt x="44" y="1600"/>
                  </a:lnTo>
                  <a:lnTo>
                    <a:pt x="40" y="1600"/>
                  </a:lnTo>
                  <a:lnTo>
                    <a:pt x="36" y="1600"/>
                  </a:lnTo>
                  <a:lnTo>
                    <a:pt x="32" y="1600"/>
                  </a:lnTo>
                  <a:lnTo>
                    <a:pt x="29" y="1626"/>
                  </a:lnTo>
                  <a:lnTo>
                    <a:pt x="508" y="1626"/>
                  </a:lnTo>
                  <a:lnTo>
                    <a:pt x="516" y="1600"/>
                  </a:lnTo>
                  <a:lnTo>
                    <a:pt x="244" y="1600"/>
                  </a:lnTo>
                  <a:lnTo>
                    <a:pt x="244" y="1581"/>
                  </a:lnTo>
                  <a:lnTo>
                    <a:pt x="244" y="1569"/>
                  </a:lnTo>
                  <a:lnTo>
                    <a:pt x="248" y="1549"/>
                  </a:lnTo>
                  <a:lnTo>
                    <a:pt x="248" y="1530"/>
                  </a:lnTo>
                  <a:lnTo>
                    <a:pt x="252" y="1517"/>
                  </a:lnTo>
                  <a:lnTo>
                    <a:pt x="252" y="1498"/>
                  </a:lnTo>
                  <a:lnTo>
                    <a:pt x="252" y="1479"/>
                  </a:lnTo>
                  <a:lnTo>
                    <a:pt x="256" y="1466"/>
                  </a:lnTo>
                  <a:lnTo>
                    <a:pt x="256" y="1447"/>
                  </a:lnTo>
                  <a:lnTo>
                    <a:pt x="260" y="1435"/>
                  </a:lnTo>
                  <a:lnTo>
                    <a:pt x="264" y="1435"/>
                  </a:lnTo>
                  <a:lnTo>
                    <a:pt x="264" y="1428"/>
                  </a:lnTo>
                  <a:lnTo>
                    <a:pt x="268" y="1428"/>
                  </a:lnTo>
                  <a:lnTo>
                    <a:pt x="272" y="1428"/>
                  </a:lnTo>
                  <a:lnTo>
                    <a:pt x="272" y="1422"/>
                  </a:lnTo>
                  <a:lnTo>
                    <a:pt x="277" y="1422"/>
                  </a:lnTo>
                  <a:lnTo>
                    <a:pt x="280" y="1422"/>
                  </a:lnTo>
                  <a:lnTo>
                    <a:pt x="284" y="1416"/>
                  </a:lnTo>
                  <a:lnTo>
                    <a:pt x="284" y="1403"/>
                  </a:lnTo>
                  <a:lnTo>
                    <a:pt x="280" y="1390"/>
                  </a:lnTo>
                  <a:lnTo>
                    <a:pt x="280" y="1383"/>
                  </a:lnTo>
                  <a:lnTo>
                    <a:pt x="280" y="1377"/>
                  </a:lnTo>
                  <a:lnTo>
                    <a:pt x="284" y="1364"/>
                  </a:lnTo>
                  <a:lnTo>
                    <a:pt x="284" y="1358"/>
                  </a:lnTo>
                  <a:lnTo>
                    <a:pt x="284" y="1351"/>
                  </a:lnTo>
                  <a:lnTo>
                    <a:pt x="284" y="1338"/>
                  </a:lnTo>
                  <a:lnTo>
                    <a:pt x="284" y="1326"/>
                  </a:lnTo>
                  <a:lnTo>
                    <a:pt x="284" y="1314"/>
                  </a:lnTo>
                  <a:lnTo>
                    <a:pt x="288" y="1314"/>
                  </a:lnTo>
                  <a:lnTo>
                    <a:pt x="288" y="1288"/>
                  </a:lnTo>
                  <a:lnTo>
                    <a:pt x="288" y="1269"/>
                  </a:lnTo>
                  <a:lnTo>
                    <a:pt x="284" y="1249"/>
                  </a:lnTo>
                  <a:lnTo>
                    <a:pt x="284" y="1224"/>
                  </a:lnTo>
                  <a:lnTo>
                    <a:pt x="284" y="1204"/>
                  </a:lnTo>
                  <a:lnTo>
                    <a:pt x="284" y="1180"/>
                  </a:lnTo>
                  <a:lnTo>
                    <a:pt x="284" y="1161"/>
                  </a:lnTo>
                  <a:lnTo>
                    <a:pt x="284" y="1135"/>
                  </a:lnTo>
                  <a:lnTo>
                    <a:pt x="284" y="1109"/>
                  </a:lnTo>
                  <a:lnTo>
                    <a:pt x="284" y="1083"/>
                  </a:lnTo>
                  <a:lnTo>
                    <a:pt x="292" y="1083"/>
                  </a:lnTo>
                  <a:lnTo>
                    <a:pt x="296" y="1083"/>
                  </a:lnTo>
                  <a:lnTo>
                    <a:pt x="300" y="1083"/>
                  </a:lnTo>
                  <a:lnTo>
                    <a:pt x="304" y="1083"/>
                  </a:lnTo>
                  <a:lnTo>
                    <a:pt x="308" y="1090"/>
                  </a:lnTo>
                  <a:lnTo>
                    <a:pt x="312" y="1090"/>
                  </a:lnTo>
                  <a:lnTo>
                    <a:pt x="316" y="1090"/>
                  </a:lnTo>
                  <a:lnTo>
                    <a:pt x="320" y="1096"/>
                  </a:lnTo>
                  <a:lnTo>
                    <a:pt x="324" y="1096"/>
                  </a:lnTo>
                  <a:lnTo>
                    <a:pt x="328" y="1096"/>
                  </a:lnTo>
                  <a:lnTo>
                    <a:pt x="337" y="1083"/>
                  </a:lnTo>
                  <a:lnTo>
                    <a:pt x="332" y="1083"/>
                  </a:lnTo>
                  <a:lnTo>
                    <a:pt x="337" y="1077"/>
                  </a:lnTo>
                  <a:lnTo>
                    <a:pt x="337" y="1070"/>
                  </a:lnTo>
                  <a:lnTo>
                    <a:pt x="341" y="1065"/>
                  </a:lnTo>
                  <a:lnTo>
                    <a:pt x="341" y="1059"/>
                  </a:lnTo>
                  <a:lnTo>
                    <a:pt x="341" y="1052"/>
                  </a:lnTo>
                  <a:lnTo>
                    <a:pt x="344" y="1052"/>
                  </a:lnTo>
                  <a:lnTo>
                    <a:pt x="341" y="1046"/>
                  </a:lnTo>
                  <a:lnTo>
                    <a:pt x="344" y="1046"/>
                  </a:lnTo>
                  <a:lnTo>
                    <a:pt x="348" y="1046"/>
                  </a:lnTo>
                  <a:lnTo>
                    <a:pt x="352" y="1046"/>
                  </a:lnTo>
                  <a:lnTo>
                    <a:pt x="352" y="1052"/>
                  </a:lnTo>
                  <a:lnTo>
                    <a:pt x="356" y="1052"/>
                  </a:lnTo>
                  <a:lnTo>
                    <a:pt x="360" y="1059"/>
                  </a:lnTo>
                  <a:lnTo>
                    <a:pt x="364" y="1059"/>
                  </a:lnTo>
                  <a:lnTo>
                    <a:pt x="368" y="1065"/>
                  </a:lnTo>
                  <a:lnTo>
                    <a:pt x="372" y="1065"/>
                  </a:lnTo>
                  <a:lnTo>
                    <a:pt x="376" y="1070"/>
                  </a:lnTo>
                  <a:lnTo>
                    <a:pt x="372" y="1070"/>
                  </a:lnTo>
                  <a:lnTo>
                    <a:pt x="376" y="1077"/>
                  </a:lnTo>
                  <a:lnTo>
                    <a:pt x="380" y="1083"/>
                  </a:lnTo>
                  <a:lnTo>
                    <a:pt x="380" y="1090"/>
                  </a:lnTo>
                  <a:lnTo>
                    <a:pt x="384" y="1090"/>
                  </a:lnTo>
                  <a:lnTo>
                    <a:pt x="388" y="1090"/>
                  </a:lnTo>
                  <a:lnTo>
                    <a:pt x="392" y="1090"/>
                  </a:lnTo>
                  <a:lnTo>
                    <a:pt x="392" y="1096"/>
                  </a:lnTo>
                  <a:lnTo>
                    <a:pt x="397" y="1096"/>
                  </a:lnTo>
                  <a:lnTo>
                    <a:pt x="401" y="1103"/>
                  </a:lnTo>
                  <a:lnTo>
                    <a:pt x="401" y="1109"/>
                  </a:lnTo>
                  <a:lnTo>
                    <a:pt x="404" y="1109"/>
                  </a:lnTo>
                  <a:lnTo>
                    <a:pt x="408" y="1109"/>
                  </a:lnTo>
                  <a:lnTo>
                    <a:pt x="412" y="1109"/>
                  </a:lnTo>
                  <a:lnTo>
                    <a:pt x="416" y="1109"/>
                  </a:lnTo>
                  <a:lnTo>
                    <a:pt x="420" y="1116"/>
                  </a:lnTo>
                  <a:lnTo>
                    <a:pt x="424" y="1116"/>
                  </a:lnTo>
                  <a:lnTo>
                    <a:pt x="428" y="1116"/>
                  </a:lnTo>
                  <a:lnTo>
                    <a:pt x="432" y="1116"/>
                  </a:lnTo>
                  <a:lnTo>
                    <a:pt x="436" y="1109"/>
                  </a:lnTo>
                  <a:lnTo>
                    <a:pt x="440" y="1116"/>
                  </a:lnTo>
                  <a:lnTo>
                    <a:pt x="444" y="1116"/>
                  </a:lnTo>
                  <a:lnTo>
                    <a:pt x="448" y="1109"/>
                  </a:lnTo>
                  <a:lnTo>
                    <a:pt x="452" y="1109"/>
                  </a:lnTo>
                  <a:lnTo>
                    <a:pt x="452" y="1103"/>
                  </a:lnTo>
                  <a:lnTo>
                    <a:pt x="456" y="1103"/>
                  </a:lnTo>
                  <a:lnTo>
                    <a:pt x="461" y="1096"/>
                  </a:lnTo>
                  <a:lnTo>
                    <a:pt x="465" y="1090"/>
                  </a:lnTo>
                  <a:lnTo>
                    <a:pt x="468" y="1090"/>
                  </a:lnTo>
                  <a:lnTo>
                    <a:pt x="472" y="1090"/>
                  </a:lnTo>
                  <a:lnTo>
                    <a:pt x="476" y="1083"/>
                  </a:lnTo>
                  <a:lnTo>
                    <a:pt x="480" y="1083"/>
                  </a:lnTo>
                  <a:lnTo>
                    <a:pt x="480" y="1077"/>
                  </a:lnTo>
                  <a:lnTo>
                    <a:pt x="484" y="1077"/>
                  </a:lnTo>
                  <a:lnTo>
                    <a:pt x="488" y="1070"/>
                  </a:lnTo>
                  <a:lnTo>
                    <a:pt x="492" y="1070"/>
                  </a:lnTo>
                  <a:lnTo>
                    <a:pt x="496" y="1065"/>
                  </a:lnTo>
                  <a:lnTo>
                    <a:pt x="500" y="1065"/>
                  </a:lnTo>
                  <a:lnTo>
                    <a:pt x="504" y="1065"/>
                  </a:lnTo>
                  <a:lnTo>
                    <a:pt x="504" y="1070"/>
                  </a:lnTo>
                  <a:lnTo>
                    <a:pt x="508" y="1070"/>
                  </a:lnTo>
                  <a:lnTo>
                    <a:pt x="508" y="1077"/>
                  </a:lnTo>
                  <a:lnTo>
                    <a:pt x="512" y="1077"/>
                  </a:lnTo>
                  <a:lnTo>
                    <a:pt x="516" y="1077"/>
                  </a:lnTo>
                  <a:lnTo>
                    <a:pt x="521" y="1070"/>
                  </a:lnTo>
                  <a:lnTo>
                    <a:pt x="521" y="1077"/>
                  </a:lnTo>
                  <a:lnTo>
                    <a:pt x="525" y="1083"/>
                  </a:lnTo>
                  <a:lnTo>
                    <a:pt x="525" y="1090"/>
                  </a:lnTo>
                  <a:lnTo>
                    <a:pt x="525" y="1096"/>
                  </a:lnTo>
                  <a:lnTo>
                    <a:pt x="525" y="1103"/>
                  </a:lnTo>
                  <a:lnTo>
                    <a:pt x="525" y="1109"/>
                  </a:lnTo>
                  <a:lnTo>
                    <a:pt x="525" y="1116"/>
                  </a:lnTo>
                  <a:lnTo>
                    <a:pt x="532" y="1116"/>
                  </a:lnTo>
                  <a:lnTo>
                    <a:pt x="540" y="1116"/>
                  </a:lnTo>
                  <a:lnTo>
                    <a:pt x="548" y="1116"/>
                  </a:lnTo>
                  <a:lnTo>
                    <a:pt x="560" y="1109"/>
                  </a:lnTo>
                  <a:lnTo>
                    <a:pt x="568" y="1109"/>
                  </a:lnTo>
                  <a:lnTo>
                    <a:pt x="576" y="1103"/>
                  </a:lnTo>
                  <a:lnTo>
                    <a:pt x="585" y="1096"/>
                  </a:lnTo>
                  <a:lnTo>
                    <a:pt x="592" y="1090"/>
                  </a:lnTo>
                  <a:lnTo>
                    <a:pt x="600" y="1090"/>
                  </a:lnTo>
                  <a:lnTo>
                    <a:pt x="608" y="1083"/>
                  </a:lnTo>
                  <a:lnTo>
                    <a:pt x="612" y="1083"/>
                  </a:lnTo>
                  <a:lnTo>
                    <a:pt x="616" y="1077"/>
                  </a:lnTo>
                  <a:lnTo>
                    <a:pt x="620" y="1070"/>
                  </a:lnTo>
                  <a:lnTo>
                    <a:pt x="624" y="1070"/>
                  </a:lnTo>
                  <a:lnTo>
                    <a:pt x="628" y="1070"/>
                  </a:lnTo>
                  <a:lnTo>
                    <a:pt x="636" y="1065"/>
                  </a:lnTo>
                  <a:lnTo>
                    <a:pt x="640" y="1065"/>
                  </a:lnTo>
                  <a:lnTo>
                    <a:pt x="645" y="1065"/>
                  </a:lnTo>
                  <a:lnTo>
                    <a:pt x="649" y="1059"/>
                  </a:lnTo>
                  <a:lnTo>
                    <a:pt x="656" y="1059"/>
                  </a:lnTo>
                  <a:lnTo>
                    <a:pt x="660" y="1059"/>
                  </a:lnTo>
                  <a:lnTo>
                    <a:pt x="664" y="1052"/>
                  </a:lnTo>
                  <a:lnTo>
                    <a:pt x="668" y="1052"/>
                  </a:lnTo>
                  <a:lnTo>
                    <a:pt x="672" y="1052"/>
                  </a:lnTo>
                  <a:lnTo>
                    <a:pt x="672" y="1046"/>
                  </a:lnTo>
                  <a:lnTo>
                    <a:pt x="676" y="1046"/>
                  </a:lnTo>
                  <a:lnTo>
                    <a:pt x="680" y="1046"/>
                  </a:lnTo>
                  <a:lnTo>
                    <a:pt x="684" y="1046"/>
                  </a:lnTo>
                  <a:lnTo>
                    <a:pt x="684" y="1039"/>
                  </a:lnTo>
                  <a:lnTo>
                    <a:pt x="709" y="1027"/>
                  </a:lnTo>
                  <a:lnTo>
                    <a:pt x="713" y="1033"/>
                  </a:lnTo>
                  <a:lnTo>
                    <a:pt x="713" y="1039"/>
                  </a:lnTo>
                  <a:lnTo>
                    <a:pt x="713" y="1046"/>
                  </a:lnTo>
                  <a:lnTo>
                    <a:pt x="716" y="1052"/>
                  </a:lnTo>
                  <a:lnTo>
                    <a:pt x="716" y="1059"/>
                  </a:lnTo>
                  <a:lnTo>
                    <a:pt x="716" y="1065"/>
                  </a:lnTo>
                  <a:lnTo>
                    <a:pt x="716" y="1077"/>
                  </a:lnTo>
                  <a:lnTo>
                    <a:pt x="716" y="1083"/>
                  </a:lnTo>
                  <a:lnTo>
                    <a:pt x="716" y="1090"/>
                  </a:lnTo>
                  <a:lnTo>
                    <a:pt x="716" y="1096"/>
                  </a:lnTo>
                  <a:lnTo>
                    <a:pt x="716" y="1103"/>
                  </a:lnTo>
                  <a:lnTo>
                    <a:pt x="716" y="1109"/>
                  </a:lnTo>
                  <a:lnTo>
                    <a:pt x="713" y="1122"/>
                  </a:lnTo>
                  <a:lnTo>
                    <a:pt x="713" y="1128"/>
                  </a:lnTo>
                  <a:lnTo>
                    <a:pt x="713" y="1135"/>
                  </a:lnTo>
                  <a:lnTo>
                    <a:pt x="713" y="1141"/>
                  </a:lnTo>
                  <a:lnTo>
                    <a:pt x="713" y="1154"/>
                  </a:lnTo>
                  <a:lnTo>
                    <a:pt x="716" y="1161"/>
                  </a:lnTo>
                  <a:lnTo>
                    <a:pt x="716" y="1167"/>
                  </a:lnTo>
                  <a:lnTo>
                    <a:pt x="716" y="1180"/>
                  </a:lnTo>
                  <a:lnTo>
                    <a:pt x="716" y="1186"/>
                  </a:lnTo>
                  <a:lnTo>
                    <a:pt x="720" y="1193"/>
                  </a:lnTo>
                  <a:lnTo>
                    <a:pt x="720" y="1198"/>
                  </a:lnTo>
                  <a:lnTo>
                    <a:pt x="720" y="1204"/>
                  </a:lnTo>
                  <a:lnTo>
                    <a:pt x="720" y="1217"/>
                  </a:lnTo>
                  <a:lnTo>
                    <a:pt x="720" y="1224"/>
                  </a:lnTo>
                  <a:lnTo>
                    <a:pt x="720" y="1230"/>
                  </a:lnTo>
                  <a:lnTo>
                    <a:pt x="720" y="1237"/>
                  </a:lnTo>
                  <a:lnTo>
                    <a:pt x="724" y="1249"/>
                  </a:lnTo>
                  <a:lnTo>
                    <a:pt x="724" y="1256"/>
                  </a:lnTo>
                  <a:lnTo>
                    <a:pt x="724" y="1269"/>
                  </a:lnTo>
                  <a:lnTo>
                    <a:pt x="724" y="1282"/>
                  </a:lnTo>
                  <a:lnTo>
                    <a:pt x="724" y="1294"/>
                  </a:lnTo>
                  <a:lnTo>
                    <a:pt x="724" y="1307"/>
                  </a:lnTo>
                  <a:lnTo>
                    <a:pt x="724" y="1320"/>
                  </a:lnTo>
                  <a:lnTo>
                    <a:pt x="728" y="1332"/>
                  </a:lnTo>
                  <a:lnTo>
                    <a:pt x="728" y="1345"/>
                  </a:lnTo>
                  <a:lnTo>
                    <a:pt x="728" y="1358"/>
                  </a:lnTo>
                  <a:lnTo>
                    <a:pt x="728" y="1371"/>
                  </a:lnTo>
                  <a:lnTo>
                    <a:pt x="724" y="1447"/>
                  </a:lnTo>
                  <a:lnTo>
                    <a:pt x="728" y="1453"/>
                  </a:lnTo>
                  <a:lnTo>
                    <a:pt x="728" y="1459"/>
                  </a:lnTo>
                  <a:lnTo>
                    <a:pt x="728" y="1466"/>
                  </a:lnTo>
                  <a:lnTo>
                    <a:pt x="728" y="1472"/>
                  </a:lnTo>
                  <a:lnTo>
                    <a:pt x="724" y="1479"/>
                  </a:lnTo>
                  <a:lnTo>
                    <a:pt x="728" y="1485"/>
                  </a:lnTo>
                  <a:lnTo>
                    <a:pt x="732" y="1492"/>
                  </a:lnTo>
                  <a:lnTo>
                    <a:pt x="736" y="1492"/>
                  </a:lnTo>
                  <a:lnTo>
                    <a:pt x="740" y="1492"/>
                  </a:lnTo>
                  <a:lnTo>
                    <a:pt x="744" y="1498"/>
                  </a:lnTo>
                  <a:lnTo>
                    <a:pt x="748" y="1498"/>
                  </a:lnTo>
                  <a:lnTo>
                    <a:pt x="748" y="1504"/>
                  </a:lnTo>
                  <a:lnTo>
                    <a:pt x="748" y="1511"/>
                  </a:lnTo>
                  <a:lnTo>
                    <a:pt x="752" y="1517"/>
                  </a:lnTo>
                  <a:lnTo>
                    <a:pt x="752" y="1524"/>
                  </a:lnTo>
                  <a:lnTo>
                    <a:pt x="752" y="1530"/>
                  </a:lnTo>
                  <a:lnTo>
                    <a:pt x="752" y="1537"/>
                  </a:lnTo>
                  <a:lnTo>
                    <a:pt x="752" y="1543"/>
                  </a:lnTo>
                  <a:lnTo>
                    <a:pt x="752" y="1549"/>
                  </a:lnTo>
                  <a:lnTo>
                    <a:pt x="752" y="1556"/>
                  </a:lnTo>
                  <a:lnTo>
                    <a:pt x="756" y="1593"/>
                  </a:lnTo>
                  <a:lnTo>
                    <a:pt x="649" y="1593"/>
                  </a:lnTo>
                  <a:lnTo>
                    <a:pt x="649" y="1600"/>
                  </a:lnTo>
                  <a:lnTo>
                    <a:pt x="649" y="1606"/>
                  </a:lnTo>
                  <a:lnTo>
                    <a:pt x="652" y="1606"/>
                  </a:lnTo>
                  <a:lnTo>
                    <a:pt x="652" y="1613"/>
                  </a:lnTo>
                  <a:lnTo>
                    <a:pt x="652" y="1619"/>
                  </a:lnTo>
                  <a:lnTo>
                    <a:pt x="656" y="1626"/>
                  </a:lnTo>
                  <a:lnTo>
                    <a:pt x="957" y="1632"/>
                  </a:lnTo>
                  <a:lnTo>
                    <a:pt x="957" y="1600"/>
                  </a:lnTo>
                  <a:lnTo>
                    <a:pt x="957" y="1593"/>
                  </a:lnTo>
                  <a:lnTo>
                    <a:pt x="957" y="1587"/>
                  </a:lnTo>
                  <a:lnTo>
                    <a:pt x="957" y="1581"/>
                  </a:lnTo>
                  <a:lnTo>
                    <a:pt x="957" y="1569"/>
                  </a:lnTo>
                  <a:lnTo>
                    <a:pt x="957" y="1562"/>
                  </a:lnTo>
                  <a:lnTo>
                    <a:pt x="961" y="1556"/>
                  </a:lnTo>
                  <a:lnTo>
                    <a:pt x="961" y="1549"/>
                  </a:lnTo>
                  <a:lnTo>
                    <a:pt x="961" y="1543"/>
                  </a:lnTo>
                  <a:lnTo>
                    <a:pt x="961" y="1537"/>
                  </a:lnTo>
                  <a:lnTo>
                    <a:pt x="961" y="1530"/>
                  </a:lnTo>
                  <a:lnTo>
                    <a:pt x="961" y="1517"/>
                  </a:lnTo>
                  <a:lnTo>
                    <a:pt x="961" y="1504"/>
                  </a:lnTo>
                  <a:lnTo>
                    <a:pt x="964" y="1498"/>
                  </a:lnTo>
                  <a:lnTo>
                    <a:pt x="968" y="1492"/>
                  </a:lnTo>
                  <a:lnTo>
                    <a:pt x="976" y="1492"/>
                  </a:lnTo>
                  <a:lnTo>
                    <a:pt x="980" y="1485"/>
                  </a:lnTo>
                  <a:lnTo>
                    <a:pt x="984" y="1485"/>
                  </a:lnTo>
                  <a:lnTo>
                    <a:pt x="992" y="1479"/>
                  </a:lnTo>
                  <a:lnTo>
                    <a:pt x="996" y="1472"/>
                  </a:lnTo>
                  <a:lnTo>
                    <a:pt x="996" y="1466"/>
                  </a:lnTo>
                  <a:lnTo>
                    <a:pt x="996" y="1459"/>
                  </a:lnTo>
                  <a:lnTo>
                    <a:pt x="992" y="1447"/>
                  </a:lnTo>
                  <a:lnTo>
                    <a:pt x="992" y="1435"/>
                  </a:lnTo>
                  <a:lnTo>
                    <a:pt x="992" y="1428"/>
                  </a:lnTo>
                  <a:lnTo>
                    <a:pt x="992" y="1416"/>
                  </a:lnTo>
                  <a:lnTo>
                    <a:pt x="992" y="1403"/>
                  </a:lnTo>
                  <a:lnTo>
                    <a:pt x="992" y="1390"/>
                  </a:lnTo>
                  <a:lnTo>
                    <a:pt x="992" y="1377"/>
                  </a:lnTo>
                  <a:lnTo>
                    <a:pt x="992" y="1364"/>
                  </a:lnTo>
                  <a:lnTo>
                    <a:pt x="992" y="1351"/>
                  </a:lnTo>
                  <a:lnTo>
                    <a:pt x="992" y="1345"/>
                  </a:lnTo>
                  <a:lnTo>
                    <a:pt x="996" y="1326"/>
                  </a:lnTo>
                  <a:lnTo>
                    <a:pt x="996" y="1314"/>
                  </a:lnTo>
                  <a:lnTo>
                    <a:pt x="996" y="1294"/>
                  </a:lnTo>
                  <a:lnTo>
                    <a:pt x="996" y="1282"/>
                  </a:lnTo>
                  <a:lnTo>
                    <a:pt x="1000" y="1262"/>
                  </a:lnTo>
                  <a:lnTo>
                    <a:pt x="1000" y="1249"/>
                  </a:lnTo>
                  <a:lnTo>
                    <a:pt x="1000" y="1230"/>
                  </a:lnTo>
                  <a:lnTo>
                    <a:pt x="1000" y="1211"/>
                  </a:lnTo>
                  <a:lnTo>
                    <a:pt x="1000" y="1193"/>
                  </a:lnTo>
                  <a:lnTo>
                    <a:pt x="1000" y="1173"/>
                  </a:lnTo>
                  <a:lnTo>
                    <a:pt x="1000" y="1167"/>
                  </a:lnTo>
                  <a:lnTo>
                    <a:pt x="1000" y="1161"/>
                  </a:lnTo>
                  <a:lnTo>
                    <a:pt x="1000" y="1154"/>
                  </a:lnTo>
                  <a:lnTo>
                    <a:pt x="1000" y="1148"/>
                  </a:lnTo>
                  <a:lnTo>
                    <a:pt x="1000" y="1141"/>
                  </a:lnTo>
                  <a:lnTo>
                    <a:pt x="996" y="1135"/>
                  </a:lnTo>
                  <a:lnTo>
                    <a:pt x="996" y="1128"/>
                  </a:lnTo>
                  <a:lnTo>
                    <a:pt x="1000" y="1122"/>
                  </a:lnTo>
                  <a:lnTo>
                    <a:pt x="1004" y="1116"/>
                  </a:lnTo>
                  <a:lnTo>
                    <a:pt x="1008" y="1109"/>
                  </a:lnTo>
                  <a:lnTo>
                    <a:pt x="1013" y="1103"/>
                  </a:lnTo>
                  <a:lnTo>
                    <a:pt x="1017" y="1103"/>
                  </a:lnTo>
                  <a:lnTo>
                    <a:pt x="1021" y="1096"/>
                  </a:lnTo>
                  <a:lnTo>
                    <a:pt x="1025" y="1090"/>
                  </a:lnTo>
                  <a:lnTo>
                    <a:pt x="1025" y="1083"/>
                  </a:lnTo>
                  <a:lnTo>
                    <a:pt x="1028" y="1083"/>
                  </a:lnTo>
                  <a:lnTo>
                    <a:pt x="1036" y="1065"/>
                  </a:lnTo>
                  <a:lnTo>
                    <a:pt x="1040" y="1065"/>
                  </a:lnTo>
                  <a:lnTo>
                    <a:pt x="1040" y="1059"/>
                  </a:lnTo>
                  <a:lnTo>
                    <a:pt x="1044" y="1059"/>
                  </a:lnTo>
                  <a:lnTo>
                    <a:pt x="1048" y="1052"/>
                  </a:lnTo>
                  <a:lnTo>
                    <a:pt x="1048" y="1046"/>
                  </a:lnTo>
                  <a:lnTo>
                    <a:pt x="1048" y="1039"/>
                  </a:lnTo>
                  <a:lnTo>
                    <a:pt x="1052" y="1020"/>
                  </a:lnTo>
                  <a:lnTo>
                    <a:pt x="1052" y="1001"/>
                  </a:lnTo>
                  <a:lnTo>
                    <a:pt x="1052" y="982"/>
                  </a:lnTo>
                  <a:lnTo>
                    <a:pt x="1056" y="956"/>
                  </a:lnTo>
                  <a:lnTo>
                    <a:pt x="1056" y="938"/>
                  </a:lnTo>
                  <a:lnTo>
                    <a:pt x="1056" y="918"/>
                  </a:lnTo>
                  <a:lnTo>
                    <a:pt x="1056" y="899"/>
                  </a:lnTo>
                  <a:lnTo>
                    <a:pt x="1056" y="873"/>
                  </a:lnTo>
                  <a:lnTo>
                    <a:pt x="1056" y="848"/>
                  </a:lnTo>
                  <a:lnTo>
                    <a:pt x="1056" y="822"/>
                  </a:lnTo>
                  <a:lnTo>
                    <a:pt x="1056" y="817"/>
                  </a:lnTo>
                  <a:lnTo>
                    <a:pt x="1056" y="804"/>
                  </a:lnTo>
                  <a:lnTo>
                    <a:pt x="1056" y="791"/>
                  </a:lnTo>
                  <a:lnTo>
                    <a:pt x="1056" y="772"/>
                  </a:lnTo>
                  <a:lnTo>
                    <a:pt x="1168" y="728"/>
                  </a:lnTo>
                  <a:lnTo>
                    <a:pt x="1056" y="727"/>
                  </a:lnTo>
                  <a:lnTo>
                    <a:pt x="1056" y="701"/>
                  </a:lnTo>
                  <a:lnTo>
                    <a:pt x="1052" y="683"/>
                  </a:lnTo>
                  <a:lnTo>
                    <a:pt x="1052" y="663"/>
                  </a:lnTo>
                  <a:lnTo>
                    <a:pt x="1048" y="650"/>
                  </a:lnTo>
                  <a:lnTo>
                    <a:pt x="1044" y="65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9048" name="Freeform 36"/>
            <p:cNvSpPr>
              <a:spLocks/>
            </p:cNvSpPr>
            <p:nvPr/>
          </p:nvSpPr>
          <p:spPr bwMode="auto">
            <a:xfrm>
              <a:off x="3024" y="4320"/>
              <a:ext cx="720" cy="912"/>
            </a:xfrm>
            <a:custGeom>
              <a:avLst/>
              <a:gdLst>
                <a:gd name="T0" fmla="*/ 1 w 1168"/>
                <a:gd name="T1" fmla="*/ 1 h 1632"/>
                <a:gd name="T2" fmla="*/ 1 w 1168"/>
                <a:gd name="T3" fmla="*/ 1 h 1632"/>
                <a:gd name="T4" fmla="*/ 1 w 1168"/>
                <a:gd name="T5" fmla="*/ 1 h 1632"/>
                <a:gd name="T6" fmla="*/ 1 w 1168"/>
                <a:gd name="T7" fmla="*/ 1 h 1632"/>
                <a:gd name="T8" fmla="*/ 1 w 1168"/>
                <a:gd name="T9" fmla="*/ 1 h 1632"/>
                <a:gd name="T10" fmla="*/ 1 w 1168"/>
                <a:gd name="T11" fmla="*/ 1 h 1632"/>
                <a:gd name="T12" fmla="*/ 1 w 1168"/>
                <a:gd name="T13" fmla="*/ 1 h 1632"/>
                <a:gd name="T14" fmla="*/ 1 w 1168"/>
                <a:gd name="T15" fmla="*/ 1 h 1632"/>
                <a:gd name="T16" fmla="*/ 1 w 1168"/>
                <a:gd name="T17" fmla="*/ 1 h 1632"/>
                <a:gd name="T18" fmla="*/ 1 w 1168"/>
                <a:gd name="T19" fmla="*/ 1 h 1632"/>
                <a:gd name="T20" fmla="*/ 1 w 1168"/>
                <a:gd name="T21" fmla="*/ 1 h 1632"/>
                <a:gd name="T22" fmla="*/ 1 w 1168"/>
                <a:gd name="T23" fmla="*/ 1 h 1632"/>
                <a:gd name="T24" fmla="*/ 1 w 1168"/>
                <a:gd name="T25" fmla="*/ 1 h 1632"/>
                <a:gd name="T26" fmla="*/ 1 w 1168"/>
                <a:gd name="T27" fmla="*/ 1 h 1632"/>
                <a:gd name="T28" fmla="*/ 1 w 1168"/>
                <a:gd name="T29" fmla="*/ 1 h 1632"/>
                <a:gd name="T30" fmla="*/ 1 w 1168"/>
                <a:gd name="T31" fmla="*/ 1 h 1632"/>
                <a:gd name="T32" fmla="*/ 1 w 1168"/>
                <a:gd name="T33" fmla="*/ 1 h 1632"/>
                <a:gd name="T34" fmla="*/ 1 w 1168"/>
                <a:gd name="T35" fmla="*/ 1 h 1632"/>
                <a:gd name="T36" fmla="*/ 1 w 1168"/>
                <a:gd name="T37" fmla="*/ 1 h 1632"/>
                <a:gd name="T38" fmla="*/ 1 w 1168"/>
                <a:gd name="T39" fmla="*/ 1 h 1632"/>
                <a:gd name="T40" fmla="*/ 1 w 1168"/>
                <a:gd name="T41" fmla="*/ 1 h 1632"/>
                <a:gd name="T42" fmla="*/ 1 w 1168"/>
                <a:gd name="T43" fmla="*/ 1 h 1632"/>
                <a:gd name="T44" fmla="*/ 1 w 1168"/>
                <a:gd name="T45" fmla="*/ 1 h 1632"/>
                <a:gd name="T46" fmla="*/ 1 w 1168"/>
                <a:gd name="T47" fmla="*/ 1 h 1632"/>
                <a:gd name="T48" fmla="*/ 1 w 1168"/>
                <a:gd name="T49" fmla="*/ 1 h 1632"/>
                <a:gd name="T50" fmla="*/ 1 w 1168"/>
                <a:gd name="T51" fmla="*/ 1 h 1632"/>
                <a:gd name="T52" fmla="*/ 1 w 1168"/>
                <a:gd name="T53" fmla="*/ 1 h 1632"/>
                <a:gd name="T54" fmla="*/ 1 w 1168"/>
                <a:gd name="T55" fmla="*/ 1 h 1632"/>
                <a:gd name="T56" fmla="*/ 1 w 1168"/>
                <a:gd name="T57" fmla="*/ 1 h 1632"/>
                <a:gd name="T58" fmla="*/ 1 w 1168"/>
                <a:gd name="T59" fmla="*/ 1 h 1632"/>
                <a:gd name="T60" fmla="*/ 1 w 1168"/>
                <a:gd name="T61" fmla="*/ 1 h 1632"/>
                <a:gd name="T62" fmla="*/ 1 w 1168"/>
                <a:gd name="T63" fmla="*/ 1 h 1632"/>
                <a:gd name="T64" fmla="*/ 1 w 1168"/>
                <a:gd name="T65" fmla="*/ 1 h 1632"/>
                <a:gd name="T66" fmla="*/ 0 w 1168"/>
                <a:gd name="T67" fmla="*/ 1 h 1632"/>
                <a:gd name="T68" fmla="*/ 1 w 1168"/>
                <a:gd name="T69" fmla="*/ 1 h 1632"/>
                <a:gd name="T70" fmla="*/ 1 w 1168"/>
                <a:gd name="T71" fmla="*/ 1 h 1632"/>
                <a:gd name="T72" fmla="*/ 1 w 1168"/>
                <a:gd name="T73" fmla="*/ 1 h 1632"/>
                <a:gd name="T74" fmla="*/ 1 w 1168"/>
                <a:gd name="T75" fmla="*/ 1 h 1632"/>
                <a:gd name="T76" fmla="*/ 1 w 1168"/>
                <a:gd name="T77" fmla="*/ 1 h 1632"/>
                <a:gd name="T78" fmla="*/ 1 w 1168"/>
                <a:gd name="T79" fmla="*/ 1 h 1632"/>
                <a:gd name="T80" fmla="*/ 1 w 1168"/>
                <a:gd name="T81" fmla="*/ 1 h 1632"/>
                <a:gd name="T82" fmla="*/ 1 w 1168"/>
                <a:gd name="T83" fmla="*/ 1 h 1632"/>
                <a:gd name="T84" fmla="*/ 1 w 1168"/>
                <a:gd name="T85" fmla="*/ 1 h 1632"/>
                <a:gd name="T86" fmla="*/ 1 w 1168"/>
                <a:gd name="T87" fmla="*/ 1 h 1632"/>
                <a:gd name="T88" fmla="*/ 1 w 1168"/>
                <a:gd name="T89" fmla="*/ 1 h 1632"/>
                <a:gd name="T90" fmla="*/ 1 w 1168"/>
                <a:gd name="T91" fmla="*/ 1 h 1632"/>
                <a:gd name="T92" fmla="*/ 1 w 1168"/>
                <a:gd name="T93" fmla="*/ 1 h 1632"/>
                <a:gd name="T94" fmla="*/ 1 w 1168"/>
                <a:gd name="T95" fmla="*/ 1 h 1632"/>
                <a:gd name="T96" fmla="*/ 1 w 1168"/>
                <a:gd name="T97" fmla="*/ 1 h 1632"/>
                <a:gd name="T98" fmla="*/ 1 w 1168"/>
                <a:gd name="T99" fmla="*/ 1 h 1632"/>
                <a:gd name="T100" fmla="*/ 1 w 1168"/>
                <a:gd name="T101" fmla="*/ 1 h 1632"/>
                <a:gd name="T102" fmla="*/ 1 w 1168"/>
                <a:gd name="T103" fmla="*/ 1 h 1632"/>
                <a:gd name="T104" fmla="*/ 1 w 1168"/>
                <a:gd name="T105" fmla="*/ 1 h 1632"/>
                <a:gd name="T106" fmla="*/ 1 w 1168"/>
                <a:gd name="T107" fmla="*/ 1 h 1632"/>
                <a:gd name="T108" fmla="*/ 1 w 1168"/>
                <a:gd name="T109" fmla="*/ 1 h 1632"/>
                <a:gd name="T110" fmla="*/ 1 w 1168"/>
                <a:gd name="T111" fmla="*/ 1 h 1632"/>
                <a:gd name="T112" fmla="*/ 1 w 1168"/>
                <a:gd name="T113" fmla="*/ 1 h 1632"/>
                <a:gd name="T114" fmla="*/ 1 w 1168"/>
                <a:gd name="T115" fmla="*/ 1 h 1632"/>
                <a:gd name="T116" fmla="*/ 1 w 1168"/>
                <a:gd name="T117" fmla="*/ 1 h 1632"/>
                <a:gd name="T118" fmla="*/ 1 w 1168"/>
                <a:gd name="T119" fmla="*/ 1 h 1632"/>
                <a:gd name="T120" fmla="*/ 1 w 1168"/>
                <a:gd name="T121" fmla="*/ 1 h 16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68" h="1632">
                  <a:moveTo>
                    <a:pt x="1044" y="650"/>
                  </a:moveTo>
                  <a:lnTo>
                    <a:pt x="1044" y="644"/>
                  </a:lnTo>
                  <a:lnTo>
                    <a:pt x="1044" y="638"/>
                  </a:lnTo>
                  <a:lnTo>
                    <a:pt x="1040" y="631"/>
                  </a:lnTo>
                  <a:lnTo>
                    <a:pt x="1040" y="625"/>
                  </a:lnTo>
                  <a:lnTo>
                    <a:pt x="1036" y="612"/>
                  </a:lnTo>
                  <a:lnTo>
                    <a:pt x="1036" y="605"/>
                  </a:lnTo>
                  <a:lnTo>
                    <a:pt x="1036" y="599"/>
                  </a:lnTo>
                  <a:lnTo>
                    <a:pt x="1032" y="593"/>
                  </a:lnTo>
                  <a:lnTo>
                    <a:pt x="1032" y="586"/>
                  </a:lnTo>
                  <a:lnTo>
                    <a:pt x="1032" y="580"/>
                  </a:lnTo>
                  <a:lnTo>
                    <a:pt x="1028" y="573"/>
                  </a:lnTo>
                  <a:lnTo>
                    <a:pt x="1028" y="567"/>
                  </a:lnTo>
                  <a:lnTo>
                    <a:pt x="1025" y="562"/>
                  </a:lnTo>
                  <a:lnTo>
                    <a:pt x="1025" y="555"/>
                  </a:lnTo>
                  <a:lnTo>
                    <a:pt x="1025" y="549"/>
                  </a:lnTo>
                  <a:lnTo>
                    <a:pt x="1021" y="542"/>
                  </a:lnTo>
                  <a:lnTo>
                    <a:pt x="1017" y="536"/>
                  </a:lnTo>
                  <a:lnTo>
                    <a:pt x="1013" y="523"/>
                  </a:lnTo>
                  <a:lnTo>
                    <a:pt x="1008" y="510"/>
                  </a:lnTo>
                  <a:lnTo>
                    <a:pt x="1004" y="504"/>
                  </a:lnTo>
                  <a:lnTo>
                    <a:pt x="1000" y="491"/>
                  </a:lnTo>
                  <a:lnTo>
                    <a:pt x="996" y="484"/>
                  </a:lnTo>
                  <a:lnTo>
                    <a:pt x="992" y="478"/>
                  </a:lnTo>
                  <a:lnTo>
                    <a:pt x="992" y="471"/>
                  </a:lnTo>
                  <a:lnTo>
                    <a:pt x="984" y="459"/>
                  </a:lnTo>
                  <a:lnTo>
                    <a:pt x="980" y="452"/>
                  </a:lnTo>
                  <a:lnTo>
                    <a:pt x="972" y="440"/>
                  </a:lnTo>
                  <a:lnTo>
                    <a:pt x="968" y="428"/>
                  </a:lnTo>
                  <a:lnTo>
                    <a:pt x="961" y="415"/>
                  </a:lnTo>
                  <a:lnTo>
                    <a:pt x="953" y="402"/>
                  </a:lnTo>
                  <a:lnTo>
                    <a:pt x="949" y="395"/>
                  </a:lnTo>
                  <a:lnTo>
                    <a:pt x="944" y="389"/>
                  </a:lnTo>
                  <a:lnTo>
                    <a:pt x="944" y="383"/>
                  </a:lnTo>
                  <a:lnTo>
                    <a:pt x="940" y="383"/>
                  </a:lnTo>
                  <a:lnTo>
                    <a:pt x="936" y="370"/>
                  </a:lnTo>
                  <a:lnTo>
                    <a:pt x="932" y="370"/>
                  </a:lnTo>
                  <a:lnTo>
                    <a:pt x="932" y="363"/>
                  </a:lnTo>
                  <a:lnTo>
                    <a:pt x="928" y="363"/>
                  </a:lnTo>
                  <a:lnTo>
                    <a:pt x="928" y="357"/>
                  </a:lnTo>
                  <a:lnTo>
                    <a:pt x="924" y="357"/>
                  </a:lnTo>
                  <a:lnTo>
                    <a:pt x="924" y="350"/>
                  </a:lnTo>
                  <a:lnTo>
                    <a:pt x="920" y="350"/>
                  </a:lnTo>
                  <a:lnTo>
                    <a:pt x="920" y="344"/>
                  </a:lnTo>
                  <a:lnTo>
                    <a:pt x="920" y="338"/>
                  </a:lnTo>
                  <a:lnTo>
                    <a:pt x="920" y="331"/>
                  </a:lnTo>
                  <a:lnTo>
                    <a:pt x="920" y="325"/>
                  </a:lnTo>
                  <a:lnTo>
                    <a:pt x="924" y="318"/>
                  </a:lnTo>
                  <a:lnTo>
                    <a:pt x="924" y="313"/>
                  </a:lnTo>
                  <a:lnTo>
                    <a:pt x="928" y="306"/>
                  </a:lnTo>
                  <a:lnTo>
                    <a:pt x="928" y="300"/>
                  </a:lnTo>
                  <a:lnTo>
                    <a:pt x="932" y="294"/>
                  </a:lnTo>
                  <a:lnTo>
                    <a:pt x="932" y="287"/>
                  </a:lnTo>
                  <a:lnTo>
                    <a:pt x="932" y="281"/>
                  </a:lnTo>
                  <a:lnTo>
                    <a:pt x="932" y="268"/>
                  </a:lnTo>
                  <a:lnTo>
                    <a:pt x="932" y="261"/>
                  </a:lnTo>
                  <a:lnTo>
                    <a:pt x="936" y="255"/>
                  </a:lnTo>
                  <a:lnTo>
                    <a:pt x="936" y="242"/>
                  </a:lnTo>
                  <a:lnTo>
                    <a:pt x="936" y="236"/>
                  </a:lnTo>
                  <a:lnTo>
                    <a:pt x="936" y="229"/>
                  </a:lnTo>
                  <a:lnTo>
                    <a:pt x="936" y="223"/>
                  </a:lnTo>
                  <a:lnTo>
                    <a:pt x="936" y="216"/>
                  </a:lnTo>
                  <a:lnTo>
                    <a:pt x="936" y="210"/>
                  </a:lnTo>
                  <a:lnTo>
                    <a:pt x="936" y="197"/>
                  </a:lnTo>
                  <a:lnTo>
                    <a:pt x="936" y="191"/>
                  </a:lnTo>
                  <a:lnTo>
                    <a:pt x="936" y="185"/>
                  </a:lnTo>
                  <a:lnTo>
                    <a:pt x="936" y="173"/>
                  </a:lnTo>
                  <a:lnTo>
                    <a:pt x="936" y="166"/>
                  </a:lnTo>
                  <a:lnTo>
                    <a:pt x="936" y="160"/>
                  </a:lnTo>
                  <a:lnTo>
                    <a:pt x="936" y="153"/>
                  </a:lnTo>
                  <a:lnTo>
                    <a:pt x="932" y="147"/>
                  </a:lnTo>
                  <a:lnTo>
                    <a:pt x="932" y="134"/>
                  </a:lnTo>
                  <a:lnTo>
                    <a:pt x="928" y="128"/>
                  </a:lnTo>
                  <a:lnTo>
                    <a:pt x="928" y="121"/>
                  </a:lnTo>
                  <a:lnTo>
                    <a:pt x="924" y="115"/>
                  </a:lnTo>
                  <a:lnTo>
                    <a:pt x="920" y="108"/>
                  </a:lnTo>
                  <a:lnTo>
                    <a:pt x="920" y="102"/>
                  </a:lnTo>
                  <a:lnTo>
                    <a:pt x="916" y="95"/>
                  </a:lnTo>
                  <a:lnTo>
                    <a:pt x="916" y="89"/>
                  </a:lnTo>
                  <a:lnTo>
                    <a:pt x="912" y="83"/>
                  </a:lnTo>
                  <a:lnTo>
                    <a:pt x="908" y="76"/>
                  </a:lnTo>
                  <a:lnTo>
                    <a:pt x="904" y="70"/>
                  </a:lnTo>
                  <a:lnTo>
                    <a:pt x="901" y="63"/>
                  </a:lnTo>
                  <a:lnTo>
                    <a:pt x="897" y="58"/>
                  </a:lnTo>
                  <a:lnTo>
                    <a:pt x="893" y="51"/>
                  </a:lnTo>
                  <a:lnTo>
                    <a:pt x="889" y="45"/>
                  </a:lnTo>
                  <a:lnTo>
                    <a:pt x="880" y="45"/>
                  </a:lnTo>
                  <a:lnTo>
                    <a:pt x="876" y="45"/>
                  </a:lnTo>
                  <a:lnTo>
                    <a:pt x="872" y="39"/>
                  </a:lnTo>
                  <a:lnTo>
                    <a:pt x="864" y="39"/>
                  </a:lnTo>
                  <a:lnTo>
                    <a:pt x="860" y="32"/>
                  </a:lnTo>
                  <a:lnTo>
                    <a:pt x="856" y="26"/>
                  </a:lnTo>
                  <a:lnTo>
                    <a:pt x="852" y="26"/>
                  </a:lnTo>
                  <a:lnTo>
                    <a:pt x="844" y="26"/>
                  </a:lnTo>
                  <a:lnTo>
                    <a:pt x="840" y="26"/>
                  </a:lnTo>
                  <a:lnTo>
                    <a:pt x="833" y="26"/>
                  </a:lnTo>
                  <a:lnTo>
                    <a:pt x="824" y="26"/>
                  </a:lnTo>
                  <a:lnTo>
                    <a:pt x="816" y="32"/>
                  </a:lnTo>
                  <a:lnTo>
                    <a:pt x="812" y="32"/>
                  </a:lnTo>
                  <a:lnTo>
                    <a:pt x="804" y="32"/>
                  </a:lnTo>
                  <a:lnTo>
                    <a:pt x="800" y="32"/>
                  </a:lnTo>
                  <a:lnTo>
                    <a:pt x="792" y="39"/>
                  </a:lnTo>
                  <a:lnTo>
                    <a:pt x="788" y="39"/>
                  </a:lnTo>
                  <a:lnTo>
                    <a:pt x="784" y="45"/>
                  </a:lnTo>
                  <a:lnTo>
                    <a:pt x="776" y="45"/>
                  </a:lnTo>
                  <a:lnTo>
                    <a:pt x="773" y="51"/>
                  </a:lnTo>
                  <a:lnTo>
                    <a:pt x="769" y="58"/>
                  </a:lnTo>
                  <a:lnTo>
                    <a:pt x="765" y="63"/>
                  </a:lnTo>
                  <a:lnTo>
                    <a:pt x="760" y="70"/>
                  </a:lnTo>
                  <a:lnTo>
                    <a:pt x="756" y="70"/>
                  </a:lnTo>
                  <a:lnTo>
                    <a:pt x="752" y="76"/>
                  </a:lnTo>
                  <a:lnTo>
                    <a:pt x="748" y="76"/>
                  </a:lnTo>
                  <a:lnTo>
                    <a:pt x="744" y="83"/>
                  </a:lnTo>
                  <a:lnTo>
                    <a:pt x="740" y="83"/>
                  </a:lnTo>
                  <a:lnTo>
                    <a:pt x="740" y="89"/>
                  </a:lnTo>
                  <a:lnTo>
                    <a:pt x="736" y="95"/>
                  </a:lnTo>
                  <a:lnTo>
                    <a:pt x="732" y="95"/>
                  </a:lnTo>
                  <a:lnTo>
                    <a:pt x="732" y="102"/>
                  </a:lnTo>
                  <a:lnTo>
                    <a:pt x="728" y="102"/>
                  </a:lnTo>
                  <a:lnTo>
                    <a:pt x="728" y="108"/>
                  </a:lnTo>
                  <a:lnTo>
                    <a:pt x="728" y="115"/>
                  </a:lnTo>
                  <a:lnTo>
                    <a:pt x="728" y="121"/>
                  </a:lnTo>
                  <a:lnTo>
                    <a:pt x="728" y="128"/>
                  </a:lnTo>
                  <a:lnTo>
                    <a:pt x="732" y="128"/>
                  </a:lnTo>
                  <a:lnTo>
                    <a:pt x="736" y="128"/>
                  </a:lnTo>
                  <a:lnTo>
                    <a:pt x="740" y="134"/>
                  </a:lnTo>
                  <a:lnTo>
                    <a:pt x="744" y="134"/>
                  </a:lnTo>
                  <a:lnTo>
                    <a:pt x="744" y="140"/>
                  </a:lnTo>
                  <a:lnTo>
                    <a:pt x="748" y="140"/>
                  </a:lnTo>
                  <a:lnTo>
                    <a:pt x="748" y="147"/>
                  </a:lnTo>
                  <a:lnTo>
                    <a:pt x="748" y="153"/>
                  </a:lnTo>
                  <a:lnTo>
                    <a:pt x="748" y="160"/>
                  </a:lnTo>
                  <a:lnTo>
                    <a:pt x="744" y="166"/>
                  </a:lnTo>
                  <a:lnTo>
                    <a:pt x="744" y="173"/>
                  </a:lnTo>
                  <a:lnTo>
                    <a:pt x="744" y="179"/>
                  </a:lnTo>
                  <a:lnTo>
                    <a:pt x="740" y="179"/>
                  </a:lnTo>
                  <a:lnTo>
                    <a:pt x="740" y="185"/>
                  </a:lnTo>
                  <a:lnTo>
                    <a:pt x="740" y="191"/>
                  </a:lnTo>
                  <a:lnTo>
                    <a:pt x="740" y="197"/>
                  </a:lnTo>
                  <a:lnTo>
                    <a:pt x="740" y="204"/>
                  </a:lnTo>
                  <a:lnTo>
                    <a:pt x="740" y="210"/>
                  </a:lnTo>
                  <a:lnTo>
                    <a:pt x="740" y="216"/>
                  </a:lnTo>
                  <a:lnTo>
                    <a:pt x="744" y="223"/>
                  </a:lnTo>
                  <a:lnTo>
                    <a:pt x="744" y="229"/>
                  </a:lnTo>
                  <a:lnTo>
                    <a:pt x="740" y="236"/>
                  </a:lnTo>
                  <a:lnTo>
                    <a:pt x="740" y="242"/>
                  </a:lnTo>
                  <a:lnTo>
                    <a:pt x="740" y="249"/>
                  </a:lnTo>
                  <a:lnTo>
                    <a:pt x="736" y="255"/>
                  </a:lnTo>
                  <a:lnTo>
                    <a:pt x="736" y="261"/>
                  </a:lnTo>
                  <a:lnTo>
                    <a:pt x="732" y="261"/>
                  </a:lnTo>
                  <a:lnTo>
                    <a:pt x="732" y="268"/>
                  </a:lnTo>
                  <a:lnTo>
                    <a:pt x="732" y="274"/>
                  </a:lnTo>
                  <a:lnTo>
                    <a:pt x="732" y="281"/>
                  </a:lnTo>
                  <a:lnTo>
                    <a:pt x="728" y="281"/>
                  </a:lnTo>
                  <a:lnTo>
                    <a:pt x="728" y="287"/>
                  </a:lnTo>
                  <a:lnTo>
                    <a:pt x="724" y="287"/>
                  </a:lnTo>
                  <a:lnTo>
                    <a:pt x="724" y="294"/>
                  </a:lnTo>
                  <a:lnTo>
                    <a:pt x="724" y="300"/>
                  </a:lnTo>
                  <a:lnTo>
                    <a:pt x="728" y="300"/>
                  </a:lnTo>
                  <a:lnTo>
                    <a:pt x="732" y="300"/>
                  </a:lnTo>
                  <a:lnTo>
                    <a:pt x="736" y="306"/>
                  </a:lnTo>
                  <a:lnTo>
                    <a:pt x="740" y="306"/>
                  </a:lnTo>
                  <a:lnTo>
                    <a:pt x="744" y="306"/>
                  </a:lnTo>
                  <a:lnTo>
                    <a:pt x="744" y="313"/>
                  </a:lnTo>
                  <a:lnTo>
                    <a:pt x="744" y="318"/>
                  </a:lnTo>
                  <a:lnTo>
                    <a:pt x="744" y="325"/>
                  </a:lnTo>
                  <a:lnTo>
                    <a:pt x="744" y="331"/>
                  </a:lnTo>
                  <a:lnTo>
                    <a:pt x="748" y="338"/>
                  </a:lnTo>
                  <a:lnTo>
                    <a:pt x="752" y="344"/>
                  </a:lnTo>
                  <a:lnTo>
                    <a:pt x="748" y="350"/>
                  </a:lnTo>
                  <a:lnTo>
                    <a:pt x="748" y="357"/>
                  </a:lnTo>
                  <a:lnTo>
                    <a:pt x="752" y="357"/>
                  </a:lnTo>
                  <a:lnTo>
                    <a:pt x="752" y="363"/>
                  </a:lnTo>
                  <a:lnTo>
                    <a:pt x="756" y="370"/>
                  </a:lnTo>
                  <a:lnTo>
                    <a:pt x="752" y="370"/>
                  </a:lnTo>
                  <a:lnTo>
                    <a:pt x="752" y="376"/>
                  </a:lnTo>
                  <a:lnTo>
                    <a:pt x="752" y="383"/>
                  </a:lnTo>
                  <a:lnTo>
                    <a:pt x="752" y="389"/>
                  </a:lnTo>
                  <a:lnTo>
                    <a:pt x="752" y="395"/>
                  </a:lnTo>
                  <a:lnTo>
                    <a:pt x="752" y="402"/>
                  </a:lnTo>
                  <a:lnTo>
                    <a:pt x="756" y="408"/>
                  </a:lnTo>
                  <a:lnTo>
                    <a:pt x="760" y="415"/>
                  </a:lnTo>
                  <a:lnTo>
                    <a:pt x="765" y="415"/>
                  </a:lnTo>
                  <a:lnTo>
                    <a:pt x="773" y="415"/>
                  </a:lnTo>
                  <a:lnTo>
                    <a:pt x="776" y="415"/>
                  </a:lnTo>
                  <a:lnTo>
                    <a:pt x="776" y="421"/>
                  </a:lnTo>
                  <a:lnTo>
                    <a:pt x="780" y="421"/>
                  </a:lnTo>
                  <a:lnTo>
                    <a:pt x="784" y="421"/>
                  </a:lnTo>
                  <a:lnTo>
                    <a:pt x="788" y="428"/>
                  </a:lnTo>
                  <a:lnTo>
                    <a:pt x="792" y="428"/>
                  </a:lnTo>
                  <a:lnTo>
                    <a:pt x="796" y="428"/>
                  </a:lnTo>
                  <a:lnTo>
                    <a:pt x="796" y="434"/>
                  </a:lnTo>
                  <a:lnTo>
                    <a:pt x="800" y="434"/>
                  </a:lnTo>
                  <a:lnTo>
                    <a:pt x="804" y="440"/>
                  </a:lnTo>
                  <a:lnTo>
                    <a:pt x="808" y="446"/>
                  </a:lnTo>
                  <a:lnTo>
                    <a:pt x="812" y="452"/>
                  </a:lnTo>
                  <a:lnTo>
                    <a:pt x="816" y="459"/>
                  </a:lnTo>
                  <a:lnTo>
                    <a:pt x="808" y="471"/>
                  </a:lnTo>
                  <a:lnTo>
                    <a:pt x="804" y="484"/>
                  </a:lnTo>
                  <a:lnTo>
                    <a:pt x="796" y="497"/>
                  </a:lnTo>
                  <a:lnTo>
                    <a:pt x="792" y="510"/>
                  </a:lnTo>
                  <a:lnTo>
                    <a:pt x="788" y="523"/>
                  </a:lnTo>
                  <a:lnTo>
                    <a:pt x="784" y="536"/>
                  </a:lnTo>
                  <a:lnTo>
                    <a:pt x="780" y="549"/>
                  </a:lnTo>
                  <a:lnTo>
                    <a:pt x="780" y="555"/>
                  </a:lnTo>
                  <a:lnTo>
                    <a:pt x="776" y="562"/>
                  </a:lnTo>
                  <a:lnTo>
                    <a:pt x="776" y="567"/>
                  </a:lnTo>
                  <a:lnTo>
                    <a:pt x="773" y="573"/>
                  </a:lnTo>
                  <a:lnTo>
                    <a:pt x="773" y="580"/>
                  </a:lnTo>
                  <a:lnTo>
                    <a:pt x="769" y="586"/>
                  </a:lnTo>
                  <a:lnTo>
                    <a:pt x="765" y="605"/>
                  </a:lnTo>
                  <a:lnTo>
                    <a:pt x="756" y="625"/>
                  </a:lnTo>
                  <a:lnTo>
                    <a:pt x="752" y="644"/>
                  </a:lnTo>
                  <a:lnTo>
                    <a:pt x="748" y="663"/>
                  </a:lnTo>
                  <a:lnTo>
                    <a:pt x="744" y="683"/>
                  </a:lnTo>
                  <a:lnTo>
                    <a:pt x="740" y="701"/>
                  </a:lnTo>
                  <a:lnTo>
                    <a:pt x="736" y="720"/>
                  </a:lnTo>
                  <a:lnTo>
                    <a:pt x="732" y="739"/>
                  </a:lnTo>
                  <a:lnTo>
                    <a:pt x="728" y="759"/>
                  </a:lnTo>
                  <a:lnTo>
                    <a:pt x="724" y="778"/>
                  </a:lnTo>
                  <a:lnTo>
                    <a:pt x="724" y="784"/>
                  </a:lnTo>
                  <a:lnTo>
                    <a:pt x="724" y="791"/>
                  </a:lnTo>
                  <a:lnTo>
                    <a:pt x="720" y="797"/>
                  </a:lnTo>
                  <a:lnTo>
                    <a:pt x="716" y="804"/>
                  </a:lnTo>
                  <a:lnTo>
                    <a:pt x="713" y="810"/>
                  </a:lnTo>
                  <a:lnTo>
                    <a:pt x="705" y="817"/>
                  </a:lnTo>
                  <a:lnTo>
                    <a:pt x="700" y="822"/>
                  </a:lnTo>
                  <a:lnTo>
                    <a:pt x="696" y="828"/>
                  </a:lnTo>
                  <a:lnTo>
                    <a:pt x="688" y="828"/>
                  </a:lnTo>
                  <a:lnTo>
                    <a:pt x="684" y="835"/>
                  </a:lnTo>
                  <a:lnTo>
                    <a:pt x="684" y="841"/>
                  </a:lnTo>
                  <a:lnTo>
                    <a:pt x="680" y="841"/>
                  </a:lnTo>
                  <a:lnTo>
                    <a:pt x="680" y="848"/>
                  </a:lnTo>
                  <a:lnTo>
                    <a:pt x="676" y="848"/>
                  </a:lnTo>
                  <a:lnTo>
                    <a:pt x="672" y="854"/>
                  </a:lnTo>
                  <a:lnTo>
                    <a:pt x="668" y="854"/>
                  </a:lnTo>
                  <a:lnTo>
                    <a:pt x="664" y="854"/>
                  </a:lnTo>
                  <a:lnTo>
                    <a:pt x="656" y="860"/>
                  </a:lnTo>
                  <a:lnTo>
                    <a:pt x="652" y="867"/>
                  </a:lnTo>
                  <a:lnTo>
                    <a:pt x="645" y="873"/>
                  </a:lnTo>
                  <a:lnTo>
                    <a:pt x="636" y="880"/>
                  </a:lnTo>
                  <a:lnTo>
                    <a:pt x="632" y="880"/>
                  </a:lnTo>
                  <a:lnTo>
                    <a:pt x="624" y="880"/>
                  </a:lnTo>
                  <a:lnTo>
                    <a:pt x="620" y="886"/>
                  </a:lnTo>
                  <a:lnTo>
                    <a:pt x="612" y="886"/>
                  </a:lnTo>
                  <a:lnTo>
                    <a:pt x="604" y="893"/>
                  </a:lnTo>
                  <a:lnTo>
                    <a:pt x="596" y="893"/>
                  </a:lnTo>
                  <a:lnTo>
                    <a:pt x="592" y="899"/>
                  </a:lnTo>
                  <a:lnTo>
                    <a:pt x="589" y="905"/>
                  </a:lnTo>
                  <a:lnTo>
                    <a:pt x="585" y="905"/>
                  </a:lnTo>
                  <a:lnTo>
                    <a:pt x="585" y="912"/>
                  </a:lnTo>
                  <a:lnTo>
                    <a:pt x="581" y="912"/>
                  </a:lnTo>
                  <a:lnTo>
                    <a:pt x="572" y="912"/>
                  </a:lnTo>
                  <a:lnTo>
                    <a:pt x="564" y="912"/>
                  </a:lnTo>
                  <a:lnTo>
                    <a:pt x="560" y="912"/>
                  </a:lnTo>
                  <a:lnTo>
                    <a:pt x="552" y="918"/>
                  </a:lnTo>
                  <a:lnTo>
                    <a:pt x="544" y="925"/>
                  </a:lnTo>
                  <a:lnTo>
                    <a:pt x="536" y="931"/>
                  </a:lnTo>
                  <a:lnTo>
                    <a:pt x="528" y="931"/>
                  </a:lnTo>
                  <a:lnTo>
                    <a:pt x="521" y="938"/>
                  </a:lnTo>
                  <a:lnTo>
                    <a:pt x="512" y="938"/>
                  </a:lnTo>
                  <a:lnTo>
                    <a:pt x="500" y="938"/>
                  </a:lnTo>
                  <a:lnTo>
                    <a:pt x="504" y="944"/>
                  </a:lnTo>
                  <a:lnTo>
                    <a:pt x="504" y="949"/>
                  </a:lnTo>
                  <a:lnTo>
                    <a:pt x="500" y="949"/>
                  </a:lnTo>
                  <a:lnTo>
                    <a:pt x="496" y="949"/>
                  </a:lnTo>
                  <a:lnTo>
                    <a:pt x="492" y="949"/>
                  </a:lnTo>
                  <a:lnTo>
                    <a:pt x="488" y="956"/>
                  </a:lnTo>
                  <a:lnTo>
                    <a:pt x="484" y="956"/>
                  </a:lnTo>
                  <a:lnTo>
                    <a:pt x="480" y="956"/>
                  </a:lnTo>
                  <a:lnTo>
                    <a:pt x="476" y="956"/>
                  </a:lnTo>
                  <a:lnTo>
                    <a:pt x="472" y="949"/>
                  </a:lnTo>
                  <a:lnTo>
                    <a:pt x="468" y="949"/>
                  </a:lnTo>
                  <a:lnTo>
                    <a:pt x="465" y="944"/>
                  </a:lnTo>
                  <a:lnTo>
                    <a:pt x="461" y="938"/>
                  </a:lnTo>
                  <a:lnTo>
                    <a:pt x="456" y="931"/>
                  </a:lnTo>
                  <a:lnTo>
                    <a:pt x="452" y="931"/>
                  </a:lnTo>
                  <a:lnTo>
                    <a:pt x="448" y="925"/>
                  </a:lnTo>
                  <a:lnTo>
                    <a:pt x="444" y="918"/>
                  </a:lnTo>
                  <a:lnTo>
                    <a:pt x="440" y="918"/>
                  </a:lnTo>
                  <a:lnTo>
                    <a:pt x="436" y="912"/>
                  </a:lnTo>
                  <a:lnTo>
                    <a:pt x="432" y="912"/>
                  </a:lnTo>
                  <a:lnTo>
                    <a:pt x="428" y="912"/>
                  </a:lnTo>
                  <a:lnTo>
                    <a:pt x="420" y="912"/>
                  </a:lnTo>
                  <a:lnTo>
                    <a:pt x="416" y="912"/>
                  </a:lnTo>
                  <a:lnTo>
                    <a:pt x="412" y="912"/>
                  </a:lnTo>
                  <a:lnTo>
                    <a:pt x="408" y="912"/>
                  </a:lnTo>
                  <a:lnTo>
                    <a:pt x="404" y="918"/>
                  </a:lnTo>
                  <a:lnTo>
                    <a:pt x="401" y="925"/>
                  </a:lnTo>
                  <a:lnTo>
                    <a:pt x="392" y="925"/>
                  </a:lnTo>
                  <a:lnTo>
                    <a:pt x="388" y="931"/>
                  </a:lnTo>
                  <a:lnTo>
                    <a:pt x="384" y="931"/>
                  </a:lnTo>
                  <a:lnTo>
                    <a:pt x="380" y="931"/>
                  </a:lnTo>
                  <a:lnTo>
                    <a:pt x="376" y="931"/>
                  </a:lnTo>
                  <a:lnTo>
                    <a:pt x="372" y="931"/>
                  </a:lnTo>
                  <a:lnTo>
                    <a:pt x="368" y="938"/>
                  </a:lnTo>
                  <a:lnTo>
                    <a:pt x="364" y="938"/>
                  </a:lnTo>
                  <a:lnTo>
                    <a:pt x="360" y="938"/>
                  </a:lnTo>
                  <a:lnTo>
                    <a:pt x="360" y="931"/>
                  </a:lnTo>
                  <a:lnTo>
                    <a:pt x="360" y="925"/>
                  </a:lnTo>
                  <a:lnTo>
                    <a:pt x="360" y="918"/>
                  </a:lnTo>
                  <a:lnTo>
                    <a:pt x="360" y="912"/>
                  </a:lnTo>
                  <a:lnTo>
                    <a:pt x="356" y="912"/>
                  </a:lnTo>
                  <a:lnTo>
                    <a:pt x="352" y="912"/>
                  </a:lnTo>
                  <a:lnTo>
                    <a:pt x="348" y="912"/>
                  </a:lnTo>
                  <a:lnTo>
                    <a:pt x="344" y="912"/>
                  </a:lnTo>
                  <a:lnTo>
                    <a:pt x="341" y="905"/>
                  </a:lnTo>
                  <a:lnTo>
                    <a:pt x="337" y="905"/>
                  </a:lnTo>
                  <a:lnTo>
                    <a:pt x="332" y="905"/>
                  </a:lnTo>
                  <a:lnTo>
                    <a:pt x="328" y="899"/>
                  </a:lnTo>
                  <a:lnTo>
                    <a:pt x="324" y="899"/>
                  </a:lnTo>
                  <a:lnTo>
                    <a:pt x="320" y="899"/>
                  </a:lnTo>
                  <a:lnTo>
                    <a:pt x="316" y="893"/>
                  </a:lnTo>
                  <a:lnTo>
                    <a:pt x="312" y="893"/>
                  </a:lnTo>
                  <a:lnTo>
                    <a:pt x="308" y="886"/>
                  </a:lnTo>
                  <a:lnTo>
                    <a:pt x="304" y="886"/>
                  </a:lnTo>
                  <a:lnTo>
                    <a:pt x="300" y="886"/>
                  </a:lnTo>
                  <a:lnTo>
                    <a:pt x="300" y="880"/>
                  </a:lnTo>
                  <a:lnTo>
                    <a:pt x="296" y="880"/>
                  </a:lnTo>
                  <a:lnTo>
                    <a:pt x="292" y="880"/>
                  </a:lnTo>
                  <a:lnTo>
                    <a:pt x="288" y="873"/>
                  </a:lnTo>
                  <a:lnTo>
                    <a:pt x="284" y="860"/>
                  </a:lnTo>
                  <a:lnTo>
                    <a:pt x="284" y="848"/>
                  </a:lnTo>
                  <a:lnTo>
                    <a:pt x="284" y="841"/>
                  </a:lnTo>
                  <a:lnTo>
                    <a:pt x="284" y="828"/>
                  </a:lnTo>
                  <a:lnTo>
                    <a:pt x="284" y="822"/>
                  </a:lnTo>
                  <a:lnTo>
                    <a:pt x="284" y="817"/>
                  </a:lnTo>
                  <a:lnTo>
                    <a:pt x="284" y="804"/>
                  </a:lnTo>
                  <a:lnTo>
                    <a:pt x="284" y="797"/>
                  </a:lnTo>
                  <a:lnTo>
                    <a:pt x="284" y="784"/>
                  </a:lnTo>
                  <a:lnTo>
                    <a:pt x="280" y="772"/>
                  </a:lnTo>
                  <a:lnTo>
                    <a:pt x="277" y="759"/>
                  </a:lnTo>
                  <a:lnTo>
                    <a:pt x="277" y="739"/>
                  </a:lnTo>
                  <a:lnTo>
                    <a:pt x="277" y="720"/>
                  </a:lnTo>
                  <a:lnTo>
                    <a:pt x="272" y="701"/>
                  </a:lnTo>
                  <a:lnTo>
                    <a:pt x="272" y="683"/>
                  </a:lnTo>
                  <a:lnTo>
                    <a:pt x="272" y="657"/>
                  </a:lnTo>
                  <a:lnTo>
                    <a:pt x="272" y="638"/>
                  </a:lnTo>
                  <a:lnTo>
                    <a:pt x="272" y="618"/>
                  </a:lnTo>
                  <a:lnTo>
                    <a:pt x="268" y="599"/>
                  </a:lnTo>
                  <a:lnTo>
                    <a:pt x="264" y="586"/>
                  </a:lnTo>
                  <a:lnTo>
                    <a:pt x="264" y="573"/>
                  </a:lnTo>
                  <a:lnTo>
                    <a:pt x="264" y="567"/>
                  </a:lnTo>
                  <a:lnTo>
                    <a:pt x="260" y="562"/>
                  </a:lnTo>
                  <a:lnTo>
                    <a:pt x="260" y="555"/>
                  </a:lnTo>
                  <a:lnTo>
                    <a:pt x="260" y="549"/>
                  </a:lnTo>
                  <a:lnTo>
                    <a:pt x="256" y="536"/>
                  </a:lnTo>
                  <a:lnTo>
                    <a:pt x="256" y="529"/>
                  </a:lnTo>
                  <a:lnTo>
                    <a:pt x="256" y="523"/>
                  </a:lnTo>
                  <a:lnTo>
                    <a:pt x="252" y="516"/>
                  </a:lnTo>
                  <a:lnTo>
                    <a:pt x="252" y="510"/>
                  </a:lnTo>
                  <a:lnTo>
                    <a:pt x="252" y="504"/>
                  </a:lnTo>
                  <a:lnTo>
                    <a:pt x="248" y="497"/>
                  </a:lnTo>
                  <a:lnTo>
                    <a:pt x="248" y="491"/>
                  </a:lnTo>
                  <a:lnTo>
                    <a:pt x="248" y="484"/>
                  </a:lnTo>
                  <a:lnTo>
                    <a:pt x="244" y="478"/>
                  </a:lnTo>
                  <a:lnTo>
                    <a:pt x="244" y="471"/>
                  </a:lnTo>
                  <a:lnTo>
                    <a:pt x="244" y="465"/>
                  </a:lnTo>
                  <a:lnTo>
                    <a:pt x="240" y="459"/>
                  </a:lnTo>
                  <a:lnTo>
                    <a:pt x="240" y="452"/>
                  </a:lnTo>
                  <a:lnTo>
                    <a:pt x="240" y="440"/>
                  </a:lnTo>
                  <a:lnTo>
                    <a:pt x="240" y="434"/>
                  </a:lnTo>
                  <a:lnTo>
                    <a:pt x="236" y="428"/>
                  </a:lnTo>
                  <a:lnTo>
                    <a:pt x="236" y="421"/>
                  </a:lnTo>
                  <a:lnTo>
                    <a:pt x="232" y="415"/>
                  </a:lnTo>
                  <a:lnTo>
                    <a:pt x="228" y="408"/>
                  </a:lnTo>
                  <a:lnTo>
                    <a:pt x="228" y="395"/>
                  </a:lnTo>
                  <a:lnTo>
                    <a:pt x="228" y="389"/>
                  </a:lnTo>
                  <a:lnTo>
                    <a:pt x="224" y="383"/>
                  </a:lnTo>
                  <a:lnTo>
                    <a:pt x="224" y="376"/>
                  </a:lnTo>
                  <a:lnTo>
                    <a:pt x="228" y="370"/>
                  </a:lnTo>
                  <a:lnTo>
                    <a:pt x="232" y="370"/>
                  </a:lnTo>
                  <a:lnTo>
                    <a:pt x="236" y="370"/>
                  </a:lnTo>
                  <a:lnTo>
                    <a:pt x="240" y="363"/>
                  </a:lnTo>
                  <a:lnTo>
                    <a:pt x="244" y="363"/>
                  </a:lnTo>
                  <a:lnTo>
                    <a:pt x="248" y="363"/>
                  </a:lnTo>
                  <a:lnTo>
                    <a:pt x="252" y="357"/>
                  </a:lnTo>
                  <a:lnTo>
                    <a:pt x="256" y="357"/>
                  </a:lnTo>
                  <a:lnTo>
                    <a:pt x="260" y="363"/>
                  </a:lnTo>
                  <a:lnTo>
                    <a:pt x="264" y="357"/>
                  </a:lnTo>
                  <a:lnTo>
                    <a:pt x="268" y="357"/>
                  </a:lnTo>
                  <a:lnTo>
                    <a:pt x="268" y="350"/>
                  </a:lnTo>
                  <a:lnTo>
                    <a:pt x="272" y="350"/>
                  </a:lnTo>
                  <a:lnTo>
                    <a:pt x="272" y="344"/>
                  </a:lnTo>
                  <a:lnTo>
                    <a:pt x="272" y="338"/>
                  </a:lnTo>
                  <a:lnTo>
                    <a:pt x="272" y="331"/>
                  </a:lnTo>
                  <a:lnTo>
                    <a:pt x="272" y="325"/>
                  </a:lnTo>
                  <a:lnTo>
                    <a:pt x="272" y="318"/>
                  </a:lnTo>
                  <a:lnTo>
                    <a:pt x="272" y="313"/>
                  </a:lnTo>
                  <a:lnTo>
                    <a:pt x="277" y="313"/>
                  </a:lnTo>
                  <a:lnTo>
                    <a:pt x="277" y="306"/>
                  </a:lnTo>
                  <a:lnTo>
                    <a:pt x="277" y="300"/>
                  </a:lnTo>
                  <a:lnTo>
                    <a:pt x="272" y="300"/>
                  </a:lnTo>
                  <a:lnTo>
                    <a:pt x="272" y="294"/>
                  </a:lnTo>
                  <a:lnTo>
                    <a:pt x="277" y="294"/>
                  </a:lnTo>
                  <a:lnTo>
                    <a:pt x="277" y="287"/>
                  </a:lnTo>
                  <a:lnTo>
                    <a:pt x="280" y="287"/>
                  </a:lnTo>
                  <a:lnTo>
                    <a:pt x="280" y="281"/>
                  </a:lnTo>
                  <a:lnTo>
                    <a:pt x="280" y="274"/>
                  </a:lnTo>
                  <a:lnTo>
                    <a:pt x="280" y="268"/>
                  </a:lnTo>
                  <a:lnTo>
                    <a:pt x="280" y="261"/>
                  </a:lnTo>
                  <a:lnTo>
                    <a:pt x="284" y="261"/>
                  </a:lnTo>
                  <a:lnTo>
                    <a:pt x="284" y="255"/>
                  </a:lnTo>
                  <a:lnTo>
                    <a:pt x="288" y="255"/>
                  </a:lnTo>
                  <a:lnTo>
                    <a:pt x="292" y="255"/>
                  </a:lnTo>
                  <a:lnTo>
                    <a:pt x="296" y="255"/>
                  </a:lnTo>
                  <a:lnTo>
                    <a:pt x="300" y="255"/>
                  </a:lnTo>
                  <a:lnTo>
                    <a:pt x="300" y="249"/>
                  </a:lnTo>
                  <a:lnTo>
                    <a:pt x="300" y="242"/>
                  </a:lnTo>
                  <a:lnTo>
                    <a:pt x="296" y="242"/>
                  </a:lnTo>
                  <a:lnTo>
                    <a:pt x="296" y="236"/>
                  </a:lnTo>
                  <a:lnTo>
                    <a:pt x="296" y="229"/>
                  </a:lnTo>
                  <a:lnTo>
                    <a:pt x="292" y="229"/>
                  </a:lnTo>
                  <a:lnTo>
                    <a:pt x="292" y="223"/>
                  </a:lnTo>
                  <a:lnTo>
                    <a:pt x="292" y="216"/>
                  </a:lnTo>
                  <a:lnTo>
                    <a:pt x="288" y="216"/>
                  </a:lnTo>
                  <a:lnTo>
                    <a:pt x="288" y="210"/>
                  </a:lnTo>
                  <a:lnTo>
                    <a:pt x="284" y="204"/>
                  </a:lnTo>
                  <a:lnTo>
                    <a:pt x="284" y="197"/>
                  </a:lnTo>
                  <a:lnTo>
                    <a:pt x="284" y="191"/>
                  </a:lnTo>
                  <a:lnTo>
                    <a:pt x="288" y="191"/>
                  </a:lnTo>
                  <a:lnTo>
                    <a:pt x="292" y="179"/>
                  </a:lnTo>
                  <a:lnTo>
                    <a:pt x="292" y="173"/>
                  </a:lnTo>
                  <a:lnTo>
                    <a:pt x="292" y="166"/>
                  </a:lnTo>
                  <a:lnTo>
                    <a:pt x="292" y="160"/>
                  </a:lnTo>
                  <a:lnTo>
                    <a:pt x="292" y="153"/>
                  </a:lnTo>
                  <a:lnTo>
                    <a:pt x="292" y="147"/>
                  </a:lnTo>
                  <a:lnTo>
                    <a:pt x="292" y="140"/>
                  </a:lnTo>
                  <a:lnTo>
                    <a:pt x="296" y="134"/>
                  </a:lnTo>
                  <a:lnTo>
                    <a:pt x="296" y="128"/>
                  </a:lnTo>
                  <a:lnTo>
                    <a:pt x="300" y="121"/>
                  </a:lnTo>
                  <a:lnTo>
                    <a:pt x="304" y="121"/>
                  </a:lnTo>
                  <a:lnTo>
                    <a:pt x="308" y="121"/>
                  </a:lnTo>
                  <a:lnTo>
                    <a:pt x="308" y="115"/>
                  </a:lnTo>
                  <a:lnTo>
                    <a:pt x="312" y="115"/>
                  </a:lnTo>
                  <a:lnTo>
                    <a:pt x="312" y="108"/>
                  </a:lnTo>
                  <a:lnTo>
                    <a:pt x="312" y="102"/>
                  </a:lnTo>
                  <a:lnTo>
                    <a:pt x="312" y="95"/>
                  </a:lnTo>
                  <a:lnTo>
                    <a:pt x="308" y="89"/>
                  </a:lnTo>
                  <a:lnTo>
                    <a:pt x="308" y="83"/>
                  </a:lnTo>
                  <a:lnTo>
                    <a:pt x="304" y="83"/>
                  </a:lnTo>
                  <a:lnTo>
                    <a:pt x="304" y="76"/>
                  </a:lnTo>
                  <a:lnTo>
                    <a:pt x="300" y="70"/>
                  </a:lnTo>
                  <a:lnTo>
                    <a:pt x="300" y="63"/>
                  </a:lnTo>
                  <a:lnTo>
                    <a:pt x="292" y="51"/>
                  </a:lnTo>
                  <a:lnTo>
                    <a:pt x="280" y="39"/>
                  </a:lnTo>
                  <a:lnTo>
                    <a:pt x="268" y="26"/>
                  </a:lnTo>
                  <a:lnTo>
                    <a:pt x="256" y="19"/>
                  </a:lnTo>
                  <a:lnTo>
                    <a:pt x="244" y="13"/>
                  </a:lnTo>
                  <a:lnTo>
                    <a:pt x="228" y="6"/>
                  </a:lnTo>
                  <a:lnTo>
                    <a:pt x="217" y="0"/>
                  </a:lnTo>
                  <a:lnTo>
                    <a:pt x="204" y="0"/>
                  </a:lnTo>
                  <a:lnTo>
                    <a:pt x="192" y="0"/>
                  </a:lnTo>
                  <a:lnTo>
                    <a:pt x="180" y="0"/>
                  </a:lnTo>
                  <a:lnTo>
                    <a:pt x="153" y="26"/>
                  </a:lnTo>
                  <a:lnTo>
                    <a:pt x="132" y="45"/>
                  </a:lnTo>
                  <a:lnTo>
                    <a:pt x="120" y="76"/>
                  </a:lnTo>
                  <a:lnTo>
                    <a:pt x="112" y="102"/>
                  </a:lnTo>
                  <a:lnTo>
                    <a:pt x="104" y="134"/>
                  </a:lnTo>
                  <a:lnTo>
                    <a:pt x="104" y="160"/>
                  </a:lnTo>
                  <a:lnTo>
                    <a:pt x="104" y="185"/>
                  </a:lnTo>
                  <a:lnTo>
                    <a:pt x="104" y="210"/>
                  </a:lnTo>
                  <a:lnTo>
                    <a:pt x="104" y="229"/>
                  </a:lnTo>
                  <a:lnTo>
                    <a:pt x="104" y="236"/>
                  </a:lnTo>
                  <a:lnTo>
                    <a:pt x="108" y="242"/>
                  </a:lnTo>
                  <a:lnTo>
                    <a:pt x="112" y="249"/>
                  </a:lnTo>
                  <a:lnTo>
                    <a:pt x="116" y="261"/>
                  </a:lnTo>
                  <a:lnTo>
                    <a:pt x="116" y="268"/>
                  </a:lnTo>
                  <a:lnTo>
                    <a:pt x="116" y="274"/>
                  </a:lnTo>
                  <a:lnTo>
                    <a:pt x="120" y="281"/>
                  </a:lnTo>
                  <a:lnTo>
                    <a:pt x="120" y="287"/>
                  </a:lnTo>
                  <a:lnTo>
                    <a:pt x="120" y="294"/>
                  </a:lnTo>
                  <a:lnTo>
                    <a:pt x="124" y="300"/>
                  </a:lnTo>
                  <a:lnTo>
                    <a:pt x="124" y="306"/>
                  </a:lnTo>
                  <a:lnTo>
                    <a:pt x="124" y="313"/>
                  </a:lnTo>
                  <a:lnTo>
                    <a:pt x="128" y="313"/>
                  </a:lnTo>
                  <a:lnTo>
                    <a:pt x="128" y="318"/>
                  </a:lnTo>
                  <a:lnTo>
                    <a:pt x="132" y="318"/>
                  </a:lnTo>
                  <a:lnTo>
                    <a:pt x="132" y="325"/>
                  </a:lnTo>
                  <a:lnTo>
                    <a:pt x="132" y="331"/>
                  </a:lnTo>
                  <a:lnTo>
                    <a:pt x="132" y="338"/>
                  </a:lnTo>
                  <a:lnTo>
                    <a:pt x="128" y="338"/>
                  </a:lnTo>
                  <a:lnTo>
                    <a:pt x="124" y="344"/>
                  </a:lnTo>
                  <a:lnTo>
                    <a:pt x="120" y="344"/>
                  </a:lnTo>
                  <a:lnTo>
                    <a:pt x="120" y="350"/>
                  </a:lnTo>
                  <a:lnTo>
                    <a:pt x="116" y="357"/>
                  </a:lnTo>
                  <a:lnTo>
                    <a:pt x="112" y="363"/>
                  </a:lnTo>
                  <a:lnTo>
                    <a:pt x="104" y="370"/>
                  </a:lnTo>
                  <a:lnTo>
                    <a:pt x="96" y="376"/>
                  </a:lnTo>
                  <a:lnTo>
                    <a:pt x="88" y="383"/>
                  </a:lnTo>
                  <a:lnTo>
                    <a:pt x="80" y="389"/>
                  </a:lnTo>
                  <a:lnTo>
                    <a:pt x="76" y="395"/>
                  </a:lnTo>
                  <a:lnTo>
                    <a:pt x="68" y="408"/>
                  </a:lnTo>
                  <a:lnTo>
                    <a:pt x="64" y="415"/>
                  </a:lnTo>
                  <a:lnTo>
                    <a:pt x="60" y="428"/>
                  </a:lnTo>
                  <a:lnTo>
                    <a:pt x="52" y="434"/>
                  </a:lnTo>
                  <a:lnTo>
                    <a:pt x="52" y="440"/>
                  </a:lnTo>
                  <a:lnTo>
                    <a:pt x="48" y="446"/>
                  </a:lnTo>
                  <a:lnTo>
                    <a:pt x="40" y="459"/>
                  </a:lnTo>
                  <a:lnTo>
                    <a:pt x="36" y="471"/>
                  </a:lnTo>
                  <a:lnTo>
                    <a:pt x="32" y="491"/>
                  </a:lnTo>
                  <a:lnTo>
                    <a:pt x="24" y="516"/>
                  </a:lnTo>
                  <a:lnTo>
                    <a:pt x="16" y="542"/>
                  </a:lnTo>
                  <a:lnTo>
                    <a:pt x="12" y="573"/>
                  </a:lnTo>
                  <a:lnTo>
                    <a:pt x="8" y="612"/>
                  </a:lnTo>
                  <a:lnTo>
                    <a:pt x="4" y="638"/>
                  </a:lnTo>
                  <a:lnTo>
                    <a:pt x="0" y="670"/>
                  </a:lnTo>
                  <a:lnTo>
                    <a:pt x="0" y="694"/>
                  </a:lnTo>
                  <a:lnTo>
                    <a:pt x="0" y="727"/>
                  </a:lnTo>
                  <a:lnTo>
                    <a:pt x="0" y="752"/>
                  </a:lnTo>
                  <a:lnTo>
                    <a:pt x="0" y="778"/>
                  </a:lnTo>
                  <a:lnTo>
                    <a:pt x="4" y="804"/>
                  </a:lnTo>
                  <a:lnTo>
                    <a:pt x="4" y="828"/>
                  </a:lnTo>
                  <a:lnTo>
                    <a:pt x="8" y="854"/>
                  </a:lnTo>
                  <a:lnTo>
                    <a:pt x="12" y="880"/>
                  </a:lnTo>
                  <a:lnTo>
                    <a:pt x="12" y="886"/>
                  </a:lnTo>
                  <a:lnTo>
                    <a:pt x="12" y="893"/>
                  </a:lnTo>
                  <a:lnTo>
                    <a:pt x="12" y="899"/>
                  </a:lnTo>
                  <a:lnTo>
                    <a:pt x="12" y="905"/>
                  </a:lnTo>
                  <a:lnTo>
                    <a:pt x="12" y="912"/>
                  </a:lnTo>
                  <a:lnTo>
                    <a:pt x="16" y="918"/>
                  </a:lnTo>
                  <a:lnTo>
                    <a:pt x="16" y="925"/>
                  </a:lnTo>
                  <a:lnTo>
                    <a:pt x="16" y="931"/>
                  </a:lnTo>
                  <a:lnTo>
                    <a:pt x="16" y="938"/>
                  </a:lnTo>
                  <a:lnTo>
                    <a:pt x="16" y="944"/>
                  </a:lnTo>
                  <a:lnTo>
                    <a:pt x="16" y="949"/>
                  </a:lnTo>
                  <a:lnTo>
                    <a:pt x="16" y="956"/>
                  </a:lnTo>
                  <a:lnTo>
                    <a:pt x="16" y="962"/>
                  </a:lnTo>
                  <a:lnTo>
                    <a:pt x="16" y="969"/>
                  </a:lnTo>
                  <a:lnTo>
                    <a:pt x="20" y="975"/>
                  </a:lnTo>
                  <a:lnTo>
                    <a:pt x="20" y="982"/>
                  </a:lnTo>
                  <a:lnTo>
                    <a:pt x="20" y="988"/>
                  </a:lnTo>
                  <a:lnTo>
                    <a:pt x="20" y="994"/>
                  </a:lnTo>
                  <a:lnTo>
                    <a:pt x="24" y="994"/>
                  </a:lnTo>
                  <a:lnTo>
                    <a:pt x="24" y="1001"/>
                  </a:lnTo>
                  <a:lnTo>
                    <a:pt x="20" y="1007"/>
                  </a:lnTo>
                  <a:lnTo>
                    <a:pt x="24" y="1007"/>
                  </a:lnTo>
                  <a:lnTo>
                    <a:pt x="24" y="1014"/>
                  </a:lnTo>
                  <a:lnTo>
                    <a:pt x="24" y="1039"/>
                  </a:lnTo>
                  <a:lnTo>
                    <a:pt x="29" y="1059"/>
                  </a:lnTo>
                  <a:lnTo>
                    <a:pt x="29" y="1070"/>
                  </a:lnTo>
                  <a:lnTo>
                    <a:pt x="29" y="1090"/>
                  </a:lnTo>
                  <a:lnTo>
                    <a:pt x="29" y="1109"/>
                  </a:lnTo>
                  <a:lnTo>
                    <a:pt x="29" y="1122"/>
                  </a:lnTo>
                  <a:lnTo>
                    <a:pt x="29" y="1141"/>
                  </a:lnTo>
                  <a:lnTo>
                    <a:pt x="29" y="1154"/>
                  </a:lnTo>
                  <a:lnTo>
                    <a:pt x="29" y="1173"/>
                  </a:lnTo>
                  <a:lnTo>
                    <a:pt x="29" y="1193"/>
                  </a:lnTo>
                  <a:lnTo>
                    <a:pt x="29" y="1198"/>
                  </a:lnTo>
                  <a:lnTo>
                    <a:pt x="24" y="1198"/>
                  </a:lnTo>
                  <a:lnTo>
                    <a:pt x="29" y="1198"/>
                  </a:lnTo>
                  <a:lnTo>
                    <a:pt x="29" y="1204"/>
                  </a:lnTo>
                  <a:lnTo>
                    <a:pt x="29" y="1211"/>
                  </a:lnTo>
                  <a:lnTo>
                    <a:pt x="29" y="1217"/>
                  </a:lnTo>
                  <a:lnTo>
                    <a:pt x="29" y="1224"/>
                  </a:lnTo>
                  <a:lnTo>
                    <a:pt x="29" y="1230"/>
                  </a:lnTo>
                  <a:lnTo>
                    <a:pt x="29" y="1237"/>
                  </a:lnTo>
                  <a:lnTo>
                    <a:pt x="29" y="1243"/>
                  </a:lnTo>
                  <a:lnTo>
                    <a:pt x="29" y="1249"/>
                  </a:lnTo>
                  <a:lnTo>
                    <a:pt x="24" y="1256"/>
                  </a:lnTo>
                  <a:lnTo>
                    <a:pt x="24" y="1269"/>
                  </a:lnTo>
                  <a:lnTo>
                    <a:pt x="24" y="1282"/>
                  </a:lnTo>
                  <a:lnTo>
                    <a:pt x="20" y="1288"/>
                  </a:lnTo>
                  <a:lnTo>
                    <a:pt x="20" y="1294"/>
                  </a:lnTo>
                  <a:lnTo>
                    <a:pt x="20" y="1301"/>
                  </a:lnTo>
                  <a:lnTo>
                    <a:pt x="20" y="1307"/>
                  </a:lnTo>
                  <a:lnTo>
                    <a:pt x="20" y="1314"/>
                  </a:lnTo>
                  <a:lnTo>
                    <a:pt x="20" y="1326"/>
                  </a:lnTo>
                  <a:lnTo>
                    <a:pt x="20" y="1332"/>
                  </a:lnTo>
                  <a:lnTo>
                    <a:pt x="20" y="1338"/>
                  </a:lnTo>
                  <a:lnTo>
                    <a:pt x="20" y="1345"/>
                  </a:lnTo>
                  <a:lnTo>
                    <a:pt x="16" y="1351"/>
                  </a:lnTo>
                  <a:lnTo>
                    <a:pt x="16" y="1358"/>
                  </a:lnTo>
                  <a:lnTo>
                    <a:pt x="16" y="1364"/>
                  </a:lnTo>
                  <a:lnTo>
                    <a:pt x="16" y="1377"/>
                  </a:lnTo>
                  <a:lnTo>
                    <a:pt x="16" y="1383"/>
                  </a:lnTo>
                  <a:lnTo>
                    <a:pt x="16" y="1390"/>
                  </a:lnTo>
                  <a:lnTo>
                    <a:pt x="20" y="1390"/>
                  </a:lnTo>
                  <a:lnTo>
                    <a:pt x="20" y="1396"/>
                  </a:lnTo>
                  <a:lnTo>
                    <a:pt x="24" y="1396"/>
                  </a:lnTo>
                  <a:lnTo>
                    <a:pt x="24" y="1403"/>
                  </a:lnTo>
                  <a:lnTo>
                    <a:pt x="29" y="1403"/>
                  </a:lnTo>
                  <a:lnTo>
                    <a:pt x="32" y="1403"/>
                  </a:lnTo>
                  <a:lnTo>
                    <a:pt x="36" y="1409"/>
                  </a:lnTo>
                  <a:lnTo>
                    <a:pt x="40" y="1409"/>
                  </a:lnTo>
                  <a:lnTo>
                    <a:pt x="44" y="1409"/>
                  </a:lnTo>
                  <a:lnTo>
                    <a:pt x="48" y="1416"/>
                  </a:lnTo>
                  <a:lnTo>
                    <a:pt x="52" y="1416"/>
                  </a:lnTo>
                  <a:lnTo>
                    <a:pt x="56" y="1422"/>
                  </a:lnTo>
                  <a:lnTo>
                    <a:pt x="60" y="1422"/>
                  </a:lnTo>
                  <a:lnTo>
                    <a:pt x="60" y="1428"/>
                  </a:lnTo>
                  <a:lnTo>
                    <a:pt x="60" y="1435"/>
                  </a:lnTo>
                  <a:lnTo>
                    <a:pt x="60" y="1447"/>
                  </a:lnTo>
                  <a:lnTo>
                    <a:pt x="60" y="1453"/>
                  </a:lnTo>
                  <a:lnTo>
                    <a:pt x="60" y="1466"/>
                  </a:lnTo>
                  <a:lnTo>
                    <a:pt x="64" y="1479"/>
                  </a:lnTo>
                  <a:lnTo>
                    <a:pt x="64" y="1485"/>
                  </a:lnTo>
                  <a:lnTo>
                    <a:pt x="64" y="1498"/>
                  </a:lnTo>
                  <a:lnTo>
                    <a:pt x="64" y="1504"/>
                  </a:lnTo>
                  <a:lnTo>
                    <a:pt x="64" y="1517"/>
                  </a:lnTo>
                  <a:lnTo>
                    <a:pt x="68" y="1517"/>
                  </a:lnTo>
                  <a:lnTo>
                    <a:pt x="68" y="1524"/>
                  </a:lnTo>
                  <a:lnTo>
                    <a:pt x="68" y="1530"/>
                  </a:lnTo>
                  <a:lnTo>
                    <a:pt x="68" y="1537"/>
                  </a:lnTo>
                  <a:lnTo>
                    <a:pt x="64" y="1543"/>
                  </a:lnTo>
                  <a:lnTo>
                    <a:pt x="68" y="1549"/>
                  </a:lnTo>
                  <a:lnTo>
                    <a:pt x="68" y="1556"/>
                  </a:lnTo>
                  <a:lnTo>
                    <a:pt x="68" y="1562"/>
                  </a:lnTo>
                  <a:lnTo>
                    <a:pt x="68" y="1569"/>
                  </a:lnTo>
                  <a:lnTo>
                    <a:pt x="68" y="1574"/>
                  </a:lnTo>
                  <a:lnTo>
                    <a:pt x="68" y="1581"/>
                  </a:lnTo>
                  <a:lnTo>
                    <a:pt x="64" y="1587"/>
                  </a:lnTo>
                  <a:lnTo>
                    <a:pt x="60" y="1587"/>
                  </a:lnTo>
                  <a:lnTo>
                    <a:pt x="56" y="1593"/>
                  </a:lnTo>
                  <a:lnTo>
                    <a:pt x="48" y="1593"/>
                  </a:lnTo>
                  <a:lnTo>
                    <a:pt x="44" y="1600"/>
                  </a:lnTo>
                  <a:lnTo>
                    <a:pt x="40" y="1600"/>
                  </a:lnTo>
                  <a:lnTo>
                    <a:pt x="36" y="1600"/>
                  </a:lnTo>
                  <a:lnTo>
                    <a:pt x="32" y="1600"/>
                  </a:lnTo>
                  <a:lnTo>
                    <a:pt x="29" y="1626"/>
                  </a:lnTo>
                  <a:lnTo>
                    <a:pt x="508" y="1626"/>
                  </a:lnTo>
                  <a:lnTo>
                    <a:pt x="516" y="1600"/>
                  </a:lnTo>
                  <a:lnTo>
                    <a:pt x="244" y="1600"/>
                  </a:lnTo>
                  <a:lnTo>
                    <a:pt x="244" y="1581"/>
                  </a:lnTo>
                  <a:lnTo>
                    <a:pt x="244" y="1569"/>
                  </a:lnTo>
                  <a:lnTo>
                    <a:pt x="248" y="1549"/>
                  </a:lnTo>
                  <a:lnTo>
                    <a:pt x="248" y="1530"/>
                  </a:lnTo>
                  <a:lnTo>
                    <a:pt x="252" y="1517"/>
                  </a:lnTo>
                  <a:lnTo>
                    <a:pt x="252" y="1498"/>
                  </a:lnTo>
                  <a:lnTo>
                    <a:pt x="252" y="1479"/>
                  </a:lnTo>
                  <a:lnTo>
                    <a:pt x="256" y="1466"/>
                  </a:lnTo>
                  <a:lnTo>
                    <a:pt x="256" y="1447"/>
                  </a:lnTo>
                  <a:lnTo>
                    <a:pt x="260" y="1435"/>
                  </a:lnTo>
                  <a:lnTo>
                    <a:pt x="264" y="1435"/>
                  </a:lnTo>
                  <a:lnTo>
                    <a:pt x="264" y="1428"/>
                  </a:lnTo>
                  <a:lnTo>
                    <a:pt x="268" y="1428"/>
                  </a:lnTo>
                  <a:lnTo>
                    <a:pt x="272" y="1428"/>
                  </a:lnTo>
                  <a:lnTo>
                    <a:pt x="272" y="1422"/>
                  </a:lnTo>
                  <a:lnTo>
                    <a:pt x="277" y="1422"/>
                  </a:lnTo>
                  <a:lnTo>
                    <a:pt x="280" y="1422"/>
                  </a:lnTo>
                  <a:lnTo>
                    <a:pt x="284" y="1416"/>
                  </a:lnTo>
                  <a:lnTo>
                    <a:pt x="284" y="1403"/>
                  </a:lnTo>
                  <a:lnTo>
                    <a:pt x="280" y="1390"/>
                  </a:lnTo>
                  <a:lnTo>
                    <a:pt x="280" y="1383"/>
                  </a:lnTo>
                  <a:lnTo>
                    <a:pt x="280" y="1377"/>
                  </a:lnTo>
                  <a:lnTo>
                    <a:pt x="284" y="1364"/>
                  </a:lnTo>
                  <a:lnTo>
                    <a:pt x="284" y="1358"/>
                  </a:lnTo>
                  <a:lnTo>
                    <a:pt x="284" y="1351"/>
                  </a:lnTo>
                  <a:lnTo>
                    <a:pt x="284" y="1338"/>
                  </a:lnTo>
                  <a:lnTo>
                    <a:pt x="284" y="1326"/>
                  </a:lnTo>
                  <a:lnTo>
                    <a:pt x="284" y="1314"/>
                  </a:lnTo>
                  <a:lnTo>
                    <a:pt x="288" y="1314"/>
                  </a:lnTo>
                  <a:lnTo>
                    <a:pt x="288" y="1288"/>
                  </a:lnTo>
                  <a:lnTo>
                    <a:pt x="288" y="1269"/>
                  </a:lnTo>
                  <a:lnTo>
                    <a:pt x="284" y="1249"/>
                  </a:lnTo>
                  <a:lnTo>
                    <a:pt x="284" y="1224"/>
                  </a:lnTo>
                  <a:lnTo>
                    <a:pt x="284" y="1204"/>
                  </a:lnTo>
                  <a:lnTo>
                    <a:pt x="284" y="1180"/>
                  </a:lnTo>
                  <a:lnTo>
                    <a:pt x="284" y="1161"/>
                  </a:lnTo>
                  <a:lnTo>
                    <a:pt x="284" y="1135"/>
                  </a:lnTo>
                  <a:lnTo>
                    <a:pt x="284" y="1109"/>
                  </a:lnTo>
                  <a:lnTo>
                    <a:pt x="284" y="1083"/>
                  </a:lnTo>
                  <a:lnTo>
                    <a:pt x="292" y="1083"/>
                  </a:lnTo>
                  <a:lnTo>
                    <a:pt x="296" y="1083"/>
                  </a:lnTo>
                  <a:lnTo>
                    <a:pt x="300" y="1083"/>
                  </a:lnTo>
                  <a:lnTo>
                    <a:pt x="304" y="1083"/>
                  </a:lnTo>
                  <a:lnTo>
                    <a:pt x="308" y="1090"/>
                  </a:lnTo>
                  <a:lnTo>
                    <a:pt x="312" y="1090"/>
                  </a:lnTo>
                  <a:lnTo>
                    <a:pt x="316" y="1090"/>
                  </a:lnTo>
                  <a:lnTo>
                    <a:pt x="320" y="1096"/>
                  </a:lnTo>
                  <a:lnTo>
                    <a:pt x="324" y="1096"/>
                  </a:lnTo>
                  <a:lnTo>
                    <a:pt x="328" y="1096"/>
                  </a:lnTo>
                  <a:lnTo>
                    <a:pt x="337" y="1083"/>
                  </a:lnTo>
                  <a:lnTo>
                    <a:pt x="332" y="1083"/>
                  </a:lnTo>
                  <a:lnTo>
                    <a:pt x="337" y="1077"/>
                  </a:lnTo>
                  <a:lnTo>
                    <a:pt x="337" y="1070"/>
                  </a:lnTo>
                  <a:lnTo>
                    <a:pt x="341" y="1065"/>
                  </a:lnTo>
                  <a:lnTo>
                    <a:pt x="341" y="1059"/>
                  </a:lnTo>
                  <a:lnTo>
                    <a:pt x="341" y="1052"/>
                  </a:lnTo>
                  <a:lnTo>
                    <a:pt x="344" y="1052"/>
                  </a:lnTo>
                  <a:lnTo>
                    <a:pt x="341" y="1046"/>
                  </a:lnTo>
                  <a:lnTo>
                    <a:pt x="344" y="1046"/>
                  </a:lnTo>
                  <a:lnTo>
                    <a:pt x="348" y="1046"/>
                  </a:lnTo>
                  <a:lnTo>
                    <a:pt x="352" y="1046"/>
                  </a:lnTo>
                  <a:lnTo>
                    <a:pt x="352" y="1052"/>
                  </a:lnTo>
                  <a:lnTo>
                    <a:pt x="356" y="1052"/>
                  </a:lnTo>
                  <a:lnTo>
                    <a:pt x="360" y="1059"/>
                  </a:lnTo>
                  <a:lnTo>
                    <a:pt x="364" y="1059"/>
                  </a:lnTo>
                  <a:lnTo>
                    <a:pt x="368" y="1065"/>
                  </a:lnTo>
                  <a:lnTo>
                    <a:pt x="372" y="1065"/>
                  </a:lnTo>
                  <a:lnTo>
                    <a:pt x="376" y="1070"/>
                  </a:lnTo>
                  <a:lnTo>
                    <a:pt x="372" y="1070"/>
                  </a:lnTo>
                  <a:lnTo>
                    <a:pt x="376" y="1077"/>
                  </a:lnTo>
                  <a:lnTo>
                    <a:pt x="380" y="1083"/>
                  </a:lnTo>
                  <a:lnTo>
                    <a:pt x="380" y="1090"/>
                  </a:lnTo>
                  <a:lnTo>
                    <a:pt x="384" y="1090"/>
                  </a:lnTo>
                  <a:lnTo>
                    <a:pt x="388" y="1090"/>
                  </a:lnTo>
                  <a:lnTo>
                    <a:pt x="392" y="1090"/>
                  </a:lnTo>
                  <a:lnTo>
                    <a:pt x="392" y="1096"/>
                  </a:lnTo>
                  <a:lnTo>
                    <a:pt x="397" y="1096"/>
                  </a:lnTo>
                  <a:lnTo>
                    <a:pt x="401" y="1103"/>
                  </a:lnTo>
                  <a:lnTo>
                    <a:pt x="401" y="1109"/>
                  </a:lnTo>
                  <a:lnTo>
                    <a:pt x="404" y="1109"/>
                  </a:lnTo>
                  <a:lnTo>
                    <a:pt x="408" y="1109"/>
                  </a:lnTo>
                  <a:lnTo>
                    <a:pt x="412" y="1109"/>
                  </a:lnTo>
                  <a:lnTo>
                    <a:pt x="416" y="1109"/>
                  </a:lnTo>
                  <a:lnTo>
                    <a:pt x="420" y="1116"/>
                  </a:lnTo>
                  <a:lnTo>
                    <a:pt x="424" y="1116"/>
                  </a:lnTo>
                  <a:lnTo>
                    <a:pt x="428" y="1116"/>
                  </a:lnTo>
                  <a:lnTo>
                    <a:pt x="432" y="1116"/>
                  </a:lnTo>
                  <a:lnTo>
                    <a:pt x="436" y="1109"/>
                  </a:lnTo>
                  <a:lnTo>
                    <a:pt x="440" y="1116"/>
                  </a:lnTo>
                  <a:lnTo>
                    <a:pt x="444" y="1116"/>
                  </a:lnTo>
                  <a:lnTo>
                    <a:pt x="448" y="1109"/>
                  </a:lnTo>
                  <a:lnTo>
                    <a:pt x="452" y="1109"/>
                  </a:lnTo>
                  <a:lnTo>
                    <a:pt x="452" y="1103"/>
                  </a:lnTo>
                  <a:lnTo>
                    <a:pt x="456" y="1103"/>
                  </a:lnTo>
                  <a:lnTo>
                    <a:pt x="461" y="1096"/>
                  </a:lnTo>
                  <a:lnTo>
                    <a:pt x="465" y="1090"/>
                  </a:lnTo>
                  <a:lnTo>
                    <a:pt x="468" y="1090"/>
                  </a:lnTo>
                  <a:lnTo>
                    <a:pt x="472" y="1090"/>
                  </a:lnTo>
                  <a:lnTo>
                    <a:pt x="476" y="1083"/>
                  </a:lnTo>
                  <a:lnTo>
                    <a:pt x="480" y="1083"/>
                  </a:lnTo>
                  <a:lnTo>
                    <a:pt x="480" y="1077"/>
                  </a:lnTo>
                  <a:lnTo>
                    <a:pt x="484" y="1077"/>
                  </a:lnTo>
                  <a:lnTo>
                    <a:pt x="488" y="1070"/>
                  </a:lnTo>
                  <a:lnTo>
                    <a:pt x="492" y="1070"/>
                  </a:lnTo>
                  <a:lnTo>
                    <a:pt x="496" y="1065"/>
                  </a:lnTo>
                  <a:lnTo>
                    <a:pt x="500" y="1065"/>
                  </a:lnTo>
                  <a:lnTo>
                    <a:pt x="504" y="1065"/>
                  </a:lnTo>
                  <a:lnTo>
                    <a:pt x="504" y="1070"/>
                  </a:lnTo>
                  <a:lnTo>
                    <a:pt x="508" y="1070"/>
                  </a:lnTo>
                  <a:lnTo>
                    <a:pt x="508" y="1077"/>
                  </a:lnTo>
                  <a:lnTo>
                    <a:pt x="512" y="1077"/>
                  </a:lnTo>
                  <a:lnTo>
                    <a:pt x="516" y="1077"/>
                  </a:lnTo>
                  <a:lnTo>
                    <a:pt x="521" y="1070"/>
                  </a:lnTo>
                  <a:lnTo>
                    <a:pt x="521" y="1077"/>
                  </a:lnTo>
                  <a:lnTo>
                    <a:pt x="525" y="1083"/>
                  </a:lnTo>
                  <a:lnTo>
                    <a:pt x="525" y="1090"/>
                  </a:lnTo>
                  <a:lnTo>
                    <a:pt x="525" y="1096"/>
                  </a:lnTo>
                  <a:lnTo>
                    <a:pt x="525" y="1103"/>
                  </a:lnTo>
                  <a:lnTo>
                    <a:pt x="525" y="1109"/>
                  </a:lnTo>
                  <a:lnTo>
                    <a:pt x="525" y="1116"/>
                  </a:lnTo>
                  <a:lnTo>
                    <a:pt x="532" y="1116"/>
                  </a:lnTo>
                  <a:lnTo>
                    <a:pt x="540" y="1116"/>
                  </a:lnTo>
                  <a:lnTo>
                    <a:pt x="548" y="1116"/>
                  </a:lnTo>
                  <a:lnTo>
                    <a:pt x="560" y="1109"/>
                  </a:lnTo>
                  <a:lnTo>
                    <a:pt x="568" y="1109"/>
                  </a:lnTo>
                  <a:lnTo>
                    <a:pt x="576" y="1103"/>
                  </a:lnTo>
                  <a:lnTo>
                    <a:pt x="585" y="1096"/>
                  </a:lnTo>
                  <a:lnTo>
                    <a:pt x="592" y="1090"/>
                  </a:lnTo>
                  <a:lnTo>
                    <a:pt x="600" y="1090"/>
                  </a:lnTo>
                  <a:lnTo>
                    <a:pt x="608" y="1083"/>
                  </a:lnTo>
                  <a:lnTo>
                    <a:pt x="612" y="1083"/>
                  </a:lnTo>
                  <a:lnTo>
                    <a:pt x="616" y="1077"/>
                  </a:lnTo>
                  <a:lnTo>
                    <a:pt x="620" y="1070"/>
                  </a:lnTo>
                  <a:lnTo>
                    <a:pt x="624" y="1070"/>
                  </a:lnTo>
                  <a:lnTo>
                    <a:pt x="628" y="1070"/>
                  </a:lnTo>
                  <a:lnTo>
                    <a:pt x="636" y="1065"/>
                  </a:lnTo>
                  <a:lnTo>
                    <a:pt x="640" y="1065"/>
                  </a:lnTo>
                  <a:lnTo>
                    <a:pt x="645" y="1065"/>
                  </a:lnTo>
                  <a:lnTo>
                    <a:pt x="649" y="1059"/>
                  </a:lnTo>
                  <a:lnTo>
                    <a:pt x="656" y="1059"/>
                  </a:lnTo>
                  <a:lnTo>
                    <a:pt x="660" y="1059"/>
                  </a:lnTo>
                  <a:lnTo>
                    <a:pt x="664" y="1052"/>
                  </a:lnTo>
                  <a:lnTo>
                    <a:pt x="668" y="1052"/>
                  </a:lnTo>
                  <a:lnTo>
                    <a:pt x="672" y="1052"/>
                  </a:lnTo>
                  <a:lnTo>
                    <a:pt x="672" y="1046"/>
                  </a:lnTo>
                  <a:lnTo>
                    <a:pt x="676" y="1046"/>
                  </a:lnTo>
                  <a:lnTo>
                    <a:pt x="680" y="1046"/>
                  </a:lnTo>
                  <a:lnTo>
                    <a:pt x="684" y="1046"/>
                  </a:lnTo>
                  <a:lnTo>
                    <a:pt x="684" y="1039"/>
                  </a:lnTo>
                  <a:lnTo>
                    <a:pt x="709" y="1027"/>
                  </a:lnTo>
                  <a:lnTo>
                    <a:pt x="713" y="1033"/>
                  </a:lnTo>
                  <a:lnTo>
                    <a:pt x="713" y="1039"/>
                  </a:lnTo>
                  <a:lnTo>
                    <a:pt x="713" y="1046"/>
                  </a:lnTo>
                  <a:lnTo>
                    <a:pt x="716" y="1052"/>
                  </a:lnTo>
                  <a:lnTo>
                    <a:pt x="716" y="1059"/>
                  </a:lnTo>
                  <a:lnTo>
                    <a:pt x="716" y="1065"/>
                  </a:lnTo>
                  <a:lnTo>
                    <a:pt x="716" y="1077"/>
                  </a:lnTo>
                  <a:lnTo>
                    <a:pt x="716" y="1083"/>
                  </a:lnTo>
                  <a:lnTo>
                    <a:pt x="716" y="1090"/>
                  </a:lnTo>
                  <a:lnTo>
                    <a:pt x="716" y="1096"/>
                  </a:lnTo>
                  <a:lnTo>
                    <a:pt x="716" y="1103"/>
                  </a:lnTo>
                  <a:lnTo>
                    <a:pt x="716" y="1109"/>
                  </a:lnTo>
                  <a:lnTo>
                    <a:pt x="713" y="1122"/>
                  </a:lnTo>
                  <a:lnTo>
                    <a:pt x="713" y="1128"/>
                  </a:lnTo>
                  <a:lnTo>
                    <a:pt x="713" y="1135"/>
                  </a:lnTo>
                  <a:lnTo>
                    <a:pt x="713" y="1141"/>
                  </a:lnTo>
                  <a:lnTo>
                    <a:pt x="713" y="1154"/>
                  </a:lnTo>
                  <a:lnTo>
                    <a:pt x="716" y="1161"/>
                  </a:lnTo>
                  <a:lnTo>
                    <a:pt x="716" y="1167"/>
                  </a:lnTo>
                  <a:lnTo>
                    <a:pt x="716" y="1180"/>
                  </a:lnTo>
                  <a:lnTo>
                    <a:pt x="716" y="1186"/>
                  </a:lnTo>
                  <a:lnTo>
                    <a:pt x="720" y="1193"/>
                  </a:lnTo>
                  <a:lnTo>
                    <a:pt x="720" y="1198"/>
                  </a:lnTo>
                  <a:lnTo>
                    <a:pt x="720" y="1204"/>
                  </a:lnTo>
                  <a:lnTo>
                    <a:pt x="720" y="1217"/>
                  </a:lnTo>
                  <a:lnTo>
                    <a:pt x="720" y="1224"/>
                  </a:lnTo>
                  <a:lnTo>
                    <a:pt x="720" y="1230"/>
                  </a:lnTo>
                  <a:lnTo>
                    <a:pt x="720" y="1237"/>
                  </a:lnTo>
                  <a:lnTo>
                    <a:pt x="724" y="1249"/>
                  </a:lnTo>
                  <a:lnTo>
                    <a:pt x="724" y="1256"/>
                  </a:lnTo>
                  <a:lnTo>
                    <a:pt x="724" y="1269"/>
                  </a:lnTo>
                  <a:lnTo>
                    <a:pt x="724" y="1282"/>
                  </a:lnTo>
                  <a:lnTo>
                    <a:pt x="724" y="1294"/>
                  </a:lnTo>
                  <a:lnTo>
                    <a:pt x="724" y="1307"/>
                  </a:lnTo>
                  <a:lnTo>
                    <a:pt x="724" y="1320"/>
                  </a:lnTo>
                  <a:lnTo>
                    <a:pt x="728" y="1332"/>
                  </a:lnTo>
                  <a:lnTo>
                    <a:pt x="728" y="1345"/>
                  </a:lnTo>
                  <a:lnTo>
                    <a:pt x="728" y="1358"/>
                  </a:lnTo>
                  <a:lnTo>
                    <a:pt x="728" y="1371"/>
                  </a:lnTo>
                  <a:lnTo>
                    <a:pt x="724" y="1447"/>
                  </a:lnTo>
                  <a:lnTo>
                    <a:pt x="728" y="1453"/>
                  </a:lnTo>
                  <a:lnTo>
                    <a:pt x="728" y="1459"/>
                  </a:lnTo>
                  <a:lnTo>
                    <a:pt x="728" y="1466"/>
                  </a:lnTo>
                  <a:lnTo>
                    <a:pt x="728" y="1472"/>
                  </a:lnTo>
                  <a:lnTo>
                    <a:pt x="724" y="1479"/>
                  </a:lnTo>
                  <a:lnTo>
                    <a:pt x="728" y="1485"/>
                  </a:lnTo>
                  <a:lnTo>
                    <a:pt x="732" y="1492"/>
                  </a:lnTo>
                  <a:lnTo>
                    <a:pt x="736" y="1492"/>
                  </a:lnTo>
                  <a:lnTo>
                    <a:pt x="740" y="1492"/>
                  </a:lnTo>
                  <a:lnTo>
                    <a:pt x="744" y="1498"/>
                  </a:lnTo>
                  <a:lnTo>
                    <a:pt x="748" y="1498"/>
                  </a:lnTo>
                  <a:lnTo>
                    <a:pt x="748" y="1504"/>
                  </a:lnTo>
                  <a:lnTo>
                    <a:pt x="748" y="1511"/>
                  </a:lnTo>
                  <a:lnTo>
                    <a:pt x="752" y="1517"/>
                  </a:lnTo>
                  <a:lnTo>
                    <a:pt x="752" y="1524"/>
                  </a:lnTo>
                  <a:lnTo>
                    <a:pt x="752" y="1530"/>
                  </a:lnTo>
                  <a:lnTo>
                    <a:pt x="752" y="1537"/>
                  </a:lnTo>
                  <a:lnTo>
                    <a:pt x="752" y="1543"/>
                  </a:lnTo>
                  <a:lnTo>
                    <a:pt x="752" y="1549"/>
                  </a:lnTo>
                  <a:lnTo>
                    <a:pt x="752" y="1556"/>
                  </a:lnTo>
                  <a:lnTo>
                    <a:pt x="756" y="1593"/>
                  </a:lnTo>
                  <a:lnTo>
                    <a:pt x="649" y="1593"/>
                  </a:lnTo>
                  <a:lnTo>
                    <a:pt x="649" y="1600"/>
                  </a:lnTo>
                  <a:lnTo>
                    <a:pt x="649" y="1606"/>
                  </a:lnTo>
                  <a:lnTo>
                    <a:pt x="652" y="1606"/>
                  </a:lnTo>
                  <a:lnTo>
                    <a:pt x="652" y="1613"/>
                  </a:lnTo>
                  <a:lnTo>
                    <a:pt x="652" y="1619"/>
                  </a:lnTo>
                  <a:lnTo>
                    <a:pt x="656" y="1626"/>
                  </a:lnTo>
                  <a:lnTo>
                    <a:pt x="957" y="1632"/>
                  </a:lnTo>
                  <a:lnTo>
                    <a:pt x="957" y="1600"/>
                  </a:lnTo>
                  <a:lnTo>
                    <a:pt x="957" y="1593"/>
                  </a:lnTo>
                  <a:lnTo>
                    <a:pt x="957" y="1587"/>
                  </a:lnTo>
                  <a:lnTo>
                    <a:pt x="957" y="1581"/>
                  </a:lnTo>
                  <a:lnTo>
                    <a:pt x="957" y="1569"/>
                  </a:lnTo>
                  <a:lnTo>
                    <a:pt x="957" y="1562"/>
                  </a:lnTo>
                  <a:lnTo>
                    <a:pt x="961" y="1556"/>
                  </a:lnTo>
                  <a:lnTo>
                    <a:pt x="961" y="1549"/>
                  </a:lnTo>
                  <a:lnTo>
                    <a:pt x="961" y="1543"/>
                  </a:lnTo>
                  <a:lnTo>
                    <a:pt x="961" y="1537"/>
                  </a:lnTo>
                  <a:lnTo>
                    <a:pt x="961" y="1530"/>
                  </a:lnTo>
                  <a:lnTo>
                    <a:pt x="961" y="1517"/>
                  </a:lnTo>
                  <a:lnTo>
                    <a:pt x="961" y="1504"/>
                  </a:lnTo>
                  <a:lnTo>
                    <a:pt x="964" y="1498"/>
                  </a:lnTo>
                  <a:lnTo>
                    <a:pt x="968" y="1492"/>
                  </a:lnTo>
                  <a:lnTo>
                    <a:pt x="976" y="1492"/>
                  </a:lnTo>
                  <a:lnTo>
                    <a:pt x="980" y="1485"/>
                  </a:lnTo>
                  <a:lnTo>
                    <a:pt x="984" y="1485"/>
                  </a:lnTo>
                  <a:lnTo>
                    <a:pt x="992" y="1479"/>
                  </a:lnTo>
                  <a:lnTo>
                    <a:pt x="996" y="1472"/>
                  </a:lnTo>
                  <a:lnTo>
                    <a:pt x="996" y="1466"/>
                  </a:lnTo>
                  <a:lnTo>
                    <a:pt x="996" y="1459"/>
                  </a:lnTo>
                  <a:lnTo>
                    <a:pt x="992" y="1447"/>
                  </a:lnTo>
                  <a:lnTo>
                    <a:pt x="992" y="1435"/>
                  </a:lnTo>
                  <a:lnTo>
                    <a:pt x="992" y="1428"/>
                  </a:lnTo>
                  <a:lnTo>
                    <a:pt x="992" y="1416"/>
                  </a:lnTo>
                  <a:lnTo>
                    <a:pt x="992" y="1403"/>
                  </a:lnTo>
                  <a:lnTo>
                    <a:pt x="992" y="1390"/>
                  </a:lnTo>
                  <a:lnTo>
                    <a:pt x="992" y="1377"/>
                  </a:lnTo>
                  <a:lnTo>
                    <a:pt x="992" y="1364"/>
                  </a:lnTo>
                  <a:lnTo>
                    <a:pt x="992" y="1351"/>
                  </a:lnTo>
                  <a:lnTo>
                    <a:pt x="992" y="1345"/>
                  </a:lnTo>
                  <a:lnTo>
                    <a:pt x="996" y="1326"/>
                  </a:lnTo>
                  <a:lnTo>
                    <a:pt x="996" y="1314"/>
                  </a:lnTo>
                  <a:lnTo>
                    <a:pt x="996" y="1294"/>
                  </a:lnTo>
                  <a:lnTo>
                    <a:pt x="996" y="1282"/>
                  </a:lnTo>
                  <a:lnTo>
                    <a:pt x="1000" y="1262"/>
                  </a:lnTo>
                  <a:lnTo>
                    <a:pt x="1000" y="1249"/>
                  </a:lnTo>
                  <a:lnTo>
                    <a:pt x="1000" y="1230"/>
                  </a:lnTo>
                  <a:lnTo>
                    <a:pt x="1000" y="1211"/>
                  </a:lnTo>
                  <a:lnTo>
                    <a:pt x="1000" y="1193"/>
                  </a:lnTo>
                  <a:lnTo>
                    <a:pt x="1000" y="1173"/>
                  </a:lnTo>
                  <a:lnTo>
                    <a:pt x="1000" y="1167"/>
                  </a:lnTo>
                  <a:lnTo>
                    <a:pt x="1000" y="1161"/>
                  </a:lnTo>
                  <a:lnTo>
                    <a:pt x="1000" y="1154"/>
                  </a:lnTo>
                  <a:lnTo>
                    <a:pt x="1000" y="1148"/>
                  </a:lnTo>
                  <a:lnTo>
                    <a:pt x="1000" y="1141"/>
                  </a:lnTo>
                  <a:lnTo>
                    <a:pt x="996" y="1135"/>
                  </a:lnTo>
                  <a:lnTo>
                    <a:pt x="996" y="1128"/>
                  </a:lnTo>
                  <a:lnTo>
                    <a:pt x="1000" y="1122"/>
                  </a:lnTo>
                  <a:lnTo>
                    <a:pt x="1004" y="1116"/>
                  </a:lnTo>
                  <a:lnTo>
                    <a:pt x="1008" y="1109"/>
                  </a:lnTo>
                  <a:lnTo>
                    <a:pt x="1013" y="1103"/>
                  </a:lnTo>
                  <a:lnTo>
                    <a:pt x="1017" y="1103"/>
                  </a:lnTo>
                  <a:lnTo>
                    <a:pt x="1021" y="1096"/>
                  </a:lnTo>
                  <a:lnTo>
                    <a:pt x="1025" y="1090"/>
                  </a:lnTo>
                  <a:lnTo>
                    <a:pt x="1025" y="1083"/>
                  </a:lnTo>
                  <a:lnTo>
                    <a:pt x="1028" y="1083"/>
                  </a:lnTo>
                  <a:lnTo>
                    <a:pt x="1036" y="1065"/>
                  </a:lnTo>
                  <a:lnTo>
                    <a:pt x="1040" y="1065"/>
                  </a:lnTo>
                  <a:lnTo>
                    <a:pt x="1040" y="1059"/>
                  </a:lnTo>
                  <a:lnTo>
                    <a:pt x="1044" y="1059"/>
                  </a:lnTo>
                  <a:lnTo>
                    <a:pt x="1048" y="1052"/>
                  </a:lnTo>
                  <a:lnTo>
                    <a:pt x="1048" y="1046"/>
                  </a:lnTo>
                  <a:lnTo>
                    <a:pt x="1048" y="1039"/>
                  </a:lnTo>
                  <a:lnTo>
                    <a:pt x="1052" y="1020"/>
                  </a:lnTo>
                  <a:lnTo>
                    <a:pt x="1052" y="1001"/>
                  </a:lnTo>
                  <a:lnTo>
                    <a:pt x="1052" y="982"/>
                  </a:lnTo>
                  <a:lnTo>
                    <a:pt x="1056" y="956"/>
                  </a:lnTo>
                  <a:lnTo>
                    <a:pt x="1056" y="938"/>
                  </a:lnTo>
                  <a:lnTo>
                    <a:pt x="1056" y="918"/>
                  </a:lnTo>
                  <a:lnTo>
                    <a:pt x="1056" y="899"/>
                  </a:lnTo>
                  <a:lnTo>
                    <a:pt x="1056" y="873"/>
                  </a:lnTo>
                  <a:lnTo>
                    <a:pt x="1056" y="848"/>
                  </a:lnTo>
                  <a:lnTo>
                    <a:pt x="1056" y="822"/>
                  </a:lnTo>
                  <a:lnTo>
                    <a:pt x="1056" y="817"/>
                  </a:lnTo>
                  <a:lnTo>
                    <a:pt x="1056" y="804"/>
                  </a:lnTo>
                  <a:lnTo>
                    <a:pt x="1056" y="791"/>
                  </a:lnTo>
                  <a:lnTo>
                    <a:pt x="1056" y="772"/>
                  </a:lnTo>
                  <a:lnTo>
                    <a:pt x="1168" y="728"/>
                  </a:lnTo>
                  <a:lnTo>
                    <a:pt x="1056" y="727"/>
                  </a:lnTo>
                  <a:lnTo>
                    <a:pt x="1056" y="701"/>
                  </a:lnTo>
                  <a:lnTo>
                    <a:pt x="1052" y="683"/>
                  </a:lnTo>
                  <a:lnTo>
                    <a:pt x="1052" y="663"/>
                  </a:lnTo>
                  <a:lnTo>
                    <a:pt x="1048" y="650"/>
                  </a:lnTo>
                  <a:lnTo>
                    <a:pt x="1044" y="65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9049" name="Freeform 37"/>
            <p:cNvSpPr>
              <a:spLocks/>
            </p:cNvSpPr>
            <p:nvPr/>
          </p:nvSpPr>
          <p:spPr bwMode="auto">
            <a:xfrm>
              <a:off x="2352" y="4368"/>
              <a:ext cx="720" cy="912"/>
            </a:xfrm>
            <a:custGeom>
              <a:avLst/>
              <a:gdLst>
                <a:gd name="T0" fmla="*/ 1 w 1168"/>
                <a:gd name="T1" fmla="*/ 1 h 1632"/>
                <a:gd name="T2" fmla="*/ 1 w 1168"/>
                <a:gd name="T3" fmla="*/ 1 h 1632"/>
                <a:gd name="T4" fmla="*/ 1 w 1168"/>
                <a:gd name="T5" fmla="*/ 1 h 1632"/>
                <a:gd name="T6" fmla="*/ 1 w 1168"/>
                <a:gd name="T7" fmla="*/ 1 h 1632"/>
                <a:gd name="T8" fmla="*/ 1 w 1168"/>
                <a:gd name="T9" fmla="*/ 1 h 1632"/>
                <a:gd name="T10" fmla="*/ 1 w 1168"/>
                <a:gd name="T11" fmla="*/ 1 h 1632"/>
                <a:gd name="T12" fmla="*/ 1 w 1168"/>
                <a:gd name="T13" fmla="*/ 1 h 1632"/>
                <a:gd name="T14" fmla="*/ 1 w 1168"/>
                <a:gd name="T15" fmla="*/ 1 h 1632"/>
                <a:gd name="T16" fmla="*/ 1 w 1168"/>
                <a:gd name="T17" fmla="*/ 1 h 1632"/>
                <a:gd name="T18" fmla="*/ 1 w 1168"/>
                <a:gd name="T19" fmla="*/ 1 h 1632"/>
                <a:gd name="T20" fmla="*/ 1 w 1168"/>
                <a:gd name="T21" fmla="*/ 1 h 1632"/>
                <a:gd name="T22" fmla="*/ 1 w 1168"/>
                <a:gd name="T23" fmla="*/ 1 h 1632"/>
                <a:gd name="T24" fmla="*/ 1 w 1168"/>
                <a:gd name="T25" fmla="*/ 1 h 1632"/>
                <a:gd name="T26" fmla="*/ 1 w 1168"/>
                <a:gd name="T27" fmla="*/ 1 h 1632"/>
                <a:gd name="T28" fmla="*/ 1 w 1168"/>
                <a:gd name="T29" fmla="*/ 1 h 1632"/>
                <a:gd name="T30" fmla="*/ 1 w 1168"/>
                <a:gd name="T31" fmla="*/ 1 h 1632"/>
                <a:gd name="T32" fmla="*/ 1 w 1168"/>
                <a:gd name="T33" fmla="*/ 1 h 1632"/>
                <a:gd name="T34" fmla="*/ 1 w 1168"/>
                <a:gd name="T35" fmla="*/ 1 h 1632"/>
                <a:gd name="T36" fmla="*/ 1 w 1168"/>
                <a:gd name="T37" fmla="*/ 1 h 1632"/>
                <a:gd name="T38" fmla="*/ 1 w 1168"/>
                <a:gd name="T39" fmla="*/ 1 h 1632"/>
                <a:gd name="T40" fmla="*/ 1 w 1168"/>
                <a:gd name="T41" fmla="*/ 1 h 1632"/>
                <a:gd name="T42" fmla="*/ 1 w 1168"/>
                <a:gd name="T43" fmla="*/ 1 h 1632"/>
                <a:gd name="T44" fmla="*/ 1 w 1168"/>
                <a:gd name="T45" fmla="*/ 1 h 1632"/>
                <a:gd name="T46" fmla="*/ 1 w 1168"/>
                <a:gd name="T47" fmla="*/ 1 h 1632"/>
                <a:gd name="T48" fmla="*/ 1 w 1168"/>
                <a:gd name="T49" fmla="*/ 1 h 1632"/>
                <a:gd name="T50" fmla="*/ 1 w 1168"/>
                <a:gd name="T51" fmla="*/ 1 h 1632"/>
                <a:gd name="T52" fmla="*/ 1 w 1168"/>
                <a:gd name="T53" fmla="*/ 1 h 1632"/>
                <a:gd name="T54" fmla="*/ 1 w 1168"/>
                <a:gd name="T55" fmla="*/ 1 h 1632"/>
                <a:gd name="T56" fmla="*/ 1 w 1168"/>
                <a:gd name="T57" fmla="*/ 1 h 1632"/>
                <a:gd name="T58" fmla="*/ 1 w 1168"/>
                <a:gd name="T59" fmla="*/ 1 h 1632"/>
                <a:gd name="T60" fmla="*/ 1 w 1168"/>
                <a:gd name="T61" fmla="*/ 1 h 1632"/>
                <a:gd name="T62" fmla="*/ 1 w 1168"/>
                <a:gd name="T63" fmla="*/ 1 h 1632"/>
                <a:gd name="T64" fmla="*/ 1 w 1168"/>
                <a:gd name="T65" fmla="*/ 1 h 1632"/>
                <a:gd name="T66" fmla="*/ 0 w 1168"/>
                <a:gd name="T67" fmla="*/ 1 h 1632"/>
                <a:gd name="T68" fmla="*/ 1 w 1168"/>
                <a:gd name="T69" fmla="*/ 1 h 1632"/>
                <a:gd name="T70" fmla="*/ 1 w 1168"/>
                <a:gd name="T71" fmla="*/ 1 h 1632"/>
                <a:gd name="T72" fmla="*/ 1 w 1168"/>
                <a:gd name="T73" fmla="*/ 1 h 1632"/>
                <a:gd name="T74" fmla="*/ 1 w 1168"/>
                <a:gd name="T75" fmla="*/ 1 h 1632"/>
                <a:gd name="T76" fmla="*/ 1 w 1168"/>
                <a:gd name="T77" fmla="*/ 1 h 1632"/>
                <a:gd name="T78" fmla="*/ 1 w 1168"/>
                <a:gd name="T79" fmla="*/ 1 h 1632"/>
                <a:gd name="T80" fmla="*/ 1 w 1168"/>
                <a:gd name="T81" fmla="*/ 1 h 1632"/>
                <a:gd name="T82" fmla="*/ 1 w 1168"/>
                <a:gd name="T83" fmla="*/ 1 h 1632"/>
                <a:gd name="T84" fmla="*/ 1 w 1168"/>
                <a:gd name="T85" fmla="*/ 1 h 1632"/>
                <a:gd name="T86" fmla="*/ 1 w 1168"/>
                <a:gd name="T87" fmla="*/ 1 h 1632"/>
                <a:gd name="T88" fmla="*/ 1 w 1168"/>
                <a:gd name="T89" fmla="*/ 1 h 1632"/>
                <a:gd name="T90" fmla="*/ 1 w 1168"/>
                <a:gd name="T91" fmla="*/ 1 h 1632"/>
                <a:gd name="T92" fmla="*/ 1 w 1168"/>
                <a:gd name="T93" fmla="*/ 1 h 1632"/>
                <a:gd name="T94" fmla="*/ 1 w 1168"/>
                <a:gd name="T95" fmla="*/ 1 h 1632"/>
                <a:gd name="T96" fmla="*/ 1 w 1168"/>
                <a:gd name="T97" fmla="*/ 1 h 1632"/>
                <a:gd name="T98" fmla="*/ 1 w 1168"/>
                <a:gd name="T99" fmla="*/ 1 h 1632"/>
                <a:gd name="T100" fmla="*/ 1 w 1168"/>
                <a:gd name="T101" fmla="*/ 1 h 1632"/>
                <a:gd name="T102" fmla="*/ 1 w 1168"/>
                <a:gd name="T103" fmla="*/ 1 h 1632"/>
                <a:gd name="T104" fmla="*/ 1 w 1168"/>
                <a:gd name="T105" fmla="*/ 1 h 1632"/>
                <a:gd name="T106" fmla="*/ 1 w 1168"/>
                <a:gd name="T107" fmla="*/ 1 h 1632"/>
                <a:gd name="T108" fmla="*/ 1 w 1168"/>
                <a:gd name="T109" fmla="*/ 1 h 1632"/>
                <a:gd name="T110" fmla="*/ 1 w 1168"/>
                <a:gd name="T111" fmla="*/ 1 h 1632"/>
                <a:gd name="T112" fmla="*/ 1 w 1168"/>
                <a:gd name="T113" fmla="*/ 1 h 1632"/>
                <a:gd name="T114" fmla="*/ 1 w 1168"/>
                <a:gd name="T115" fmla="*/ 1 h 1632"/>
                <a:gd name="T116" fmla="*/ 1 w 1168"/>
                <a:gd name="T117" fmla="*/ 1 h 1632"/>
                <a:gd name="T118" fmla="*/ 1 w 1168"/>
                <a:gd name="T119" fmla="*/ 1 h 1632"/>
                <a:gd name="T120" fmla="*/ 1 w 1168"/>
                <a:gd name="T121" fmla="*/ 1 h 16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68" h="1632">
                  <a:moveTo>
                    <a:pt x="1044" y="650"/>
                  </a:moveTo>
                  <a:lnTo>
                    <a:pt x="1044" y="644"/>
                  </a:lnTo>
                  <a:lnTo>
                    <a:pt x="1044" y="638"/>
                  </a:lnTo>
                  <a:lnTo>
                    <a:pt x="1040" y="631"/>
                  </a:lnTo>
                  <a:lnTo>
                    <a:pt x="1040" y="625"/>
                  </a:lnTo>
                  <a:lnTo>
                    <a:pt x="1036" y="612"/>
                  </a:lnTo>
                  <a:lnTo>
                    <a:pt x="1036" y="605"/>
                  </a:lnTo>
                  <a:lnTo>
                    <a:pt x="1036" y="599"/>
                  </a:lnTo>
                  <a:lnTo>
                    <a:pt x="1032" y="593"/>
                  </a:lnTo>
                  <a:lnTo>
                    <a:pt x="1032" y="586"/>
                  </a:lnTo>
                  <a:lnTo>
                    <a:pt x="1032" y="580"/>
                  </a:lnTo>
                  <a:lnTo>
                    <a:pt x="1028" y="573"/>
                  </a:lnTo>
                  <a:lnTo>
                    <a:pt x="1028" y="567"/>
                  </a:lnTo>
                  <a:lnTo>
                    <a:pt x="1025" y="562"/>
                  </a:lnTo>
                  <a:lnTo>
                    <a:pt x="1025" y="555"/>
                  </a:lnTo>
                  <a:lnTo>
                    <a:pt x="1025" y="549"/>
                  </a:lnTo>
                  <a:lnTo>
                    <a:pt x="1021" y="542"/>
                  </a:lnTo>
                  <a:lnTo>
                    <a:pt x="1017" y="536"/>
                  </a:lnTo>
                  <a:lnTo>
                    <a:pt x="1013" y="523"/>
                  </a:lnTo>
                  <a:lnTo>
                    <a:pt x="1008" y="510"/>
                  </a:lnTo>
                  <a:lnTo>
                    <a:pt x="1004" y="504"/>
                  </a:lnTo>
                  <a:lnTo>
                    <a:pt x="1000" y="491"/>
                  </a:lnTo>
                  <a:lnTo>
                    <a:pt x="996" y="484"/>
                  </a:lnTo>
                  <a:lnTo>
                    <a:pt x="992" y="478"/>
                  </a:lnTo>
                  <a:lnTo>
                    <a:pt x="992" y="471"/>
                  </a:lnTo>
                  <a:lnTo>
                    <a:pt x="984" y="459"/>
                  </a:lnTo>
                  <a:lnTo>
                    <a:pt x="980" y="452"/>
                  </a:lnTo>
                  <a:lnTo>
                    <a:pt x="972" y="440"/>
                  </a:lnTo>
                  <a:lnTo>
                    <a:pt x="968" y="428"/>
                  </a:lnTo>
                  <a:lnTo>
                    <a:pt x="961" y="415"/>
                  </a:lnTo>
                  <a:lnTo>
                    <a:pt x="953" y="402"/>
                  </a:lnTo>
                  <a:lnTo>
                    <a:pt x="949" y="395"/>
                  </a:lnTo>
                  <a:lnTo>
                    <a:pt x="944" y="389"/>
                  </a:lnTo>
                  <a:lnTo>
                    <a:pt x="944" y="383"/>
                  </a:lnTo>
                  <a:lnTo>
                    <a:pt x="940" y="383"/>
                  </a:lnTo>
                  <a:lnTo>
                    <a:pt x="936" y="370"/>
                  </a:lnTo>
                  <a:lnTo>
                    <a:pt x="932" y="370"/>
                  </a:lnTo>
                  <a:lnTo>
                    <a:pt x="932" y="363"/>
                  </a:lnTo>
                  <a:lnTo>
                    <a:pt x="928" y="363"/>
                  </a:lnTo>
                  <a:lnTo>
                    <a:pt x="928" y="357"/>
                  </a:lnTo>
                  <a:lnTo>
                    <a:pt x="924" y="357"/>
                  </a:lnTo>
                  <a:lnTo>
                    <a:pt x="924" y="350"/>
                  </a:lnTo>
                  <a:lnTo>
                    <a:pt x="920" y="350"/>
                  </a:lnTo>
                  <a:lnTo>
                    <a:pt x="920" y="344"/>
                  </a:lnTo>
                  <a:lnTo>
                    <a:pt x="920" y="338"/>
                  </a:lnTo>
                  <a:lnTo>
                    <a:pt x="920" y="331"/>
                  </a:lnTo>
                  <a:lnTo>
                    <a:pt x="920" y="325"/>
                  </a:lnTo>
                  <a:lnTo>
                    <a:pt x="924" y="318"/>
                  </a:lnTo>
                  <a:lnTo>
                    <a:pt x="924" y="313"/>
                  </a:lnTo>
                  <a:lnTo>
                    <a:pt x="928" y="306"/>
                  </a:lnTo>
                  <a:lnTo>
                    <a:pt x="928" y="300"/>
                  </a:lnTo>
                  <a:lnTo>
                    <a:pt x="932" y="294"/>
                  </a:lnTo>
                  <a:lnTo>
                    <a:pt x="932" y="287"/>
                  </a:lnTo>
                  <a:lnTo>
                    <a:pt x="932" y="281"/>
                  </a:lnTo>
                  <a:lnTo>
                    <a:pt x="932" y="268"/>
                  </a:lnTo>
                  <a:lnTo>
                    <a:pt x="932" y="261"/>
                  </a:lnTo>
                  <a:lnTo>
                    <a:pt x="936" y="255"/>
                  </a:lnTo>
                  <a:lnTo>
                    <a:pt x="936" y="242"/>
                  </a:lnTo>
                  <a:lnTo>
                    <a:pt x="936" y="236"/>
                  </a:lnTo>
                  <a:lnTo>
                    <a:pt x="936" y="229"/>
                  </a:lnTo>
                  <a:lnTo>
                    <a:pt x="936" y="223"/>
                  </a:lnTo>
                  <a:lnTo>
                    <a:pt x="936" y="216"/>
                  </a:lnTo>
                  <a:lnTo>
                    <a:pt x="936" y="210"/>
                  </a:lnTo>
                  <a:lnTo>
                    <a:pt x="936" y="197"/>
                  </a:lnTo>
                  <a:lnTo>
                    <a:pt x="936" y="191"/>
                  </a:lnTo>
                  <a:lnTo>
                    <a:pt x="936" y="185"/>
                  </a:lnTo>
                  <a:lnTo>
                    <a:pt x="936" y="173"/>
                  </a:lnTo>
                  <a:lnTo>
                    <a:pt x="936" y="166"/>
                  </a:lnTo>
                  <a:lnTo>
                    <a:pt x="936" y="160"/>
                  </a:lnTo>
                  <a:lnTo>
                    <a:pt x="936" y="153"/>
                  </a:lnTo>
                  <a:lnTo>
                    <a:pt x="932" y="147"/>
                  </a:lnTo>
                  <a:lnTo>
                    <a:pt x="932" y="134"/>
                  </a:lnTo>
                  <a:lnTo>
                    <a:pt x="928" y="128"/>
                  </a:lnTo>
                  <a:lnTo>
                    <a:pt x="928" y="121"/>
                  </a:lnTo>
                  <a:lnTo>
                    <a:pt x="924" y="115"/>
                  </a:lnTo>
                  <a:lnTo>
                    <a:pt x="920" y="108"/>
                  </a:lnTo>
                  <a:lnTo>
                    <a:pt x="920" y="102"/>
                  </a:lnTo>
                  <a:lnTo>
                    <a:pt x="916" y="95"/>
                  </a:lnTo>
                  <a:lnTo>
                    <a:pt x="916" y="89"/>
                  </a:lnTo>
                  <a:lnTo>
                    <a:pt x="912" y="83"/>
                  </a:lnTo>
                  <a:lnTo>
                    <a:pt x="908" y="76"/>
                  </a:lnTo>
                  <a:lnTo>
                    <a:pt x="904" y="70"/>
                  </a:lnTo>
                  <a:lnTo>
                    <a:pt x="901" y="63"/>
                  </a:lnTo>
                  <a:lnTo>
                    <a:pt x="897" y="58"/>
                  </a:lnTo>
                  <a:lnTo>
                    <a:pt x="893" y="51"/>
                  </a:lnTo>
                  <a:lnTo>
                    <a:pt x="889" y="45"/>
                  </a:lnTo>
                  <a:lnTo>
                    <a:pt x="880" y="45"/>
                  </a:lnTo>
                  <a:lnTo>
                    <a:pt x="876" y="45"/>
                  </a:lnTo>
                  <a:lnTo>
                    <a:pt x="872" y="39"/>
                  </a:lnTo>
                  <a:lnTo>
                    <a:pt x="864" y="39"/>
                  </a:lnTo>
                  <a:lnTo>
                    <a:pt x="860" y="32"/>
                  </a:lnTo>
                  <a:lnTo>
                    <a:pt x="856" y="26"/>
                  </a:lnTo>
                  <a:lnTo>
                    <a:pt x="852" y="26"/>
                  </a:lnTo>
                  <a:lnTo>
                    <a:pt x="844" y="26"/>
                  </a:lnTo>
                  <a:lnTo>
                    <a:pt x="840" y="26"/>
                  </a:lnTo>
                  <a:lnTo>
                    <a:pt x="833" y="26"/>
                  </a:lnTo>
                  <a:lnTo>
                    <a:pt x="824" y="26"/>
                  </a:lnTo>
                  <a:lnTo>
                    <a:pt x="816" y="32"/>
                  </a:lnTo>
                  <a:lnTo>
                    <a:pt x="812" y="32"/>
                  </a:lnTo>
                  <a:lnTo>
                    <a:pt x="804" y="32"/>
                  </a:lnTo>
                  <a:lnTo>
                    <a:pt x="800" y="32"/>
                  </a:lnTo>
                  <a:lnTo>
                    <a:pt x="792" y="39"/>
                  </a:lnTo>
                  <a:lnTo>
                    <a:pt x="788" y="39"/>
                  </a:lnTo>
                  <a:lnTo>
                    <a:pt x="784" y="45"/>
                  </a:lnTo>
                  <a:lnTo>
                    <a:pt x="776" y="45"/>
                  </a:lnTo>
                  <a:lnTo>
                    <a:pt x="773" y="51"/>
                  </a:lnTo>
                  <a:lnTo>
                    <a:pt x="769" y="58"/>
                  </a:lnTo>
                  <a:lnTo>
                    <a:pt x="765" y="63"/>
                  </a:lnTo>
                  <a:lnTo>
                    <a:pt x="760" y="70"/>
                  </a:lnTo>
                  <a:lnTo>
                    <a:pt x="756" y="70"/>
                  </a:lnTo>
                  <a:lnTo>
                    <a:pt x="752" y="76"/>
                  </a:lnTo>
                  <a:lnTo>
                    <a:pt x="748" y="76"/>
                  </a:lnTo>
                  <a:lnTo>
                    <a:pt x="744" y="83"/>
                  </a:lnTo>
                  <a:lnTo>
                    <a:pt x="740" y="83"/>
                  </a:lnTo>
                  <a:lnTo>
                    <a:pt x="740" y="89"/>
                  </a:lnTo>
                  <a:lnTo>
                    <a:pt x="736" y="95"/>
                  </a:lnTo>
                  <a:lnTo>
                    <a:pt x="732" y="95"/>
                  </a:lnTo>
                  <a:lnTo>
                    <a:pt x="732" y="102"/>
                  </a:lnTo>
                  <a:lnTo>
                    <a:pt x="728" y="102"/>
                  </a:lnTo>
                  <a:lnTo>
                    <a:pt x="728" y="108"/>
                  </a:lnTo>
                  <a:lnTo>
                    <a:pt x="728" y="115"/>
                  </a:lnTo>
                  <a:lnTo>
                    <a:pt x="728" y="121"/>
                  </a:lnTo>
                  <a:lnTo>
                    <a:pt x="728" y="128"/>
                  </a:lnTo>
                  <a:lnTo>
                    <a:pt x="732" y="128"/>
                  </a:lnTo>
                  <a:lnTo>
                    <a:pt x="736" y="128"/>
                  </a:lnTo>
                  <a:lnTo>
                    <a:pt x="740" y="134"/>
                  </a:lnTo>
                  <a:lnTo>
                    <a:pt x="744" y="134"/>
                  </a:lnTo>
                  <a:lnTo>
                    <a:pt x="744" y="140"/>
                  </a:lnTo>
                  <a:lnTo>
                    <a:pt x="748" y="140"/>
                  </a:lnTo>
                  <a:lnTo>
                    <a:pt x="748" y="147"/>
                  </a:lnTo>
                  <a:lnTo>
                    <a:pt x="748" y="153"/>
                  </a:lnTo>
                  <a:lnTo>
                    <a:pt x="748" y="160"/>
                  </a:lnTo>
                  <a:lnTo>
                    <a:pt x="744" y="166"/>
                  </a:lnTo>
                  <a:lnTo>
                    <a:pt x="744" y="173"/>
                  </a:lnTo>
                  <a:lnTo>
                    <a:pt x="744" y="179"/>
                  </a:lnTo>
                  <a:lnTo>
                    <a:pt x="740" y="179"/>
                  </a:lnTo>
                  <a:lnTo>
                    <a:pt x="740" y="185"/>
                  </a:lnTo>
                  <a:lnTo>
                    <a:pt x="740" y="191"/>
                  </a:lnTo>
                  <a:lnTo>
                    <a:pt x="740" y="197"/>
                  </a:lnTo>
                  <a:lnTo>
                    <a:pt x="740" y="204"/>
                  </a:lnTo>
                  <a:lnTo>
                    <a:pt x="740" y="210"/>
                  </a:lnTo>
                  <a:lnTo>
                    <a:pt x="740" y="216"/>
                  </a:lnTo>
                  <a:lnTo>
                    <a:pt x="744" y="223"/>
                  </a:lnTo>
                  <a:lnTo>
                    <a:pt x="744" y="229"/>
                  </a:lnTo>
                  <a:lnTo>
                    <a:pt x="740" y="236"/>
                  </a:lnTo>
                  <a:lnTo>
                    <a:pt x="740" y="242"/>
                  </a:lnTo>
                  <a:lnTo>
                    <a:pt x="740" y="249"/>
                  </a:lnTo>
                  <a:lnTo>
                    <a:pt x="736" y="255"/>
                  </a:lnTo>
                  <a:lnTo>
                    <a:pt x="736" y="261"/>
                  </a:lnTo>
                  <a:lnTo>
                    <a:pt x="732" y="261"/>
                  </a:lnTo>
                  <a:lnTo>
                    <a:pt x="732" y="268"/>
                  </a:lnTo>
                  <a:lnTo>
                    <a:pt x="732" y="274"/>
                  </a:lnTo>
                  <a:lnTo>
                    <a:pt x="732" y="281"/>
                  </a:lnTo>
                  <a:lnTo>
                    <a:pt x="728" y="281"/>
                  </a:lnTo>
                  <a:lnTo>
                    <a:pt x="728" y="287"/>
                  </a:lnTo>
                  <a:lnTo>
                    <a:pt x="724" y="287"/>
                  </a:lnTo>
                  <a:lnTo>
                    <a:pt x="724" y="294"/>
                  </a:lnTo>
                  <a:lnTo>
                    <a:pt x="724" y="300"/>
                  </a:lnTo>
                  <a:lnTo>
                    <a:pt x="728" y="300"/>
                  </a:lnTo>
                  <a:lnTo>
                    <a:pt x="732" y="300"/>
                  </a:lnTo>
                  <a:lnTo>
                    <a:pt x="736" y="306"/>
                  </a:lnTo>
                  <a:lnTo>
                    <a:pt x="740" y="306"/>
                  </a:lnTo>
                  <a:lnTo>
                    <a:pt x="744" y="306"/>
                  </a:lnTo>
                  <a:lnTo>
                    <a:pt x="744" y="313"/>
                  </a:lnTo>
                  <a:lnTo>
                    <a:pt x="744" y="318"/>
                  </a:lnTo>
                  <a:lnTo>
                    <a:pt x="744" y="325"/>
                  </a:lnTo>
                  <a:lnTo>
                    <a:pt x="744" y="331"/>
                  </a:lnTo>
                  <a:lnTo>
                    <a:pt x="748" y="338"/>
                  </a:lnTo>
                  <a:lnTo>
                    <a:pt x="752" y="344"/>
                  </a:lnTo>
                  <a:lnTo>
                    <a:pt x="748" y="350"/>
                  </a:lnTo>
                  <a:lnTo>
                    <a:pt x="748" y="357"/>
                  </a:lnTo>
                  <a:lnTo>
                    <a:pt x="752" y="357"/>
                  </a:lnTo>
                  <a:lnTo>
                    <a:pt x="752" y="363"/>
                  </a:lnTo>
                  <a:lnTo>
                    <a:pt x="756" y="370"/>
                  </a:lnTo>
                  <a:lnTo>
                    <a:pt x="752" y="370"/>
                  </a:lnTo>
                  <a:lnTo>
                    <a:pt x="752" y="376"/>
                  </a:lnTo>
                  <a:lnTo>
                    <a:pt x="752" y="383"/>
                  </a:lnTo>
                  <a:lnTo>
                    <a:pt x="752" y="389"/>
                  </a:lnTo>
                  <a:lnTo>
                    <a:pt x="752" y="395"/>
                  </a:lnTo>
                  <a:lnTo>
                    <a:pt x="752" y="402"/>
                  </a:lnTo>
                  <a:lnTo>
                    <a:pt x="756" y="408"/>
                  </a:lnTo>
                  <a:lnTo>
                    <a:pt x="760" y="415"/>
                  </a:lnTo>
                  <a:lnTo>
                    <a:pt x="765" y="415"/>
                  </a:lnTo>
                  <a:lnTo>
                    <a:pt x="773" y="415"/>
                  </a:lnTo>
                  <a:lnTo>
                    <a:pt x="776" y="415"/>
                  </a:lnTo>
                  <a:lnTo>
                    <a:pt x="776" y="421"/>
                  </a:lnTo>
                  <a:lnTo>
                    <a:pt x="780" y="421"/>
                  </a:lnTo>
                  <a:lnTo>
                    <a:pt x="784" y="421"/>
                  </a:lnTo>
                  <a:lnTo>
                    <a:pt x="788" y="428"/>
                  </a:lnTo>
                  <a:lnTo>
                    <a:pt x="792" y="428"/>
                  </a:lnTo>
                  <a:lnTo>
                    <a:pt x="796" y="428"/>
                  </a:lnTo>
                  <a:lnTo>
                    <a:pt x="796" y="434"/>
                  </a:lnTo>
                  <a:lnTo>
                    <a:pt x="800" y="434"/>
                  </a:lnTo>
                  <a:lnTo>
                    <a:pt x="804" y="440"/>
                  </a:lnTo>
                  <a:lnTo>
                    <a:pt x="808" y="446"/>
                  </a:lnTo>
                  <a:lnTo>
                    <a:pt x="812" y="452"/>
                  </a:lnTo>
                  <a:lnTo>
                    <a:pt x="816" y="459"/>
                  </a:lnTo>
                  <a:lnTo>
                    <a:pt x="808" y="471"/>
                  </a:lnTo>
                  <a:lnTo>
                    <a:pt x="804" y="484"/>
                  </a:lnTo>
                  <a:lnTo>
                    <a:pt x="796" y="497"/>
                  </a:lnTo>
                  <a:lnTo>
                    <a:pt x="792" y="510"/>
                  </a:lnTo>
                  <a:lnTo>
                    <a:pt x="788" y="523"/>
                  </a:lnTo>
                  <a:lnTo>
                    <a:pt x="784" y="536"/>
                  </a:lnTo>
                  <a:lnTo>
                    <a:pt x="780" y="549"/>
                  </a:lnTo>
                  <a:lnTo>
                    <a:pt x="780" y="555"/>
                  </a:lnTo>
                  <a:lnTo>
                    <a:pt x="776" y="562"/>
                  </a:lnTo>
                  <a:lnTo>
                    <a:pt x="776" y="567"/>
                  </a:lnTo>
                  <a:lnTo>
                    <a:pt x="773" y="573"/>
                  </a:lnTo>
                  <a:lnTo>
                    <a:pt x="773" y="580"/>
                  </a:lnTo>
                  <a:lnTo>
                    <a:pt x="769" y="586"/>
                  </a:lnTo>
                  <a:lnTo>
                    <a:pt x="765" y="605"/>
                  </a:lnTo>
                  <a:lnTo>
                    <a:pt x="756" y="625"/>
                  </a:lnTo>
                  <a:lnTo>
                    <a:pt x="752" y="644"/>
                  </a:lnTo>
                  <a:lnTo>
                    <a:pt x="748" y="663"/>
                  </a:lnTo>
                  <a:lnTo>
                    <a:pt x="744" y="683"/>
                  </a:lnTo>
                  <a:lnTo>
                    <a:pt x="740" y="701"/>
                  </a:lnTo>
                  <a:lnTo>
                    <a:pt x="736" y="720"/>
                  </a:lnTo>
                  <a:lnTo>
                    <a:pt x="732" y="739"/>
                  </a:lnTo>
                  <a:lnTo>
                    <a:pt x="728" y="759"/>
                  </a:lnTo>
                  <a:lnTo>
                    <a:pt x="724" y="778"/>
                  </a:lnTo>
                  <a:lnTo>
                    <a:pt x="724" y="784"/>
                  </a:lnTo>
                  <a:lnTo>
                    <a:pt x="724" y="791"/>
                  </a:lnTo>
                  <a:lnTo>
                    <a:pt x="720" y="797"/>
                  </a:lnTo>
                  <a:lnTo>
                    <a:pt x="716" y="804"/>
                  </a:lnTo>
                  <a:lnTo>
                    <a:pt x="713" y="810"/>
                  </a:lnTo>
                  <a:lnTo>
                    <a:pt x="705" y="817"/>
                  </a:lnTo>
                  <a:lnTo>
                    <a:pt x="700" y="822"/>
                  </a:lnTo>
                  <a:lnTo>
                    <a:pt x="696" y="828"/>
                  </a:lnTo>
                  <a:lnTo>
                    <a:pt x="688" y="828"/>
                  </a:lnTo>
                  <a:lnTo>
                    <a:pt x="684" y="835"/>
                  </a:lnTo>
                  <a:lnTo>
                    <a:pt x="684" y="841"/>
                  </a:lnTo>
                  <a:lnTo>
                    <a:pt x="680" y="841"/>
                  </a:lnTo>
                  <a:lnTo>
                    <a:pt x="680" y="848"/>
                  </a:lnTo>
                  <a:lnTo>
                    <a:pt x="676" y="848"/>
                  </a:lnTo>
                  <a:lnTo>
                    <a:pt x="672" y="854"/>
                  </a:lnTo>
                  <a:lnTo>
                    <a:pt x="668" y="854"/>
                  </a:lnTo>
                  <a:lnTo>
                    <a:pt x="664" y="854"/>
                  </a:lnTo>
                  <a:lnTo>
                    <a:pt x="656" y="860"/>
                  </a:lnTo>
                  <a:lnTo>
                    <a:pt x="652" y="867"/>
                  </a:lnTo>
                  <a:lnTo>
                    <a:pt x="645" y="873"/>
                  </a:lnTo>
                  <a:lnTo>
                    <a:pt x="636" y="880"/>
                  </a:lnTo>
                  <a:lnTo>
                    <a:pt x="632" y="880"/>
                  </a:lnTo>
                  <a:lnTo>
                    <a:pt x="624" y="880"/>
                  </a:lnTo>
                  <a:lnTo>
                    <a:pt x="620" y="886"/>
                  </a:lnTo>
                  <a:lnTo>
                    <a:pt x="612" y="886"/>
                  </a:lnTo>
                  <a:lnTo>
                    <a:pt x="604" y="893"/>
                  </a:lnTo>
                  <a:lnTo>
                    <a:pt x="596" y="893"/>
                  </a:lnTo>
                  <a:lnTo>
                    <a:pt x="592" y="899"/>
                  </a:lnTo>
                  <a:lnTo>
                    <a:pt x="589" y="905"/>
                  </a:lnTo>
                  <a:lnTo>
                    <a:pt x="585" y="905"/>
                  </a:lnTo>
                  <a:lnTo>
                    <a:pt x="585" y="912"/>
                  </a:lnTo>
                  <a:lnTo>
                    <a:pt x="581" y="912"/>
                  </a:lnTo>
                  <a:lnTo>
                    <a:pt x="572" y="912"/>
                  </a:lnTo>
                  <a:lnTo>
                    <a:pt x="564" y="912"/>
                  </a:lnTo>
                  <a:lnTo>
                    <a:pt x="560" y="912"/>
                  </a:lnTo>
                  <a:lnTo>
                    <a:pt x="552" y="918"/>
                  </a:lnTo>
                  <a:lnTo>
                    <a:pt x="544" y="925"/>
                  </a:lnTo>
                  <a:lnTo>
                    <a:pt x="536" y="931"/>
                  </a:lnTo>
                  <a:lnTo>
                    <a:pt x="528" y="931"/>
                  </a:lnTo>
                  <a:lnTo>
                    <a:pt x="521" y="938"/>
                  </a:lnTo>
                  <a:lnTo>
                    <a:pt x="512" y="938"/>
                  </a:lnTo>
                  <a:lnTo>
                    <a:pt x="500" y="938"/>
                  </a:lnTo>
                  <a:lnTo>
                    <a:pt x="504" y="944"/>
                  </a:lnTo>
                  <a:lnTo>
                    <a:pt x="504" y="949"/>
                  </a:lnTo>
                  <a:lnTo>
                    <a:pt x="500" y="949"/>
                  </a:lnTo>
                  <a:lnTo>
                    <a:pt x="496" y="949"/>
                  </a:lnTo>
                  <a:lnTo>
                    <a:pt x="492" y="949"/>
                  </a:lnTo>
                  <a:lnTo>
                    <a:pt x="488" y="956"/>
                  </a:lnTo>
                  <a:lnTo>
                    <a:pt x="484" y="956"/>
                  </a:lnTo>
                  <a:lnTo>
                    <a:pt x="480" y="956"/>
                  </a:lnTo>
                  <a:lnTo>
                    <a:pt x="476" y="956"/>
                  </a:lnTo>
                  <a:lnTo>
                    <a:pt x="472" y="949"/>
                  </a:lnTo>
                  <a:lnTo>
                    <a:pt x="468" y="949"/>
                  </a:lnTo>
                  <a:lnTo>
                    <a:pt x="465" y="944"/>
                  </a:lnTo>
                  <a:lnTo>
                    <a:pt x="461" y="938"/>
                  </a:lnTo>
                  <a:lnTo>
                    <a:pt x="456" y="931"/>
                  </a:lnTo>
                  <a:lnTo>
                    <a:pt x="452" y="931"/>
                  </a:lnTo>
                  <a:lnTo>
                    <a:pt x="448" y="925"/>
                  </a:lnTo>
                  <a:lnTo>
                    <a:pt x="444" y="918"/>
                  </a:lnTo>
                  <a:lnTo>
                    <a:pt x="440" y="918"/>
                  </a:lnTo>
                  <a:lnTo>
                    <a:pt x="436" y="912"/>
                  </a:lnTo>
                  <a:lnTo>
                    <a:pt x="432" y="912"/>
                  </a:lnTo>
                  <a:lnTo>
                    <a:pt x="428" y="912"/>
                  </a:lnTo>
                  <a:lnTo>
                    <a:pt x="420" y="912"/>
                  </a:lnTo>
                  <a:lnTo>
                    <a:pt x="416" y="912"/>
                  </a:lnTo>
                  <a:lnTo>
                    <a:pt x="412" y="912"/>
                  </a:lnTo>
                  <a:lnTo>
                    <a:pt x="408" y="912"/>
                  </a:lnTo>
                  <a:lnTo>
                    <a:pt x="404" y="918"/>
                  </a:lnTo>
                  <a:lnTo>
                    <a:pt x="401" y="925"/>
                  </a:lnTo>
                  <a:lnTo>
                    <a:pt x="392" y="925"/>
                  </a:lnTo>
                  <a:lnTo>
                    <a:pt x="388" y="931"/>
                  </a:lnTo>
                  <a:lnTo>
                    <a:pt x="384" y="931"/>
                  </a:lnTo>
                  <a:lnTo>
                    <a:pt x="380" y="931"/>
                  </a:lnTo>
                  <a:lnTo>
                    <a:pt x="376" y="931"/>
                  </a:lnTo>
                  <a:lnTo>
                    <a:pt x="372" y="931"/>
                  </a:lnTo>
                  <a:lnTo>
                    <a:pt x="368" y="938"/>
                  </a:lnTo>
                  <a:lnTo>
                    <a:pt x="364" y="938"/>
                  </a:lnTo>
                  <a:lnTo>
                    <a:pt x="360" y="938"/>
                  </a:lnTo>
                  <a:lnTo>
                    <a:pt x="360" y="931"/>
                  </a:lnTo>
                  <a:lnTo>
                    <a:pt x="360" y="925"/>
                  </a:lnTo>
                  <a:lnTo>
                    <a:pt x="360" y="918"/>
                  </a:lnTo>
                  <a:lnTo>
                    <a:pt x="360" y="912"/>
                  </a:lnTo>
                  <a:lnTo>
                    <a:pt x="356" y="912"/>
                  </a:lnTo>
                  <a:lnTo>
                    <a:pt x="352" y="912"/>
                  </a:lnTo>
                  <a:lnTo>
                    <a:pt x="348" y="912"/>
                  </a:lnTo>
                  <a:lnTo>
                    <a:pt x="344" y="912"/>
                  </a:lnTo>
                  <a:lnTo>
                    <a:pt x="341" y="905"/>
                  </a:lnTo>
                  <a:lnTo>
                    <a:pt x="337" y="905"/>
                  </a:lnTo>
                  <a:lnTo>
                    <a:pt x="332" y="905"/>
                  </a:lnTo>
                  <a:lnTo>
                    <a:pt x="328" y="899"/>
                  </a:lnTo>
                  <a:lnTo>
                    <a:pt x="324" y="899"/>
                  </a:lnTo>
                  <a:lnTo>
                    <a:pt x="320" y="899"/>
                  </a:lnTo>
                  <a:lnTo>
                    <a:pt x="316" y="893"/>
                  </a:lnTo>
                  <a:lnTo>
                    <a:pt x="312" y="893"/>
                  </a:lnTo>
                  <a:lnTo>
                    <a:pt x="308" y="886"/>
                  </a:lnTo>
                  <a:lnTo>
                    <a:pt x="304" y="886"/>
                  </a:lnTo>
                  <a:lnTo>
                    <a:pt x="300" y="886"/>
                  </a:lnTo>
                  <a:lnTo>
                    <a:pt x="300" y="880"/>
                  </a:lnTo>
                  <a:lnTo>
                    <a:pt x="296" y="880"/>
                  </a:lnTo>
                  <a:lnTo>
                    <a:pt x="292" y="880"/>
                  </a:lnTo>
                  <a:lnTo>
                    <a:pt x="288" y="873"/>
                  </a:lnTo>
                  <a:lnTo>
                    <a:pt x="284" y="860"/>
                  </a:lnTo>
                  <a:lnTo>
                    <a:pt x="284" y="848"/>
                  </a:lnTo>
                  <a:lnTo>
                    <a:pt x="284" y="841"/>
                  </a:lnTo>
                  <a:lnTo>
                    <a:pt x="284" y="828"/>
                  </a:lnTo>
                  <a:lnTo>
                    <a:pt x="284" y="822"/>
                  </a:lnTo>
                  <a:lnTo>
                    <a:pt x="284" y="817"/>
                  </a:lnTo>
                  <a:lnTo>
                    <a:pt x="284" y="804"/>
                  </a:lnTo>
                  <a:lnTo>
                    <a:pt x="284" y="797"/>
                  </a:lnTo>
                  <a:lnTo>
                    <a:pt x="284" y="784"/>
                  </a:lnTo>
                  <a:lnTo>
                    <a:pt x="280" y="772"/>
                  </a:lnTo>
                  <a:lnTo>
                    <a:pt x="277" y="759"/>
                  </a:lnTo>
                  <a:lnTo>
                    <a:pt x="277" y="739"/>
                  </a:lnTo>
                  <a:lnTo>
                    <a:pt x="277" y="720"/>
                  </a:lnTo>
                  <a:lnTo>
                    <a:pt x="272" y="701"/>
                  </a:lnTo>
                  <a:lnTo>
                    <a:pt x="272" y="683"/>
                  </a:lnTo>
                  <a:lnTo>
                    <a:pt x="272" y="657"/>
                  </a:lnTo>
                  <a:lnTo>
                    <a:pt x="272" y="638"/>
                  </a:lnTo>
                  <a:lnTo>
                    <a:pt x="272" y="618"/>
                  </a:lnTo>
                  <a:lnTo>
                    <a:pt x="268" y="599"/>
                  </a:lnTo>
                  <a:lnTo>
                    <a:pt x="264" y="586"/>
                  </a:lnTo>
                  <a:lnTo>
                    <a:pt x="264" y="573"/>
                  </a:lnTo>
                  <a:lnTo>
                    <a:pt x="264" y="567"/>
                  </a:lnTo>
                  <a:lnTo>
                    <a:pt x="260" y="562"/>
                  </a:lnTo>
                  <a:lnTo>
                    <a:pt x="260" y="555"/>
                  </a:lnTo>
                  <a:lnTo>
                    <a:pt x="260" y="549"/>
                  </a:lnTo>
                  <a:lnTo>
                    <a:pt x="256" y="536"/>
                  </a:lnTo>
                  <a:lnTo>
                    <a:pt x="256" y="529"/>
                  </a:lnTo>
                  <a:lnTo>
                    <a:pt x="256" y="523"/>
                  </a:lnTo>
                  <a:lnTo>
                    <a:pt x="252" y="516"/>
                  </a:lnTo>
                  <a:lnTo>
                    <a:pt x="252" y="510"/>
                  </a:lnTo>
                  <a:lnTo>
                    <a:pt x="252" y="504"/>
                  </a:lnTo>
                  <a:lnTo>
                    <a:pt x="248" y="497"/>
                  </a:lnTo>
                  <a:lnTo>
                    <a:pt x="248" y="491"/>
                  </a:lnTo>
                  <a:lnTo>
                    <a:pt x="248" y="484"/>
                  </a:lnTo>
                  <a:lnTo>
                    <a:pt x="244" y="478"/>
                  </a:lnTo>
                  <a:lnTo>
                    <a:pt x="244" y="471"/>
                  </a:lnTo>
                  <a:lnTo>
                    <a:pt x="244" y="465"/>
                  </a:lnTo>
                  <a:lnTo>
                    <a:pt x="240" y="459"/>
                  </a:lnTo>
                  <a:lnTo>
                    <a:pt x="240" y="452"/>
                  </a:lnTo>
                  <a:lnTo>
                    <a:pt x="240" y="440"/>
                  </a:lnTo>
                  <a:lnTo>
                    <a:pt x="240" y="434"/>
                  </a:lnTo>
                  <a:lnTo>
                    <a:pt x="236" y="428"/>
                  </a:lnTo>
                  <a:lnTo>
                    <a:pt x="236" y="421"/>
                  </a:lnTo>
                  <a:lnTo>
                    <a:pt x="232" y="415"/>
                  </a:lnTo>
                  <a:lnTo>
                    <a:pt x="228" y="408"/>
                  </a:lnTo>
                  <a:lnTo>
                    <a:pt x="228" y="395"/>
                  </a:lnTo>
                  <a:lnTo>
                    <a:pt x="228" y="389"/>
                  </a:lnTo>
                  <a:lnTo>
                    <a:pt x="224" y="383"/>
                  </a:lnTo>
                  <a:lnTo>
                    <a:pt x="224" y="376"/>
                  </a:lnTo>
                  <a:lnTo>
                    <a:pt x="228" y="370"/>
                  </a:lnTo>
                  <a:lnTo>
                    <a:pt x="232" y="370"/>
                  </a:lnTo>
                  <a:lnTo>
                    <a:pt x="236" y="370"/>
                  </a:lnTo>
                  <a:lnTo>
                    <a:pt x="240" y="363"/>
                  </a:lnTo>
                  <a:lnTo>
                    <a:pt x="244" y="363"/>
                  </a:lnTo>
                  <a:lnTo>
                    <a:pt x="248" y="363"/>
                  </a:lnTo>
                  <a:lnTo>
                    <a:pt x="252" y="357"/>
                  </a:lnTo>
                  <a:lnTo>
                    <a:pt x="256" y="357"/>
                  </a:lnTo>
                  <a:lnTo>
                    <a:pt x="260" y="363"/>
                  </a:lnTo>
                  <a:lnTo>
                    <a:pt x="264" y="357"/>
                  </a:lnTo>
                  <a:lnTo>
                    <a:pt x="268" y="357"/>
                  </a:lnTo>
                  <a:lnTo>
                    <a:pt x="268" y="350"/>
                  </a:lnTo>
                  <a:lnTo>
                    <a:pt x="272" y="350"/>
                  </a:lnTo>
                  <a:lnTo>
                    <a:pt x="272" y="344"/>
                  </a:lnTo>
                  <a:lnTo>
                    <a:pt x="272" y="338"/>
                  </a:lnTo>
                  <a:lnTo>
                    <a:pt x="272" y="331"/>
                  </a:lnTo>
                  <a:lnTo>
                    <a:pt x="272" y="325"/>
                  </a:lnTo>
                  <a:lnTo>
                    <a:pt x="272" y="318"/>
                  </a:lnTo>
                  <a:lnTo>
                    <a:pt x="272" y="313"/>
                  </a:lnTo>
                  <a:lnTo>
                    <a:pt x="277" y="313"/>
                  </a:lnTo>
                  <a:lnTo>
                    <a:pt x="277" y="306"/>
                  </a:lnTo>
                  <a:lnTo>
                    <a:pt x="277" y="300"/>
                  </a:lnTo>
                  <a:lnTo>
                    <a:pt x="272" y="300"/>
                  </a:lnTo>
                  <a:lnTo>
                    <a:pt x="272" y="294"/>
                  </a:lnTo>
                  <a:lnTo>
                    <a:pt x="277" y="294"/>
                  </a:lnTo>
                  <a:lnTo>
                    <a:pt x="277" y="287"/>
                  </a:lnTo>
                  <a:lnTo>
                    <a:pt x="280" y="287"/>
                  </a:lnTo>
                  <a:lnTo>
                    <a:pt x="280" y="281"/>
                  </a:lnTo>
                  <a:lnTo>
                    <a:pt x="280" y="274"/>
                  </a:lnTo>
                  <a:lnTo>
                    <a:pt x="280" y="268"/>
                  </a:lnTo>
                  <a:lnTo>
                    <a:pt x="280" y="261"/>
                  </a:lnTo>
                  <a:lnTo>
                    <a:pt x="284" y="261"/>
                  </a:lnTo>
                  <a:lnTo>
                    <a:pt x="284" y="255"/>
                  </a:lnTo>
                  <a:lnTo>
                    <a:pt x="288" y="255"/>
                  </a:lnTo>
                  <a:lnTo>
                    <a:pt x="292" y="255"/>
                  </a:lnTo>
                  <a:lnTo>
                    <a:pt x="296" y="255"/>
                  </a:lnTo>
                  <a:lnTo>
                    <a:pt x="300" y="255"/>
                  </a:lnTo>
                  <a:lnTo>
                    <a:pt x="300" y="249"/>
                  </a:lnTo>
                  <a:lnTo>
                    <a:pt x="300" y="242"/>
                  </a:lnTo>
                  <a:lnTo>
                    <a:pt x="296" y="242"/>
                  </a:lnTo>
                  <a:lnTo>
                    <a:pt x="296" y="236"/>
                  </a:lnTo>
                  <a:lnTo>
                    <a:pt x="296" y="229"/>
                  </a:lnTo>
                  <a:lnTo>
                    <a:pt x="292" y="229"/>
                  </a:lnTo>
                  <a:lnTo>
                    <a:pt x="292" y="223"/>
                  </a:lnTo>
                  <a:lnTo>
                    <a:pt x="292" y="216"/>
                  </a:lnTo>
                  <a:lnTo>
                    <a:pt x="288" y="216"/>
                  </a:lnTo>
                  <a:lnTo>
                    <a:pt x="288" y="210"/>
                  </a:lnTo>
                  <a:lnTo>
                    <a:pt x="284" y="204"/>
                  </a:lnTo>
                  <a:lnTo>
                    <a:pt x="284" y="197"/>
                  </a:lnTo>
                  <a:lnTo>
                    <a:pt x="284" y="191"/>
                  </a:lnTo>
                  <a:lnTo>
                    <a:pt x="288" y="191"/>
                  </a:lnTo>
                  <a:lnTo>
                    <a:pt x="292" y="179"/>
                  </a:lnTo>
                  <a:lnTo>
                    <a:pt x="292" y="173"/>
                  </a:lnTo>
                  <a:lnTo>
                    <a:pt x="292" y="166"/>
                  </a:lnTo>
                  <a:lnTo>
                    <a:pt x="292" y="160"/>
                  </a:lnTo>
                  <a:lnTo>
                    <a:pt x="292" y="153"/>
                  </a:lnTo>
                  <a:lnTo>
                    <a:pt x="292" y="147"/>
                  </a:lnTo>
                  <a:lnTo>
                    <a:pt x="292" y="140"/>
                  </a:lnTo>
                  <a:lnTo>
                    <a:pt x="296" y="134"/>
                  </a:lnTo>
                  <a:lnTo>
                    <a:pt x="296" y="128"/>
                  </a:lnTo>
                  <a:lnTo>
                    <a:pt x="300" y="121"/>
                  </a:lnTo>
                  <a:lnTo>
                    <a:pt x="304" y="121"/>
                  </a:lnTo>
                  <a:lnTo>
                    <a:pt x="308" y="121"/>
                  </a:lnTo>
                  <a:lnTo>
                    <a:pt x="308" y="115"/>
                  </a:lnTo>
                  <a:lnTo>
                    <a:pt x="312" y="115"/>
                  </a:lnTo>
                  <a:lnTo>
                    <a:pt x="312" y="108"/>
                  </a:lnTo>
                  <a:lnTo>
                    <a:pt x="312" y="102"/>
                  </a:lnTo>
                  <a:lnTo>
                    <a:pt x="312" y="95"/>
                  </a:lnTo>
                  <a:lnTo>
                    <a:pt x="308" y="89"/>
                  </a:lnTo>
                  <a:lnTo>
                    <a:pt x="308" y="83"/>
                  </a:lnTo>
                  <a:lnTo>
                    <a:pt x="304" y="83"/>
                  </a:lnTo>
                  <a:lnTo>
                    <a:pt x="304" y="76"/>
                  </a:lnTo>
                  <a:lnTo>
                    <a:pt x="300" y="70"/>
                  </a:lnTo>
                  <a:lnTo>
                    <a:pt x="300" y="63"/>
                  </a:lnTo>
                  <a:lnTo>
                    <a:pt x="292" y="51"/>
                  </a:lnTo>
                  <a:lnTo>
                    <a:pt x="280" y="39"/>
                  </a:lnTo>
                  <a:lnTo>
                    <a:pt x="268" y="26"/>
                  </a:lnTo>
                  <a:lnTo>
                    <a:pt x="256" y="19"/>
                  </a:lnTo>
                  <a:lnTo>
                    <a:pt x="244" y="13"/>
                  </a:lnTo>
                  <a:lnTo>
                    <a:pt x="228" y="6"/>
                  </a:lnTo>
                  <a:lnTo>
                    <a:pt x="217" y="0"/>
                  </a:lnTo>
                  <a:lnTo>
                    <a:pt x="204" y="0"/>
                  </a:lnTo>
                  <a:lnTo>
                    <a:pt x="192" y="0"/>
                  </a:lnTo>
                  <a:lnTo>
                    <a:pt x="180" y="0"/>
                  </a:lnTo>
                  <a:lnTo>
                    <a:pt x="153" y="26"/>
                  </a:lnTo>
                  <a:lnTo>
                    <a:pt x="132" y="45"/>
                  </a:lnTo>
                  <a:lnTo>
                    <a:pt x="120" y="76"/>
                  </a:lnTo>
                  <a:lnTo>
                    <a:pt x="112" y="102"/>
                  </a:lnTo>
                  <a:lnTo>
                    <a:pt x="104" y="134"/>
                  </a:lnTo>
                  <a:lnTo>
                    <a:pt x="104" y="160"/>
                  </a:lnTo>
                  <a:lnTo>
                    <a:pt x="104" y="185"/>
                  </a:lnTo>
                  <a:lnTo>
                    <a:pt x="104" y="210"/>
                  </a:lnTo>
                  <a:lnTo>
                    <a:pt x="104" y="229"/>
                  </a:lnTo>
                  <a:lnTo>
                    <a:pt x="104" y="236"/>
                  </a:lnTo>
                  <a:lnTo>
                    <a:pt x="108" y="242"/>
                  </a:lnTo>
                  <a:lnTo>
                    <a:pt x="112" y="249"/>
                  </a:lnTo>
                  <a:lnTo>
                    <a:pt x="116" y="261"/>
                  </a:lnTo>
                  <a:lnTo>
                    <a:pt x="116" y="268"/>
                  </a:lnTo>
                  <a:lnTo>
                    <a:pt x="116" y="274"/>
                  </a:lnTo>
                  <a:lnTo>
                    <a:pt x="120" y="281"/>
                  </a:lnTo>
                  <a:lnTo>
                    <a:pt x="120" y="287"/>
                  </a:lnTo>
                  <a:lnTo>
                    <a:pt x="120" y="294"/>
                  </a:lnTo>
                  <a:lnTo>
                    <a:pt x="124" y="300"/>
                  </a:lnTo>
                  <a:lnTo>
                    <a:pt x="124" y="306"/>
                  </a:lnTo>
                  <a:lnTo>
                    <a:pt x="124" y="313"/>
                  </a:lnTo>
                  <a:lnTo>
                    <a:pt x="128" y="313"/>
                  </a:lnTo>
                  <a:lnTo>
                    <a:pt x="128" y="318"/>
                  </a:lnTo>
                  <a:lnTo>
                    <a:pt x="132" y="318"/>
                  </a:lnTo>
                  <a:lnTo>
                    <a:pt x="132" y="325"/>
                  </a:lnTo>
                  <a:lnTo>
                    <a:pt x="132" y="331"/>
                  </a:lnTo>
                  <a:lnTo>
                    <a:pt x="132" y="338"/>
                  </a:lnTo>
                  <a:lnTo>
                    <a:pt x="128" y="338"/>
                  </a:lnTo>
                  <a:lnTo>
                    <a:pt x="124" y="344"/>
                  </a:lnTo>
                  <a:lnTo>
                    <a:pt x="120" y="344"/>
                  </a:lnTo>
                  <a:lnTo>
                    <a:pt x="120" y="350"/>
                  </a:lnTo>
                  <a:lnTo>
                    <a:pt x="116" y="357"/>
                  </a:lnTo>
                  <a:lnTo>
                    <a:pt x="112" y="363"/>
                  </a:lnTo>
                  <a:lnTo>
                    <a:pt x="104" y="370"/>
                  </a:lnTo>
                  <a:lnTo>
                    <a:pt x="96" y="376"/>
                  </a:lnTo>
                  <a:lnTo>
                    <a:pt x="88" y="383"/>
                  </a:lnTo>
                  <a:lnTo>
                    <a:pt x="80" y="389"/>
                  </a:lnTo>
                  <a:lnTo>
                    <a:pt x="76" y="395"/>
                  </a:lnTo>
                  <a:lnTo>
                    <a:pt x="68" y="408"/>
                  </a:lnTo>
                  <a:lnTo>
                    <a:pt x="64" y="415"/>
                  </a:lnTo>
                  <a:lnTo>
                    <a:pt x="60" y="428"/>
                  </a:lnTo>
                  <a:lnTo>
                    <a:pt x="52" y="434"/>
                  </a:lnTo>
                  <a:lnTo>
                    <a:pt x="52" y="440"/>
                  </a:lnTo>
                  <a:lnTo>
                    <a:pt x="48" y="446"/>
                  </a:lnTo>
                  <a:lnTo>
                    <a:pt x="40" y="459"/>
                  </a:lnTo>
                  <a:lnTo>
                    <a:pt x="36" y="471"/>
                  </a:lnTo>
                  <a:lnTo>
                    <a:pt x="32" y="491"/>
                  </a:lnTo>
                  <a:lnTo>
                    <a:pt x="24" y="516"/>
                  </a:lnTo>
                  <a:lnTo>
                    <a:pt x="16" y="542"/>
                  </a:lnTo>
                  <a:lnTo>
                    <a:pt x="12" y="573"/>
                  </a:lnTo>
                  <a:lnTo>
                    <a:pt x="8" y="612"/>
                  </a:lnTo>
                  <a:lnTo>
                    <a:pt x="4" y="638"/>
                  </a:lnTo>
                  <a:lnTo>
                    <a:pt x="0" y="670"/>
                  </a:lnTo>
                  <a:lnTo>
                    <a:pt x="0" y="694"/>
                  </a:lnTo>
                  <a:lnTo>
                    <a:pt x="0" y="727"/>
                  </a:lnTo>
                  <a:lnTo>
                    <a:pt x="0" y="752"/>
                  </a:lnTo>
                  <a:lnTo>
                    <a:pt x="0" y="778"/>
                  </a:lnTo>
                  <a:lnTo>
                    <a:pt x="4" y="804"/>
                  </a:lnTo>
                  <a:lnTo>
                    <a:pt x="4" y="828"/>
                  </a:lnTo>
                  <a:lnTo>
                    <a:pt x="8" y="854"/>
                  </a:lnTo>
                  <a:lnTo>
                    <a:pt x="12" y="880"/>
                  </a:lnTo>
                  <a:lnTo>
                    <a:pt x="12" y="886"/>
                  </a:lnTo>
                  <a:lnTo>
                    <a:pt x="12" y="893"/>
                  </a:lnTo>
                  <a:lnTo>
                    <a:pt x="12" y="899"/>
                  </a:lnTo>
                  <a:lnTo>
                    <a:pt x="12" y="905"/>
                  </a:lnTo>
                  <a:lnTo>
                    <a:pt x="12" y="912"/>
                  </a:lnTo>
                  <a:lnTo>
                    <a:pt x="16" y="918"/>
                  </a:lnTo>
                  <a:lnTo>
                    <a:pt x="16" y="925"/>
                  </a:lnTo>
                  <a:lnTo>
                    <a:pt x="16" y="931"/>
                  </a:lnTo>
                  <a:lnTo>
                    <a:pt x="16" y="938"/>
                  </a:lnTo>
                  <a:lnTo>
                    <a:pt x="16" y="944"/>
                  </a:lnTo>
                  <a:lnTo>
                    <a:pt x="16" y="949"/>
                  </a:lnTo>
                  <a:lnTo>
                    <a:pt x="16" y="956"/>
                  </a:lnTo>
                  <a:lnTo>
                    <a:pt x="16" y="962"/>
                  </a:lnTo>
                  <a:lnTo>
                    <a:pt x="16" y="969"/>
                  </a:lnTo>
                  <a:lnTo>
                    <a:pt x="20" y="975"/>
                  </a:lnTo>
                  <a:lnTo>
                    <a:pt x="20" y="982"/>
                  </a:lnTo>
                  <a:lnTo>
                    <a:pt x="20" y="988"/>
                  </a:lnTo>
                  <a:lnTo>
                    <a:pt x="20" y="994"/>
                  </a:lnTo>
                  <a:lnTo>
                    <a:pt x="24" y="994"/>
                  </a:lnTo>
                  <a:lnTo>
                    <a:pt x="24" y="1001"/>
                  </a:lnTo>
                  <a:lnTo>
                    <a:pt x="20" y="1007"/>
                  </a:lnTo>
                  <a:lnTo>
                    <a:pt x="24" y="1007"/>
                  </a:lnTo>
                  <a:lnTo>
                    <a:pt x="24" y="1014"/>
                  </a:lnTo>
                  <a:lnTo>
                    <a:pt x="24" y="1039"/>
                  </a:lnTo>
                  <a:lnTo>
                    <a:pt x="29" y="1059"/>
                  </a:lnTo>
                  <a:lnTo>
                    <a:pt x="29" y="1070"/>
                  </a:lnTo>
                  <a:lnTo>
                    <a:pt x="29" y="1090"/>
                  </a:lnTo>
                  <a:lnTo>
                    <a:pt x="29" y="1109"/>
                  </a:lnTo>
                  <a:lnTo>
                    <a:pt x="29" y="1122"/>
                  </a:lnTo>
                  <a:lnTo>
                    <a:pt x="29" y="1141"/>
                  </a:lnTo>
                  <a:lnTo>
                    <a:pt x="29" y="1154"/>
                  </a:lnTo>
                  <a:lnTo>
                    <a:pt x="29" y="1173"/>
                  </a:lnTo>
                  <a:lnTo>
                    <a:pt x="29" y="1193"/>
                  </a:lnTo>
                  <a:lnTo>
                    <a:pt x="29" y="1198"/>
                  </a:lnTo>
                  <a:lnTo>
                    <a:pt x="24" y="1198"/>
                  </a:lnTo>
                  <a:lnTo>
                    <a:pt x="29" y="1198"/>
                  </a:lnTo>
                  <a:lnTo>
                    <a:pt x="29" y="1204"/>
                  </a:lnTo>
                  <a:lnTo>
                    <a:pt x="29" y="1211"/>
                  </a:lnTo>
                  <a:lnTo>
                    <a:pt x="29" y="1217"/>
                  </a:lnTo>
                  <a:lnTo>
                    <a:pt x="29" y="1224"/>
                  </a:lnTo>
                  <a:lnTo>
                    <a:pt x="29" y="1230"/>
                  </a:lnTo>
                  <a:lnTo>
                    <a:pt x="29" y="1237"/>
                  </a:lnTo>
                  <a:lnTo>
                    <a:pt x="29" y="1243"/>
                  </a:lnTo>
                  <a:lnTo>
                    <a:pt x="29" y="1249"/>
                  </a:lnTo>
                  <a:lnTo>
                    <a:pt x="24" y="1256"/>
                  </a:lnTo>
                  <a:lnTo>
                    <a:pt x="24" y="1269"/>
                  </a:lnTo>
                  <a:lnTo>
                    <a:pt x="24" y="1282"/>
                  </a:lnTo>
                  <a:lnTo>
                    <a:pt x="20" y="1288"/>
                  </a:lnTo>
                  <a:lnTo>
                    <a:pt x="20" y="1294"/>
                  </a:lnTo>
                  <a:lnTo>
                    <a:pt x="20" y="1301"/>
                  </a:lnTo>
                  <a:lnTo>
                    <a:pt x="20" y="1307"/>
                  </a:lnTo>
                  <a:lnTo>
                    <a:pt x="20" y="1314"/>
                  </a:lnTo>
                  <a:lnTo>
                    <a:pt x="20" y="1326"/>
                  </a:lnTo>
                  <a:lnTo>
                    <a:pt x="20" y="1332"/>
                  </a:lnTo>
                  <a:lnTo>
                    <a:pt x="20" y="1338"/>
                  </a:lnTo>
                  <a:lnTo>
                    <a:pt x="20" y="1345"/>
                  </a:lnTo>
                  <a:lnTo>
                    <a:pt x="16" y="1351"/>
                  </a:lnTo>
                  <a:lnTo>
                    <a:pt x="16" y="1358"/>
                  </a:lnTo>
                  <a:lnTo>
                    <a:pt x="16" y="1364"/>
                  </a:lnTo>
                  <a:lnTo>
                    <a:pt x="16" y="1377"/>
                  </a:lnTo>
                  <a:lnTo>
                    <a:pt x="16" y="1383"/>
                  </a:lnTo>
                  <a:lnTo>
                    <a:pt x="16" y="1390"/>
                  </a:lnTo>
                  <a:lnTo>
                    <a:pt x="20" y="1390"/>
                  </a:lnTo>
                  <a:lnTo>
                    <a:pt x="20" y="1396"/>
                  </a:lnTo>
                  <a:lnTo>
                    <a:pt x="24" y="1396"/>
                  </a:lnTo>
                  <a:lnTo>
                    <a:pt x="24" y="1403"/>
                  </a:lnTo>
                  <a:lnTo>
                    <a:pt x="29" y="1403"/>
                  </a:lnTo>
                  <a:lnTo>
                    <a:pt x="32" y="1403"/>
                  </a:lnTo>
                  <a:lnTo>
                    <a:pt x="36" y="1409"/>
                  </a:lnTo>
                  <a:lnTo>
                    <a:pt x="40" y="1409"/>
                  </a:lnTo>
                  <a:lnTo>
                    <a:pt x="44" y="1409"/>
                  </a:lnTo>
                  <a:lnTo>
                    <a:pt x="48" y="1416"/>
                  </a:lnTo>
                  <a:lnTo>
                    <a:pt x="52" y="1416"/>
                  </a:lnTo>
                  <a:lnTo>
                    <a:pt x="56" y="1422"/>
                  </a:lnTo>
                  <a:lnTo>
                    <a:pt x="60" y="1422"/>
                  </a:lnTo>
                  <a:lnTo>
                    <a:pt x="60" y="1428"/>
                  </a:lnTo>
                  <a:lnTo>
                    <a:pt x="60" y="1435"/>
                  </a:lnTo>
                  <a:lnTo>
                    <a:pt x="60" y="1447"/>
                  </a:lnTo>
                  <a:lnTo>
                    <a:pt x="60" y="1453"/>
                  </a:lnTo>
                  <a:lnTo>
                    <a:pt x="60" y="1466"/>
                  </a:lnTo>
                  <a:lnTo>
                    <a:pt x="64" y="1479"/>
                  </a:lnTo>
                  <a:lnTo>
                    <a:pt x="64" y="1485"/>
                  </a:lnTo>
                  <a:lnTo>
                    <a:pt x="64" y="1498"/>
                  </a:lnTo>
                  <a:lnTo>
                    <a:pt x="64" y="1504"/>
                  </a:lnTo>
                  <a:lnTo>
                    <a:pt x="64" y="1517"/>
                  </a:lnTo>
                  <a:lnTo>
                    <a:pt x="68" y="1517"/>
                  </a:lnTo>
                  <a:lnTo>
                    <a:pt x="68" y="1524"/>
                  </a:lnTo>
                  <a:lnTo>
                    <a:pt x="68" y="1530"/>
                  </a:lnTo>
                  <a:lnTo>
                    <a:pt x="68" y="1537"/>
                  </a:lnTo>
                  <a:lnTo>
                    <a:pt x="64" y="1543"/>
                  </a:lnTo>
                  <a:lnTo>
                    <a:pt x="68" y="1549"/>
                  </a:lnTo>
                  <a:lnTo>
                    <a:pt x="68" y="1556"/>
                  </a:lnTo>
                  <a:lnTo>
                    <a:pt x="68" y="1562"/>
                  </a:lnTo>
                  <a:lnTo>
                    <a:pt x="68" y="1569"/>
                  </a:lnTo>
                  <a:lnTo>
                    <a:pt x="68" y="1574"/>
                  </a:lnTo>
                  <a:lnTo>
                    <a:pt x="68" y="1581"/>
                  </a:lnTo>
                  <a:lnTo>
                    <a:pt x="64" y="1587"/>
                  </a:lnTo>
                  <a:lnTo>
                    <a:pt x="60" y="1587"/>
                  </a:lnTo>
                  <a:lnTo>
                    <a:pt x="56" y="1593"/>
                  </a:lnTo>
                  <a:lnTo>
                    <a:pt x="48" y="1593"/>
                  </a:lnTo>
                  <a:lnTo>
                    <a:pt x="44" y="1600"/>
                  </a:lnTo>
                  <a:lnTo>
                    <a:pt x="40" y="1600"/>
                  </a:lnTo>
                  <a:lnTo>
                    <a:pt x="36" y="1600"/>
                  </a:lnTo>
                  <a:lnTo>
                    <a:pt x="32" y="1600"/>
                  </a:lnTo>
                  <a:lnTo>
                    <a:pt x="29" y="1626"/>
                  </a:lnTo>
                  <a:lnTo>
                    <a:pt x="508" y="1626"/>
                  </a:lnTo>
                  <a:lnTo>
                    <a:pt x="516" y="1600"/>
                  </a:lnTo>
                  <a:lnTo>
                    <a:pt x="244" y="1600"/>
                  </a:lnTo>
                  <a:lnTo>
                    <a:pt x="244" y="1581"/>
                  </a:lnTo>
                  <a:lnTo>
                    <a:pt x="244" y="1569"/>
                  </a:lnTo>
                  <a:lnTo>
                    <a:pt x="248" y="1549"/>
                  </a:lnTo>
                  <a:lnTo>
                    <a:pt x="248" y="1530"/>
                  </a:lnTo>
                  <a:lnTo>
                    <a:pt x="252" y="1517"/>
                  </a:lnTo>
                  <a:lnTo>
                    <a:pt x="252" y="1498"/>
                  </a:lnTo>
                  <a:lnTo>
                    <a:pt x="252" y="1479"/>
                  </a:lnTo>
                  <a:lnTo>
                    <a:pt x="256" y="1466"/>
                  </a:lnTo>
                  <a:lnTo>
                    <a:pt x="256" y="1447"/>
                  </a:lnTo>
                  <a:lnTo>
                    <a:pt x="260" y="1435"/>
                  </a:lnTo>
                  <a:lnTo>
                    <a:pt x="264" y="1435"/>
                  </a:lnTo>
                  <a:lnTo>
                    <a:pt x="264" y="1428"/>
                  </a:lnTo>
                  <a:lnTo>
                    <a:pt x="268" y="1428"/>
                  </a:lnTo>
                  <a:lnTo>
                    <a:pt x="272" y="1428"/>
                  </a:lnTo>
                  <a:lnTo>
                    <a:pt x="272" y="1422"/>
                  </a:lnTo>
                  <a:lnTo>
                    <a:pt x="277" y="1422"/>
                  </a:lnTo>
                  <a:lnTo>
                    <a:pt x="280" y="1422"/>
                  </a:lnTo>
                  <a:lnTo>
                    <a:pt x="284" y="1416"/>
                  </a:lnTo>
                  <a:lnTo>
                    <a:pt x="284" y="1403"/>
                  </a:lnTo>
                  <a:lnTo>
                    <a:pt x="280" y="1390"/>
                  </a:lnTo>
                  <a:lnTo>
                    <a:pt x="280" y="1383"/>
                  </a:lnTo>
                  <a:lnTo>
                    <a:pt x="280" y="1377"/>
                  </a:lnTo>
                  <a:lnTo>
                    <a:pt x="284" y="1364"/>
                  </a:lnTo>
                  <a:lnTo>
                    <a:pt x="284" y="1358"/>
                  </a:lnTo>
                  <a:lnTo>
                    <a:pt x="284" y="1351"/>
                  </a:lnTo>
                  <a:lnTo>
                    <a:pt x="284" y="1338"/>
                  </a:lnTo>
                  <a:lnTo>
                    <a:pt x="284" y="1326"/>
                  </a:lnTo>
                  <a:lnTo>
                    <a:pt x="284" y="1314"/>
                  </a:lnTo>
                  <a:lnTo>
                    <a:pt x="288" y="1314"/>
                  </a:lnTo>
                  <a:lnTo>
                    <a:pt x="288" y="1288"/>
                  </a:lnTo>
                  <a:lnTo>
                    <a:pt x="288" y="1269"/>
                  </a:lnTo>
                  <a:lnTo>
                    <a:pt x="284" y="1249"/>
                  </a:lnTo>
                  <a:lnTo>
                    <a:pt x="284" y="1224"/>
                  </a:lnTo>
                  <a:lnTo>
                    <a:pt x="284" y="1204"/>
                  </a:lnTo>
                  <a:lnTo>
                    <a:pt x="284" y="1180"/>
                  </a:lnTo>
                  <a:lnTo>
                    <a:pt x="284" y="1161"/>
                  </a:lnTo>
                  <a:lnTo>
                    <a:pt x="284" y="1135"/>
                  </a:lnTo>
                  <a:lnTo>
                    <a:pt x="284" y="1109"/>
                  </a:lnTo>
                  <a:lnTo>
                    <a:pt x="284" y="1083"/>
                  </a:lnTo>
                  <a:lnTo>
                    <a:pt x="292" y="1083"/>
                  </a:lnTo>
                  <a:lnTo>
                    <a:pt x="296" y="1083"/>
                  </a:lnTo>
                  <a:lnTo>
                    <a:pt x="300" y="1083"/>
                  </a:lnTo>
                  <a:lnTo>
                    <a:pt x="304" y="1083"/>
                  </a:lnTo>
                  <a:lnTo>
                    <a:pt x="308" y="1090"/>
                  </a:lnTo>
                  <a:lnTo>
                    <a:pt x="312" y="1090"/>
                  </a:lnTo>
                  <a:lnTo>
                    <a:pt x="316" y="1090"/>
                  </a:lnTo>
                  <a:lnTo>
                    <a:pt x="320" y="1096"/>
                  </a:lnTo>
                  <a:lnTo>
                    <a:pt x="324" y="1096"/>
                  </a:lnTo>
                  <a:lnTo>
                    <a:pt x="328" y="1096"/>
                  </a:lnTo>
                  <a:lnTo>
                    <a:pt x="337" y="1083"/>
                  </a:lnTo>
                  <a:lnTo>
                    <a:pt x="332" y="1083"/>
                  </a:lnTo>
                  <a:lnTo>
                    <a:pt x="337" y="1077"/>
                  </a:lnTo>
                  <a:lnTo>
                    <a:pt x="337" y="1070"/>
                  </a:lnTo>
                  <a:lnTo>
                    <a:pt x="341" y="1065"/>
                  </a:lnTo>
                  <a:lnTo>
                    <a:pt x="341" y="1059"/>
                  </a:lnTo>
                  <a:lnTo>
                    <a:pt x="341" y="1052"/>
                  </a:lnTo>
                  <a:lnTo>
                    <a:pt x="344" y="1052"/>
                  </a:lnTo>
                  <a:lnTo>
                    <a:pt x="341" y="1046"/>
                  </a:lnTo>
                  <a:lnTo>
                    <a:pt x="344" y="1046"/>
                  </a:lnTo>
                  <a:lnTo>
                    <a:pt x="348" y="1046"/>
                  </a:lnTo>
                  <a:lnTo>
                    <a:pt x="352" y="1046"/>
                  </a:lnTo>
                  <a:lnTo>
                    <a:pt x="352" y="1052"/>
                  </a:lnTo>
                  <a:lnTo>
                    <a:pt x="356" y="1052"/>
                  </a:lnTo>
                  <a:lnTo>
                    <a:pt x="360" y="1059"/>
                  </a:lnTo>
                  <a:lnTo>
                    <a:pt x="364" y="1059"/>
                  </a:lnTo>
                  <a:lnTo>
                    <a:pt x="368" y="1065"/>
                  </a:lnTo>
                  <a:lnTo>
                    <a:pt x="372" y="1065"/>
                  </a:lnTo>
                  <a:lnTo>
                    <a:pt x="376" y="1070"/>
                  </a:lnTo>
                  <a:lnTo>
                    <a:pt x="372" y="1070"/>
                  </a:lnTo>
                  <a:lnTo>
                    <a:pt x="376" y="1077"/>
                  </a:lnTo>
                  <a:lnTo>
                    <a:pt x="380" y="1083"/>
                  </a:lnTo>
                  <a:lnTo>
                    <a:pt x="380" y="1090"/>
                  </a:lnTo>
                  <a:lnTo>
                    <a:pt x="384" y="1090"/>
                  </a:lnTo>
                  <a:lnTo>
                    <a:pt x="388" y="1090"/>
                  </a:lnTo>
                  <a:lnTo>
                    <a:pt x="392" y="1090"/>
                  </a:lnTo>
                  <a:lnTo>
                    <a:pt x="392" y="1096"/>
                  </a:lnTo>
                  <a:lnTo>
                    <a:pt x="397" y="1096"/>
                  </a:lnTo>
                  <a:lnTo>
                    <a:pt x="401" y="1103"/>
                  </a:lnTo>
                  <a:lnTo>
                    <a:pt x="401" y="1109"/>
                  </a:lnTo>
                  <a:lnTo>
                    <a:pt x="404" y="1109"/>
                  </a:lnTo>
                  <a:lnTo>
                    <a:pt x="408" y="1109"/>
                  </a:lnTo>
                  <a:lnTo>
                    <a:pt x="412" y="1109"/>
                  </a:lnTo>
                  <a:lnTo>
                    <a:pt x="416" y="1109"/>
                  </a:lnTo>
                  <a:lnTo>
                    <a:pt x="420" y="1116"/>
                  </a:lnTo>
                  <a:lnTo>
                    <a:pt x="424" y="1116"/>
                  </a:lnTo>
                  <a:lnTo>
                    <a:pt x="428" y="1116"/>
                  </a:lnTo>
                  <a:lnTo>
                    <a:pt x="432" y="1116"/>
                  </a:lnTo>
                  <a:lnTo>
                    <a:pt x="436" y="1109"/>
                  </a:lnTo>
                  <a:lnTo>
                    <a:pt x="440" y="1116"/>
                  </a:lnTo>
                  <a:lnTo>
                    <a:pt x="444" y="1116"/>
                  </a:lnTo>
                  <a:lnTo>
                    <a:pt x="448" y="1109"/>
                  </a:lnTo>
                  <a:lnTo>
                    <a:pt x="452" y="1109"/>
                  </a:lnTo>
                  <a:lnTo>
                    <a:pt x="452" y="1103"/>
                  </a:lnTo>
                  <a:lnTo>
                    <a:pt x="456" y="1103"/>
                  </a:lnTo>
                  <a:lnTo>
                    <a:pt x="461" y="1096"/>
                  </a:lnTo>
                  <a:lnTo>
                    <a:pt x="465" y="1090"/>
                  </a:lnTo>
                  <a:lnTo>
                    <a:pt x="468" y="1090"/>
                  </a:lnTo>
                  <a:lnTo>
                    <a:pt x="472" y="1090"/>
                  </a:lnTo>
                  <a:lnTo>
                    <a:pt x="476" y="1083"/>
                  </a:lnTo>
                  <a:lnTo>
                    <a:pt x="480" y="1083"/>
                  </a:lnTo>
                  <a:lnTo>
                    <a:pt x="480" y="1077"/>
                  </a:lnTo>
                  <a:lnTo>
                    <a:pt x="484" y="1077"/>
                  </a:lnTo>
                  <a:lnTo>
                    <a:pt x="488" y="1070"/>
                  </a:lnTo>
                  <a:lnTo>
                    <a:pt x="492" y="1070"/>
                  </a:lnTo>
                  <a:lnTo>
                    <a:pt x="496" y="1065"/>
                  </a:lnTo>
                  <a:lnTo>
                    <a:pt x="500" y="1065"/>
                  </a:lnTo>
                  <a:lnTo>
                    <a:pt x="504" y="1065"/>
                  </a:lnTo>
                  <a:lnTo>
                    <a:pt x="504" y="1070"/>
                  </a:lnTo>
                  <a:lnTo>
                    <a:pt x="508" y="1070"/>
                  </a:lnTo>
                  <a:lnTo>
                    <a:pt x="508" y="1077"/>
                  </a:lnTo>
                  <a:lnTo>
                    <a:pt x="512" y="1077"/>
                  </a:lnTo>
                  <a:lnTo>
                    <a:pt x="516" y="1077"/>
                  </a:lnTo>
                  <a:lnTo>
                    <a:pt x="521" y="1070"/>
                  </a:lnTo>
                  <a:lnTo>
                    <a:pt x="521" y="1077"/>
                  </a:lnTo>
                  <a:lnTo>
                    <a:pt x="525" y="1083"/>
                  </a:lnTo>
                  <a:lnTo>
                    <a:pt x="525" y="1090"/>
                  </a:lnTo>
                  <a:lnTo>
                    <a:pt x="525" y="1096"/>
                  </a:lnTo>
                  <a:lnTo>
                    <a:pt x="525" y="1103"/>
                  </a:lnTo>
                  <a:lnTo>
                    <a:pt x="525" y="1109"/>
                  </a:lnTo>
                  <a:lnTo>
                    <a:pt x="525" y="1116"/>
                  </a:lnTo>
                  <a:lnTo>
                    <a:pt x="532" y="1116"/>
                  </a:lnTo>
                  <a:lnTo>
                    <a:pt x="540" y="1116"/>
                  </a:lnTo>
                  <a:lnTo>
                    <a:pt x="548" y="1116"/>
                  </a:lnTo>
                  <a:lnTo>
                    <a:pt x="560" y="1109"/>
                  </a:lnTo>
                  <a:lnTo>
                    <a:pt x="568" y="1109"/>
                  </a:lnTo>
                  <a:lnTo>
                    <a:pt x="576" y="1103"/>
                  </a:lnTo>
                  <a:lnTo>
                    <a:pt x="585" y="1096"/>
                  </a:lnTo>
                  <a:lnTo>
                    <a:pt x="592" y="1090"/>
                  </a:lnTo>
                  <a:lnTo>
                    <a:pt x="600" y="1090"/>
                  </a:lnTo>
                  <a:lnTo>
                    <a:pt x="608" y="1083"/>
                  </a:lnTo>
                  <a:lnTo>
                    <a:pt x="612" y="1083"/>
                  </a:lnTo>
                  <a:lnTo>
                    <a:pt x="616" y="1077"/>
                  </a:lnTo>
                  <a:lnTo>
                    <a:pt x="620" y="1070"/>
                  </a:lnTo>
                  <a:lnTo>
                    <a:pt x="624" y="1070"/>
                  </a:lnTo>
                  <a:lnTo>
                    <a:pt x="628" y="1070"/>
                  </a:lnTo>
                  <a:lnTo>
                    <a:pt x="636" y="1065"/>
                  </a:lnTo>
                  <a:lnTo>
                    <a:pt x="640" y="1065"/>
                  </a:lnTo>
                  <a:lnTo>
                    <a:pt x="645" y="1065"/>
                  </a:lnTo>
                  <a:lnTo>
                    <a:pt x="649" y="1059"/>
                  </a:lnTo>
                  <a:lnTo>
                    <a:pt x="656" y="1059"/>
                  </a:lnTo>
                  <a:lnTo>
                    <a:pt x="660" y="1059"/>
                  </a:lnTo>
                  <a:lnTo>
                    <a:pt x="664" y="1052"/>
                  </a:lnTo>
                  <a:lnTo>
                    <a:pt x="668" y="1052"/>
                  </a:lnTo>
                  <a:lnTo>
                    <a:pt x="672" y="1052"/>
                  </a:lnTo>
                  <a:lnTo>
                    <a:pt x="672" y="1046"/>
                  </a:lnTo>
                  <a:lnTo>
                    <a:pt x="676" y="1046"/>
                  </a:lnTo>
                  <a:lnTo>
                    <a:pt x="680" y="1046"/>
                  </a:lnTo>
                  <a:lnTo>
                    <a:pt x="684" y="1046"/>
                  </a:lnTo>
                  <a:lnTo>
                    <a:pt x="684" y="1039"/>
                  </a:lnTo>
                  <a:lnTo>
                    <a:pt x="709" y="1027"/>
                  </a:lnTo>
                  <a:lnTo>
                    <a:pt x="713" y="1033"/>
                  </a:lnTo>
                  <a:lnTo>
                    <a:pt x="713" y="1039"/>
                  </a:lnTo>
                  <a:lnTo>
                    <a:pt x="713" y="1046"/>
                  </a:lnTo>
                  <a:lnTo>
                    <a:pt x="716" y="1052"/>
                  </a:lnTo>
                  <a:lnTo>
                    <a:pt x="716" y="1059"/>
                  </a:lnTo>
                  <a:lnTo>
                    <a:pt x="716" y="1065"/>
                  </a:lnTo>
                  <a:lnTo>
                    <a:pt x="716" y="1077"/>
                  </a:lnTo>
                  <a:lnTo>
                    <a:pt x="716" y="1083"/>
                  </a:lnTo>
                  <a:lnTo>
                    <a:pt x="716" y="1090"/>
                  </a:lnTo>
                  <a:lnTo>
                    <a:pt x="716" y="1096"/>
                  </a:lnTo>
                  <a:lnTo>
                    <a:pt x="716" y="1103"/>
                  </a:lnTo>
                  <a:lnTo>
                    <a:pt x="716" y="1109"/>
                  </a:lnTo>
                  <a:lnTo>
                    <a:pt x="713" y="1122"/>
                  </a:lnTo>
                  <a:lnTo>
                    <a:pt x="713" y="1128"/>
                  </a:lnTo>
                  <a:lnTo>
                    <a:pt x="713" y="1135"/>
                  </a:lnTo>
                  <a:lnTo>
                    <a:pt x="713" y="1141"/>
                  </a:lnTo>
                  <a:lnTo>
                    <a:pt x="713" y="1154"/>
                  </a:lnTo>
                  <a:lnTo>
                    <a:pt x="716" y="1161"/>
                  </a:lnTo>
                  <a:lnTo>
                    <a:pt x="716" y="1167"/>
                  </a:lnTo>
                  <a:lnTo>
                    <a:pt x="716" y="1180"/>
                  </a:lnTo>
                  <a:lnTo>
                    <a:pt x="716" y="1186"/>
                  </a:lnTo>
                  <a:lnTo>
                    <a:pt x="720" y="1193"/>
                  </a:lnTo>
                  <a:lnTo>
                    <a:pt x="720" y="1198"/>
                  </a:lnTo>
                  <a:lnTo>
                    <a:pt x="720" y="1204"/>
                  </a:lnTo>
                  <a:lnTo>
                    <a:pt x="720" y="1217"/>
                  </a:lnTo>
                  <a:lnTo>
                    <a:pt x="720" y="1224"/>
                  </a:lnTo>
                  <a:lnTo>
                    <a:pt x="720" y="1230"/>
                  </a:lnTo>
                  <a:lnTo>
                    <a:pt x="720" y="1237"/>
                  </a:lnTo>
                  <a:lnTo>
                    <a:pt x="724" y="1249"/>
                  </a:lnTo>
                  <a:lnTo>
                    <a:pt x="724" y="1256"/>
                  </a:lnTo>
                  <a:lnTo>
                    <a:pt x="724" y="1269"/>
                  </a:lnTo>
                  <a:lnTo>
                    <a:pt x="724" y="1282"/>
                  </a:lnTo>
                  <a:lnTo>
                    <a:pt x="724" y="1294"/>
                  </a:lnTo>
                  <a:lnTo>
                    <a:pt x="724" y="1307"/>
                  </a:lnTo>
                  <a:lnTo>
                    <a:pt x="724" y="1320"/>
                  </a:lnTo>
                  <a:lnTo>
                    <a:pt x="728" y="1332"/>
                  </a:lnTo>
                  <a:lnTo>
                    <a:pt x="728" y="1345"/>
                  </a:lnTo>
                  <a:lnTo>
                    <a:pt x="728" y="1358"/>
                  </a:lnTo>
                  <a:lnTo>
                    <a:pt x="728" y="1371"/>
                  </a:lnTo>
                  <a:lnTo>
                    <a:pt x="724" y="1447"/>
                  </a:lnTo>
                  <a:lnTo>
                    <a:pt x="728" y="1453"/>
                  </a:lnTo>
                  <a:lnTo>
                    <a:pt x="728" y="1459"/>
                  </a:lnTo>
                  <a:lnTo>
                    <a:pt x="728" y="1466"/>
                  </a:lnTo>
                  <a:lnTo>
                    <a:pt x="728" y="1472"/>
                  </a:lnTo>
                  <a:lnTo>
                    <a:pt x="724" y="1479"/>
                  </a:lnTo>
                  <a:lnTo>
                    <a:pt x="728" y="1485"/>
                  </a:lnTo>
                  <a:lnTo>
                    <a:pt x="732" y="1492"/>
                  </a:lnTo>
                  <a:lnTo>
                    <a:pt x="736" y="1492"/>
                  </a:lnTo>
                  <a:lnTo>
                    <a:pt x="740" y="1492"/>
                  </a:lnTo>
                  <a:lnTo>
                    <a:pt x="744" y="1498"/>
                  </a:lnTo>
                  <a:lnTo>
                    <a:pt x="748" y="1498"/>
                  </a:lnTo>
                  <a:lnTo>
                    <a:pt x="748" y="1504"/>
                  </a:lnTo>
                  <a:lnTo>
                    <a:pt x="748" y="1511"/>
                  </a:lnTo>
                  <a:lnTo>
                    <a:pt x="752" y="1517"/>
                  </a:lnTo>
                  <a:lnTo>
                    <a:pt x="752" y="1524"/>
                  </a:lnTo>
                  <a:lnTo>
                    <a:pt x="752" y="1530"/>
                  </a:lnTo>
                  <a:lnTo>
                    <a:pt x="752" y="1537"/>
                  </a:lnTo>
                  <a:lnTo>
                    <a:pt x="752" y="1543"/>
                  </a:lnTo>
                  <a:lnTo>
                    <a:pt x="752" y="1549"/>
                  </a:lnTo>
                  <a:lnTo>
                    <a:pt x="752" y="1556"/>
                  </a:lnTo>
                  <a:lnTo>
                    <a:pt x="756" y="1593"/>
                  </a:lnTo>
                  <a:lnTo>
                    <a:pt x="649" y="1593"/>
                  </a:lnTo>
                  <a:lnTo>
                    <a:pt x="649" y="1600"/>
                  </a:lnTo>
                  <a:lnTo>
                    <a:pt x="649" y="1606"/>
                  </a:lnTo>
                  <a:lnTo>
                    <a:pt x="652" y="1606"/>
                  </a:lnTo>
                  <a:lnTo>
                    <a:pt x="652" y="1613"/>
                  </a:lnTo>
                  <a:lnTo>
                    <a:pt x="652" y="1619"/>
                  </a:lnTo>
                  <a:lnTo>
                    <a:pt x="656" y="1626"/>
                  </a:lnTo>
                  <a:lnTo>
                    <a:pt x="957" y="1632"/>
                  </a:lnTo>
                  <a:lnTo>
                    <a:pt x="957" y="1600"/>
                  </a:lnTo>
                  <a:lnTo>
                    <a:pt x="957" y="1593"/>
                  </a:lnTo>
                  <a:lnTo>
                    <a:pt x="957" y="1587"/>
                  </a:lnTo>
                  <a:lnTo>
                    <a:pt x="957" y="1581"/>
                  </a:lnTo>
                  <a:lnTo>
                    <a:pt x="957" y="1569"/>
                  </a:lnTo>
                  <a:lnTo>
                    <a:pt x="957" y="1562"/>
                  </a:lnTo>
                  <a:lnTo>
                    <a:pt x="961" y="1556"/>
                  </a:lnTo>
                  <a:lnTo>
                    <a:pt x="961" y="1549"/>
                  </a:lnTo>
                  <a:lnTo>
                    <a:pt x="961" y="1543"/>
                  </a:lnTo>
                  <a:lnTo>
                    <a:pt x="961" y="1537"/>
                  </a:lnTo>
                  <a:lnTo>
                    <a:pt x="961" y="1530"/>
                  </a:lnTo>
                  <a:lnTo>
                    <a:pt x="961" y="1517"/>
                  </a:lnTo>
                  <a:lnTo>
                    <a:pt x="961" y="1504"/>
                  </a:lnTo>
                  <a:lnTo>
                    <a:pt x="964" y="1498"/>
                  </a:lnTo>
                  <a:lnTo>
                    <a:pt x="968" y="1492"/>
                  </a:lnTo>
                  <a:lnTo>
                    <a:pt x="976" y="1492"/>
                  </a:lnTo>
                  <a:lnTo>
                    <a:pt x="980" y="1485"/>
                  </a:lnTo>
                  <a:lnTo>
                    <a:pt x="984" y="1485"/>
                  </a:lnTo>
                  <a:lnTo>
                    <a:pt x="992" y="1479"/>
                  </a:lnTo>
                  <a:lnTo>
                    <a:pt x="996" y="1472"/>
                  </a:lnTo>
                  <a:lnTo>
                    <a:pt x="996" y="1466"/>
                  </a:lnTo>
                  <a:lnTo>
                    <a:pt x="996" y="1459"/>
                  </a:lnTo>
                  <a:lnTo>
                    <a:pt x="992" y="1447"/>
                  </a:lnTo>
                  <a:lnTo>
                    <a:pt x="992" y="1435"/>
                  </a:lnTo>
                  <a:lnTo>
                    <a:pt x="992" y="1428"/>
                  </a:lnTo>
                  <a:lnTo>
                    <a:pt x="992" y="1416"/>
                  </a:lnTo>
                  <a:lnTo>
                    <a:pt x="992" y="1403"/>
                  </a:lnTo>
                  <a:lnTo>
                    <a:pt x="992" y="1390"/>
                  </a:lnTo>
                  <a:lnTo>
                    <a:pt x="992" y="1377"/>
                  </a:lnTo>
                  <a:lnTo>
                    <a:pt x="992" y="1364"/>
                  </a:lnTo>
                  <a:lnTo>
                    <a:pt x="992" y="1351"/>
                  </a:lnTo>
                  <a:lnTo>
                    <a:pt x="992" y="1345"/>
                  </a:lnTo>
                  <a:lnTo>
                    <a:pt x="996" y="1326"/>
                  </a:lnTo>
                  <a:lnTo>
                    <a:pt x="996" y="1314"/>
                  </a:lnTo>
                  <a:lnTo>
                    <a:pt x="996" y="1294"/>
                  </a:lnTo>
                  <a:lnTo>
                    <a:pt x="996" y="1282"/>
                  </a:lnTo>
                  <a:lnTo>
                    <a:pt x="1000" y="1262"/>
                  </a:lnTo>
                  <a:lnTo>
                    <a:pt x="1000" y="1249"/>
                  </a:lnTo>
                  <a:lnTo>
                    <a:pt x="1000" y="1230"/>
                  </a:lnTo>
                  <a:lnTo>
                    <a:pt x="1000" y="1211"/>
                  </a:lnTo>
                  <a:lnTo>
                    <a:pt x="1000" y="1193"/>
                  </a:lnTo>
                  <a:lnTo>
                    <a:pt x="1000" y="1173"/>
                  </a:lnTo>
                  <a:lnTo>
                    <a:pt x="1000" y="1167"/>
                  </a:lnTo>
                  <a:lnTo>
                    <a:pt x="1000" y="1161"/>
                  </a:lnTo>
                  <a:lnTo>
                    <a:pt x="1000" y="1154"/>
                  </a:lnTo>
                  <a:lnTo>
                    <a:pt x="1000" y="1148"/>
                  </a:lnTo>
                  <a:lnTo>
                    <a:pt x="1000" y="1141"/>
                  </a:lnTo>
                  <a:lnTo>
                    <a:pt x="996" y="1135"/>
                  </a:lnTo>
                  <a:lnTo>
                    <a:pt x="996" y="1128"/>
                  </a:lnTo>
                  <a:lnTo>
                    <a:pt x="1000" y="1122"/>
                  </a:lnTo>
                  <a:lnTo>
                    <a:pt x="1004" y="1116"/>
                  </a:lnTo>
                  <a:lnTo>
                    <a:pt x="1008" y="1109"/>
                  </a:lnTo>
                  <a:lnTo>
                    <a:pt x="1013" y="1103"/>
                  </a:lnTo>
                  <a:lnTo>
                    <a:pt x="1017" y="1103"/>
                  </a:lnTo>
                  <a:lnTo>
                    <a:pt x="1021" y="1096"/>
                  </a:lnTo>
                  <a:lnTo>
                    <a:pt x="1025" y="1090"/>
                  </a:lnTo>
                  <a:lnTo>
                    <a:pt x="1025" y="1083"/>
                  </a:lnTo>
                  <a:lnTo>
                    <a:pt x="1028" y="1083"/>
                  </a:lnTo>
                  <a:lnTo>
                    <a:pt x="1036" y="1065"/>
                  </a:lnTo>
                  <a:lnTo>
                    <a:pt x="1040" y="1065"/>
                  </a:lnTo>
                  <a:lnTo>
                    <a:pt x="1040" y="1059"/>
                  </a:lnTo>
                  <a:lnTo>
                    <a:pt x="1044" y="1059"/>
                  </a:lnTo>
                  <a:lnTo>
                    <a:pt x="1048" y="1052"/>
                  </a:lnTo>
                  <a:lnTo>
                    <a:pt x="1048" y="1046"/>
                  </a:lnTo>
                  <a:lnTo>
                    <a:pt x="1048" y="1039"/>
                  </a:lnTo>
                  <a:lnTo>
                    <a:pt x="1052" y="1020"/>
                  </a:lnTo>
                  <a:lnTo>
                    <a:pt x="1052" y="1001"/>
                  </a:lnTo>
                  <a:lnTo>
                    <a:pt x="1052" y="982"/>
                  </a:lnTo>
                  <a:lnTo>
                    <a:pt x="1056" y="956"/>
                  </a:lnTo>
                  <a:lnTo>
                    <a:pt x="1056" y="938"/>
                  </a:lnTo>
                  <a:lnTo>
                    <a:pt x="1056" y="918"/>
                  </a:lnTo>
                  <a:lnTo>
                    <a:pt x="1056" y="899"/>
                  </a:lnTo>
                  <a:lnTo>
                    <a:pt x="1056" y="873"/>
                  </a:lnTo>
                  <a:lnTo>
                    <a:pt x="1056" y="848"/>
                  </a:lnTo>
                  <a:lnTo>
                    <a:pt x="1056" y="822"/>
                  </a:lnTo>
                  <a:lnTo>
                    <a:pt x="1056" y="817"/>
                  </a:lnTo>
                  <a:lnTo>
                    <a:pt x="1056" y="804"/>
                  </a:lnTo>
                  <a:lnTo>
                    <a:pt x="1056" y="791"/>
                  </a:lnTo>
                  <a:lnTo>
                    <a:pt x="1056" y="772"/>
                  </a:lnTo>
                  <a:lnTo>
                    <a:pt x="1168" y="728"/>
                  </a:lnTo>
                  <a:lnTo>
                    <a:pt x="1056" y="727"/>
                  </a:lnTo>
                  <a:lnTo>
                    <a:pt x="1056" y="701"/>
                  </a:lnTo>
                  <a:lnTo>
                    <a:pt x="1052" y="683"/>
                  </a:lnTo>
                  <a:lnTo>
                    <a:pt x="1052" y="663"/>
                  </a:lnTo>
                  <a:lnTo>
                    <a:pt x="1048" y="650"/>
                  </a:lnTo>
                  <a:lnTo>
                    <a:pt x="1044" y="65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9050" name="Freeform 38"/>
            <p:cNvSpPr>
              <a:spLocks/>
            </p:cNvSpPr>
            <p:nvPr/>
          </p:nvSpPr>
          <p:spPr bwMode="auto">
            <a:xfrm>
              <a:off x="3216" y="4320"/>
              <a:ext cx="720" cy="912"/>
            </a:xfrm>
            <a:custGeom>
              <a:avLst/>
              <a:gdLst>
                <a:gd name="T0" fmla="*/ 1 w 1168"/>
                <a:gd name="T1" fmla="*/ 1 h 1632"/>
                <a:gd name="T2" fmla="*/ 1 w 1168"/>
                <a:gd name="T3" fmla="*/ 1 h 1632"/>
                <a:gd name="T4" fmla="*/ 1 w 1168"/>
                <a:gd name="T5" fmla="*/ 1 h 1632"/>
                <a:gd name="T6" fmla="*/ 1 w 1168"/>
                <a:gd name="T7" fmla="*/ 1 h 1632"/>
                <a:gd name="T8" fmla="*/ 1 w 1168"/>
                <a:gd name="T9" fmla="*/ 1 h 1632"/>
                <a:gd name="T10" fmla="*/ 1 w 1168"/>
                <a:gd name="T11" fmla="*/ 1 h 1632"/>
                <a:gd name="T12" fmla="*/ 1 w 1168"/>
                <a:gd name="T13" fmla="*/ 1 h 1632"/>
                <a:gd name="T14" fmla="*/ 1 w 1168"/>
                <a:gd name="T15" fmla="*/ 1 h 1632"/>
                <a:gd name="T16" fmla="*/ 1 w 1168"/>
                <a:gd name="T17" fmla="*/ 1 h 1632"/>
                <a:gd name="T18" fmla="*/ 1 w 1168"/>
                <a:gd name="T19" fmla="*/ 1 h 1632"/>
                <a:gd name="T20" fmla="*/ 1 w 1168"/>
                <a:gd name="T21" fmla="*/ 1 h 1632"/>
                <a:gd name="T22" fmla="*/ 1 w 1168"/>
                <a:gd name="T23" fmla="*/ 1 h 1632"/>
                <a:gd name="T24" fmla="*/ 1 w 1168"/>
                <a:gd name="T25" fmla="*/ 1 h 1632"/>
                <a:gd name="T26" fmla="*/ 1 w 1168"/>
                <a:gd name="T27" fmla="*/ 1 h 1632"/>
                <a:gd name="T28" fmla="*/ 1 w 1168"/>
                <a:gd name="T29" fmla="*/ 1 h 1632"/>
                <a:gd name="T30" fmla="*/ 1 w 1168"/>
                <a:gd name="T31" fmla="*/ 1 h 1632"/>
                <a:gd name="T32" fmla="*/ 1 w 1168"/>
                <a:gd name="T33" fmla="*/ 1 h 1632"/>
                <a:gd name="T34" fmla="*/ 1 w 1168"/>
                <a:gd name="T35" fmla="*/ 1 h 1632"/>
                <a:gd name="T36" fmla="*/ 1 w 1168"/>
                <a:gd name="T37" fmla="*/ 1 h 1632"/>
                <a:gd name="T38" fmla="*/ 1 w 1168"/>
                <a:gd name="T39" fmla="*/ 1 h 1632"/>
                <a:gd name="T40" fmla="*/ 1 w 1168"/>
                <a:gd name="T41" fmla="*/ 1 h 1632"/>
                <a:gd name="T42" fmla="*/ 1 w 1168"/>
                <a:gd name="T43" fmla="*/ 1 h 1632"/>
                <a:gd name="T44" fmla="*/ 1 w 1168"/>
                <a:gd name="T45" fmla="*/ 1 h 1632"/>
                <a:gd name="T46" fmla="*/ 1 w 1168"/>
                <a:gd name="T47" fmla="*/ 1 h 1632"/>
                <a:gd name="T48" fmla="*/ 1 w 1168"/>
                <a:gd name="T49" fmla="*/ 1 h 1632"/>
                <a:gd name="T50" fmla="*/ 1 w 1168"/>
                <a:gd name="T51" fmla="*/ 1 h 1632"/>
                <a:gd name="T52" fmla="*/ 1 w 1168"/>
                <a:gd name="T53" fmla="*/ 1 h 1632"/>
                <a:gd name="T54" fmla="*/ 1 w 1168"/>
                <a:gd name="T55" fmla="*/ 1 h 1632"/>
                <a:gd name="T56" fmla="*/ 1 w 1168"/>
                <a:gd name="T57" fmla="*/ 1 h 1632"/>
                <a:gd name="T58" fmla="*/ 1 w 1168"/>
                <a:gd name="T59" fmla="*/ 1 h 1632"/>
                <a:gd name="T60" fmla="*/ 1 w 1168"/>
                <a:gd name="T61" fmla="*/ 1 h 1632"/>
                <a:gd name="T62" fmla="*/ 1 w 1168"/>
                <a:gd name="T63" fmla="*/ 1 h 1632"/>
                <a:gd name="T64" fmla="*/ 1 w 1168"/>
                <a:gd name="T65" fmla="*/ 1 h 1632"/>
                <a:gd name="T66" fmla="*/ 0 w 1168"/>
                <a:gd name="T67" fmla="*/ 1 h 1632"/>
                <a:gd name="T68" fmla="*/ 1 w 1168"/>
                <a:gd name="T69" fmla="*/ 1 h 1632"/>
                <a:gd name="T70" fmla="*/ 1 w 1168"/>
                <a:gd name="T71" fmla="*/ 1 h 1632"/>
                <a:gd name="T72" fmla="*/ 1 w 1168"/>
                <a:gd name="T73" fmla="*/ 1 h 1632"/>
                <a:gd name="T74" fmla="*/ 1 w 1168"/>
                <a:gd name="T75" fmla="*/ 1 h 1632"/>
                <a:gd name="T76" fmla="*/ 1 w 1168"/>
                <a:gd name="T77" fmla="*/ 1 h 1632"/>
                <a:gd name="T78" fmla="*/ 1 w 1168"/>
                <a:gd name="T79" fmla="*/ 1 h 1632"/>
                <a:gd name="T80" fmla="*/ 1 w 1168"/>
                <a:gd name="T81" fmla="*/ 1 h 1632"/>
                <a:gd name="T82" fmla="*/ 1 w 1168"/>
                <a:gd name="T83" fmla="*/ 1 h 1632"/>
                <a:gd name="T84" fmla="*/ 1 w 1168"/>
                <a:gd name="T85" fmla="*/ 1 h 1632"/>
                <a:gd name="T86" fmla="*/ 1 w 1168"/>
                <a:gd name="T87" fmla="*/ 1 h 1632"/>
                <a:gd name="T88" fmla="*/ 1 w 1168"/>
                <a:gd name="T89" fmla="*/ 1 h 1632"/>
                <a:gd name="T90" fmla="*/ 1 w 1168"/>
                <a:gd name="T91" fmla="*/ 1 h 1632"/>
                <a:gd name="T92" fmla="*/ 1 w 1168"/>
                <a:gd name="T93" fmla="*/ 1 h 1632"/>
                <a:gd name="T94" fmla="*/ 1 w 1168"/>
                <a:gd name="T95" fmla="*/ 1 h 1632"/>
                <a:gd name="T96" fmla="*/ 1 w 1168"/>
                <a:gd name="T97" fmla="*/ 1 h 1632"/>
                <a:gd name="T98" fmla="*/ 1 w 1168"/>
                <a:gd name="T99" fmla="*/ 1 h 1632"/>
                <a:gd name="T100" fmla="*/ 1 w 1168"/>
                <a:gd name="T101" fmla="*/ 1 h 1632"/>
                <a:gd name="T102" fmla="*/ 1 w 1168"/>
                <a:gd name="T103" fmla="*/ 1 h 1632"/>
                <a:gd name="T104" fmla="*/ 1 w 1168"/>
                <a:gd name="T105" fmla="*/ 1 h 1632"/>
                <a:gd name="T106" fmla="*/ 1 w 1168"/>
                <a:gd name="T107" fmla="*/ 1 h 1632"/>
                <a:gd name="T108" fmla="*/ 1 w 1168"/>
                <a:gd name="T109" fmla="*/ 1 h 1632"/>
                <a:gd name="T110" fmla="*/ 1 w 1168"/>
                <a:gd name="T111" fmla="*/ 1 h 1632"/>
                <a:gd name="T112" fmla="*/ 1 w 1168"/>
                <a:gd name="T113" fmla="*/ 1 h 1632"/>
                <a:gd name="T114" fmla="*/ 1 w 1168"/>
                <a:gd name="T115" fmla="*/ 1 h 1632"/>
                <a:gd name="T116" fmla="*/ 1 w 1168"/>
                <a:gd name="T117" fmla="*/ 1 h 1632"/>
                <a:gd name="T118" fmla="*/ 1 w 1168"/>
                <a:gd name="T119" fmla="*/ 1 h 1632"/>
                <a:gd name="T120" fmla="*/ 1 w 1168"/>
                <a:gd name="T121" fmla="*/ 1 h 16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68" h="1632">
                  <a:moveTo>
                    <a:pt x="1044" y="650"/>
                  </a:moveTo>
                  <a:lnTo>
                    <a:pt x="1044" y="644"/>
                  </a:lnTo>
                  <a:lnTo>
                    <a:pt x="1044" y="638"/>
                  </a:lnTo>
                  <a:lnTo>
                    <a:pt x="1040" y="631"/>
                  </a:lnTo>
                  <a:lnTo>
                    <a:pt x="1040" y="625"/>
                  </a:lnTo>
                  <a:lnTo>
                    <a:pt x="1036" y="612"/>
                  </a:lnTo>
                  <a:lnTo>
                    <a:pt x="1036" y="605"/>
                  </a:lnTo>
                  <a:lnTo>
                    <a:pt x="1036" y="599"/>
                  </a:lnTo>
                  <a:lnTo>
                    <a:pt x="1032" y="593"/>
                  </a:lnTo>
                  <a:lnTo>
                    <a:pt x="1032" y="586"/>
                  </a:lnTo>
                  <a:lnTo>
                    <a:pt x="1032" y="580"/>
                  </a:lnTo>
                  <a:lnTo>
                    <a:pt x="1028" y="573"/>
                  </a:lnTo>
                  <a:lnTo>
                    <a:pt x="1028" y="567"/>
                  </a:lnTo>
                  <a:lnTo>
                    <a:pt x="1025" y="562"/>
                  </a:lnTo>
                  <a:lnTo>
                    <a:pt x="1025" y="555"/>
                  </a:lnTo>
                  <a:lnTo>
                    <a:pt x="1025" y="549"/>
                  </a:lnTo>
                  <a:lnTo>
                    <a:pt x="1021" y="542"/>
                  </a:lnTo>
                  <a:lnTo>
                    <a:pt x="1017" y="536"/>
                  </a:lnTo>
                  <a:lnTo>
                    <a:pt x="1013" y="523"/>
                  </a:lnTo>
                  <a:lnTo>
                    <a:pt x="1008" y="510"/>
                  </a:lnTo>
                  <a:lnTo>
                    <a:pt x="1004" y="504"/>
                  </a:lnTo>
                  <a:lnTo>
                    <a:pt x="1000" y="491"/>
                  </a:lnTo>
                  <a:lnTo>
                    <a:pt x="996" y="484"/>
                  </a:lnTo>
                  <a:lnTo>
                    <a:pt x="992" y="478"/>
                  </a:lnTo>
                  <a:lnTo>
                    <a:pt x="992" y="471"/>
                  </a:lnTo>
                  <a:lnTo>
                    <a:pt x="984" y="459"/>
                  </a:lnTo>
                  <a:lnTo>
                    <a:pt x="980" y="452"/>
                  </a:lnTo>
                  <a:lnTo>
                    <a:pt x="972" y="440"/>
                  </a:lnTo>
                  <a:lnTo>
                    <a:pt x="968" y="428"/>
                  </a:lnTo>
                  <a:lnTo>
                    <a:pt x="961" y="415"/>
                  </a:lnTo>
                  <a:lnTo>
                    <a:pt x="953" y="402"/>
                  </a:lnTo>
                  <a:lnTo>
                    <a:pt x="949" y="395"/>
                  </a:lnTo>
                  <a:lnTo>
                    <a:pt x="944" y="389"/>
                  </a:lnTo>
                  <a:lnTo>
                    <a:pt x="944" y="383"/>
                  </a:lnTo>
                  <a:lnTo>
                    <a:pt x="940" y="383"/>
                  </a:lnTo>
                  <a:lnTo>
                    <a:pt x="936" y="370"/>
                  </a:lnTo>
                  <a:lnTo>
                    <a:pt x="932" y="370"/>
                  </a:lnTo>
                  <a:lnTo>
                    <a:pt x="932" y="363"/>
                  </a:lnTo>
                  <a:lnTo>
                    <a:pt x="928" y="363"/>
                  </a:lnTo>
                  <a:lnTo>
                    <a:pt x="928" y="357"/>
                  </a:lnTo>
                  <a:lnTo>
                    <a:pt x="924" y="357"/>
                  </a:lnTo>
                  <a:lnTo>
                    <a:pt x="924" y="350"/>
                  </a:lnTo>
                  <a:lnTo>
                    <a:pt x="920" y="350"/>
                  </a:lnTo>
                  <a:lnTo>
                    <a:pt x="920" y="344"/>
                  </a:lnTo>
                  <a:lnTo>
                    <a:pt x="920" y="338"/>
                  </a:lnTo>
                  <a:lnTo>
                    <a:pt x="920" y="331"/>
                  </a:lnTo>
                  <a:lnTo>
                    <a:pt x="920" y="325"/>
                  </a:lnTo>
                  <a:lnTo>
                    <a:pt x="924" y="318"/>
                  </a:lnTo>
                  <a:lnTo>
                    <a:pt x="924" y="313"/>
                  </a:lnTo>
                  <a:lnTo>
                    <a:pt x="928" y="306"/>
                  </a:lnTo>
                  <a:lnTo>
                    <a:pt x="928" y="300"/>
                  </a:lnTo>
                  <a:lnTo>
                    <a:pt x="932" y="294"/>
                  </a:lnTo>
                  <a:lnTo>
                    <a:pt x="932" y="287"/>
                  </a:lnTo>
                  <a:lnTo>
                    <a:pt x="932" y="281"/>
                  </a:lnTo>
                  <a:lnTo>
                    <a:pt x="932" y="268"/>
                  </a:lnTo>
                  <a:lnTo>
                    <a:pt x="932" y="261"/>
                  </a:lnTo>
                  <a:lnTo>
                    <a:pt x="936" y="255"/>
                  </a:lnTo>
                  <a:lnTo>
                    <a:pt x="936" y="242"/>
                  </a:lnTo>
                  <a:lnTo>
                    <a:pt x="936" y="236"/>
                  </a:lnTo>
                  <a:lnTo>
                    <a:pt x="936" y="229"/>
                  </a:lnTo>
                  <a:lnTo>
                    <a:pt x="936" y="223"/>
                  </a:lnTo>
                  <a:lnTo>
                    <a:pt x="936" y="216"/>
                  </a:lnTo>
                  <a:lnTo>
                    <a:pt x="936" y="210"/>
                  </a:lnTo>
                  <a:lnTo>
                    <a:pt x="936" y="197"/>
                  </a:lnTo>
                  <a:lnTo>
                    <a:pt x="936" y="191"/>
                  </a:lnTo>
                  <a:lnTo>
                    <a:pt x="936" y="185"/>
                  </a:lnTo>
                  <a:lnTo>
                    <a:pt x="936" y="173"/>
                  </a:lnTo>
                  <a:lnTo>
                    <a:pt x="936" y="166"/>
                  </a:lnTo>
                  <a:lnTo>
                    <a:pt x="936" y="160"/>
                  </a:lnTo>
                  <a:lnTo>
                    <a:pt x="936" y="153"/>
                  </a:lnTo>
                  <a:lnTo>
                    <a:pt x="932" y="147"/>
                  </a:lnTo>
                  <a:lnTo>
                    <a:pt x="932" y="134"/>
                  </a:lnTo>
                  <a:lnTo>
                    <a:pt x="928" y="128"/>
                  </a:lnTo>
                  <a:lnTo>
                    <a:pt x="928" y="121"/>
                  </a:lnTo>
                  <a:lnTo>
                    <a:pt x="924" y="115"/>
                  </a:lnTo>
                  <a:lnTo>
                    <a:pt x="920" y="108"/>
                  </a:lnTo>
                  <a:lnTo>
                    <a:pt x="920" y="102"/>
                  </a:lnTo>
                  <a:lnTo>
                    <a:pt x="916" y="95"/>
                  </a:lnTo>
                  <a:lnTo>
                    <a:pt x="916" y="89"/>
                  </a:lnTo>
                  <a:lnTo>
                    <a:pt x="912" y="83"/>
                  </a:lnTo>
                  <a:lnTo>
                    <a:pt x="908" y="76"/>
                  </a:lnTo>
                  <a:lnTo>
                    <a:pt x="904" y="70"/>
                  </a:lnTo>
                  <a:lnTo>
                    <a:pt x="901" y="63"/>
                  </a:lnTo>
                  <a:lnTo>
                    <a:pt x="897" y="58"/>
                  </a:lnTo>
                  <a:lnTo>
                    <a:pt x="893" y="51"/>
                  </a:lnTo>
                  <a:lnTo>
                    <a:pt x="889" y="45"/>
                  </a:lnTo>
                  <a:lnTo>
                    <a:pt x="880" y="45"/>
                  </a:lnTo>
                  <a:lnTo>
                    <a:pt x="876" y="45"/>
                  </a:lnTo>
                  <a:lnTo>
                    <a:pt x="872" y="39"/>
                  </a:lnTo>
                  <a:lnTo>
                    <a:pt x="864" y="39"/>
                  </a:lnTo>
                  <a:lnTo>
                    <a:pt x="860" y="32"/>
                  </a:lnTo>
                  <a:lnTo>
                    <a:pt x="856" y="26"/>
                  </a:lnTo>
                  <a:lnTo>
                    <a:pt x="852" y="26"/>
                  </a:lnTo>
                  <a:lnTo>
                    <a:pt x="844" y="26"/>
                  </a:lnTo>
                  <a:lnTo>
                    <a:pt x="840" y="26"/>
                  </a:lnTo>
                  <a:lnTo>
                    <a:pt x="833" y="26"/>
                  </a:lnTo>
                  <a:lnTo>
                    <a:pt x="824" y="26"/>
                  </a:lnTo>
                  <a:lnTo>
                    <a:pt x="816" y="32"/>
                  </a:lnTo>
                  <a:lnTo>
                    <a:pt x="812" y="32"/>
                  </a:lnTo>
                  <a:lnTo>
                    <a:pt x="804" y="32"/>
                  </a:lnTo>
                  <a:lnTo>
                    <a:pt x="800" y="32"/>
                  </a:lnTo>
                  <a:lnTo>
                    <a:pt x="792" y="39"/>
                  </a:lnTo>
                  <a:lnTo>
                    <a:pt x="788" y="39"/>
                  </a:lnTo>
                  <a:lnTo>
                    <a:pt x="784" y="45"/>
                  </a:lnTo>
                  <a:lnTo>
                    <a:pt x="776" y="45"/>
                  </a:lnTo>
                  <a:lnTo>
                    <a:pt x="773" y="51"/>
                  </a:lnTo>
                  <a:lnTo>
                    <a:pt x="769" y="58"/>
                  </a:lnTo>
                  <a:lnTo>
                    <a:pt x="765" y="63"/>
                  </a:lnTo>
                  <a:lnTo>
                    <a:pt x="760" y="70"/>
                  </a:lnTo>
                  <a:lnTo>
                    <a:pt x="756" y="70"/>
                  </a:lnTo>
                  <a:lnTo>
                    <a:pt x="752" y="76"/>
                  </a:lnTo>
                  <a:lnTo>
                    <a:pt x="748" y="76"/>
                  </a:lnTo>
                  <a:lnTo>
                    <a:pt x="744" y="83"/>
                  </a:lnTo>
                  <a:lnTo>
                    <a:pt x="740" y="83"/>
                  </a:lnTo>
                  <a:lnTo>
                    <a:pt x="740" y="89"/>
                  </a:lnTo>
                  <a:lnTo>
                    <a:pt x="736" y="95"/>
                  </a:lnTo>
                  <a:lnTo>
                    <a:pt x="732" y="95"/>
                  </a:lnTo>
                  <a:lnTo>
                    <a:pt x="732" y="102"/>
                  </a:lnTo>
                  <a:lnTo>
                    <a:pt x="728" y="102"/>
                  </a:lnTo>
                  <a:lnTo>
                    <a:pt x="728" y="108"/>
                  </a:lnTo>
                  <a:lnTo>
                    <a:pt x="728" y="115"/>
                  </a:lnTo>
                  <a:lnTo>
                    <a:pt x="728" y="121"/>
                  </a:lnTo>
                  <a:lnTo>
                    <a:pt x="728" y="128"/>
                  </a:lnTo>
                  <a:lnTo>
                    <a:pt x="732" y="128"/>
                  </a:lnTo>
                  <a:lnTo>
                    <a:pt x="736" y="128"/>
                  </a:lnTo>
                  <a:lnTo>
                    <a:pt x="740" y="134"/>
                  </a:lnTo>
                  <a:lnTo>
                    <a:pt x="744" y="134"/>
                  </a:lnTo>
                  <a:lnTo>
                    <a:pt x="744" y="140"/>
                  </a:lnTo>
                  <a:lnTo>
                    <a:pt x="748" y="140"/>
                  </a:lnTo>
                  <a:lnTo>
                    <a:pt x="748" y="147"/>
                  </a:lnTo>
                  <a:lnTo>
                    <a:pt x="748" y="153"/>
                  </a:lnTo>
                  <a:lnTo>
                    <a:pt x="748" y="160"/>
                  </a:lnTo>
                  <a:lnTo>
                    <a:pt x="744" y="166"/>
                  </a:lnTo>
                  <a:lnTo>
                    <a:pt x="744" y="173"/>
                  </a:lnTo>
                  <a:lnTo>
                    <a:pt x="744" y="179"/>
                  </a:lnTo>
                  <a:lnTo>
                    <a:pt x="740" y="179"/>
                  </a:lnTo>
                  <a:lnTo>
                    <a:pt x="740" y="185"/>
                  </a:lnTo>
                  <a:lnTo>
                    <a:pt x="740" y="191"/>
                  </a:lnTo>
                  <a:lnTo>
                    <a:pt x="740" y="197"/>
                  </a:lnTo>
                  <a:lnTo>
                    <a:pt x="740" y="204"/>
                  </a:lnTo>
                  <a:lnTo>
                    <a:pt x="740" y="210"/>
                  </a:lnTo>
                  <a:lnTo>
                    <a:pt x="740" y="216"/>
                  </a:lnTo>
                  <a:lnTo>
                    <a:pt x="744" y="223"/>
                  </a:lnTo>
                  <a:lnTo>
                    <a:pt x="744" y="229"/>
                  </a:lnTo>
                  <a:lnTo>
                    <a:pt x="740" y="236"/>
                  </a:lnTo>
                  <a:lnTo>
                    <a:pt x="740" y="242"/>
                  </a:lnTo>
                  <a:lnTo>
                    <a:pt x="740" y="249"/>
                  </a:lnTo>
                  <a:lnTo>
                    <a:pt x="736" y="255"/>
                  </a:lnTo>
                  <a:lnTo>
                    <a:pt x="736" y="261"/>
                  </a:lnTo>
                  <a:lnTo>
                    <a:pt x="732" y="261"/>
                  </a:lnTo>
                  <a:lnTo>
                    <a:pt x="732" y="268"/>
                  </a:lnTo>
                  <a:lnTo>
                    <a:pt x="732" y="274"/>
                  </a:lnTo>
                  <a:lnTo>
                    <a:pt x="732" y="281"/>
                  </a:lnTo>
                  <a:lnTo>
                    <a:pt x="728" y="281"/>
                  </a:lnTo>
                  <a:lnTo>
                    <a:pt x="728" y="287"/>
                  </a:lnTo>
                  <a:lnTo>
                    <a:pt x="724" y="287"/>
                  </a:lnTo>
                  <a:lnTo>
                    <a:pt x="724" y="294"/>
                  </a:lnTo>
                  <a:lnTo>
                    <a:pt x="724" y="300"/>
                  </a:lnTo>
                  <a:lnTo>
                    <a:pt x="728" y="300"/>
                  </a:lnTo>
                  <a:lnTo>
                    <a:pt x="732" y="300"/>
                  </a:lnTo>
                  <a:lnTo>
                    <a:pt x="736" y="306"/>
                  </a:lnTo>
                  <a:lnTo>
                    <a:pt x="740" y="306"/>
                  </a:lnTo>
                  <a:lnTo>
                    <a:pt x="744" y="306"/>
                  </a:lnTo>
                  <a:lnTo>
                    <a:pt x="744" y="313"/>
                  </a:lnTo>
                  <a:lnTo>
                    <a:pt x="744" y="318"/>
                  </a:lnTo>
                  <a:lnTo>
                    <a:pt x="744" y="325"/>
                  </a:lnTo>
                  <a:lnTo>
                    <a:pt x="744" y="331"/>
                  </a:lnTo>
                  <a:lnTo>
                    <a:pt x="748" y="338"/>
                  </a:lnTo>
                  <a:lnTo>
                    <a:pt x="752" y="344"/>
                  </a:lnTo>
                  <a:lnTo>
                    <a:pt x="748" y="350"/>
                  </a:lnTo>
                  <a:lnTo>
                    <a:pt x="748" y="357"/>
                  </a:lnTo>
                  <a:lnTo>
                    <a:pt x="752" y="357"/>
                  </a:lnTo>
                  <a:lnTo>
                    <a:pt x="752" y="363"/>
                  </a:lnTo>
                  <a:lnTo>
                    <a:pt x="756" y="370"/>
                  </a:lnTo>
                  <a:lnTo>
                    <a:pt x="752" y="370"/>
                  </a:lnTo>
                  <a:lnTo>
                    <a:pt x="752" y="376"/>
                  </a:lnTo>
                  <a:lnTo>
                    <a:pt x="752" y="383"/>
                  </a:lnTo>
                  <a:lnTo>
                    <a:pt x="752" y="389"/>
                  </a:lnTo>
                  <a:lnTo>
                    <a:pt x="752" y="395"/>
                  </a:lnTo>
                  <a:lnTo>
                    <a:pt x="752" y="402"/>
                  </a:lnTo>
                  <a:lnTo>
                    <a:pt x="756" y="408"/>
                  </a:lnTo>
                  <a:lnTo>
                    <a:pt x="760" y="415"/>
                  </a:lnTo>
                  <a:lnTo>
                    <a:pt x="765" y="415"/>
                  </a:lnTo>
                  <a:lnTo>
                    <a:pt x="773" y="415"/>
                  </a:lnTo>
                  <a:lnTo>
                    <a:pt x="776" y="415"/>
                  </a:lnTo>
                  <a:lnTo>
                    <a:pt x="776" y="421"/>
                  </a:lnTo>
                  <a:lnTo>
                    <a:pt x="780" y="421"/>
                  </a:lnTo>
                  <a:lnTo>
                    <a:pt x="784" y="421"/>
                  </a:lnTo>
                  <a:lnTo>
                    <a:pt x="788" y="428"/>
                  </a:lnTo>
                  <a:lnTo>
                    <a:pt x="792" y="428"/>
                  </a:lnTo>
                  <a:lnTo>
                    <a:pt x="796" y="428"/>
                  </a:lnTo>
                  <a:lnTo>
                    <a:pt x="796" y="434"/>
                  </a:lnTo>
                  <a:lnTo>
                    <a:pt x="800" y="434"/>
                  </a:lnTo>
                  <a:lnTo>
                    <a:pt x="804" y="440"/>
                  </a:lnTo>
                  <a:lnTo>
                    <a:pt x="808" y="446"/>
                  </a:lnTo>
                  <a:lnTo>
                    <a:pt x="812" y="452"/>
                  </a:lnTo>
                  <a:lnTo>
                    <a:pt x="816" y="459"/>
                  </a:lnTo>
                  <a:lnTo>
                    <a:pt x="808" y="471"/>
                  </a:lnTo>
                  <a:lnTo>
                    <a:pt x="804" y="484"/>
                  </a:lnTo>
                  <a:lnTo>
                    <a:pt x="796" y="497"/>
                  </a:lnTo>
                  <a:lnTo>
                    <a:pt x="792" y="510"/>
                  </a:lnTo>
                  <a:lnTo>
                    <a:pt x="788" y="523"/>
                  </a:lnTo>
                  <a:lnTo>
                    <a:pt x="784" y="536"/>
                  </a:lnTo>
                  <a:lnTo>
                    <a:pt x="780" y="549"/>
                  </a:lnTo>
                  <a:lnTo>
                    <a:pt x="780" y="555"/>
                  </a:lnTo>
                  <a:lnTo>
                    <a:pt x="776" y="562"/>
                  </a:lnTo>
                  <a:lnTo>
                    <a:pt x="776" y="567"/>
                  </a:lnTo>
                  <a:lnTo>
                    <a:pt x="773" y="573"/>
                  </a:lnTo>
                  <a:lnTo>
                    <a:pt x="773" y="580"/>
                  </a:lnTo>
                  <a:lnTo>
                    <a:pt x="769" y="586"/>
                  </a:lnTo>
                  <a:lnTo>
                    <a:pt x="765" y="605"/>
                  </a:lnTo>
                  <a:lnTo>
                    <a:pt x="756" y="625"/>
                  </a:lnTo>
                  <a:lnTo>
                    <a:pt x="752" y="644"/>
                  </a:lnTo>
                  <a:lnTo>
                    <a:pt x="748" y="663"/>
                  </a:lnTo>
                  <a:lnTo>
                    <a:pt x="744" y="683"/>
                  </a:lnTo>
                  <a:lnTo>
                    <a:pt x="740" y="701"/>
                  </a:lnTo>
                  <a:lnTo>
                    <a:pt x="736" y="720"/>
                  </a:lnTo>
                  <a:lnTo>
                    <a:pt x="732" y="739"/>
                  </a:lnTo>
                  <a:lnTo>
                    <a:pt x="728" y="759"/>
                  </a:lnTo>
                  <a:lnTo>
                    <a:pt x="724" y="778"/>
                  </a:lnTo>
                  <a:lnTo>
                    <a:pt x="724" y="784"/>
                  </a:lnTo>
                  <a:lnTo>
                    <a:pt x="724" y="791"/>
                  </a:lnTo>
                  <a:lnTo>
                    <a:pt x="720" y="797"/>
                  </a:lnTo>
                  <a:lnTo>
                    <a:pt x="716" y="804"/>
                  </a:lnTo>
                  <a:lnTo>
                    <a:pt x="713" y="810"/>
                  </a:lnTo>
                  <a:lnTo>
                    <a:pt x="705" y="817"/>
                  </a:lnTo>
                  <a:lnTo>
                    <a:pt x="700" y="822"/>
                  </a:lnTo>
                  <a:lnTo>
                    <a:pt x="696" y="828"/>
                  </a:lnTo>
                  <a:lnTo>
                    <a:pt x="688" y="828"/>
                  </a:lnTo>
                  <a:lnTo>
                    <a:pt x="684" y="835"/>
                  </a:lnTo>
                  <a:lnTo>
                    <a:pt x="684" y="841"/>
                  </a:lnTo>
                  <a:lnTo>
                    <a:pt x="680" y="841"/>
                  </a:lnTo>
                  <a:lnTo>
                    <a:pt x="680" y="848"/>
                  </a:lnTo>
                  <a:lnTo>
                    <a:pt x="676" y="848"/>
                  </a:lnTo>
                  <a:lnTo>
                    <a:pt x="672" y="854"/>
                  </a:lnTo>
                  <a:lnTo>
                    <a:pt x="668" y="854"/>
                  </a:lnTo>
                  <a:lnTo>
                    <a:pt x="664" y="854"/>
                  </a:lnTo>
                  <a:lnTo>
                    <a:pt x="656" y="860"/>
                  </a:lnTo>
                  <a:lnTo>
                    <a:pt x="652" y="867"/>
                  </a:lnTo>
                  <a:lnTo>
                    <a:pt x="645" y="873"/>
                  </a:lnTo>
                  <a:lnTo>
                    <a:pt x="636" y="880"/>
                  </a:lnTo>
                  <a:lnTo>
                    <a:pt x="632" y="880"/>
                  </a:lnTo>
                  <a:lnTo>
                    <a:pt x="624" y="880"/>
                  </a:lnTo>
                  <a:lnTo>
                    <a:pt x="620" y="886"/>
                  </a:lnTo>
                  <a:lnTo>
                    <a:pt x="612" y="886"/>
                  </a:lnTo>
                  <a:lnTo>
                    <a:pt x="604" y="893"/>
                  </a:lnTo>
                  <a:lnTo>
                    <a:pt x="596" y="893"/>
                  </a:lnTo>
                  <a:lnTo>
                    <a:pt x="592" y="899"/>
                  </a:lnTo>
                  <a:lnTo>
                    <a:pt x="589" y="905"/>
                  </a:lnTo>
                  <a:lnTo>
                    <a:pt x="585" y="905"/>
                  </a:lnTo>
                  <a:lnTo>
                    <a:pt x="585" y="912"/>
                  </a:lnTo>
                  <a:lnTo>
                    <a:pt x="581" y="912"/>
                  </a:lnTo>
                  <a:lnTo>
                    <a:pt x="572" y="912"/>
                  </a:lnTo>
                  <a:lnTo>
                    <a:pt x="564" y="912"/>
                  </a:lnTo>
                  <a:lnTo>
                    <a:pt x="560" y="912"/>
                  </a:lnTo>
                  <a:lnTo>
                    <a:pt x="552" y="918"/>
                  </a:lnTo>
                  <a:lnTo>
                    <a:pt x="544" y="925"/>
                  </a:lnTo>
                  <a:lnTo>
                    <a:pt x="536" y="931"/>
                  </a:lnTo>
                  <a:lnTo>
                    <a:pt x="528" y="931"/>
                  </a:lnTo>
                  <a:lnTo>
                    <a:pt x="521" y="938"/>
                  </a:lnTo>
                  <a:lnTo>
                    <a:pt x="512" y="938"/>
                  </a:lnTo>
                  <a:lnTo>
                    <a:pt x="500" y="938"/>
                  </a:lnTo>
                  <a:lnTo>
                    <a:pt x="504" y="944"/>
                  </a:lnTo>
                  <a:lnTo>
                    <a:pt x="504" y="949"/>
                  </a:lnTo>
                  <a:lnTo>
                    <a:pt x="500" y="949"/>
                  </a:lnTo>
                  <a:lnTo>
                    <a:pt x="496" y="949"/>
                  </a:lnTo>
                  <a:lnTo>
                    <a:pt x="492" y="949"/>
                  </a:lnTo>
                  <a:lnTo>
                    <a:pt x="488" y="956"/>
                  </a:lnTo>
                  <a:lnTo>
                    <a:pt x="484" y="956"/>
                  </a:lnTo>
                  <a:lnTo>
                    <a:pt x="480" y="956"/>
                  </a:lnTo>
                  <a:lnTo>
                    <a:pt x="476" y="956"/>
                  </a:lnTo>
                  <a:lnTo>
                    <a:pt x="472" y="949"/>
                  </a:lnTo>
                  <a:lnTo>
                    <a:pt x="468" y="949"/>
                  </a:lnTo>
                  <a:lnTo>
                    <a:pt x="465" y="944"/>
                  </a:lnTo>
                  <a:lnTo>
                    <a:pt x="461" y="938"/>
                  </a:lnTo>
                  <a:lnTo>
                    <a:pt x="456" y="931"/>
                  </a:lnTo>
                  <a:lnTo>
                    <a:pt x="452" y="931"/>
                  </a:lnTo>
                  <a:lnTo>
                    <a:pt x="448" y="925"/>
                  </a:lnTo>
                  <a:lnTo>
                    <a:pt x="444" y="918"/>
                  </a:lnTo>
                  <a:lnTo>
                    <a:pt x="440" y="918"/>
                  </a:lnTo>
                  <a:lnTo>
                    <a:pt x="436" y="912"/>
                  </a:lnTo>
                  <a:lnTo>
                    <a:pt x="432" y="912"/>
                  </a:lnTo>
                  <a:lnTo>
                    <a:pt x="428" y="912"/>
                  </a:lnTo>
                  <a:lnTo>
                    <a:pt x="420" y="912"/>
                  </a:lnTo>
                  <a:lnTo>
                    <a:pt x="416" y="912"/>
                  </a:lnTo>
                  <a:lnTo>
                    <a:pt x="412" y="912"/>
                  </a:lnTo>
                  <a:lnTo>
                    <a:pt x="408" y="912"/>
                  </a:lnTo>
                  <a:lnTo>
                    <a:pt x="404" y="918"/>
                  </a:lnTo>
                  <a:lnTo>
                    <a:pt x="401" y="925"/>
                  </a:lnTo>
                  <a:lnTo>
                    <a:pt x="392" y="925"/>
                  </a:lnTo>
                  <a:lnTo>
                    <a:pt x="388" y="931"/>
                  </a:lnTo>
                  <a:lnTo>
                    <a:pt x="384" y="931"/>
                  </a:lnTo>
                  <a:lnTo>
                    <a:pt x="380" y="931"/>
                  </a:lnTo>
                  <a:lnTo>
                    <a:pt x="376" y="931"/>
                  </a:lnTo>
                  <a:lnTo>
                    <a:pt x="372" y="931"/>
                  </a:lnTo>
                  <a:lnTo>
                    <a:pt x="368" y="938"/>
                  </a:lnTo>
                  <a:lnTo>
                    <a:pt x="364" y="938"/>
                  </a:lnTo>
                  <a:lnTo>
                    <a:pt x="360" y="938"/>
                  </a:lnTo>
                  <a:lnTo>
                    <a:pt x="360" y="931"/>
                  </a:lnTo>
                  <a:lnTo>
                    <a:pt x="360" y="925"/>
                  </a:lnTo>
                  <a:lnTo>
                    <a:pt x="360" y="918"/>
                  </a:lnTo>
                  <a:lnTo>
                    <a:pt x="360" y="912"/>
                  </a:lnTo>
                  <a:lnTo>
                    <a:pt x="356" y="912"/>
                  </a:lnTo>
                  <a:lnTo>
                    <a:pt x="352" y="912"/>
                  </a:lnTo>
                  <a:lnTo>
                    <a:pt x="348" y="912"/>
                  </a:lnTo>
                  <a:lnTo>
                    <a:pt x="344" y="912"/>
                  </a:lnTo>
                  <a:lnTo>
                    <a:pt x="341" y="905"/>
                  </a:lnTo>
                  <a:lnTo>
                    <a:pt x="337" y="905"/>
                  </a:lnTo>
                  <a:lnTo>
                    <a:pt x="332" y="905"/>
                  </a:lnTo>
                  <a:lnTo>
                    <a:pt x="328" y="899"/>
                  </a:lnTo>
                  <a:lnTo>
                    <a:pt x="324" y="899"/>
                  </a:lnTo>
                  <a:lnTo>
                    <a:pt x="320" y="899"/>
                  </a:lnTo>
                  <a:lnTo>
                    <a:pt x="316" y="893"/>
                  </a:lnTo>
                  <a:lnTo>
                    <a:pt x="312" y="893"/>
                  </a:lnTo>
                  <a:lnTo>
                    <a:pt x="308" y="886"/>
                  </a:lnTo>
                  <a:lnTo>
                    <a:pt x="304" y="886"/>
                  </a:lnTo>
                  <a:lnTo>
                    <a:pt x="300" y="886"/>
                  </a:lnTo>
                  <a:lnTo>
                    <a:pt x="300" y="880"/>
                  </a:lnTo>
                  <a:lnTo>
                    <a:pt x="296" y="880"/>
                  </a:lnTo>
                  <a:lnTo>
                    <a:pt x="292" y="880"/>
                  </a:lnTo>
                  <a:lnTo>
                    <a:pt x="288" y="873"/>
                  </a:lnTo>
                  <a:lnTo>
                    <a:pt x="284" y="860"/>
                  </a:lnTo>
                  <a:lnTo>
                    <a:pt x="284" y="848"/>
                  </a:lnTo>
                  <a:lnTo>
                    <a:pt x="284" y="841"/>
                  </a:lnTo>
                  <a:lnTo>
                    <a:pt x="284" y="828"/>
                  </a:lnTo>
                  <a:lnTo>
                    <a:pt x="284" y="822"/>
                  </a:lnTo>
                  <a:lnTo>
                    <a:pt x="284" y="817"/>
                  </a:lnTo>
                  <a:lnTo>
                    <a:pt x="284" y="804"/>
                  </a:lnTo>
                  <a:lnTo>
                    <a:pt x="284" y="797"/>
                  </a:lnTo>
                  <a:lnTo>
                    <a:pt x="284" y="784"/>
                  </a:lnTo>
                  <a:lnTo>
                    <a:pt x="280" y="772"/>
                  </a:lnTo>
                  <a:lnTo>
                    <a:pt x="277" y="759"/>
                  </a:lnTo>
                  <a:lnTo>
                    <a:pt x="277" y="739"/>
                  </a:lnTo>
                  <a:lnTo>
                    <a:pt x="277" y="720"/>
                  </a:lnTo>
                  <a:lnTo>
                    <a:pt x="272" y="701"/>
                  </a:lnTo>
                  <a:lnTo>
                    <a:pt x="272" y="683"/>
                  </a:lnTo>
                  <a:lnTo>
                    <a:pt x="272" y="657"/>
                  </a:lnTo>
                  <a:lnTo>
                    <a:pt x="272" y="638"/>
                  </a:lnTo>
                  <a:lnTo>
                    <a:pt x="272" y="618"/>
                  </a:lnTo>
                  <a:lnTo>
                    <a:pt x="268" y="599"/>
                  </a:lnTo>
                  <a:lnTo>
                    <a:pt x="264" y="586"/>
                  </a:lnTo>
                  <a:lnTo>
                    <a:pt x="264" y="573"/>
                  </a:lnTo>
                  <a:lnTo>
                    <a:pt x="264" y="567"/>
                  </a:lnTo>
                  <a:lnTo>
                    <a:pt x="260" y="562"/>
                  </a:lnTo>
                  <a:lnTo>
                    <a:pt x="260" y="555"/>
                  </a:lnTo>
                  <a:lnTo>
                    <a:pt x="260" y="549"/>
                  </a:lnTo>
                  <a:lnTo>
                    <a:pt x="256" y="536"/>
                  </a:lnTo>
                  <a:lnTo>
                    <a:pt x="256" y="529"/>
                  </a:lnTo>
                  <a:lnTo>
                    <a:pt x="256" y="523"/>
                  </a:lnTo>
                  <a:lnTo>
                    <a:pt x="252" y="516"/>
                  </a:lnTo>
                  <a:lnTo>
                    <a:pt x="252" y="510"/>
                  </a:lnTo>
                  <a:lnTo>
                    <a:pt x="252" y="504"/>
                  </a:lnTo>
                  <a:lnTo>
                    <a:pt x="248" y="497"/>
                  </a:lnTo>
                  <a:lnTo>
                    <a:pt x="248" y="491"/>
                  </a:lnTo>
                  <a:lnTo>
                    <a:pt x="248" y="484"/>
                  </a:lnTo>
                  <a:lnTo>
                    <a:pt x="244" y="478"/>
                  </a:lnTo>
                  <a:lnTo>
                    <a:pt x="244" y="471"/>
                  </a:lnTo>
                  <a:lnTo>
                    <a:pt x="244" y="465"/>
                  </a:lnTo>
                  <a:lnTo>
                    <a:pt x="240" y="459"/>
                  </a:lnTo>
                  <a:lnTo>
                    <a:pt x="240" y="452"/>
                  </a:lnTo>
                  <a:lnTo>
                    <a:pt x="240" y="440"/>
                  </a:lnTo>
                  <a:lnTo>
                    <a:pt x="240" y="434"/>
                  </a:lnTo>
                  <a:lnTo>
                    <a:pt x="236" y="428"/>
                  </a:lnTo>
                  <a:lnTo>
                    <a:pt x="236" y="421"/>
                  </a:lnTo>
                  <a:lnTo>
                    <a:pt x="232" y="415"/>
                  </a:lnTo>
                  <a:lnTo>
                    <a:pt x="228" y="408"/>
                  </a:lnTo>
                  <a:lnTo>
                    <a:pt x="228" y="395"/>
                  </a:lnTo>
                  <a:lnTo>
                    <a:pt x="228" y="389"/>
                  </a:lnTo>
                  <a:lnTo>
                    <a:pt x="224" y="383"/>
                  </a:lnTo>
                  <a:lnTo>
                    <a:pt x="224" y="376"/>
                  </a:lnTo>
                  <a:lnTo>
                    <a:pt x="228" y="370"/>
                  </a:lnTo>
                  <a:lnTo>
                    <a:pt x="232" y="370"/>
                  </a:lnTo>
                  <a:lnTo>
                    <a:pt x="236" y="370"/>
                  </a:lnTo>
                  <a:lnTo>
                    <a:pt x="240" y="363"/>
                  </a:lnTo>
                  <a:lnTo>
                    <a:pt x="244" y="363"/>
                  </a:lnTo>
                  <a:lnTo>
                    <a:pt x="248" y="363"/>
                  </a:lnTo>
                  <a:lnTo>
                    <a:pt x="252" y="357"/>
                  </a:lnTo>
                  <a:lnTo>
                    <a:pt x="256" y="357"/>
                  </a:lnTo>
                  <a:lnTo>
                    <a:pt x="260" y="363"/>
                  </a:lnTo>
                  <a:lnTo>
                    <a:pt x="264" y="357"/>
                  </a:lnTo>
                  <a:lnTo>
                    <a:pt x="268" y="357"/>
                  </a:lnTo>
                  <a:lnTo>
                    <a:pt x="268" y="350"/>
                  </a:lnTo>
                  <a:lnTo>
                    <a:pt x="272" y="350"/>
                  </a:lnTo>
                  <a:lnTo>
                    <a:pt x="272" y="344"/>
                  </a:lnTo>
                  <a:lnTo>
                    <a:pt x="272" y="338"/>
                  </a:lnTo>
                  <a:lnTo>
                    <a:pt x="272" y="331"/>
                  </a:lnTo>
                  <a:lnTo>
                    <a:pt x="272" y="325"/>
                  </a:lnTo>
                  <a:lnTo>
                    <a:pt x="272" y="318"/>
                  </a:lnTo>
                  <a:lnTo>
                    <a:pt x="272" y="313"/>
                  </a:lnTo>
                  <a:lnTo>
                    <a:pt x="277" y="313"/>
                  </a:lnTo>
                  <a:lnTo>
                    <a:pt x="277" y="306"/>
                  </a:lnTo>
                  <a:lnTo>
                    <a:pt x="277" y="300"/>
                  </a:lnTo>
                  <a:lnTo>
                    <a:pt x="272" y="300"/>
                  </a:lnTo>
                  <a:lnTo>
                    <a:pt x="272" y="294"/>
                  </a:lnTo>
                  <a:lnTo>
                    <a:pt x="277" y="294"/>
                  </a:lnTo>
                  <a:lnTo>
                    <a:pt x="277" y="287"/>
                  </a:lnTo>
                  <a:lnTo>
                    <a:pt x="280" y="287"/>
                  </a:lnTo>
                  <a:lnTo>
                    <a:pt x="280" y="281"/>
                  </a:lnTo>
                  <a:lnTo>
                    <a:pt x="280" y="274"/>
                  </a:lnTo>
                  <a:lnTo>
                    <a:pt x="280" y="268"/>
                  </a:lnTo>
                  <a:lnTo>
                    <a:pt x="280" y="261"/>
                  </a:lnTo>
                  <a:lnTo>
                    <a:pt x="284" y="261"/>
                  </a:lnTo>
                  <a:lnTo>
                    <a:pt x="284" y="255"/>
                  </a:lnTo>
                  <a:lnTo>
                    <a:pt x="288" y="255"/>
                  </a:lnTo>
                  <a:lnTo>
                    <a:pt x="292" y="255"/>
                  </a:lnTo>
                  <a:lnTo>
                    <a:pt x="296" y="255"/>
                  </a:lnTo>
                  <a:lnTo>
                    <a:pt x="300" y="255"/>
                  </a:lnTo>
                  <a:lnTo>
                    <a:pt x="300" y="249"/>
                  </a:lnTo>
                  <a:lnTo>
                    <a:pt x="300" y="242"/>
                  </a:lnTo>
                  <a:lnTo>
                    <a:pt x="296" y="242"/>
                  </a:lnTo>
                  <a:lnTo>
                    <a:pt x="296" y="236"/>
                  </a:lnTo>
                  <a:lnTo>
                    <a:pt x="296" y="229"/>
                  </a:lnTo>
                  <a:lnTo>
                    <a:pt x="292" y="229"/>
                  </a:lnTo>
                  <a:lnTo>
                    <a:pt x="292" y="223"/>
                  </a:lnTo>
                  <a:lnTo>
                    <a:pt x="292" y="216"/>
                  </a:lnTo>
                  <a:lnTo>
                    <a:pt x="288" y="216"/>
                  </a:lnTo>
                  <a:lnTo>
                    <a:pt x="288" y="210"/>
                  </a:lnTo>
                  <a:lnTo>
                    <a:pt x="284" y="204"/>
                  </a:lnTo>
                  <a:lnTo>
                    <a:pt x="284" y="197"/>
                  </a:lnTo>
                  <a:lnTo>
                    <a:pt x="284" y="191"/>
                  </a:lnTo>
                  <a:lnTo>
                    <a:pt x="288" y="191"/>
                  </a:lnTo>
                  <a:lnTo>
                    <a:pt x="292" y="179"/>
                  </a:lnTo>
                  <a:lnTo>
                    <a:pt x="292" y="173"/>
                  </a:lnTo>
                  <a:lnTo>
                    <a:pt x="292" y="166"/>
                  </a:lnTo>
                  <a:lnTo>
                    <a:pt x="292" y="160"/>
                  </a:lnTo>
                  <a:lnTo>
                    <a:pt x="292" y="153"/>
                  </a:lnTo>
                  <a:lnTo>
                    <a:pt x="292" y="147"/>
                  </a:lnTo>
                  <a:lnTo>
                    <a:pt x="292" y="140"/>
                  </a:lnTo>
                  <a:lnTo>
                    <a:pt x="296" y="134"/>
                  </a:lnTo>
                  <a:lnTo>
                    <a:pt x="296" y="128"/>
                  </a:lnTo>
                  <a:lnTo>
                    <a:pt x="300" y="121"/>
                  </a:lnTo>
                  <a:lnTo>
                    <a:pt x="304" y="121"/>
                  </a:lnTo>
                  <a:lnTo>
                    <a:pt x="308" y="121"/>
                  </a:lnTo>
                  <a:lnTo>
                    <a:pt x="308" y="115"/>
                  </a:lnTo>
                  <a:lnTo>
                    <a:pt x="312" y="115"/>
                  </a:lnTo>
                  <a:lnTo>
                    <a:pt x="312" y="108"/>
                  </a:lnTo>
                  <a:lnTo>
                    <a:pt x="312" y="102"/>
                  </a:lnTo>
                  <a:lnTo>
                    <a:pt x="312" y="95"/>
                  </a:lnTo>
                  <a:lnTo>
                    <a:pt x="308" y="89"/>
                  </a:lnTo>
                  <a:lnTo>
                    <a:pt x="308" y="83"/>
                  </a:lnTo>
                  <a:lnTo>
                    <a:pt x="304" y="83"/>
                  </a:lnTo>
                  <a:lnTo>
                    <a:pt x="304" y="76"/>
                  </a:lnTo>
                  <a:lnTo>
                    <a:pt x="300" y="70"/>
                  </a:lnTo>
                  <a:lnTo>
                    <a:pt x="300" y="63"/>
                  </a:lnTo>
                  <a:lnTo>
                    <a:pt x="292" y="51"/>
                  </a:lnTo>
                  <a:lnTo>
                    <a:pt x="280" y="39"/>
                  </a:lnTo>
                  <a:lnTo>
                    <a:pt x="268" y="26"/>
                  </a:lnTo>
                  <a:lnTo>
                    <a:pt x="256" y="19"/>
                  </a:lnTo>
                  <a:lnTo>
                    <a:pt x="244" y="13"/>
                  </a:lnTo>
                  <a:lnTo>
                    <a:pt x="228" y="6"/>
                  </a:lnTo>
                  <a:lnTo>
                    <a:pt x="217" y="0"/>
                  </a:lnTo>
                  <a:lnTo>
                    <a:pt x="204" y="0"/>
                  </a:lnTo>
                  <a:lnTo>
                    <a:pt x="192" y="0"/>
                  </a:lnTo>
                  <a:lnTo>
                    <a:pt x="180" y="0"/>
                  </a:lnTo>
                  <a:lnTo>
                    <a:pt x="153" y="26"/>
                  </a:lnTo>
                  <a:lnTo>
                    <a:pt x="132" y="45"/>
                  </a:lnTo>
                  <a:lnTo>
                    <a:pt x="120" y="76"/>
                  </a:lnTo>
                  <a:lnTo>
                    <a:pt x="112" y="102"/>
                  </a:lnTo>
                  <a:lnTo>
                    <a:pt x="104" y="134"/>
                  </a:lnTo>
                  <a:lnTo>
                    <a:pt x="104" y="160"/>
                  </a:lnTo>
                  <a:lnTo>
                    <a:pt x="104" y="185"/>
                  </a:lnTo>
                  <a:lnTo>
                    <a:pt x="104" y="210"/>
                  </a:lnTo>
                  <a:lnTo>
                    <a:pt x="104" y="229"/>
                  </a:lnTo>
                  <a:lnTo>
                    <a:pt x="104" y="236"/>
                  </a:lnTo>
                  <a:lnTo>
                    <a:pt x="108" y="242"/>
                  </a:lnTo>
                  <a:lnTo>
                    <a:pt x="112" y="249"/>
                  </a:lnTo>
                  <a:lnTo>
                    <a:pt x="116" y="261"/>
                  </a:lnTo>
                  <a:lnTo>
                    <a:pt x="116" y="268"/>
                  </a:lnTo>
                  <a:lnTo>
                    <a:pt x="116" y="274"/>
                  </a:lnTo>
                  <a:lnTo>
                    <a:pt x="120" y="281"/>
                  </a:lnTo>
                  <a:lnTo>
                    <a:pt x="120" y="287"/>
                  </a:lnTo>
                  <a:lnTo>
                    <a:pt x="120" y="294"/>
                  </a:lnTo>
                  <a:lnTo>
                    <a:pt x="124" y="300"/>
                  </a:lnTo>
                  <a:lnTo>
                    <a:pt x="124" y="306"/>
                  </a:lnTo>
                  <a:lnTo>
                    <a:pt x="124" y="313"/>
                  </a:lnTo>
                  <a:lnTo>
                    <a:pt x="128" y="313"/>
                  </a:lnTo>
                  <a:lnTo>
                    <a:pt x="128" y="318"/>
                  </a:lnTo>
                  <a:lnTo>
                    <a:pt x="132" y="318"/>
                  </a:lnTo>
                  <a:lnTo>
                    <a:pt x="132" y="325"/>
                  </a:lnTo>
                  <a:lnTo>
                    <a:pt x="132" y="331"/>
                  </a:lnTo>
                  <a:lnTo>
                    <a:pt x="132" y="338"/>
                  </a:lnTo>
                  <a:lnTo>
                    <a:pt x="128" y="338"/>
                  </a:lnTo>
                  <a:lnTo>
                    <a:pt x="124" y="344"/>
                  </a:lnTo>
                  <a:lnTo>
                    <a:pt x="120" y="344"/>
                  </a:lnTo>
                  <a:lnTo>
                    <a:pt x="120" y="350"/>
                  </a:lnTo>
                  <a:lnTo>
                    <a:pt x="116" y="357"/>
                  </a:lnTo>
                  <a:lnTo>
                    <a:pt x="112" y="363"/>
                  </a:lnTo>
                  <a:lnTo>
                    <a:pt x="104" y="370"/>
                  </a:lnTo>
                  <a:lnTo>
                    <a:pt x="96" y="376"/>
                  </a:lnTo>
                  <a:lnTo>
                    <a:pt x="88" y="383"/>
                  </a:lnTo>
                  <a:lnTo>
                    <a:pt x="80" y="389"/>
                  </a:lnTo>
                  <a:lnTo>
                    <a:pt x="76" y="395"/>
                  </a:lnTo>
                  <a:lnTo>
                    <a:pt x="68" y="408"/>
                  </a:lnTo>
                  <a:lnTo>
                    <a:pt x="64" y="415"/>
                  </a:lnTo>
                  <a:lnTo>
                    <a:pt x="60" y="428"/>
                  </a:lnTo>
                  <a:lnTo>
                    <a:pt x="52" y="434"/>
                  </a:lnTo>
                  <a:lnTo>
                    <a:pt x="52" y="440"/>
                  </a:lnTo>
                  <a:lnTo>
                    <a:pt x="48" y="446"/>
                  </a:lnTo>
                  <a:lnTo>
                    <a:pt x="40" y="459"/>
                  </a:lnTo>
                  <a:lnTo>
                    <a:pt x="36" y="471"/>
                  </a:lnTo>
                  <a:lnTo>
                    <a:pt x="32" y="491"/>
                  </a:lnTo>
                  <a:lnTo>
                    <a:pt x="24" y="516"/>
                  </a:lnTo>
                  <a:lnTo>
                    <a:pt x="16" y="542"/>
                  </a:lnTo>
                  <a:lnTo>
                    <a:pt x="12" y="573"/>
                  </a:lnTo>
                  <a:lnTo>
                    <a:pt x="8" y="612"/>
                  </a:lnTo>
                  <a:lnTo>
                    <a:pt x="4" y="638"/>
                  </a:lnTo>
                  <a:lnTo>
                    <a:pt x="0" y="670"/>
                  </a:lnTo>
                  <a:lnTo>
                    <a:pt x="0" y="694"/>
                  </a:lnTo>
                  <a:lnTo>
                    <a:pt x="0" y="727"/>
                  </a:lnTo>
                  <a:lnTo>
                    <a:pt x="0" y="752"/>
                  </a:lnTo>
                  <a:lnTo>
                    <a:pt x="0" y="778"/>
                  </a:lnTo>
                  <a:lnTo>
                    <a:pt x="4" y="804"/>
                  </a:lnTo>
                  <a:lnTo>
                    <a:pt x="4" y="828"/>
                  </a:lnTo>
                  <a:lnTo>
                    <a:pt x="8" y="854"/>
                  </a:lnTo>
                  <a:lnTo>
                    <a:pt x="12" y="880"/>
                  </a:lnTo>
                  <a:lnTo>
                    <a:pt x="12" y="886"/>
                  </a:lnTo>
                  <a:lnTo>
                    <a:pt x="12" y="893"/>
                  </a:lnTo>
                  <a:lnTo>
                    <a:pt x="12" y="899"/>
                  </a:lnTo>
                  <a:lnTo>
                    <a:pt x="12" y="905"/>
                  </a:lnTo>
                  <a:lnTo>
                    <a:pt x="12" y="912"/>
                  </a:lnTo>
                  <a:lnTo>
                    <a:pt x="16" y="918"/>
                  </a:lnTo>
                  <a:lnTo>
                    <a:pt x="16" y="925"/>
                  </a:lnTo>
                  <a:lnTo>
                    <a:pt x="16" y="931"/>
                  </a:lnTo>
                  <a:lnTo>
                    <a:pt x="16" y="938"/>
                  </a:lnTo>
                  <a:lnTo>
                    <a:pt x="16" y="944"/>
                  </a:lnTo>
                  <a:lnTo>
                    <a:pt x="16" y="949"/>
                  </a:lnTo>
                  <a:lnTo>
                    <a:pt x="16" y="956"/>
                  </a:lnTo>
                  <a:lnTo>
                    <a:pt x="16" y="962"/>
                  </a:lnTo>
                  <a:lnTo>
                    <a:pt x="16" y="969"/>
                  </a:lnTo>
                  <a:lnTo>
                    <a:pt x="20" y="975"/>
                  </a:lnTo>
                  <a:lnTo>
                    <a:pt x="20" y="982"/>
                  </a:lnTo>
                  <a:lnTo>
                    <a:pt x="20" y="988"/>
                  </a:lnTo>
                  <a:lnTo>
                    <a:pt x="20" y="994"/>
                  </a:lnTo>
                  <a:lnTo>
                    <a:pt x="24" y="994"/>
                  </a:lnTo>
                  <a:lnTo>
                    <a:pt x="24" y="1001"/>
                  </a:lnTo>
                  <a:lnTo>
                    <a:pt x="20" y="1007"/>
                  </a:lnTo>
                  <a:lnTo>
                    <a:pt x="24" y="1007"/>
                  </a:lnTo>
                  <a:lnTo>
                    <a:pt x="24" y="1014"/>
                  </a:lnTo>
                  <a:lnTo>
                    <a:pt x="24" y="1039"/>
                  </a:lnTo>
                  <a:lnTo>
                    <a:pt x="29" y="1059"/>
                  </a:lnTo>
                  <a:lnTo>
                    <a:pt x="29" y="1070"/>
                  </a:lnTo>
                  <a:lnTo>
                    <a:pt x="29" y="1090"/>
                  </a:lnTo>
                  <a:lnTo>
                    <a:pt x="29" y="1109"/>
                  </a:lnTo>
                  <a:lnTo>
                    <a:pt x="29" y="1122"/>
                  </a:lnTo>
                  <a:lnTo>
                    <a:pt x="29" y="1141"/>
                  </a:lnTo>
                  <a:lnTo>
                    <a:pt x="29" y="1154"/>
                  </a:lnTo>
                  <a:lnTo>
                    <a:pt x="29" y="1173"/>
                  </a:lnTo>
                  <a:lnTo>
                    <a:pt x="29" y="1193"/>
                  </a:lnTo>
                  <a:lnTo>
                    <a:pt x="29" y="1198"/>
                  </a:lnTo>
                  <a:lnTo>
                    <a:pt x="24" y="1198"/>
                  </a:lnTo>
                  <a:lnTo>
                    <a:pt x="29" y="1198"/>
                  </a:lnTo>
                  <a:lnTo>
                    <a:pt x="29" y="1204"/>
                  </a:lnTo>
                  <a:lnTo>
                    <a:pt x="29" y="1211"/>
                  </a:lnTo>
                  <a:lnTo>
                    <a:pt x="29" y="1217"/>
                  </a:lnTo>
                  <a:lnTo>
                    <a:pt x="29" y="1224"/>
                  </a:lnTo>
                  <a:lnTo>
                    <a:pt x="29" y="1230"/>
                  </a:lnTo>
                  <a:lnTo>
                    <a:pt x="29" y="1237"/>
                  </a:lnTo>
                  <a:lnTo>
                    <a:pt x="29" y="1243"/>
                  </a:lnTo>
                  <a:lnTo>
                    <a:pt x="29" y="1249"/>
                  </a:lnTo>
                  <a:lnTo>
                    <a:pt x="24" y="1256"/>
                  </a:lnTo>
                  <a:lnTo>
                    <a:pt x="24" y="1269"/>
                  </a:lnTo>
                  <a:lnTo>
                    <a:pt x="24" y="1282"/>
                  </a:lnTo>
                  <a:lnTo>
                    <a:pt x="20" y="1288"/>
                  </a:lnTo>
                  <a:lnTo>
                    <a:pt x="20" y="1294"/>
                  </a:lnTo>
                  <a:lnTo>
                    <a:pt x="20" y="1301"/>
                  </a:lnTo>
                  <a:lnTo>
                    <a:pt x="20" y="1307"/>
                  </a:lnTo>
                  <a:lnTo>
                    <a:pt x="20" y="1314"/>
                  </a:lnTo>
                  <a:lnTo>
                    <a:pt x="20" y="1326"/>
                  </a:lnTo>
                  <a:lnTo>
                    <a:pt x="20" y="1332"/>
                  </a:lnTo>
                  <a:lnTo>
                    <a:pt x="20" y="1338"/>
                  </a:lnTo>
                  <a:lnTo>
                    <a:pt x="20" y="1345"/>
                  </a:lnTo>
                  <a:lnTo>
                    <a:pt x="16" y="1351"/>
                  </a:lnTo>
                  <a:lnTo>
                    <a:pt x="16" y="1358"/>
                  </a:lnTo>
                  <a:lnTo>
                    <a:pt x="16" y="1364"/>
                  </a:lnTo>
                  <a:lnTo>
                    <a:pt x="16" y="1377"/>
                  </a:lnTo>
                  <a:lnTo>
                    <a:pt x="16" y="1383"/>
                  </a:lnTo>
                  <a:lnTo>
                    <a:pt x="16" y="1390"/>
                  </a:lnTo>
                  <a:lnTo>
                    <a:pt x="20" y="1390"/>
                  </a:lnTo>
                  <a:lnTo>
                    <a:pt x="20" y="1396"/>
                  </a:lnTo>
                  <a:lnTo>
                    <a:pt x="24" y="1396"/>
                  </a:lnTo>
                  <a:lnTo>
                    <a:pt x="24" y="1403"/>
                  </a:lnTo>
                  <a:lnTo>
                    <a:pt x="29" y="1403"/>
                  </a:lnTo>
                  <a:lnTo>
                    <a:pt x="32" y="1403"/>
                  </a:lnTo>
                  <a:lnTo>
                    <a:pt x="36" y="1409"/>
                  </a:lnTo>
                  <a:lnTo>
                    <a:pt x="40" y="1409"/>
                  </a:lnTo>
                  <a:lnTo>
                    <a:pt x="44" y="1409"/>
                  </a:lnTo>
                  <a:lnTo>
                    <a:pt x="48" y="1416"/>
                  </a:lnTo>
                  <a:lnTo>
                    <a:pt x="52" y="1416"/>
                  </a:lnTo>
                  <a:lnTo>
                    <a:pt x="56" y="1422"/>
                  </a:lnTo>
                  <a:lnTo>
                    <a:pt x="60" y="1422"/>
                  </a:lnTo>
                  <a:lnTo>
                    <a:pt x="60" y="1428"/>
                  </a:lnTo>
                  <a:lnTo>
                    <a:pt x="60" y="1435"/>
                  </a:lnTo>
                  <a:lnTo>
                    <a:pt x="60" y="1447"/>
                  </a:lnTo>
                  <a:lnTo>
                    <a:pt x="60" y="1453"/>
                  </a:lnTo>
                  <a:lnTo>
                    <a:pt x="60" y="1466"/>
                  </a:lnTo>
                  <a:lnTo>
                    <a:pt x="64" y="1479"/>
                  </a:lnTo>
                  <a:lnTo>
                    <a:pt x="64" y="1485"/>
                  </a:lnTo>
                  <a:lnTo>
                    <a:pt x="64" y="1498"/>
                  </a:lnTo>
                  <a:lnTo>
                    <a:pt x="64" y="1504"/>
                  </a:lnTo>
                  <a:lnTo>
                    <a:pt x="64" y="1517"/>
                  </a:lnTo>
                  <a:lnTo>
                    <a:pt x="68" y="1517"/>
                  </a:lnTo>
                  <a:lnTo>
                    <a:pt x="68" y="1524"/>
                  </a:lnTo>
                  <a:lnTo>
                    <a:pt x="68" y="1530"/>
                  </a:lnTo>
                  <a:lnTo>
                    <a:pt x="68" y="1537"/>
                  </a:lnTo>
                  <a:lnTo>
                    <a:pt x="64" y="1543"/>
                  </a:lnTo>
                  <a:lnTo>
                    <a:pt x="68" y="1549"/>
                  </a:lnTo>
                  <a:lnTo>
                    <a:pt x="68" y="1556"/>
                  </a:lnTo>
                  <a:lnTo>
                    <a:pt x="68" y="1562"/>
                  </a:lnTo>
                  <a:lnTo>
                    <a:pt x="68" y="1569"/>
                  </a:lnTo>
                  <a:lnTo>
                    <a:pt x="68" y="1574"/>
                  </a:lnTo>
                  <a:lnTo>
                    <a:pt x="68" y="1581"/>
                  </a:lnTo>
                  <a:lnTo>
                    <a:pt x="64" y="1587"/>
                  </a:lnTo>
                  <a:lnTo>
                    <a:pt x="60" y="1587"/>
                  </a:lnTo>
                  <a:lnTo>
                    <a:pt x="56" y="1593"/>
                  </a:lnTo>
                  <a:lnTo>
                    <a:pt x="48" y="1593"/>
                  </a:lnTo>
                  <a:lnTo>
                    <a:pt x="44" y="1600"/>
                  </a:lnTo>
                  <a:lnTo>
                    <a:pt x="40" y="1600"/>
                  </a:lnTo>
                  <a:lnTo>
                    <a:pt x="36" y="1600"/>
                  </a:lnTo>
                  <a:lnTo>
                    <a:pt x="32" y="1600"/>
                  </a:lnTo>
                  <a:lnTo>
                    <a:pt x="29" y="1626"/>
                  </a:lnTo>
                  <a:lnTo>
                    <a:pt x="508" y="1626"/>
                  </a:lnTo>
                  <a:lnTo>
                    <a:pt x="516" y="1600"/>
                  </a:lnTo>
                  <a:lnTo>
                    <a:pt x="244" y="1600"/>
                  </a:lnTo>
                  <a:lnTo>
                    <a:pt x="244" y="1581"/>
                  </a:lnTo>
                  <a:lnTo>
                    <a:pt x="244" y="1569"/>
                  </a:lnTo>
                  <a:lnTo>
                    <a:pt x="248" y="1549"/>
                  </a:lnTo>
                  <a:lnTo>
                    <a:pt x="248" y="1530"/>
                  </a:lnTo>
                  <a:lnTo>
                    <a:pt x="252" y="1517"/>
                  </a:lnTo>
                  <a:lnTo>
                    <a:pt x="252" y="1498"/>
                  </a:lnTo>
                  <a:lnTo>
                    <a:pt x="252" y="1479"/>
                  </a:lnTo>
                  <a:lnTo>
                    <a:pt x="256" y="1466"/>
                  </a:lnTo>
                  <a:lnTo>
                    <a:pt x="256" y="1447"/>
                  </a:lnTo>
                  <a:lnTo>
                    <a:pt x="260" y="1435"/>
                  </a:lnTo>
                  <a:lnTo>
                    <a:pt x="264" y="1435"/>
                  </a:lnTo>
                  <a:lnTo>
                    <a:pt x="264" y="1428"/>
                  </a:lnTo>
                  <a:lnTo>
                    <a:pt x="268" y="1428"/>
                  </a:lnTo>
                  <a:lnTo>
                    <a:pt x="272" y="1428"/>
                  </a:lnTo>
                  <a:lnTo>
                    <a:pt x="272" y="1422"/>
                  </a:lnTo>
                  <a:lnTo>
                    <a:pt x="277" y="1422"/>
                  </a:lnTo>
                  <a:lnTo>
                    <a:pt x="280" y="1422"/>
                  </a:lnTo>
                  <a:lnTo>
                    <a:pt x="284" y="1416"/>
                  </a:lnTo>
                  <a:lnTo>
                    <a:pt x="284" y="1403"/>
                  </a:lnTo>
                  <a:lnTo>
                    <a:pt x="280" y="1390"/>
                  </a:lnTo>
                  <a:lnTo>
                    <a:pt x="280" y="1383"/>
                  </a:lnTo>
                  <a:lnTo>
                    <a:pt x="280" y="1377"/>
                  </a:lnTo>
                  <a:lnTo>
                    <a:pt x="284" y="1364"/>
                  </a:lnTo>
                  <a:lnTo>
                    <a:pt x="284" y="1358"/>
                  </a:lnTo>
                  <a:lnTo>
                    <a:pt x="284" y="1351"/>
                  </a:lnTo>
                  <a:lnTo>
                    <a:pt x="284" y="1338"/>
                  </a:lnTo>
                  <a:lnTo>
                    <a:pt x="284" y="1326"/>
                  </a:lnTo>
                  <a:lnTo>
                    <a:pt x="284" y="1314"/>
                  </a:lnTo>
                  <a:lnTo>
                    <a:pt x="288" y="1314"/>
                  </a:lnTo>
                  <a:lnTo>
                    <a:pt x="288" y="1288"/>
                  </a:lnTo>
                  <a:lnTo>
                    <a:pt x="288" y="1269"/>
                  </a:lnTo>
                  <a:lnTo>
                    <a:pt x="284" y="1249"/>
                  </a:lnTo>
                  <a:lnTo>
                    <a:pt x="284" y="1224"/>
                  </a:lnTo>
                  <a:lnTo>
                    <a:pt x="284" y="1204"/>
                  </a:lnTo>
                  <a:lnTo>
                    <a:pt x="284" y="1180"/>
                  </a:lnTo>
                  <a:lnTo>
                    <a:pt x="284" y="1161"/>
                  </a:lnTo>
                  <a:lnTo>
                    <a:pt x="284" y="1135"/>
                  </a:lnTo>
                  <a:lnTo>
                    <a:pt x="284" y="1109"/>
                  </a:lnTo>
                  <a:lnTo>
                    <a:pt x="284" y="1083"/>
                  </a:lnTo>
                  <a:lnTo>
                    <a:pt x="292" y="1083"/>
                  </a:lnTo>
                  <a:lnTo>
                    <a:pt x="296" y="1083"/>
                  </a:lnTo>
                  <a:lnTo>
                    <a:pt x="300" y="1083"/>
                  </a:lnTo>
                  <a:lnTo>
                    <a:pt x="304" y="1083"/>
                  </a:lnTo>
                  <a:lnTo>
                    <a:pt x="308" y="1090"/>
                  </a:lnTo>
                  <a:lnTo>
                    <a:pt x="312" y="1090"/>
                  </a:lnTo>
                  <a:lnTo>
                    <a:pt x="316" y="1090"/>
                  </a:lnTo>
                  <a:lnTo>
                    <a:pt x="320" y="1096"/>
                  </a:lnTo>
                  <a:lnTo>
                    <a:pt x="324" y="1096"/>
                  </a:lnTo>
                  <a:lnTo>
                    <a:pt x="328" y="1096"/>
                  </a:lnTo>
                  <a:lnTo>
                    <a:pt x="337" y="1083"/>
                  </a:lnTo>
                  <a:lnTo>
                    <a:pt x="332" y="1083"/>
                  </a:lnTo>
                  <a:lnTo>
                    <a:pt x="337" y="1077"/>
                  </a:lnTo>
                  <a:lnTo>
                    <a:pt x="337" y="1070"/>
                  </a:lnTo>
                  <a:lnTo>
                    <a:pt x="341" y="1065"/>
                  </a:lnTo>
                  <a:lnTo>
                    <a:pt x="341" y="1059"/>
                  </a:lnTo>
                  <a:lnTo>
                    <a:pt x="341" y="1052"/>
                  </a:lnTo>
                  <a:lnTo>
                    <a:pt x="344" y="1052"/>
                  </a:lnTo>
                  <a:lnTo>
                    <a:pt x="341" y="1046"/>
                  </a:lnTo>
                  <a:lnTo>
                    <a:pt x="344" y="1046"/>
                  </a:lnTo>
                  <a:lnTo>
                    <a:pt x="348" y="1046"/>
                  </a:lnTo>
                  <a:lnTo>
                    <a:pt x="352" y="1046"/>
                  </a:lnTo>
                  <a:lnTo>
                    <a:pt x="352" y="1052"/>
                  </a:lnTo>
                  <a:lnTo>
                    <a:pt x="356" y="1052"/>
                  </a:lnTo>
                  <a:lnTo>
                    <a:pt x="360" y="1059"/>
                  </a:lnTo>
                  <a:lnTo>
                    <a:pt x="364" y="1059"/>
                  </a:lnTo>
                  <a:lnTo>
                    <a:pt x="368" y="1065"/>
                  </a:lnTo>
                  <a:lnTo>
                    <a:pt x="372" y="1065"/>
                  </a:lnTo>
                  <a:lnTo>
                    <a:pt x="376" y="1070"/>
                  </a:lnTo>
                  <a:lnTo>
                    <a:pt x="372" y="1070"/>
                  </a:lnTo>
                  <a:lnTo>
                    <a:pt x="376" y="1077"/>
                  </a:lnTo>
                  <a:lnTo>
                    <a:pt x="380" y="1083"/>
                  </a:lnTo>
                  <a:lnTo>
                    <a:pt x="380" y="1090"/>
                  </a:lnTo>
                  <a:lnTo>
                    <a:pt x="384" y="1090"/>
                  </a:lnTo>
                  <a:lnTo>
                    <a:pt x="388" y="1090"/>
                  </a:lnTo>
                  <a:lnTo>
                    <a:pt x="392" y="1090"/>
                  </a:lnTo>
                  <a:lnTo>
                    <a:pt x="392" y="1096"/>
                  </a:lnTo>
                  <a:lnTo>
                    <a:pt x="397" y="1096"/>
                  </a:lnTo>
                  <a:lnTo>
                    <a:pt x="401" y="1103"/>
                  </a:lnTo>
                  <a:lnTo>
                    <a:pt x="401" y="1109"/>
                  </a:lnTo>
                  <a:lnTo>
                    <a:pt x="404" y="1109"/>
                  </a:lnTo>
                  <a:lnTo>
                    <a:pt x="408" y="1109"/>
                  </a:lnTo>
                  <a:lnTo>
                    <a:pt x="412" y="1109"/>
                  </a:lnTo>
                  <a:lnTo>
                    <a:pt x="416" y="1109"/>
                  </a:lnTo>
                  <a:lnTo>
                    <a:pt x="420" y="1116"/>
                  </a:lnTo>
                  <a:lnTo>
                    <a:pt x="424" y="1116"/>
                  </a:lnTo>
                  <a:lnTo>
                    <a:pt x="428" y="1116"/>
                  </a:lnTo>
                  <a:lnTo>
                    <a:pt x="432" y="1116"/>
                  </a:lnTo>
                  <a:lnTo>
                    <a:pt x="436" y="1109"/>
                  </a:lnTo>
                  <a:lnTo>
                    <a:pt x="440" y="1116"/>
                  </a:lnTo>
                  <a:lnTo>
                    <a:pt x="444" y="1116"/>
                  </a:lnTo>
                  <a:lnTo>
                    <a:pt x="448" y="1109"/>
                  </a:lnTo>
                  <a:lnTo>
                    <a:pt x="452" y="1109"/>
                  </a:lnTo>
                  <a:lnTo>
                    <a:pt x="452" y="1103"/>
                  </a:lnTo>
                  <a:lnTo>
                    <a:pt x="456" y="1103"/>
                  </a:lnTo>
                  <a:lnTo>
                    <a:pt x="461" y="1096"/>
                  </a:lnTo>
                  <a:lnTo>
                    <a:pt x="465" y="1090"/>
                  </a:lnTo>
                  <a:lnTo>
                    <a:pt x="468" y="1090"/>
                  </a:lnTo>
                  <a:lnTo>
                    <a:pt x="472" y="1090"/>
                  </a:lnTo>
                  <a:lnTo>
                    <a:pt x="476" y="1083"/>
                  </a:lnTo>
                  <a:lnTo>
                    <a:pt x="480" y="1083"/>
                  </a:lnTo>
                  <a:lnTo>
                    <a:pt x="480" y="1077"/>
                  </a:lnTo>
                  <a:lnTo>
                    <a:pt x="484" y="1077"/>
                  </a:lnTo>
                  <a:lnTo>
                    <a:pt x="488" y="1070"/>
                  </a:lnTo>
                  <a:lnTo>
                    <a:pt x="492" y="1070"/>
                  </a:lnTo>
                  <a:lnTo>
                    <a:pt x="496" y="1065"/>
                  </a:lnTo>
                  <a:lnTo>
                    <a:pt x="500" y="1065"/>
                  </a:lnTo>
                  <a:lnTo>
                    <a:pt x="504" y="1065"/>
                  </a:lnTo>
                  <a:lnTo>
                    <a:pt x="504" y="1070"/>
                  </a:lnTo>
                  <a:lnTo>
                    <a:pt x="508" y="1070"/>
                  </a:lnTo>
                  <a:lnTo>
                    <a:pt x="508" y="1077"/>
                  </a:lnTo>
                  <a:lnTo>
                    <a:pt x="512" y="1077"/>
                  </a:lnTo>
                  <a:lnTo>
                    <a:pt x="516" y="1077"/>
                  </a:lnTo>
                  <a:lnTo>
                    <a:pt x="521" y="1070"/>
                  </a:lnTo>
                  <a:lnTo>
                    <a:pt x="521" y="1077"/>
                  </a:lnTo>
                  <a:lnTo>
                    <a:pt x="525" y="1083"/>
                  </a:lnTo>
                  <a:lnTo>
                    <a:pt x="525" y="1090"/>
                  </a:lnTo>
                  <a:lnTo>
                    <a:pt x="525" y="1096"/>
                  </a:lnTo>
                  <a:lnTo>
                    <a:pt x="525" y="1103"/>
                  </a:lnTo>
                  <a:lnTo>
                    <a:pt x="525" y="1109"/>
                  </a:lnTo>
                  <a:lnTo>
                    <a:pt x="525" y="1116"/>
                  </a:lnTo>
                  <a:lnTo>
                    <a:pt x="532" y="1116"/>
                  </a:lnTo>
                  <a:lnTo>
                    <a:pt x="540" y="1116"/>
                  </a:lnTo>
                  <a:lnTo>
                    <a:pt x="548" y="1116"/>
                  </a:lnTo>
                  <a:lnTo>
                    <a:pt x="560" y="1109"/>
                  </a:lnTo>
                  <a:lnTo>
                    <a:pt x="568" y="1109"/>
                  </a:lnTo>
                  <a:lnTo>
                    <a:pt x="576" y="1103"/>
                  </a:lnTo>
                  <a:lnTo>
                    <a:pt x="585" y="1096"/>
                  </a:lnTo>
                  <a:lnTo>
                    <a:pt x="592" y="1090"/>
                  </a:lnTo>
                  <a:lnTo>
                    <a:pt x="600" y="1090"/>
                  </a:lnTo>
                  <a:lnTo>
                    <a:pt x="608" y="1083"/>
                  </a:lnTo>
                  <a:lnTo>
                    <a:pt x="612" y="1083"/>
                  </a:lnTo>
                  <a:lnTo>
                    <a:pt x="616" y="1077"/>
                  </a:lnTo>
                  <a:lnTo>
                    <a:pt x="620" y="1070"/>
                  </a:lnTo>
                  <a:lnTo>
                    <a:pt x="624" y="1070"/>
                  </a:lnTo>
                  <a:lnTo>
                    <a:pt x="628" y="1070"/>
                  </a:lnTo>
                  <a:lnTo>
                    <a:pt x="636" y="1065"/>
                  </a:lnTo>
                  <a:lnTo>
                    <a:pt x="640" y="1065"/>
                  </a:lnTo>
                  <a:lnTo>
                    <a:pt x="645" y="1065"/>
                  </a:lnTo>
                  <a:lnTo>
                    <a:pt x="649" y="1059"/>
                  </a:lnTo>
                  <a:lnTo>
                    <a:pt x="656" y="1059"/>
                  </a:lnTo>
                  <a:lnTo>
                    <a:pt x="660" y="1059"/>
                  </a:lnTo>
                  <a:lnTo>
                    <a:pt x="664" y="1052"/>
                  </a:lnTo>
                  <a:lnTo>
                    <a:pt x="668" y="1052"/>
                  </a:lnTo>
                  <a:lnTo>
                    <a:pt x="672" y="1052"/>
                  </a:lnTo>
                  <a:lnTo>
                    <a:pt x="672" y="1046"/>
                  </a:lnTo>
                  <a:lnTo>
                    <a:pt x="676" y="1046"/>
                  </a:lnTo>
                  <a:lnTo>
                    <a:pt x="680" y="1046"/>
                  </a:lnTo>
                  <a:lnTo>
                    <a:pt x="684" y="1046"/>
                  </a:lnTo>
                  <a:lnTo>
                    <a:pt x="684" y="1039"/>
                  </a:lnTo>
                  <a:lnTo>
                    <a:pt x="709" y="1027"/>
                  </a:lnTo>
                  <a:lnTo>
                    <a:pt x="713" y="1033"/>
                  </a:lnTo>
                  <a:lnTo>
                    <a:pt x="713" y="1039"/>
                  </a:lnTo>
                  <a:lnTo>
                    <a:pt x="713" y="1046"/>
                  </a:lnTo>
                  <a:lnTo>
                    <a:pt x="716" y="1052"/>
                  </a:lnTo>
                  <a:lnTo>
                    <a:pt x="716" y="1059"/>
                  </a:lnTo>
                  <a:lnTo>
                    <a:pt x="716" y="1065"/>
                  </a:lnTo>
                  <a:lnTo>
                    <a:pt x="716" y="1077"/>
                  </a:lnTo>
                  <a:lnTo>
                    <a:pt x="716" y="1083"/>
                  </a:lnTo>
                  <a:lnTo>
                    <a:pt x="716" y="1090"/>
                  </a:lnTo>
                  <a:lnTo>
                    <a:pt x="716" y="1096"/>
                  </a:lnTo>
                  <a:lnTo>
                    <a:pt x="716" y="1103"/>
                  </a:lnTo>
                  <a:lnTo>
                    <a:pt x="716" y="1109"/>
                  </a:lnTo>
                  <a:lnTo>
                    <a:pt x="713" y="1122"/>
                  </a:lnTo>
                  <a:lnTo>
                    <a:pt x="713" y="1128"/>
                  </a:lnTo>
                  <a:lnTo>
                    <a:pt x="713" y="1135"/>
                  </a:lnTo>
                  <a:lnTo>
                    <a:pt x="713" y="1141"/>
                  </a:lnTo>
                  <a:lnTo>
                    <a:pt x="713" y="1154"/>
                  </a:lnTo>
                  <a:lnTo>
                    <a:pt x="716" y="1161"/>
                  </a:lnTo>
                  <a:lnTo>
                    <a:pt x="716" y="1167"/>
                  </a:lnTo>
                  <a:lnTo>
                    <a:pt x="716" y="1180"/>
                  </a:lnTo>
                  <a:lnTo>
                    <a:pt x="716" y="1186"/>
                  </a:lnTo>
                  <a:lnTo>
                    <a:pt x="720" y="1193"/>
                  </a:lnTo>
                  <a:lnTo>
                    <a:pt x="720" y="1198"/>
                  </a:lnTo>
                  <a:lnTo>
                    <a:pt x="720" y="1204"/>
                  </a:lnTo>
                  <a:lnTo>
                    <a:pt x="720" y="1217"/>
                  </a:lnTo>
                  <a:lnTo>
                    <a:pt x="720" y="1224"/>
                  </a:lnTo>
                  <a:lnTo>
                    <a:pt x="720" y="1230"/>
                  </a:lnTo>
                  <a:lnTo>
                    <a:pt x="720" y="1237"/>
                  </a:lnTo>
                  <a:lnTo>
                    <a:pt x="724" y="1249"/>
                  </a:lnTo>
                  <a:lnTo>
                    <a:pt x="724" y="1256"/>
                  </a:lnTo>
                  <a:lnTo>
                    <a:pt x="724" y="1269"/>
                  </a:lnTo>
                  <a:lnTo>
                    <a:pt x="724" y="1282"/>
                  </a:lnTo>
                  <a:lnTo>
                    <a:pt x="724" y="1294"/>
                  </a:lnTo>
                  <a:lnTo>
                    <a:pt x="724" y="1307"/>
                  </a:lnTo>
                  <a:lnTo>
                    <a:pt x="724" y="1320"/>
                  </a:lnTo>
                  <a:lnTo>
                    <a:pt x="728" y="1332"/>
                  </a:lnTo>
                  <a:lnTo>
                    <a:pt x="728" y="1345"/>
                  </a:lnTo>
                  <a:lnTo>
                    <a:pt x="728" y="1358"/>
                  </a:lnTo>
                  <a:lnTo>
                    <a:pt x="728" y="1371"/>
                  </a:lnTo>
                  <a:lnTo>
                    <a:pt x="724" y="1447"/>
                  </a:lnTo>
                  <a:lnTo>
                    <a:pt x="728" y="1453"/>
                  </a:lnTo>
                  <a:lnTo>
                    <a:pt x="728" y="1459"/>
                  </a:lnTo>
                  <a:lnTo>
                    <a:pt x="728" y="1466"/>
                  </a:lnTo>
                  <a:lnTo>
                    <a:pt x="728" y="1472"/>
                  </a:lnTo>
                  <a:lnTo>
                    <a:pt x="724" y="1479"/>
                  </a:lnTo>
                  <a:lnTo>
                    <a:pt x="728" y="1485"/>
                  </a:lnTo>
                  <a:lnTo>
                    <a:pt x="732" y="1492"/>
                  </a:lnTo>
                  <a:lnTo>
                    <a:pt x="736" y="1492"/>
                  </a:lnTo>
                  <a:lnTo>
                    <a:pt x="740" y="1492"/>
                  </a:lnTo>
                  <a:lnTo>
                    <a:pt x="744" y="1498"/>
                  </a:lnTo>
                  <a:lnTo>
                    <a:pt x="748" y="1498"/>
                  </a:lnTo>
                  <a:lnTo>
                    <a:pt x="748" y="1504"/>
                  </a:lnTo>
                  <a:lnTo>
                    <a:pt x="748" y="1511"/>
                  </a:lnTo>
                  <a:lnTo>
                    <a:pt x="752" y="1517"/>
                  </a:lnTo>
                  <a:lnTo>
                    <a:pt x="752" y="1524"/>
                  </a:lnTo>
                  <a:lnTo>
                    <a:pt x="752" y="1530"/>
                  </a:lnTo>
                  <a:lnTo>
                    <a:pt x="752" y="1537"/>
                  </a:lnTo>
                  <a:lnTo>
                    <a:pt x="752" y="1543"/>
                  </a:lnTo>
                  <a:lnTo>
                    <a:pt x="752" y="1549"/>
                  </a:lnTo>
                  <a:lnTo>
                    <a:pt x="752" y="1556"/>
                  </a:lnTo>
                  <a:lnTo>
                    <a:pt x="756" y="1593"/>
                  </a:lnTo>
                  <a:lnTo>
                    <a:pt x="649" y="1593"/>
                  </a:lnTo>
                  <a:lnTo>
                    <a:pt x="649" y="1600"/>
                  </a:lnTo>
                  <a:lnTo>
                    <a:pt x="649" y="1606"/>
                  </a:lnTo>
                  <a:lnTo>
                    <a:pt x="652" y="1606"/>
                  </a:lnTo>
                  <a:lnTo>
                    <a:pt x="652" y="1613"/>
                  </a:lnTo>
                  <a:lnTo>
                    <a:pt x="652" y="1619"/>
                  </a:lnTo>
                  <a:lnTo>
                    <a:pt x="656" y="1626"/>
                  </a:lnTo>
                  <a:lnTo>
                    <a:pt x="957" y="1632"/>
                  </a:lnTo>
                  <a:lnTo>
                    <a:pt x="957" y="1600"/>
                  </a:lnTo>
                  <a:lnTo>
                    <a:pt x="957" y="1593"/>
                  </a:lnTo>
                  <a:lnTo>
                    <a:pt x="957" y="1587"/>
                  </a:lnTo>
                  <a:lnTo>
                    <a:pt x="957" y="1581"/>
                  </a:lnTo>
                  <a:lnTo>
                    <a:pt x="957" y="1569"/>
                  </a:lnTo>
                  <a:lnTo>
                    <a:pt x="957" y="1562"/>
                  </a:lnTo>
                  <a:lnTo>
                    <a:pt x="961" y="1556"/>
                  </a:lnTo>
                  <a:lnTo>
                    <a:pt x="961" y="1549"/>
                  </a:lnTo>
                  <a:lnTo>
                    <a:pt x="961" y="1543"/>
                  </a:lnTo>
                  <a:lnTo>
                    <a:pt x="961" y="1537"/>
                  </a:lnTo>
                  <a:lnTo>
                    <a:pt x="961" y="1530"/>
                  </a:lnTo>
                  <a:lnTo>
                    <a:pt x="961" y="1517"/>
                  </a:lnTo>
                  <a:lnTo>
                    <a:pt x="961" y="1504"/>
                  </a:lnTo>
                  <a:lnTo>
                    <a:pt x="964" y="1498"/>
                  </a:lnTo>
                  <a:lnTo>
                    <a:pt x="968" y="1492"/>
                  </a:lnTo>
                  <a:lnTo>
                    <a:pt x="976" y="1492"/>
                  </a:lnTo>
                  <a:lnTo>
                    <a:pt x="980" y="1485"/>
                  </a:lnTo>
                  <a:lnTo>
                    <a:pt x="984" y="1485"/>
                  </a:lnTo>
                  <a:lnTo>
                    <a:pt x="992" y="1479"/>
                  </a:lnTo>
                  <a:lnTo>
                    <a:pt x="996" y="1472"/>
                  </a:lnTo>
                  <a:lnTo>
                    <a:pt x="996" y="1466"/>
                  </a:lnTo>
                  <a:lnTo>
                    <a:pt x="996" y="1459"/>
                  </a:lnTo>
                  <a:lnTo>
                    <a:pt x="992" y="1447"/>
                  </a:lnTo>
                  <a:lnTo>
                    <a:pt x="992" y="1435"/>
                  </a:lnTo>
                  <a:lnTo>
                    <a:pt x="992" y="1428"/>
                  </a:lnTo>
                  <a:lnTo>
                    <a:pt x="992" y="1416"/>
                  </a:lnTo>
                  <a:lnTo>
                    <a:pt x="992" y="1403"/>
                  </a:lnTo>
                  <a:lnTo>
                    <a:pt x="992" y="1390"/>
                  </a:lnTo>
                  <a:lnTo>
                    <a:pt x="992" y="1377"/>
                  </a:lnTo>
                  <a:lnTo>
                    <a:pt x="992" y="1364"/>
                  </a:lnTo>
                  <a:lnTo>
                    <a:pt x="992" y="1351"/>
                  </a:lnTo>
                  <a:lnTo>
                    <a:pt x="992" y="1345"/>
                  </a:lnTo>
                  <a:lnTo>
                    <a:pt x="996" y="1326"/>
                  </a:lnTo>
                  <a:lnTo>
                    <a:pt x="996" y="1314"/>
                  </a:lnTo>
                  <a:lnTo>
                    <a:pt x="996" y="1294"/>
                  </a:lnTo>
                  <a:lnTo>
                    <a:pt x="996" y="1282"/>
                  </a:lnTo>
                  <a:lnTo>
                    <a:pt x="1000" y="1262"/>
                  </a:lnTo>
                  <a:lnTo>
                    <a:pt x="1000" y="1249"/>
                  </a:lnTo>
                  <a:lnTo>
                    <a:pt x="1000" y="1230"/>
                  </a:lnTo>
                  <a:lnTo>
                    <a:pt x="1000" y="1211"/>
                  </a:lnTo>
                  <a:lnTo>
                    <a:pt x="1000" y="1193"/>
                  </a:lnTo>
                  <a:lnTo>
                    <a:pt x="1000" y="1173"/>
                  </a:lnTo>
                  <a:lnTo>
                    <a:pt x="1000" y="1167"/>
                  </a:lnTo>
                  <a:lnTo>
                    <a:pt x="1000" y="1161"/>
                  </a:lnTo>
                  <a:lnTo>
                    <a:pt x="1000" y="1154"/>
                  </a:lnTo>
                  <a:lnTo>
                    <a:pt x="1000" y="1148"/>
                  </a:lnTo>
                  <a:lnTo>
                    <a:pt x="1000" y="1141"/>
                  </a:lnTo>
                  <a:lnTo>
                    <a:pt x="996" y="1135"/>
                  </a:lnTo>
                  <a:lnTo>
                    <a:pt x="996" y="1128"/>
                  </a:lnTo>
                  <a:lnTo>
                    <a:pt x="1000" y="1122"/>
                  </a:lnTo>
                  <a:lnTo>
                    <a:pt x="1004" y="1116"/>
                  </a:lnTo>
                  <a:lnTo>
                    <a:pt x="1008" y="1109"/>
                  </a:lnTo>
                  <a:lnTo>
                    <a:pt x="1013" y="1103"/>
                  </a:lnTo>
                  <a:lnTo>
                    <a:pt x="1017" y="1103"/>
                  </a:lnTo>
                  <a:lnTo>
                    <a:pt x="1021" y="1096"/>
                  </a:lnTo>
                  <a:lnTo>
                    <a:pt x="1025" y="1090"/>
                  </a:lnTo>
                  <a:lnTo>
                    <a:pt x="1025" y="1083"/>
                  </a:lnTo>
                  <a:lnTo>
                    <a:pt x="1028" y="1083"/>
                  </a:lnTo>
                  <a:lnTo>
                    <a:pt x="1036" y="1065"/>
                  </a:lnTo>
                  <a:lnTo>
                    <a:pt x="1040" y="1065"/>
                  </a:lnTo>
                  <a:lnTo>
                    <a:pt x="1040" y="1059"/>
                  </a:lnTo>
                  <a:lnTo>
                    <a:pt x="1044" y="1059"/>
                  </a:lnTo>
                  <a:lnTo>
                    <a:pt x="1048" y="1052"/>
                  </a:lnTo>
                  <a:lnTo>
                    <a:pt x="1048" y="1046"/>
                  </a:lnTo>
                  <a:lnTo>
                    <a:pt x="1048" y="1039"/>
                  </a:lnTo>
                  <a:lnTo>
                    <a:pt x="1052" y="1020"/>
                  </a:lnTo>
                  <a:lnTo>
                    <a:pt x="1052" y="1001"/>
                  </a:lnTo>
                  <a:lnTo>
                    <a:pt x="1052" y="982"/>
                  </a:lnTo>
                  <a:lnTo>
                    <a:pt x="1056" y="956"/>
                  </a:lnTo>
                  <a:lnTo>
                    <a:pt x="1056" y="938"/>
                  </a:lnTo>
                  <a:lnTo>
                    <a:pt x="1056" y="918"/>
                  </a:lnTo>
                  <a:lnTo>
                    <a:pt x="1056" y="899"/>
                  </a:lnTo>
                  <a:lnTo>
                    <a:pt x="1056" y="873"/>
                  </a:lnTo>
                  <a:lnTo>
                    <a:pt x="1056" y="848"/>
                  </a:lnTo>
                  <a:lnTo>
                    <a:pt x="1056" y="822"/>
                  </a:lnTo>
                  <a:lnTo>
                    <a:pt x="1056" y="817"/>
                  </a:lnTo>
                  <a:lnTo>
                    <a:pt x="1056" y="804"/>
                  </a:lnTo>
                  <a:lnTo>
                    <a:pt x="1056" y="791"/>
                  </a:lnTo>
                  <a:lnTo>
                    <a:pt x="1056" y="772"/>
                  </a:lnTo>
                  <a:lnTo>
                    <a:pt x="1168" y="728"/>
                  </a:lnTo>
                  <a:lnTo>
                    <a:pt x="1056" y="727"/>
                  </a:lnTo>
                  <a:lnTo>
                    <a:pt x="1056" y="701"/>
                  </a:lnTo>
                  <a:lnTo>
                    <a:pt x="1052" y="683"/>
                  </a:lnTo>
                  <a:lnTo>
                    <a:pt x="1052" y="663"/>
                  </a:lnTo>
                  <a:lnTo>
                    <a:pt x="1048" y="650"/>
                  </a:lnTo>
                  <a:lnTo>
                    <a:pt x="1044" y="65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68995" name="Text Box 39"/>
          <p:cNvSpPr txBox="1">
            <a:spLocks noChangeArrowheads="1"/>
          </p:cNvSpPr>
          <p:nvPr/>
        </p:nvSpPr>
        <p:spPr bwMode="auto">
          <a:xfrm>
            <a:off x="4697413" y="4938713"/>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68996" name="Text Box 40"/>
          <p:cNvSpPr txBox="1">
            <a:spLocks noChangeArrowheads="1"/>
          </p:cNvSpPr>
          <p:nvPr/>
        </p:nvSpPr>
        <p:spPr bwMode="auto">
          <a:xfrm>
            <a:off x="4616450" y="4783138"/>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68997" name="Text Box 41"/>
          <p:cNvSpPr txBox="1">
            <a:spLocks noChangeArrowheads="1"/>
          </p:cNvSpPr>
          <p:nvPr/>
        </p:nvSpPr>
        <p:spPr bwMode="auto">
          <a:xfrm>
            <a:off x="3911600" y="6416675"/>
            <a:ext cx="3251200" cy="4653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solidFill>
                  <a:schemeClr val="bg1"/>
                </a:solidFill>
                <a:latin typeface="Arial Black" panose="020B0A04020102020204" pitchFamily="34" charset="0"/>
              </a:rPr>
              <a:t>SINNERS</a:t>
            </a:r>
            <a:r>
              <a:rPr lang="en-US" altLang="en-US" sz="800" b="0" dirty="0">
                <a:solidFill>
                  <a:schemeClr val="bg1"/>
                </a:solidFill>
                <a:latin typeface="Arial Black" panose="020B0A04020102020204" pitchFamily="34" charset="0"/>
              </a:rPr>
              <a:t> – </a:t>
            </a:r>
            <a:r>
              <a:rPr lang="en-US" altLang="en-US" sz="900" b="0" dirty="0">
                <a:solidFill>
                  <a:schemeClr val="bg1"/>
                </a:solidFill>
                <a:latin typeface="Arial Black" panose="020B0A04020102020204" pitchFamily="34" charset="0"/>
              </a:rPr>
              <a:t>THE HARVEST FIELD  </a:t>
            </a:r>
            <a:r>
              <a:rPr lang="en-US" altLang="en-US" sz="2400" b="0" dirty="0">
                <a:solidFill>
                  <a:schemeClr val="bg1"/>
                </a:solidFill>
                <a:latin typeface="Arial Black" panose="020B0A04020102020204" pitchFamily="34" charset="0"/>
              </a:rPr>
              <a:t>? </a:t>
            </a:r>
          </a:p>
        </p:txBody>
      </p:sp>
      <p:sp>
        <p:nvSpPr>
          <p:cNvPr id="168998" name="Text Box 42"/>
          <p:cNvSpPr txBox="1">
            <a:spLocks noChangeArrowheads="1"/>
          </p:cNvSpPr>
          <p:nvPr/>
        </p:nvSpPr>
        <p:spPr bwMode="auto">
          <a:xfrm>
            <a:off x="5265738" y="896938"/>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68999" name="Text Box 43"/>
          <p:cNvSpPr txBox="1">
            <a:spLocks noChangeArrowheads="1"/>
          </p:cNvSpPr>
          <p:nvPr/>
        </p:nvSpPr>
        <p:spPr bwMode="auto">
          <a:xfrm>
            <a:off x="4697413" y="1208088"/>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69000" name="Oval 44"/>
          <p:cNvSpPr>
            <a:spLocks noChangeArrowheads="1"/>
          </p:cNvSpPr>
          <p:nvPr/>
        </p:nvSpPr>
        <p:spPr bwMode="auto">
          <a:xfrm>
            <a:off x="4795838" y="1209675"/>
            <a:ext cx="1951037" cy="1865313"/>
          </a:xfrm>
          <a:prstGeom prst="ellipse">
            <a:avLst/>
          </a:prstGeom>
          <a:gradFill rotWithShape="0">
            <a:gsLst>
              <a:gs pos="0">
                <a:srgbClr val="4F004F"/>
              </a:gs>
              <a:gs pos="50000">
                <a:srgbClr val="AC00AC"/>
              </a:gs>
              <a:gs pos="100000">
                <a:srgbClr val="4F004F"/>
              </a:gs>
            </a:gsLst>
            <a:lin ang="5400000" scaled="1"/>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nchor="ct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500" b="0" dirty="0"/>
          </a:p>
        </p:txBody>
      </p:sp>
      <p:sp>
        <p:nvSpPr>
          <p:cNvPr id="169001" name="Line 45"/>
          <p:cNvSpPr>
            <a:spLocks noChangeShapeType="1"/>
          </p:cNvSpPr>
          <p:nvPr/>
        </p:nvSpPr>
        <p:spPr bwMode="auto">
          <a:xfrm flipV="1">
            <a:off x="5770563" y="1435100"/>
            <a:ext cx="0" cy="6223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9002" name="Text Box 47"/>
          <p:cNvSpPr txBox="1">
            <a:spLocks noChangeArrowheads="1"/>
          </p:cNvSpPr>
          <p:nvPr/>
        </p:nvSpPr>
        <p:spPr bwMode="auto">
          <a:xfrm>
            <a:off x="6405563" y="1931988"/>
            <a:ext cx="33496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700" dirty="0">
                <a:solidFill>
                  <a:schemeClr val="bg1"/>
                </a:solidFill>
                <a:latin typeface="Arial Black" panose="020B0A04020102020204" pitchFamily="34" charset="0"/>
              </a:rPr>
              <a:t>3</a:t>
            </a:r>
          </a:p>
        </p:txBody>
      </p:sp>
      <p:sp>
        <p:nvSpPr>
          <p:cNvPr id="169003" name="Text Box 48"/>
          <p:cNvSpPr txBox="1">
            <a:spLocks noChangeArrowheads="1"/>
          </p:cNvSpPr>
          <p:nvPr/>
        </p:nvSpPr>
        <p:spPr bwMode="auto">
          <a:xfrm>
            <a:off x="5608638" y="2743200"/>
            <a:ext cx="3349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700" dirty="0">
                <a:solidFill>
                  <a:schemeClr val="bg1"/>
                </a:solidFill>
                <a:latin typeface="Arial Black" panose="020B0A04020102020204" pitchFamily="34" charset="0"/>
              </a:rPr>
              <a:t>6</a:t>
            </a:r>
          </a:p>
        </p:txBody>
      </p:sp>
      <p:sp>
        <p:nvSpPr>
          <p:cNvPr id="169004" name="Text Box 49"/>
          <p:cNvSpPr txBox="1">
            <a:spLocks noChangeArrowheads="1"/>
          </p:cNvSpPr>
          <p:nvPr/>
        </p:nvSpPr>
        <p:spPr bwMode="auto">
          <a:xfrm>
            <a:off x="4779963" y="1981200"/>
            <a:ext cx="3349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700" dirty="0">
                <a:solidFill>
                  <a:schemeClr val="bg1"/>
                </a:solidFill>
                <a:latin typeface="Arial Black" panose="020B0A04020102020204" pitchFamily="34" charset="0"/>
              </a:rPr>
              <a:t>9</a:t>
            </a:r>
          </a:p>
        </p:txBody>
      </p:sp>
      <p:sp>
        <p:nvSpPr>
          <p:cNvPr id="169005" name="Line 50"/>
          <p:cNvSpPr>
            <a:spLocks noChangeShapeType="1"/>
          </p:cNvSpPr>
          <p:nvPr/>
        </p:nvSpPr>
        <p:spPr bwMode="auto">
          <a:xfrm flipH="1" flipV="1">
            <a:off x="5608638" y="1222375"/>
            <a:ext cx="161925" cy="854075"/>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9006" name="Text Box 51"/>
          <p:cNvSpPr txBox="1">
            <a:spLocks noChangeArrowheads="1"/>
          </p:cNvSpPr>
          <p:nvPr/>
        </p:nvSpPr>
        <p:spPr bwMode="auto">
          <a:xfrm>
            <a:off x="3429000" y="575253"/>
            <a:ext cx="4894213" cy="71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0" dirty="0">
                <a:solidFill>
                  <a:srgbClr val="660066"/>
                </a:solidFill>
                <a:latin typeface="Arial Black" panose="020B0A04020102020204" pitchFamily="34" charset="0"/>
              </a:rPr>
              <a:t>            (2) TIME ?</a:t>
            </a:r>
          </a:p>
          <a:p>
            <a:pPr eaLnBrk="1" hangingPunct="1">
              <a:spcBef>
                <a:spcPct val="0"/>
              </a:spcBef>
              <a:buFontTx/>
              <a:buNone/>
            </a:pPr>
            <a:r>
              <a:rPr lang="en-US" altLang="en-US" sz="1600" dirty="0">
                <a:solidFill>
                  <a:srgbClr val="660066"/>
                </a:solidFill>
                <a:latin typeface="+mj-lt"/>
              </a:rPr>
              <a:t>“Say not there are four months to harvest”</a:t>
            </a:r>
          </a:p>
        </p:txBody>
      </p:sp>
      <p:sp>
        <p:nvSpPr>
          <p:cNvPr id="169007" name="Text Box 52"/>
          <p:cNvSpPr txBox="1">
            <a:spLocks noChangeArrowheads="1"/>
          </p:cNvSpPr>
          <p:nvPr/>
        </p:nvSpPr>
        <p:spPr bwMode="auto">
          <a:xfrm>
            <a:off x="650875" y="3730625"/>
            <a:ext cx="1055688" cy="576263"/>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b="0" dirty="0">
              <a:solidFill>
                <a:schemeClr val="bg1"/>
              </a:solidFill>
              <a:latin typeface="Arial Black" panose="020B0A04020102020204" pitchFamily="34" charset="0"/>
            </a:endParaRPr>
          </a:p>
          <a:p>
            <a:pPr eaLnBrk="1" hangingPunct="1">
              <a:spcBef>
                <a:spcPct val="0"/>
              </a:spcBef>
              <a:buFontTx/>
              <a:buNone/>
            </a:pPr>
            <a:r>
              <a:rPr lang="en-US" altLang="en-US" sz="1700" b="0" dirty="0">
                <a:solidFill>
                  <a:schemeClr val="bg1"/>
                </a:solidFill>
                <a:latin typeface="Arial Black" panose="020B0A04020102020204" pitchFamily="34" charset="0"/>
              </a:rPr>
              <a:t>SPIRIT</a:t>
            </a:r>
          </a:p>
          <a:p>
            <a:pPr eaLnBrk="1" hangingPunct="1">
              <a:spcBef>
                <a:spcPct val="0"/>
              </a:spcBef>
              <a:buFontTx/>
              <a:buNone/>
            </a:pPr>
            <a:endParaRPr lang="en-US" altLang="en-US" sz="600" b="0" dirty="0">
              <a:solidFill>
                <a:schemeClr val="bg1"/>
              </a:solidFill>
              <a:latin typeface="Arial Black" panose="020B0A04020102020204" pitchFamily="34" charset="0"/>
            </a:endParaRPr>
          </a:p>
        </p:txBody>
      </p:sp>
      <p:sp>
        <p:nvSpPr>
          <p:cNvPr id="169008" name="Line 53"/>
          <p:cNvSpPr>
            <a:spLocks noChangeShapeType="1"/>
          </p:cNvSpPr>
          <p:nvPr/>
        </p:nvSpPr>
        <p:spPr bwMode="auto">
          <a:xfrm>
            <a:off x="685800" y="1066800"/>
            <a:ext cx="0" cy="2590800"/>
          </a:xfrm>
          <a:prstGeom prst="line">
            <a:avLst/>
          </a:prstGeom>
          <a:noFill/>
          <a:ln w="76200">
            <a:solidFill>
              <a:srgbClr val="FF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9009" name="Text Box 54"/>
          <p:cNvSpPr txBox="1">
            <a:spLocks noChangeArrowheads="1"/>
          </p:cNvSpPr>
          <p:nvPr/>
        </p:nvSpPr>
        <p:spPr bwMode="auto">
          <a:xfrm>
            <a:off x="2014538" y="933450"/>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69010" name="Text Box 55"/>
          <p:cNvSpPr txBox="1">
            <a:spLocks noChangeArrowheads="1"/>
          </p:cNvSpPr>
          <p:nvPr/>
        </p:nvSpPr>
        <p:spPr bwMode="auto">
          <a:xfrm>
            <a:off x="2278063" y="4041775"/>
            <a:ext cx="6318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0" dirty="0">
                <a:solidFill>
                  <a:srgbClr val="0000CC"/>
                </a:solidFill>
                <a:latin typeface="Arial Black" panose="020B0A04020102020204" pitchFamily="34" charset="0"/>
              </a:rPr>
              <a:t>(5)</a:t>
            </a:r>
          </a:p>
        </p:txBody>
      </p:sp>
      <p:sp>
        <p:nvSpPr>
          <p:cNvPr id="169011" name="Text Box 56"/>
          <p:cNvSpPr txBox="1">
            <a:spLocks noChangeArrowheads="1"/>
          </p:cNvSpPr>
          <p:nvPr/>
        </p:nvSpPr>
        <p:spPr bwMode="auto">
          <a:xfrm>
            <a:off x="5527675" y="3133725"/>
            <a:ext cx="63341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0" dirty="0">
                <a:latin typeface="Arial Black" panose="020B0A04020102020204" pitchFamily="34" charset="0"/>
              </a:rPr>
              <a:t>(3)</a:t>
            </a:r>
          </a:p>
        </p:txBody>
      </p:sp>
      <p:sp>
        <p:nvSpPr>
          <p:cNvPr id="169012" name="Text Box 57"/>
          <p:cNvSpPr txBox="1">
            <a:spLocks noChangeArrowheads="1"/>
          </p:cNvSpPr>
          <p:nvPr/>
        </p:nvSpPr>
        <p:spPr bwMode="auto">
          <a:xfrm>
            <a:off x="3635375" y="6035675"/>
            <a:ext cx="6318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0" dirty="0">
                <a:latin typeface="Arial Black" panose="020B0A04020102020204" pitchFamily="34" charset="0"/>
              </a:rPr>
              <a:t>(4)</a:t>
            </a:r>
          </a:p>
        </p:txBody>
      </p:sp>
      <p:sp>
        <p:nvSpPr>
          <p:cNvPr id="169013" name="Text Box 59"/>
          <p:cNvSpPr txBox="1">
            <a:spLocks noChangeArrowheads="1"/>
          </p:cNvSpPr>
          <p:nvPr/>
        </p:nvSpPr>
        <p:spPr bwMode="auto">
          <a:xfrm>
            <a:off x="2739293" y="2978761"/>
            <a:ext cx="1870075" cy="14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500" b="0" dirty="0">
                <a:solidFill>
                  <a:srgbClr val="0000CC"/>
                </a:solidFill>
                <a:latin typeface="Arial Black" panose="020B0A04020102020204" pitchFamily="34" charset="0"/>
              </a:rPr>
              <a:t>  </a:t>
            </a:r>
            <a:r>
              <a:rPr lang="en-US" altLang="en-US" sz="1800" b="0" dirty="0">
                <a:solidFill>
                  <a:srgbClr val="0000CC"/>
                </a:solidFill>
                <a:latin typeface="Arial Black" panose="020B0A04020102020204" pitchFamily="34" charset="0"/>
              </a:rPr>
              <a:t>“</a:t>
            </a:r>
            <a:r>
              <a:rPr lang="en-US" altLang="en-US" sz="1800" b="0" i="1" dirty="0">
                <a:solidFill>
                  <a:srgbClr val="0000CC"/>
                </a:solidFill>
                <a:latin typeface="Arial Black" panose="020B0A04020102020204" pitchFamily="34" charset="0"/>
              </a:rPr>
              <a:t>Change </a:t>
            </a:r>
          </a:p>
          <a:p>
            <a:pPr eaLnBrk="1" hangingPunct="1">
              <a:spcBef>
                <a:spcPct val="0"/>
              </a:spcBef>
              <a:buFontTx/>
              <a:buNone/>
            </a:pPr>
            <a:r>
              <a:rPr lang="en-US" altLang="en-US" sz="1800" b="0" i="1" dirty="0">
                <a:solidFill>
                  <a:srgbClr val="0000CC"/>
                </a:solidFill>
                <a:latin typeface="Arial Black" panose="020B0A04020102020204" pitchFamily="34" charset="0"/>
              </a:rPr>
              <a:t>  me  Lord”</a:t>
            </a:r>
          </a:p>
          <a:p>
            <a:pPr eaLnBrk="1" hangingPunct="1">
              <a:spcBef>
                <a:spcPct val="0"/>
              </a:spcBef>
              <a:buFontTx/>
              <a:buNone/>
            </a:pPr>
            <a:endParaRPr lang="en-US" altLang="en-US" sz="2800" b="0" dirty="0">
              <a:solidFill>
                <a:srgbClr val="0000CC"/>
              </a:solidFill>
              <a:latin typeface="Arial Black" panose="020B0A04020102020204" pitchFamily="34" charset="0"/>
            </a:endParaRPr>
          </a:p>
          <a:p>
            <a:pPr eaLnBrk="1" hangingPunct="1">
              <a:spcBef>
                <a:spcPct val="0"/>
              </a:spcBef>
              <a:buFontTx/>
              <a:buNone/>
            </a:pPr>
            <a:r>
              <a:rPr lang="en-US" altLang="en-US" sz="2500" b="0" dirty="0">
                <a:solidFill>
                  <a:srgbClr val="0000CC"/>
                </a:solidFill>
                <a:latin typeface="Arial Black" panose="020B0A04020102020204" pitchFamily="34" charset="0"/>
              </a:rPr>
              <a:t>  SAINT ?</a:t>
            </a:r>
          </a:p>
        </p:txBody>
      </p:sp>
      <p:sp>
        <p:nvSpPr>
          <p:cNvPr id="169014" name="Text Box 60"/>
          <p:cNvSpPr txBox="1">
            <a:spLocks noChangeArrowheads="1"/>
          </p:cNvSpPr>
          <p:nvPr/>
        </p:nvSpPr>
        <p:spPr bwMode="auto">
          <a:xfrm>
            <a:off x="650875" y="4380279"/>
            <a:ext cx="1055688" cy="576263"/>
          </a:xfrm>
          <a:prstGeom prst="rect">
            <a:avLst/>
          </a:prstGeom>
          <a:solidFill>
            <a:srgbClr val="0000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b="0" dirty="0">
              <a:solidFill>
                <a:schemeClr val="bg1"/>
              </a:solidFill>
              <a:latin typeface="Arial Black" panose="020B0A04020102020204" pitchFamily="34" charset="0"/>
            </a:endParaRPr>
          </a:p>
          <a:p>
            <a:pPr eaLnBrk="1" hangingPunct="1">
              <a:spcBef>
                <a:spcPct val="0"/>
              </a:spcBef>
              <a:buFontTx/>
              <a:buNone/>
            </a:pPr>
            <a:r>
              <a:rPr lang="en-US" altLang="en-US" sz="1700" b="0" dirty="0">
                <a:solidFill>
                  <a:schemeClr val="bg1"/>
                </a:solidFill>
                <a:latin typeface="Arial Black" panose="020B0A04020102020204" pitchFamily="34" charset="0"/>
              </a:rPr>
              <a:t> SOUL</a:t>
            </a:r>
          </a:p>
          <a:p>
            <a:pPr eaLnBrk="1" hangingPunct="1">
              <a:spcBef>
                <a:spcPct val="0"/>
              </a:spcBef>
              <a:buFontTx/>
              <a:buNone/>
            </a:pPr>
            <a:endParaRPr lang="en-US" altLang="en-US" sz="600" b="0" dirty="0">
              <a:solidFill>
                <a:schemeClr val="bg1"/>
              </a:solidFill>
              <a:latin typeface="Arial Black" panose="020B0A04020102020204" pitchFamily="34" charset="0"/>
            </a:endParaRPr>
          </a:p>
        </p:txBody>
      </p:sp>
      <p:sp>
        <p:nvSpPr>
          <p:cNvPr id="169015" name="Text Box 61"/>
          <p:cNvSpPr txBox="1">
            <a:spLocks noChangeArrowheads="1"/>
          </p:cNvSpPr>
          <p:nvPr/>
        </p:nvSpPr>
        <p:spPr bwMode="auto">
          <a:xfrm>
            <a:off x="659598" y="5045075"/>
            <a:ext cx="1093001" cy="542256"/>
          </a:xfrm>
          <a:prstGeom prst="rect">
            <a:avLst/>
          </a:prstGeom>
          <a:solidFill>
            <a:srgbClr val="0066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b="0" dirty="0">
              <a:solidFill>
                <a:schemeClr val="bg1"/>
              </a:solidFill>
              <a:latin typeface="Arial Black" panose="020B0A04020102020204" pitchFamily="34" charset="0"/>
            </a:endParaRPr>
          </a:p>
          <a:p>
            <a:pPr eaLnBrk="1" hangingPunct="1">
              <a:spcBef>
                <a:spcPct val="0"/>
              </a:spcBef>
              <a:buFontTx/>
              <a:buNone/>
            </a:pPr>
            <a:r>
              <a:rPr lang="en-US" altLang="en-US" sz="1700" b="0" dirty="0">
                <a:solidFill>
                  <a:schemeClr val="bg1"/>
                </a:solidFill>
                <a:latin typeface="Arial Black" panose="020B0A04020102020204" pitchFamily="34" charset="0"/>
              </a:rPr>
              <a:t> BODY</a:t>
            </a:r>
          </a:p>
          <a:p>
            <a:pPr eaLnBrk="1" hangingPunct="1">
              <a:spcBef>
                <a:spcPct val="0"/>
              </a:spcBef>
              <a:buFontTx/>
              <a:buNone/>
            </a:pPr>
            <a:endParaRPr lang="en-US" altLang="en-US" sz="600" b="0" dirty="0">
              <a:solidFill>
                <a:schemeClr val="bg1"/>
              </a:solidFill>
              <a:latin typeface="Arial Black" panose="020B0A04020102020204" pitchFamily="34" charset="0"/>
            </a:endParaRPr>
          </a:p>
        </p:txBody>
      </p:sp>
      <p:sp>
        <p:nvSpPr>
          <p:cNvPr id="169016" name="Text Box 62"/>
          <p:cNvSpPr txBox="1">
            <a:spLocks noChangeArrowheads="1"/>
          </p:cNvSpPr>
          <p:nvPr/>
        </p:nvSpPr>
        <p:spPr bwMode="auto">
          <a:xfrm>
            <a:off x="-80963" y="6651625"/>
            <a:ext cx="2274888"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900" dirty="0">
                <a:solidFill>
                  <a:srgbClr val="FF0000"/>
                </a:solidFill>
              </a:rPr>
              <a:t>   (a) Spiritual Man</a:t>
            </a:r>
          </a:p>
          <a:p>
            <a:pPr eaLnBrk="1" hangingPunct="1">
              <a:spcBef>
                <a:spcPct val="0"/>
              </a:spcBef>
              <a:buFontTx/>
              <a:buNone/>
            </a:pPr>
            <a:r>
              <a:rPr lang="en-US" altLang="en-US" sz="1900" dirty="0">
                <a:solidFill>
                  <a:srgbClr val="009900"/>
                </a:solidFill>
              </a:rPr>
              <a:t>   </a:t>
            </a:r>
            <a:r>
              <a:rPr lang="en-US" altLang="en-US" sz="1900" dirty="0">
                <a:solidFill>
                  <a:srgbClr val="0000FF"/>
                </a:solidFill>
              </a:rPr>
              <a:t>(b)</a:t>
            </a:r>
            <a:r>
              <a:rPr lang="en-US" altLang="en-US" sz="1900" dirty="0">
                <a:solidFill>
                  <a:srgbClr val="009900"/>
                </a:solidFill>
              </a:rPr>
              <a:t> </a:t>
            </a:r>
            <a:r>
              <a:rPr lang="en-US" altLang="en-US" sz="1900" dirty="0">
                <a:solidFill>
                  <a:srgbClr val="0000CC"/>
                </a:solidFill>
              </a:rPr>
              <a:t>Natural</a:t>
            </a:r>
            <a:r>
              <a:rPr lang="en-US" altLang="en-US" sz="1900" dirty="0">
                <a:solidFill>
                  <a:srgbClr val="009900"/>
                </a:solidFill>
              </a:rPr>
              <a:t> </a:t>
            </a:r>
            <a:r>
              <a:rPr lang="en-US" altLang="en-US" sz="1900" dirty="0">
                <a:solidFill>
                  <a:srgbClr val="0000FF"/>
                </a:solidFill>
              </a:rPr>
              <a:t>Man</a:t>
            </a:r>
          </a:p>
        </p:txBody>
      </p:sp>
      <p:sp>
        <p:nvSpPr>
          <p:cNvPr id="169017" name="Text Box 63"/>
          <p:cNvSpPr txBox="1">
            <a:spLocks noChangeArrowheads="1"/>
          </p:cNvSpPr>
          <p:nvPr/>
        </p:nvSpPr>
        <p:spPr bwMode="auto">
          <a:xfrm>
            <a:off x="161925" y="3792538"/>
            <a:ext cx="50165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100" dirty="0">
                <a:solidFill>
                  <a:srgbClr val="FF0000"/>
                </a:solidFill>
              </a:rPr>
              <a:t>(a)</a:t>
            </a:r>
          </a:p>
        </p:txBody>
      </p:sp>
      <p:sp>
        <p:nvSpPr>
          <p:cNvPr id="169018" name="Text Box 64"/>
          <p:cNvSpPr txBox="1">
            <a:spLocks noChangeArrowheads="1"/>
          </p:cNvSpPr>
          <p:nvPr/>
        </p:nvSpPr>
        <p:spPr bwMode="auto">
          <a:xfrm>
            <a:off x="204788" y="4652963"/>
            <a:ext cx="51593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100" dirty="0">
                <a:solidFill>
                  <a:srgbClr val="0000FF"/>
                </a:solidFill>
              </a:rPr>
              <a:t>(b)</a:t>
            </a:r>
          </a:p>
        </p:txBody>
      </p:sp>
      <p:sp>
        <p:nvSpPr>
          <p:cNvPr id="169019" name="Line 65"/>
          <p:cNvSpPr>
            <a:spLocks noChangeShapeType="1"/>
          </p:cNvSpPr>
          <p:nvPr/>
        </p:nvSpPr>
        <p:spPr bwMode="auto">
          <a:xfrm flipH="1">
            <a:off x="161925" y="4664075"/>
            <a:ext cx="406400" cy="0"/>
          </a:xfrm>
          <a:prstGeom prst="line">
            <a:avLst/>
          </a:prstGeom>
          <a:noFill/>
          <a:ln w="38100">
            <a:solidFill>
              <a:srgbClr val="00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9020" name="Text Box 66"/>
          <p:cNvSpPr txBox="1">
            <a:spLocks noChangeArrowheads="1"/>
          </p:cNvSpPr>
          <p:nvPr/>
        </p:nvSpPr>
        <p:spPr bwMode="auto">
          <a:xfrm>
            <a:off x="650875" y="7308117"/>
            <a:ext cx="1609009" cy="1388642"/>
          </a:xfrm>
          <a:prstGeom prst="rect">
            <a:avLst/>
          </a:prstGeom>
          <a:solidFill>
            <a:srgbClr val="0000CC"/>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100" u="sng" dirty="0">
                <a:solidFill>
                  <a:schemeClr val="bg1"/>
                </a:solidFill>
              </a:rPr>
              <a:t>SOUL</a:t>
            </a:r>
            <a:r>
              <a:rPr lang="en-US" altLang="en-US" sz="2100" dirty="0">
                <a:solidFill>
                  <a:schemeClr val="bg1"/>
                </a:solidFill>
              </a:rPr>
              <a:t>:  </a:t>
            </a:r>
            <a:r>
              <a:rPr lang="en-US" altLang="en-US" sz="1600" dirty="0">
                <a:solidFill>
                  <a:schemeClr val="bg1"/>
                </a:solidFill>
              </a:rPr>
              <a:t>(Self)</a:t>
            </a:r>
          </a:p>
          <a:p>
            <a:pPr eaLnBrk="1" hangingPunct="1">
              <a:spcBef>
                <a:spcPct val="0"/>
              </a:spcBef>
              <a:buFontTx/>
              <a:buNone/>
            </a:pPr>
            <a:r>
              <a:rPr lang="en-US" altLang="en-US" sz="2100" dirty="0">
                <a:solidFill>
                  <a:schemeClr val="bg1"/>
                </a:solidFill>
              </a:rPr>
              <a:t>  - Will</a:t>
            </a:r>
          </a:p>
          <a:p>
            <a:pPr eaLnBrk="1" hangingPunct="1">
              <a:spcBef>
                <a:spcPct val="0"/>
              </a:spcBef>
              <a:buFontTx/>
              <a:buNone/>
            </a:pPr>
            <a:r>
              <a:rPr lang="en-US" altLang="en-US" sz="2100" dirty="0">
                <a:solidFill>
                  <a:schemeClr val="bg1"/>
                </a:solidFill>
              </a:rPr>
              <a:t>  - Mind</a:t>
            </a:r>
          </a:p>
          <a:p>
            <a:pPr eaLnBrk="1" hangingPunct="1">
              <a:spcBef>
                <a:spcPct val="0"/>
              </a:spcBef>
              <a:buFontTx/>
              <a:buNone/>
            </a:pPr>
            <a:r>
              <a:rPr lang="en-US" altLang="en-US" sz="2100" dirty="0">
                <a:solidFill>
                  <a:schemeClr val="bg1"/>
                </a:solidFill>
              </a:rPr>
              <a:t>  - Emotions</a:t>
            </a:r>
            <a:endParaRPr lang="en-US" altLang="en-US" sz="2500" b="0" dirty="0">
              <a:solidFill>
                <a:schemeClr val="bg1"/>
              </a:solidFill>
            </a:endParaRPr>
          </a:p>
        </p:txBody>
      </p:sp>
      <p:sp>
        <p:nvSpPr>
          <p:cNvPr id="169021" name="Line 67"/>
          <p:cNvSpPr>
            <a:spLocks noChangeShapeType="1"/>
          </p:cNvSpPr>
          <p:nvPr/>
        </p:nvSpPr>
        <p:spPr bwMode="auto">
          <a:xfrm>
            <a:off x="161925" y="4740275"/>
            <a:ext cx="0" cy="3265488"/>
          </a:xfrm>
          <a:prstGeom prst="line">
            <a:avLst/>
          </a:prstGeom>
          <a:noFill/>
          <a:ln w="38100">
            <a:solidFill>
              <a:srgbClr val="00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9022" name="Line 68"/>
          <p:cNvSpPr>
            <a:spLocks noChangeShapeType="1"/>
          </p:cNvSpPr>
          <p:nvPr/>
        </p:nvSpPr>
        <p:spPr bwMode="auto">
          <a:xfrm>
            <a:off x="161925" y="8005763"/>
            <a:ext cx="488950" cy="0"/>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9023" name="Text Box 69"/>
          <p:cNvSpPr txBox="1">
            <a:spLocks noChangeArrowheads="1"/>
          </p:cNvSpPr>
          <p:nvPr/>
        </p:nvSpPr>
        <p:spPr bwMode="auto">
          <a:xfrm>
            <a:off x="4452938" y="8747125"/>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69024" name="Text Box 70"/>
          <p:cNvSpPr txBox="1">
            <a:spLocks noChangeArrowheads="1"/>
          </p:cNvSpPr>
          <p:nvPr/>
        </p:nvSpPr>
        <p:spPr bwMode="auto">
          <a:xfrm>
            <a:off x="177800" y="8728075"/>
            <a:ext cx="66675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700" b="0" dirty="0">
                <a:solidFill>
                  <a:srgbClr val="FF0000"/>
                </a:solidFill>
                <a:latin typeface="Arial Black" panose="020B0A04020102020204" pitchFamily="34" charset="0"/>
              </a:rPr>
              <a:t>The Greatest Hindrance to Revival is Lack of Dominion</a:t>
            </a:r>
          </a:p>
          <a:p>
            <a:pPr algn="ctr" eaLnBrk="1" hangingPunct="1">
              <a:spcBef>
                <a:spcPct val="0"/>
              </a:spcBef>
              <a:buFontTx/>
              <a:buNone/>
            </a:pPr>
            <a:r>
              <a:rPr lang="en-US" altLang="en-US" sz="1700" b="0" dirty="0">
                <a:solidFill>
                  <a:srgbClr val="FF0000"/>
                </a:solidFill>
                <a:latin typeface="Arial Black" panose="020B0A04020102020204" pitchFamily="34" charset="0"/>
              </a:rPr>
              <a:t>Over Self (relying on our natural talents Vs. the Spirit).</a:t>
            </a:r>
          </a:p>
        </p:txBody>
      </p:sp>
      <p:sp>
        <p:nvSpPr>
          <p:cNvPr id="169025" name="Line 71"/>
          <p:cNvSpPr>
            <a:spLocks noChangeShapeType="1"/>
          </p:cNvSpPr>
          <p:nvPr/>
        </p:nvSpPr>
        <p:spPr bwMode="auto">
          <a:xfrm>
            <a:off x="1143000" y="3673475"/>
            <a:ext cx="0" cy="2209800"/>
          </a:xfrm>
          <a:prstGeom prst="line">
            <a:avLst/>
          </a:prstGeom>
          <a:noFill/>
          <a:ln w="76200">
            <a:solidFill>
              <a:srgbClr val="800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9026" name="Line 72"/>
          <p:cNvSpPr>
            <a:spLocks noChangeShapeType="1"/>
          </p:cNvSpPr>
          <p:nvPr/>
        </p:nvSpPr>
        <p:spPr bwMode="auto">
          <a:xfrm>
            <a:off x="1219200" y="5943600"/>
            <a:ext cx="2590800" cy="1447800"/>
          </a:xfrm>
          <a:prstGeom prst="line">
            <a:avLst/>
          </a:prstGeom>
          <a:noFill/>
          <a:ln w="76200">
            <a:solidFill>
              <a:srgbClr val="800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9027" name="Line 73"/>
          <p:cNvSpPr>
            <a:spLocks noChangeShapeType="1"/>
          </p:cNvSpPr>
          <p:nvPr/>
        </p:nvSpPr>
        <p:spPr bwMode="auto">
          <a:xfrm flipH="1">
            <a:off x="1143000" y="1143000"/>
            <a:ext cx="0" cy="2514600"/>
          </a:xfrm>
          <a:prstGeom prst="line">
            <a:avLst/>
          </a:prstGeom>
          <a:noFill/>
          <a:ln w="76200">
            <a:solidFill>
              <a:srgbClr val="800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9028" name="Text Box 74"/>
          <p:cNvSpPr txBox="1">
            <a:spLocks noChangeArrowheads="1"/>
          </p:cNvSpPr>
          <p:nvPr/>
        </p:nvSpPr>
        <p:spPr bwMode="auto">
          <a:xfrm rot="-31062">
            <a:off x="206375" y="1012825"/>
            <a:ext cx="331788"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solidFill>
                  <a:srgbClr val="FF0000"/>
                </a:solidFill>
                <a:latin typeface="Arial Black" panose="020B0A04020102020204" pitchFamily="34" charset="0"/>
              </a:rPr>
              <a:t>R</a:t>
            </a:r>
          </a:p>
          <a:p>
            <a:pPr algn="ctr"/>
            <a:r>
              <a:rPr lang="en-US" altLang="en-US" sz="1400" b="0" dirty="0">
                <a:solidFill>
                  <a:srgbClr val="FF0000"/>
                </a:solidFill>
                <a:latin typeface="Arial Black" panose="020B0A04020102020204" pitchFamily="34" charset="0"/>
              </a:rPr>
              <a:t>E</a:t>
            </a:r>
          </a:p>
          <a:p>
            <a:pPr algn="ctr"/>
            <a:r>
              <a:rPr lang="en-US" altLang="en-US" sz="1400" b="0" dirty="0">
                <a:solidFill>
                  <a:srgbClr val="FF0000"/>
                </a:solidFill>
                <a:latin typeface="Arial Black" panose="020B0A04020102020204" pitchFamily="34" charset="0"/>
              </a:rPr>
              <a:t>L</a:t>
            </a:r>
          </a:p>
          <a:p>
            <a:pPr algn="ctr"/>
            <a:r>
              <a:rPr lang="en-US" altLang="en-US" sz="1400" b="0" dirty="0">
                <a:solidFill>
                  <a:srgbClr val="FF0000"/>
                </a:solidFill>
                <a:latin typeface="Arial Black" panose="020B0A04020102020204" pitchFamily="34" charset="0"/>
              </a:rPr>
              <a:t>A</a:t>
            </a:r>
          </a:p>
          <a:p>
            <a:pPr algn="ctr"/>
            <a:r>
              <a:rPr lang="en-US" altLang="en-US" sz="1400" b="0" dirty="0">
                <a:solidFill>
                  <a:srgbClr val="FF0000"/>
                </a:solidFill>
                <a:latin typeface="Arial Black" panose="020B0A04020102020204" pitchFamily="34" charset="0"/>
              </a:rPr>
              <a:t>T</a:t>
            </a:r>
          </a:p>
          <a:p>
            <a:pPr algn="ctr"/>
            <a:r>
              <a:rPr lang="en-US" altLang="en-US" sz="1400" b="0" dirty="0">
                <a:solidFill>
                  <a:srgbClr val="FF0000"/>
                </a:solidFill>
                <a:latin typeface="Arial Black" panose="020B0A04020102020204" pitchFamily="34" charset="0"/>
              </a:rPr>
              <a:t>I</a:t>
            </a:r>
          </a:p>
          <a:p>
            <a:pPr algn="ctr"/>
            <a:r>
              <a:rPr lang="en-US" altLang="en-US" sz="1400" b="0" dirty="0">
                <a:solidFill>
                  <a:srgbClr val="FF0000"/>
                </a:solidFill>
                <a:latin typeface="Arial Black" panose="020B0A04020102020204" pitchFamily="34" charset="0"/>
              </a:rPr>
              <a:t>O</a:t>
            </a:r>
          </a:p>
          <a:p>
            <a:pPr algn="ctr"/>
            <a:r>
              <a:rPr lang="en-US" altLang="en-US" sz="1400" b="0" dirty="0">
                <a:solidFill>
                  <a:srgbClr val="FF0000"/>
                </a:solidFill>
                <a:latin typeface="Arial Black" panose="020B0A04020102020204" pitchFamily="34" charset="0"/>
              </a:rPr>
              <a:t>N</a:t>
            </a:r>
          </a:p>
          <a:p>
            <a:pPr algn="ctr"/>
            <a:r>
              <a:rPr lang="en-US" altLang="en-US" sz="1400" b="0" dirty="0">
                <a:solidFill>
                  <a:srgbClr val="FF0000"/>
                </a:solidFill>
                <a:latin typeface="Arial Black" panose="020B0A04020102020204" pitchFamily="34" charset="0"/>
              </a:rPr>
              <a:t>S</a:t>
            </a:r>
          </a:p>
          <a:p>
            <a:pPr algn="ctr"/>
            <a:r>
              <a:rPr lang="en-US" altLang="en-US" sz="1400" b="0" dirty="0">
                <a:solidFill>
                  <a:srgbClr val="FF0000"/>
                </a:solidFill>
                <a:latin typeface="Arial Black" panose="020B0A04020102020204" pitchFamily="34" charset="0"/>
              </a:rPr>
              <a:t>H</a:t>
            </a:r>
          </a:p>
          <a:p>
            <a:pPr algn="ctr"/>
            <a:r>
              <a:rPr lang="en-US" altLang="en-US" sz="1400" b="0" dirty="0">
                <a:solidFill>
                  <a:srgbClr val="FF0000"/>
                </a:solidFill>
                <a:latin typeface="Arial Black" panose="020B0A04020102020204" pitchFamily="34" charset="0"/>
              </a:rPr>
              <a:t>I</a:t>
            </a:r>
          </a:p>
          <a:p>
            <a:pPr algn="ctr"/>
            <a:r>
              <a:rPr lang="en-US" altLang="en-US" sz="1400" b="0" dirty="0">
                <a:solidFill>
                  <a:srgbClr val="FF0000"/>
                </a:solidFill>
                <a:latin typeface="Arial Black" panose="020B0A04020102020204" pitchFamily="34" charset="0"/>
              </a:rPr>
              <a:t>P</a:t>
            </a:r>
            <a:endParaRPr lang="en-US" altLang="en-US" sz="1600" b="0" dirty="0">
              <a:solidFill>
                <a:srgbClr val="FF0000"/>
              </a:solidFill>
              <a:latin typeface="Arial Black" panose="020B0A04020102020204" pitchFamily="34" charset="0"/>
            </a:endParaRPr>
          </a:p>
        </p:txBody>
      </p:sp>
      <p:sp>
        <p:nvSpPr>
          <p:cNvPr id="169029" name="Text Box 75"/>
          <p:cNvSpPr txBox="1">
            <a:spLocks noChangeArrowheads="1"/>
          </p:cNvSpPr>
          <p:nvPr/>
        </p:nvSpPr>
        <p:spPr bwMode="auto">
          <a:xfrm rot="34753">
            <a:off x="1171575" y="1565275"/>
            <a:ext cx="352425"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solidFill>
                  <a:srgbClr val="800080"/>
                </a:solidFill>
                <a:latin typeface="Arial Black" panose="020B0A04020102020204" pitchFamily="34" charset="0"/>
              </a:rPr>
              <a:t>D</a:t>
            </a:r>
          </a:p>
          <a:p>
            <a:pPr algn="ctr"/>
            <a:r>
              <a:rPr lang="en-US" altLang="en-US" sz="1400" b="0" dirty="0">
                <a:solidFill>
                  <a:srgbClr val="800080"/>
                </a:solidFill>
                <a:latin typeface="Arial Black" panose="020B0A04020102020204" pitchFamily="34" charset="0"/>
              </a:rPr>
              <a:t>O</a:t>
            </a:r>
          </a:p>
          <a:p>
            <a:pPr algn="ctr"/>
            <a:r>
              <a:rPr lang="en-US" altLang="en-US" sz="1400" b="0" dirty="0">
                <a:solidFill>
                  <a:srgbClr val="800080"/>
                </a:solidFill>
                <a:latin typeface="Arial Black" panose="020B0A04020102020204" pitchFamily="34" charset="0"/>
              </a:rPr>
              <a:t>M</a:t>
            </a:r>
          </a:p>
          <a:p>
            <a:pPr algn="ctr"/>
            <a:r>
              <a:rPr lang="en-US" altLang="en-US" sz="1400" b="0" dirty="0">
                <a:solidFill>
                  <a:srgbClr val="800080"/>
                </a:solidFill>
                <a:latin typeface="Arial Black" panose="020B0A04020102020204" pitchFamily="34" charset="0"/>
              </a:rPr>
              <a:t>I</a:t>
            </a:r>
          </a:p>
          <a:p>
            <a:pPr algn="ctr"/>
            <a:r>
              <a:rPr lang="en-US" altLang="en-US" sz="1400" b="0" dirty="0">
                <a:solidFill>
                  <a:srgbClr val="800080"/>
                </a:solidFill>
                <a:latin typeface="Arial Black" panose="020B0A04020102020204" pitchFamily="34" charset="0"/>
              </a:rPr>
              <a:t>N</a:t>
            </a:r>
          </a:p>
          <a:p>
            <a:pPr algn="ctr"/>
            <a:r>
              <a:rPr lang="en-US" altLang="en-US" sz="1400" b="0" dirty="0">
                <a:solidFill>
                  <a:srgbClr val="800080"/>
                </a:solidFill>
                <a:latin typeface="Arial Black" panose="020B0A04020102020204" pitchFamily="34" charset="0"/>
              </a:rPr>
              <a:t>I</a:t>
            </a:r>
          </a:p>
          <a:p>
            <a:pPr algn="ctr"/>
            <a:r>
              <a:rPr lang="en-US" altLang="en-US" sz="1400" b="0" dirty="0">
                <a:solidFill>
                  <a:srgbClr val="800080"/>
                </a:solidFill>
                <a:latin typeface="Arial Black" panose="020B0A04020102020204" pitchFamily="34" charset="0"/>
              </a:rPr>
              <a:t>O</a:t>
            </a:r>
          </a:p>
          <a:p>
            <a:pPr algn="ctr"/>
            <a:r>
              <a:rPr lang="en-US" altLang="en-US" sz="1400" b="0" dirty="0">
                <a:solidFill>
                  <a:srgbClr val="800080"/>
                </a:solidFill>
                <a:latin typeface="Arial Black" panose="020B0A04020102020204" pitchFamily="34" charset="0"/>
              </a:rPr>
              <a:t>N</a:t>
            </a:r>
          </a:p>
        </p:txBody>
      </p:sp>
      <p:sp>
        <p:nvSpPr>
          <p:cNvPr id="169030" name="Line 76"/>
          <p:cNvSpPr>
            <a:spLocks noChangeShapeType="1"/>
          </p:cNvSpPr>
          <p:nvPr/>
        </p:nvSpPr>
        <p:spPr bwMode="auto">
          <a:xfrm flipH="1">
            <a:off x="1600200" y="1371600"/>
            <a:ext cx="0" cy="2286000"/>
          </a:xfrm>
          <a:prstGeom prst="line">
            <a:avLst/>
          </a:prstGeom>
          <a:noFill/>
          <a:ln w="76200">
            <a:solidFill>
              <a:srgbClr val="800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9031" name="Line 77"/>
          <p:cNvSpPr>
            <a:spLocks noChangeShapeType="1"/>
          </p:cNvSpPr>
          <p:nvPr/>
        </p:nvSpPr>
        <p:spPr bwMode="auto">
          <a:xfrm>
            <a:off x="1600200" y="3657600"/>
            <a:ext cx="0" cy="914400"/>
          </a:xfrm>
          <a:prstGeom prst="line">
            <a:avLst/>
          </a:prstGeom>
          <a:noFill/>
          <a:ln w="76200">
            <a:solidFill>
              <a:srgbClr val="800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9032" name="Line 78"/>
          <p:cNvSpPr>
            <a:spLocks noChangeShapeType="1"/>
          </p:cNvSpPr>
          <p:nvPr/>
        </p:nvSpPr>
        <p:spPr bwMode="auto">
          <a:xfrm>
            <a:off x="1600200" y="4572000"/>
            <a:ext cx="3276600" cy="1793875"/>
          </a:xfrm>
          <a:prstGeom prst="line">
            <a:avLst/>
          </a:prstGeom>
          <a:noFill/>
          <a:ln w="28575">
            <a:solidFill>
              <a:srgbClr val="800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9033" name="Text Box 79"/>
          <p:cNvSpPr txBox="1">
            <a:spLocks noChangeArrowheads="1"/>
          </p:cNvSpPr>
          <p:nvPr/>
        </p:nvSpPr>
        <p:spPr bwMode="auto">
          <a:xfrm rot="1825156">
            <a:off x="2525713" y="5478463"/>
            <a:ext cx="25050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800080"/>
                </a:solidFill>
                <a:latin typeface="Arial Black" panose="020B0A04020102020204" pitchFamily="34" charset="0"/>
              </a:rPr>
              <a:t>LIMITED BY MAN’S ABILITY</a:t>
            </a:r>
          </a:p>
        </p:txBody>
      </p:sp>
      <p:sp>
        <p:nvSpPr>
          <p:cNvPr id="169034" name="Text Box 80"/>
          <p:cNvSpPr txBox="1">
            <a:spLocks noChangeArrowheads="1"/>
          </p:cNvSpPr>
          <p:nvPr/>
        </p:nvSpPr>
        <p:spPr bwMode="auto">
          <a:xfrm rot="1776790">
            <a:off x="992188" y="6276975"/>
            <a:ext cx="29956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800080"/>
                </a:solidFill>
                <a:latin typeface="Arial Black" panose="020B0A04020102020204" pitchFamily="34" charset="0"/>
              </a:rPr>
              <a:t>GOD’S ABILITY - SUPERNATURAL</a:t>
            </a:r>
          </a:p>
        </p:txBody>
      </p:sp>
      <p:sp>
        <p:nvSpPr>
          <p:cNvPr id="169035" name="Text Box 81"/>
          <p:cNvSpPr txBox="1">
            <a:spLocks noChangeArrowheads="1"/>
          </p:cNvSpPr>
          <p:nvPr/>
        </p:nvSpPr>
        <p:spPr bwMode="auto">
          <a:xfrm>
            <a:off x="1662113" y="1760538"/>
            <a:ext cx="125095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i="1" dirty="0">
                <a:solidFill>
                  <a:srgbClr val="FF0000"/>
                </a:solidFill>
                <a:latin typeface="Arial Black" panose="020B0A04020102020204" pitchFamily="34" charset="0"/>
              </a:rPr>
              <a:t>FLOW  TO</a:t>
            </a:r>
          </a:p>
          <a:p>
            <a:pPr algn="ctr"/>
            <a:r>
              <a:rPr lang="en-US" altLang="en-US" sz="1200" i="1" dirty="0">
                <a:solidFill>
                  <a:srgbClr val="800080"/>
                </a:solidFill>
                <a:latin typeface="Arial Black" panose="020B0A04020102020204" pitchFamily="34" charset="0"/>
              </a:rPr>
              <a:t>Vs</a:t>
            </a:r>
          </a:p>
          <a:p>
            <a:pPr algn="ctr"/>
            <a:r>
              <a:rPr lang="en-US" altLang="en-US" sz="1200" i="1" dirty="0">
                <a:solidFill>
                  <a:srgbClr val="800080"/>
                </a:solidFill>
                <a:latin typeface="Arial Black" panose="020B0A04020102020204" pitchFamily="34" charset="0"/>
              </a:rPr>
              <a:t>FLOW  THRU</a:t>
            </a:r>
          </a:p>
        </p:txBody>
      </p:sp>
      <p:sp>
        <p:nvSpPr>
          <p:cNvPr id="169036" name="Text Box 82"/>
          <p:cNvSpPr txBox="1">
            <a:spLocks noChangeArrowheads="1"/>
          </p:cNvSpPr>
          <p:nvPr/>
        </p:nvSpPr>
        <p:spPr bwMode="auto">
          <a:xfrm>
            <a:off x="1050925" y="57594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3600" dirty="0">
              <a:solidFill>
                <a:schemeClr val="tx1"/>
              </a:solidFill>
              <a:latin typeface="Times New Roman" panose="02020603050405020304" pitchFamily="18" charset="0"/>
            </a:endParaRPr>
          </a:p>
        </p:txBody>
      </p:sp>
      <p:sp>
        <p:nvSpPr>
          <p:cNvPr id="169037" name="Text Box 83"/>
          <p:cNvSpPr txBox="1">
            <a:spLocks noChangeArrowheads="1"/>
          </p:cNvSpPr>
          <p:nvPr/>
        </p:nvSpPr>
        <p:spPr bwMode="auto">
          <a:xfrm>
            <a:off x="4953000" y="5883275"/>
            <a:ext cx="2351088"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900" b="0" dirty="0">
                <a:solidFill>
                  <a:srgbClr val="FF0000"/>
                </a:solidFill>
                <a:latin typeface="Arial Black" panose="020B0A04020102020204" pitchFamily="34" charset="0"/>
              </a:rPr>
              <a:t>All the Law is fulfilled in one word,</a:t>
            </a:r>
          </a:p>
          <a:p>
            <a:r>
              <a:rPr lang="en-US" altLang="en-US" sz="900" b="0" dirty="0">
                <a:solidFill>
                  <a:srgbClr val="FF0000"/>
                </a:solidFill>
                <a:latin typeface="Arial Black" panose="020B0A04020102020204" pitchFamily="34" charset="0"/>
              </a:rPr>
              <a:t>even  this;  thou shalt  love thy  </a:t>
            </a:r>
          </a:p>
          <a:p>
            <a:r>
              <a:rPr lang="en-US" altLang="en-US" sz="900" b="0" dirty="0">
                <a:solidFill>
                  <a:srgbClr val="FF0000"/>
                </a:solidFill>
                <a:latin typeface="Arial Black" panose="020B0A04020102020204" pitchFamily="34" charset="0"/>
              </a:rPr>
              <a:t> neighbor as thyself. Gal. 5:14 </a:t>
            </a:r>
          </a:p>
        </p:txBody>
      </p:sp>
      <p:sp>
        <p:nvSpPr>
          <p:cNvPr id="169038" name="Text Box 84"/>
          <p:cNvSpPr txBox="1">
            <a:spLocks noChangeArrowheads="1"/>
          </p:cNvSpPr>
          <p:nvPr/>
        </p:nvSpPr>
        <p:spPr bwMode="auto">
          <a:xfrm>
            <a:off x="2168525" y="5486400"/>
            <a:ext cx="879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i="1" dirty="0">
                <a:solidFill>
                  <a:srgbClr val="0000CC"/>
                </a:solidFill>
                <a:latin typeface="Arial Black" panose="020B0A04020102020204" pitchFamily="34" charset="0"/>
              </a:rPr>
              <a:t>Humility</a:t>
            </a:r>
          </a:p>
        </p:txBody>
      </p:sp>
      <p:sp>
        <p:nvSpPr>
          <p:cNvPr id="169039" name="Text Box 85"/>
          <p:cNvSpPr txBox="1">
            <a:spLocks noChangeArrowheads="1"/>
          </p:cNvSpPr>
          <p:nvPr/>
        </p:nvSpPr>
        <p:spPr bwMode="auto">
          <a:xfrm rot="1648170">
            <a:off x="777875" y="6583363"/>
            <a:ext cx="27273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b="0" dirty="0">
                <a:solidFill>
                  <a:srgbClr val="800080"/>
                </a:solidFill>
                <a:latin typeface="Arial Black" panose="020B0A04020102020204" pitchFamily="34" charset="0"/>
              </a:rPr>
              <a:t>His Hands, His Feet, His Voice</a:t>
            </a:r>
          </a:p>
        </p:txBody>
      </p:sp>
      <p:sp>
        <p:nvSpPr>
          <p:cNvPr id="169040" name="Line 86"/>
          <p:cNvSpPr>
            <a:spLocks noChangeShapeType="1"/>
          </p:cNvSpPr>
          <p:nvPr/>
        </p:nvSpPr>
        <p:spPr bwMode="auto">
          <a:xfrm flipH="1" flipV="1">
            <a:off x="3024188" y="1243013"/>
            <a:ext cx="714375" cy="2487612"/>
          </a:xfrm>
          <a:prstGeom prst="line">
            <a:avLst/>
          </a:prstGeom>
          <a:noFill/>
          <a:ln w="381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9041" name="Line 87"/>
          <p:cNvSpPr>
            <a:spLocks noChangeShapeType="1"/>
          </p:cNvSpPr>
          <p:nvPr/>
        </p:nvSpPr>
        <p:spPr bwMode="auto">
          <a:xfrm>
            <a:off x="3006725" y="3730625"/>
            <a:ext cx="731838" cy="0"/>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9042" name="Text Box 88"/>
          <p:cNvSpPr txBox="1">
            <a:spLocks noChangeArrowheads="1"/>
          </p:cNvSpPr>
          <p:nvPr/>
        </p:nvSpPr>
        <p:spPr bwMode="auto">
          <a:xfrm>
            <a:off x="3413125" y="4481513"/>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600" dirty="0">
              <a:solidFill>
                <a:schemeClr val="tx1"/>
              </a:solidFill>
              <a:latin typeface="Times New Roman" panose="02020603050405020304" pitchFamily="18" charset="0"/>
            </a:endParaRPr>
          </a:p>
        </p:txBody>
      </p:sp>
      <p:sp>
        <p:nvSpPr>
          <p:cNvPr id="169043" name="Text Box 89"/>
          <p:cNvSpPr txBox="1">
            <a:spLocks noChangeArrowheads="1"/>
          </p:cNvSpPr>
          <p:nvPr/>
        </p:nvSpPr>
        <p:spPr bwMode="auto">
          <a:xfrm>
            <a:off x="2895600" y="4495800"/>
            <a:ext cx="9144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eaLnBrk="1" hangingPunct="1"/>
            <a:r>
              <a:rPr lang="en-US" altLang="en-US" sz="1200" b="0" dirty="0">
                <a:solidFill>
                  <a:schemeClr val="tx1"/>
                </a:solidFill>
                <a:latin typeface="Arial Black" panose="020B0A04020102020204" pitchFamily="34" charset="0"/>
              </a:rPr>
              <a:t>  </a:t>
            </a:r>
            <a:r>
              <a:rPr lang="en-US" altLang="en-US" sz="1400" dirty="0">
                <a:solidFill>
                  <a:srgbClr val="006600"/>
                </a:solidFill>
                <a:latin typeface="Arial Black" panose="020B0A04020102020204" pitchFamily="34" charset="0"/>
              </a:rPr>
              <a:t>- SIN</a:t>
            </a:r>
          </a:p>
          <a:p>
            <a:pPr eaLnBrk="1" hangingPunct="1"/>
            <a:endParaRPr lang="en-US" altLang="en-US" sz="400" dirty="0">
              <a:solidFill>
                <a:srgbClr val="006600"/>
              </a:solidFill>
              <a:latin typeface="Arial Black" panose="020B0A04020102020204" pitchFamily="34" charset="0"/>
            </a:endParaRPr>
          </a:p>
          <a:p>
            <a:pPr eaLnBrk="1" hangingPunct="1"/>
            <a:r>
              <a:rPr lang="en-US" altLang="en-US" sz="1400" b="0" dirty="0">
                <a:solidFill>
                  <a:schemeClr val="tx1"/>
                </a:solidFill>
                <a:latin typeface="Arial Black" panose="020B0A04020102020204" pitchFamily="34" charset="0"/>
              </a:rPr>
              <a:t>  </a:t>
            </a:r>
            <a:r>
              <a:rPr lang="en-US" altLang="en-US" sz="1400" b="0" dirty="0">
                <a:solidFill>
                  <a:srgbClr val="0000CC"/>
                </a:solidFill>
                <a:latin typeface="Arial Black" panose="020B0A04020102020204" pitchFamily="34" charset="0"/>
              </a:rPr>
              <a:t>- SELF</a:t>
            </a:r>
          </a:p>
        </p:txBody>
      </p:sp>
      <p:sp>
        <p:nvSpPr>
          <p:cNvPr id="169044" name="Line 90"/>
          <p:cNvSpPr>
            <a:spLocks noChangeShapeType="1"/>
          </p:cNvSpPr>
          <p:nvPr/>
        </p:nvSpPr>
        <p:spPr bwMode="auto">
          <a:xfrm>
            <a:off x="3352800" y="4495800"/>
            <a:ext cx="20320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9045" name="Line 91"/>
          <p:cNvSpPr>
            <a:spLocks noChangeShapeType="1"/>
          </p:cNvSpPr>
          <p:nvPr/>
        </p:nvSpPr>
        <p:spPr bwMode="auto">
          <a:xfrm flipV="1">
            <a:off x="3276600" y="4495800"/>
            <a:ext cx="30480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9046" name="Text Box 92"/>
          <p:cNvSpPr txBox="1">
            <a:spLocks noChangeArrowheads="1"/>
          </p:cNvSpPr>
          <p:nvPr/>
        </p:nvSpPr>
        <p:spPr bwMode="auto">
          <a:xfrm>
            <a:off x="3439047" y="91281"/>
            <a:ext cx="3647553" cy="430863"/>
          </a:xfrm>
          <a:prstGeom prst="rect">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200" b="0" dirty="0">
                <a:solidFill>
                  <a:schemeClr val="tx1"/>
                </a:solidFill>
                <a:latin typeface="Arial Black" panose="020B0A04020102020204" pitchFamily="34" charset="0"/>
              </a:rPr>
              <a:t>What Hinders Revival?</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3902075" y="6888163"/>
            <a:ext cx="3251200" cy="154781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900" dirty="0">
              <a:solidFill>
                <a:schemeClr val="tx1"/>
              </a:solidFill>
              <a:latin typeface="Times New Roman" panose="02020603050405020304" pitchFamily="18" charset="0"/>
            </a:endParaRPr>
          </a:p>
          <a:p>
            <a:pPr algn="ctr"/>
            <a:endParaRPr lang="en-US" altLang="en-US" sz="900" dirty="0">
              <a:solidFill>
                <a:schemeClr val="tx1"/>
              </a:solidFill>
              <a:latin typeface="Times New Roman" panose="02020603050405020304" pitchFamily="18" charset="0"/>
            </a:endParaRPr>
          </a:p>
          <a:p>
            <a:pPr algn="ctr"/>
            <a:endParaRPr lang="en-US" altLang="en-US" sz="900" dirty="0">
              <a:solidFill>
                <a:schemeClr val="tx1"/>
              </a:solidFill>
              <a:latin typeface="Times New Roman" panose="02020603050405020304" pitchFamily="18" charset="0"/>
            </a:endParaRPr>
          </a:p>
          <a:p>
            <a:pPr algn="ctr"/>
            <a:endParaRPr lang="en-US" altLang="en-US" sz="900" dirty="0">
              <a:solidFill>
                <a:schemeClr val="tx1"/>
              </a:solidFill>
              <a:latin typeface="Times New Roman" panose="02020603050405020304" pitchFamily="18" charset="0"/>
            </a:endParaRPr>
          </a:p>
          <a:p>
            <a:pPr algn="ctr"/>
            <a:endParaRPr lang="en-US" altLang="en-US" sz="900" dirty="0">
              <a:solidFill>
                <a:schemeClr val="tx1"/>
              </a:solidFill>
              <a:latin typeface="Times New Roman" panose="02020603050405020304" pitchFamily="18" charset="0"/>
            </a:endParaRPr>
          </a:p>
          <a:p>
            <a:pPr algn="ctr"/>
            <a:endParaRPr lang="en-US" altLang="en-US" sz="900" dirty="0">
              <a:solidFill>
                <a:schemeClr val="tx1"/>
              </a:solidFill>
              <a:latin typeface="Times New Roman" panose="02020603050405020304" pitchFamily="18" charset="0"/>
            </a:endParaRPr>
          </a:p>
          <a:p>
            <a:pPr algn="ctr"/>
            <a:endParaRPr lang="en-US" altLang="en-US" sz="900" dirty="0">
              <a:solidFill>
                <a:schemeClr val="tx1"/>
              </a:solidFill>
              <a:latin typeface="Times New Roman" panose="02020603050405020304" pitchFamily="18" charset="0"/>
            </a:endParaRPr>
          </a:p>
          <a:p>
            <a:pPr algn="ctr"/>
            <a:endParaRPr lang="en-US" altLang="en-US" sz="900" dirty="0">
              <a:solidFill>
                <a:schemeClr val="tx1"/>
              </a:solidFill>
              <a:latin typeface="Times New Roman" panose="02020603050405020304" pitchFamily="18" charset="0"/>
            </a:endParaRPr>
          </a:p>
          <a:p>
            <a:pPr algn="ctr"/>
            <a:endParaRPr lang="en-US" altLang="en-US" sz="900" dirty="0">
              <a:solidFill>
                <a:schemeClr val="tx1"/>
              </a:solidFill>
              <a:latin typeface="Times New Roman" panose="02020603050405020304" pitchFamily="18" charset="0"/>
            </a:endParaRPr>
          </a:p>
          <a:p>
            <a:pPr algn="ctr"/>
            <a:endParaRPr lang="en-US" altLang="en-US" sz="900" dirty="0">
              <a:solidFill>
                <a:schemeClr val="tx1"/>
              </a:solidFill>
              <a:latin typeface="Times New Roman" panose="02020603050405020304" pitchFamily="18" charset="0"/>
            </a:endParaRPr>
          </a:p>
          <a:p>
            <a:pPr algn="ctr"/>
            <a:endParaRPr lang="en-US" altLang="en-US" sz="900" dirty="0">
              <a:solidFill>
                <a:schemeClr val="tx1"/>
              </a:solidFill>
              <a:latin typeface="Times New Roman" panose="02020603050405020304" pitchFamily="18" charset="0"/>
            </a:endParaRPr>
          </a:p>
          <a:p>
            <a:pPr algn="ctr"/>
            <a:r>
              <a:rPr lang="en-US" altLang="en-US" sz="900" dirty="0">
                <a:solidFill>
                  <a:schemeClr val="tx1"/>
                </a:solidFill>
                <a:latin typeface="Times New Roman" panose="02020603050405020304" pitchFamily="18" charset="0"/>
              </a:rPr>
              <a:t>t</a:t>
            </a:r>
          </a:p>
        </p:txBody>
      </p:sp>
      <p:sp>
        <p:nvSpPr>
          <p:cNvPr id="177155" name="Text Box 3"/>
          <p:cNvSpPr txBox="1">
            <a:spLocks noChangeArrowheads="1"/>
          </p:cNvSpPr>
          <p:nvPr/>
        </p:nvSpPr>
        <p:spPr bwMode="auto">
          <a:xfrm>
            <a:off x="633413" y="1830388"/>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77156" name="Freeform 4"/>
          <p:cNvSpPr>
            <a:spLocks/>
          </p:cNvSpPr>
          <p:nvPr/>
        </p:nvSpPr>
        <p:spPr bwMode="auto">
          <a:xfrm>
            <a:off x="1014413" y="3543300"/>
            <a:ext cx="193675" cy="334963"/>
          </a:xfrm>
          <a:custGeom>
            <a:avLst/>
            <a:gdLst>
              <a:gd name="T0" fmla="*/ 2147483646 w 114"/>
              <a:gd name="T1" fmla="*/ 2147483646 h 207"/>
              <a:gd name="T2" fmla="*/ 2147483646 w 114"/>
              <a:gd name="T3" fmla="*/ 2147483646 h 207"/>
              <a:gd name="T4" fmla="*/ 2147483646 w 114"/>
              <a:gd name="T5" fmla="*/ 2147483646 h 207"/>
              <a:gd name="T6" fmla="*/ 2147483646 w 114"/>
              <a:gd name="T7" fmla="*/ 2147483646 h 207"/>
              <a:gd name="T8" fmla="*/ 2147483646 w 114"/>
              <a:gd name="T9" fmla="*/ 2147483646 h 207"/>
              <a:gd name="T10" fmla="*/ 2147483646 w 114"/>
              <a:gd name="T11" fmla="*/ 2147483646 h 207"/>
              <a:gd name="T12" fmla="*/ 2147483646 w 114"/>
              <a:gd name="T13" fmla="*/ 2147483646 h 207"/>
              <a:gd name="T14" fmla="*/ 2147483646 w 114"/>
              <a:gd name="T15" fmla="*/ 2147483646 h 207"/>
              <a:gd name="T16" fmla="*/ 2147483646 w 114"/>
              <a:gd name="T17" fmla="*/ 2147483646 h 207"/>
              <a:gd name="T18" fmla="*/ 2147483646 w 114"/>
              <a:gd name="T19" fmla="*/ 2147483646 h 207"/>
              <a:gd name="T20" fmla="*/ 2147483646 w 114"/>
              <a:gd name="T21" fmla="*/ 2147483646 h 207"/>
              <a:gd name="T22" fmla="*/ 2147483646 w 114"/>
              <a:gd name="T23" fmla="*/ 2147483646 h 207"/>
              <a:gd name="T24" fmla="*/ 2147483646 w 114"/>
              <a:gd name="T25" fmla="*/ 2147483646 h 207"/>
              <a:gd name="T26" fmla="*/ 2147483646 w 114"/>
              <a:gd name="T27" fmla="*/ 2147483646 h 207"/>
              <a:gd name="T28" fmla="*/ 2147483646 w 114"/>
              <a:gd name="T29" fmla="*/ 2147483646 h 207"/>
              <a:gd name="T30" fmla="*/ 2147483646 w 114"/>
              <a:gd name="T31" fmla="*/ 2147483646 h 207"/>
              <a:gd name="T32" fmla="*/ 2147483646 w 114"/>
              <a:gd name="T33" fmla="*/ 2147483646 h 207"/>
              <a:gd name="T34" fmla="*/ 2147483646 w 114"/>
              <a:gd name="T35" fmla="*/ 2147483646 h 207"/>
              <a:gd name="T36" fmla="*/ 2147483646 w 114"/>
              <a:gd name="T37" fmla="*/ 2147483646 h 207"/>
              <a:gd name="T38" fmla="*/ 2147483646 w 114"/>
              <a:gd name="T39" fmla="*/ 2147483646 h 207"/>
              <a:gd name="T40" fmla="*/ 2147483646 w 114"/>
              <a:gd name="T41" fmla="*/ 0 h 207"/>
              <a:gd name="T42" fmla="*/ 2147483646 w 114"/>
              <a:gd name="T43" fmla="*/ 0 h 207"/>
              <a:gd name="T44" fmla="*/ 2147483646 w 114"/>
              <a:gd name="T45" fmla="*/ 0 h 207"/>
              <a:gd name="T46" fmla="*/ 2147483646 w 114"/>
              <a:gd name="T47" fmla="*/ 2147483646 h 207"/>
              <a:gd name="T48" fmla="*/ 2147483646 w 114"/>
              <a:gd name="T49" fmla="*/ 2147483646 h 207"/>
              <a:gd name="T50" fmla="*/ 2147483646 w 114"/>
              <a:gd name="T51" fmla="*/ 2147483646 h 207"/>
              <a:gd name="T52" fmla="*/ 2147483646 w 114"/>
              <a:gd name="T53" fmla="*/ 2147483646 h 207"/>
              <a:gd name="T54" fmla="*/ 2147483646 w 114"/>
              <a:gd name="T55" fmla="*/ 2147483646 h 207"/>
              <a:gd name="T56" fmla="*/ 2147483646 w 114"/>
              <a:gd name="T57" fmla="*/ 2147483646 h 207"/>
              <a:gd name="T58" fmla="*/ 2147483646 w 114"/>
              <a:gd name="T59" fmla="*/ 2147483646 h 207"/>
              <a:gd name="T60" fmla="*/ 2147483646 w 114"/>
              <a:gd name="T61" fmla="*/ 2147483646 h 207"/>
              <a:gd name="T62" fmla="*/ 2147483646 w 114"/>
              <a:gd name="T63" fmla="*/ 2147483646 h 207"/>
              <a:gd name="T64" fmla="*/ 2147483646 w 114"/>
              <a:gd name="T65" fmla="*/ 2147483646 h 207"/>
              <a:gd name="T66" fmla="*/ 2147483646 w 114"/>
              <a:gd name="T67" fmla="*/ 2147483646 h 207"/>
              <a:gd name="T68" fmla="*/ 0 w 114"/>
              <a:gd name="T69" fmla="*/ 2147483646 h 207"/>
              <a:gd name="T70" fmla="*/ 0 w 114"/>
              <a:gd name="T71" fmla="*/ 2147483646 h 207"/>
              <a:gd name="T72" fmla="*/ 0 w 114"/>
              <a:gd name="T73" fmla="*/ 2147483646 h 207"/>
              <a:gd name="T74" fmla="*/ 0 w 114"/>
              <a:gd name="T75" fmla="*/ 2147483646 h 207"/>
              <a:gd name="T76" fmla="*/ 0 w 114"/>
              <a:gd name="T77" fmla="*/ 2147483646 h 207"/>
              <a:gd name="T78" fmla="*/ 0 w 114"/>
              <a:gd name="T79" fmla="*/ 2147483646 h 207"/>
              <a:gd name="T80" fmla="*/ 0 w 114"/>
              <a:gd name="T81" fmla="*/ 2147483646 h 207"/>
              <a:gd name="T82" fmla="*/ 2147483646 w 114"/>
              <a:gd name="T83" fmla="*/ 2147483646 h 207"/>
              <a:gd name="T84" fmla="*/ 2147483646 w 114"/>
              <a:gd name="T85" fmla="*/ 2147483646 h 207"/>
              <a:gd name="T86" fmla="*/ 2147483646 w 114"/>
              <a:gd name="T87" fmla="*/ 2147483646 h 207"/>
              <a:gd name="T88" fmla="*/ 2147483646 w 114"/>
              <a:gd name="T89" fmla="*/ 2147483646 h 207"/>
              <a:gd name="T90" fmla="*/ 2147483646 w 114"/>
              <a:gd name="T91" fmla="*/ 2147483646 h 207"/>
              <a:gd name="T92" fmla="*/ 2147483646 w 114"/>
              <a:gd name="T93" fmla="*/ 2147483646 h 207"/>
              <a:gd name="T94" fmla="*/ 2147483646 w 114"/>
              <a:gd name="T95" fmla="*/ 2147483646 h 207"/>
              <a:gd name="T96" fmla="*/ 2147483646 w 114"/>
              <a:gd name="T97" fmla="*/ 2147483646 h 207"/>
              <a:gd name="T98" fmla="*/ 2147483646 w 114"/>
              <a:gd name="T99" fmla="*/ 2147483646 h 207"/>
              <a:gd name="T100" fmla="*/ 2147483646 w 114"/>
              <a:gd name="T101" fmla="*/ 2147483646 h 207"/>
              <a:gd name="T102" fmla="*/ 2147483646 w 114"/>
              <a:gd name="T103" fmla="*/ 2147483646 h 2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4" h="207">
                <a:moveTo>
                  <a:pt x="52" y="207"/>
                </a:moveTo>
                <a:lnTo>
                  <a:pt x="52" y="196"/>
                </a:lnTo>
                <a:lnTo>
                  <a:pt x="42" y="184"/>
                </a:lnTo>
                <a:lnTo>
                  <a:pt x="42" y="173"/>
                </a:lnTo>
                <a:lnTo>
                  <a:pt x="42" y="161"/>
                </a:lnTo>
                <a:lnTo>
                  <a:pt x="31" y="150"/>
                </a:lnTo>
                <a:lnTo>
                  <a:pt x="31" y="138"/>
                </a:lnTo>
                <a:lnTo>
                  <a:pt x="31" y="127"/>
                </a:lnTo>
                <a:lnTo>
                  <a:pt x="31" y="115"/>
                </a:lnTo>
                <a:lnTo>
                  <a:pt x="31" y="92"/>
                </a:lnTo>
                <a:lnTo>
                  <a:pt x="31" y="81"/>
                </a:lnTo>
                <a:lnTo>
                  <a:pt x="31" y="69"/>
                </a:lnTo>
                <a:lnTo>
                  <a:pt x="42" y="58"/>
                </a:lnTo>
                <a:lnTo>
                  <a:pt x="52" y="58"/>
                </a:lnTo>
                <a:lnTo>
                  <a:pt x="52" y="46"/>
                </a:lnTo>
                <a:lnTo>
                  <a:pt x="63" y="35"/>
                </a:lnTo>
                <a:lnTo>
                  <a:pt x="73" y="35"/>
                </a:lnTo>
                <a:lnTo>
                  <a:pt x="83" y="23"/>
                </a:lnTo>
                <a:lnTo>
                  <a:pt x="94" y="12"/>
                </a:lnTo>
                <a:lnTo>
                  <a:pt x="104" y="12"/>
                </a:lnTo>
                <a:lnTo>
                  <a:pt x="114" y="0"/>
                </a:lnTo>
                <a:lnTo>
                  <a:pt x="104" y="0"/>
                </a:lnTo>
                <a:lnTo>
                  <a:pt x="94" y="0"/>
                </a:lnTo>
                <a:lnTo>
                  <a:pt x="83" y="12"/>
                </a:lnTo>
                <a:lnTo>
                  <a:pt x="73" y="12"/>
                </a:lnTo>
                <a:lnTo>
                  <a:pt x="63" y="12"/>
                </a:lnTo>
                <a:lnTo>
                  <a:pt x="52" y="23"/>
                </a:lnTo>
                <a:lnTo>
                  <a:pt x="42" y="23"/>
                </a:lnTo>
                <a:lnTo>
                  <a:pt x="31" y="35"/>
                </a:lnTo>
                <a:lnTo>
                  <a:pt x="31" y="46"/>
                </a:lnTo>
                <a:lnTo>
                  <a:pt x="21" y="46"/>
                </a:lnTo>
                <a:lnTo>
                  <a:pt x="11" y="58"/>
                </a:lnTo>
                <a:lnTo>
                  <a:pt x="11" y="69"/>
                </a:lnTo>
                <a:lnTo>
                  <a:pt x="11" y="81"/>
                </a:lnTo>
                <a:lnTo>
                  <a:pt x="0" y="92"/>
                </a:lnTo>
                <a:lnTo>
                  <a:pt x="0" y="104"/>
                </a:lnTo>
                <a:lnTo>
                  <a:pt x="0" y="115"/>
                </a:lnTo>
                <a:lnTo>
                  <a:pt x="0" y="127"/>
                </a:lnTo>
                <a:lnTo>
                  <a:pt x="0" y="138"/>
                </a:lnTo>
                <a:lnTo>
                  <a:pt x="0" y="150"/>
                </a:lnTo>
                <a:lnTo>
                  <a:pt x="11" y="161"/>
                </a:lnTo>
                <a:lnTo>
                  <a:pt x="21" y="173"/>
                </a:lnTo>
                <a:lnTo>
                  <a:pt x="21" y="184"/>
                </a:lnTo>
                <a:lnTo>
                  <a:pt x="31" y="184"/>
                </a:lnTo>
                <a:lnTo>
                  <a:pt x="31" y="196"/>
                </a:lnTo>
                <a:lnTo>
                  <a:pt x="42" y="207"/>
                </a:lnTo>
                <a:lnTo>
                  <a:pt x="52" y="2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157" name="Freeform 5"/>
          <p:cNvSpPr>
            <a:spLocks/>
          </p:cNvSpPr>
          <p:nvPr/>
        </p:nvSpPr>
        <p:spPr bwMode="auto">
          <a:xfrm>
            <a:off x="839788" y="3579813"/>
            <a:ext cx="104775" cy="223837"/>
          </a:xfrm>
          <a:custGeom>
            <a:avLst/>
            <a:gdLst>
              <a:gd name="T0" fmla="*/ 2147483646 w 62"/>
              <a:gd name="T1" fmla="*/ 2147483646 h 138"/>
              <a:gd name="T2" fmla="*/ 2147483646 w 62"/>
              <a:gd name="T3" fmla="*/ 2147483646 h 138"/>
              <a:gd name="T4" fmla="*/ 2147483646 w 62"/>
              <a:gd name="T5" fmla="*/ 2147483646 h 138"/>
              <a:gd name="T6" fmla="*/ 2147483646 w 62"/>
              <a:gd name="T7" fmla="*/ 2147483646 h 138"/>
              <a:gd name="T8" fmla="*/ 2147483646 w 62"/>
              <a:gd name="T9" fmla="*/ 2147483646 h 138"/>
              <a:gd name="T10" fmla="*/ 2147483646 w 62"/>
              <a:gd name="T11" fmla="*/ 2147483646 h 138"/>
              <a:gd name="T12" fmla="*/ 2147483646 w 62"/>
              <a:gd name="T13" fmla="*/ 2147483646 h 138"/>
              <a:gd name="T14" fmla="*/ 2147483646 w 62"/>
              <a:gd name="T15" fmla="*/ 2147483646 h 138"/>
              <a:gd name="T16" fmla="*/ 2147483646 w 62"/>
              <a:gd name="T17" fmla="*/ 2147483646 h 138"/>
              <a:gd name="T18" fmla="*/ 2147483646 w 62"/>
              <a:gd name="T19" fmla="*/ 2147483646 h 138"/>
              <a:gd name="T20" fmla="*/ 2147483646 w 62"/>
              <a:gd name="T21" fmla="*/ 0 h 138"/>
              <a:gd name="T22" fmla="*/ 2147483646 w 62"/>
              <a:gd name="T23" fmla="*/ 0 h 138"/>
              <a:gd name="T24" fmla="*/ 2147483646 w 62"/>
              <a:gd name="T25" fmla="*/ 0 h 138"/>
              <a:gd name="T26" fmla="*/ 2147483646 w 62"/>
              <a:gd name="T27" fmla="*/ 0 h 138"/>
              <a:gd name="T28" fmla="*/ 2147483646 w 62"/>
              <a:gd name="T29" fmla="*/ 0 h 138"/>
              <a:gd name="T30" fmla="*/ 2147483646 w 62"/>
              <a:gd name="T31" fmla="*/ 0 h 138"/>
              <a:gd name="T32" fmla="*/ 2147483646 w 62"/>
              <a:gd name="T33" fmla="*/ 0 h 138"/>
              <a:gd name="T34" fmla="*/ 2147483646 w 62"/>
              <a:gd name="T35" fmla="*/ 0 h 138"/>
              <a:gd name="T36" fmla="*/ 0 w 62"/>
              <a:gd name="T37" fmla="*/ 2147483646 h 138"/>
              <a:gd name="T38" fmla="*/ 0 w 62"/>
              <a:gd name="T39" fmla="*/ 2147483646 h 138"/>
              <a:gd name="T40" fmla="*/ 0 w 62"/>
              <a:gd name="T41" fmla="*/ 2147483646 h 138"/>
              <a:gd name="T42" fmla="*/ 0 w 62"/>
              <a:gd name="T43" fmla="*/ 2147483646 h 138"/>
              <a:gd name="T44" fmla="*/ 0 w 62"/>
              <a:gd name="T45" fmla="*/ 2147483646 h 138"/>
              <a:gd name="T46" fmla="*/ 2147483646 w 62"/>
              <a:gd name="T47" fmla="*/ 2147483646 h 138"/>
              <a:gd name="T48" fmla="*/ 2147483646 w 62"/>
              <a:gd name="T49" fmla="*/ 2147483646 h 138"/>
              <a:gd name="T50" fmla="*/ 2147483646 w 62"/>
              <a:gd name="T51" fmla="*/ 2147483646 h 138"/>
              <a:gd name="T52" fmla="*/ 2147483646 w 62"/>
              <a:gd name="T53" fmla="*/ 2147483646 h 138"/>
              <a:gd name="T54" fmla="*/ 2147483646 w 62"/>
              <a:gd name="T55" fmla="*/ 2147483646 h 138"/>
              <a:gd name="T56" fmla="*/ 2147483646 w 62"/>
              <a:gd name="T57" fmla="*/ 2147483646 h 138"/>
              <a:gd name="T58" fmla="*/ 2147483646 w 62"/>
              <a:gd name="T59" fmla="*/ 2147483646 h 138"/>
              <a:gd name="T60" fmla="*/ 2147483646 w 62"/>
              <a:gd name="T61" fmla="*/ 2147483646 h 138"/>
              <a:gd name="T62" fmla="*/ 2147483646 w 62"/>
              <a:gd name="T63" fmla="*/ 2147483646 h 1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2" h="138">
                <a:moveTo>
                  <a:pt x="62" y="138"/>
                </a:moveTo>
                <a:lnTo>
                  <a:pt x="62" y="127"/>
                </a:lnTo>
                <a:lnTo>
                  <a:pt x="52" y="115"/>
                </a:lnTo>
                <a:lnTo>
                  <a:pt x="41" y="104"/>
                </a:lnTo>
                <a:lnTo>
                  <a:pt x="41" y="92"/>
                </a:lnTo>
                <a:lnTo>
                  <a:pt x="31" y="69"/>
                </a:lnTo>
                <a:lnTo>
                  <a:pt x="31" y="58"/>
                </a:lnTo>
                <a:lnTo>
                  <a:pt x="21" y="46"/>
                </a:lnTo>
                <a:lnTo>
                  <a:pt x="21" y="35"/>
                </a:lnTo>
                <a:lnTo>
                  <a:pt x="21" y="12"/>
                </a:lnTo>
                <a:lnTo>
                  <a:pt x="21" y="0"/>
                </a:lnTo>
                <a:lnTo>
                  <a:pt x="10" y="0"/>
                </a:lnTo>
                <a:lnTo>
                  <a:pt x="0" y="12"/>
                </a:lnTo>
                <a:lnTo>
                  <a:pt x="0" y="23"/>
                </a:lnTo>
                <a:lnTo>
                  <a:pt x="0" y="35"/>
                </a:lnTo>
                <a:lnTo>
                  <a:pt x="10" y="58"/>
                </a:lnTo>
                <a:lnTo>
                  <a:pt x="10" y="69"/>
                </a:lnTo>
                <a:lnTo>
                  <a:pt x="21" y="92"/>
                </a:lnTo>
                <a:lnTo>
                  <a:pt x="21" y="104"/>
                </a:lnTo>
                <a:lnTo>
                  <a:pt x="31" y="115"/>
                </a:lnTo>
                <a:lnTo>
                  <a:pt x="41" y="127"/>
                </a:lnTo>
                <a:lnTo>
                  <a:pt x="52" y="138"/>
                </a:lnTo>
                <a:lnTo>
                  <a:pt x="62"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158" name="Freeform 6"/>
          <p:cNvSpPr>
            <a:spLocks/>
          </p:cNvSpPr>
          <p:nvPr/>
        </p:nvSpPr>
        <p:spPr bwMode="auto">
          <a:xfrm>
            <a:off x="715963" y="3617913"/>
            <a:ext cx="123825" cy="147637"/>
          </a:xfrm>
          <a:custGeom>
            <a:avLst/>
            <a:gdLst>
              <a:gd name="T0" fmla="*/ 2147483646 w 73"/>
              <a:gd name="T1" fmla="*/ 2147483646 h 92"/>
              <a:gd name="T2" fmla="*/ 2147483646 w 73"/>
              <a:gd name="T3" fmla="*/ 2147483646 h 92"/>
              <a:gd name="T4" fmla="*/ 2147483646 w 73"/>
              <a:gd name="T5" fmla="*/ 2147483646 h 92"/>
              <a:gd name="T6" fmla="*/ 2147483646 w 73"/>
              <a:gd name="T7" fmla="*/ 2147483646 h 92"/>
              <a:gd name="T8" fmla="*/ 2147483646 w 73"/>
              <a:gd name="T9" fmla="*/ 2147483646 h 92"/>
              <a:gd name="T10" fmla="*/ 2147483646 w 73"/>
              <a:gd name="T11" fmla="*/ 2147483646 h 92"/>
              <a:gd name="T12" fmla="*/ 2147483646 w 73"/>
              <a:gd name="T13" fmla="*/ 2147483646 h 92"/>
              <a:gd name="T14" fmla="*/ 2147483646 w 73"/>
              <a:gd name="T15" fmla="*/ 2147483646 h 92"/>
              <a:gd name="T16" fmla="*/ 2147483646 w 73"/>
              <a:gd name="T17" fmla="*/ 2147483646 h 92"/>
              <a:gd name="T18" fmla="*/ 2147483646 w 73"/>
              <a:gd name="T19" fmla="*/ 2147483646 h 92"/>
              <a:gd name="T20" fmla="*/ 2147483646 w 73"/>
              <a:gd name="T21" fmla="*/ 0 h 92"/>
              <a:gd name="T22" fmla="*/ 2147483646 w 73"/>
              <a:gd name="T23" fmla="*/ 0 h 92"/>
              <a:gd name="T24" fmla="*/ 2147483646 w 73"/>
              <a:gd name="T25" fmla="*/ 0 h 92"/>
              <a:gd name="T26" fmla="*/ 0 w 73"/>
              <a:gd name="T27" fmla="*/ 2147483646 h 92"/>
              <a:gd name="T28" fmla="*/ 0 w 73"/>
              <a:gd name="T29" fmla="*/ 2147483646 h 92"/>
              <a:gd name="T30" fmla="*/ 0 w 73"/>
              <a:gd name="T31" fmla="*/ 2147483646 h 92"/>
              <a:gd name="T32" fmla="*/ 0 w 73"/>
              <a:gd name="T33" fmla="*/ 2147483646 h 92"/>
              <a:gd name="T34" fmla="*/ 0 w 73"/>
              <a:gd name="T35" fmla="*/ 2147483646 h 92"/>
              <a:gd name="T36" fmla="*/ 0 w 73"/>
              <a:gd name="T37" fmla="*/ 2147483646 h 92"/>
              <a:gd name="T38" fmla="*/ 0 w 73"/>
              <a:gd name="T39" fmla="*/ 2147483646 h 92"/>
              <a:gd name="T40" fmla="*/ 0 w 73"/>
              <a:gd name="T41" fmla="*/ 2147483646 h 92"/>
              <a:gd name="T42" fmla="*/ 2147483646 w 73"/>
              <a:gd name="T43" fmla="*/ 2147483646 h 92"/>
              <a:gd name="T44" fmla="*/ 2147483646 w 73"/>
              <a:gd name="T45" fmla="*/ 2147483646 h 92"/>
              <a:gd name="T46" fmla="*/ 2147483646 w 73"/>
              <a:gd name="T47" fmla="*/ 2147483646 h 92"/>
              <a:gd name="T48" fmla="*/ 2147483646 w 73"/>
              <a:gd name="T49" fmla="*/ 2147483646 h 92"/>
              <a:gd name="T50" fmla="*/ 2147483646 w 73"/>
              <a:gd name="T51" fmla="*/ 2147483646 h 92"/>
              <a:gd name="T52" fmla="*/ 2147483646 w 73"/>
              <a:gd name="T53" fmla="*/ 2147483646 h 92"/>
              <a:gd name="T54" fmla="*/ 2147483646 w 73"/>
              <a:gd name="T55" fmla="*/ 2147483646 h 92"/>
              <a:gd name="T56" fmla="*/ 2147483646 w 73"/>
              <a:gd name="T57" fmla="*/ 2147483646 h 92"/>
              <a:gd name="T58" fmla="*/ 2147483646 w 73"/>
              <a:gd name="T59" fmla="*/ 2147483646 h 92"/>
              <a:gd name="T60" fmla="*/ 2147483646 w 73"/>
              <a:gd name="T61" fmla="*/ 2147483646 h 92"/>
              <a:gd name="T62" fmla="*/ 2147483646 w 73"/>
              <a:gd name="T63" fmla="*/ 2147483646 h 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 h="92">
                <a:moveTo>
                  <a:pt x="73" y="92"/>
                </a:moveTo>
                <a:lnTo>
                  <a:pt x="73" y="81"/>
                </a:lnTo>
                <a:lnTo>
                  <a:pt x="62" y="69"/>
                </a:lnTo>
                <a:lnTo>
                  <a:pt x="52" y="58"/>
                </a:lnTo>
                <a:lnTo>
                  <a:pt x="52" y="46"/>
                </a:lnTo>
                <a:lnTo>
                  <a:pt x="42" y="35"/>
                </a:lnTo>
                <a:lnTo>
                  <a:pt x="31" y="35"/>
                </a:lnTo>
                <a:lnTo>
                  <a:pt x="31" y="23"/>
                </a:lnTo>
                <a:lnTo>
                  <a:pt x="21" y="12"/>
                </a:lnTo>
                <a:lnTo>
                  <a:pt x="21" y="0"/>
                </a:lnTo>
                <a:lnTo>
                  <a:pt x="11" y="0"/>
                </a:lnTo>
                <a:lnTo>
                  <a:pt x="0" y="12"/>
                </a:lnTo>
                <a:lnTo>
                  <a:pt x="0" y="23"/>
                </a:lnTo>
                <a:lnTo>
                  <a:pt x="0" y="35"/>
                </a:lnTo>
                <a:lnTo>
                  <a:pt x="11" y="46"/>
                </a:lnTo>
                <a:lnTo>
                  <a:pt x="21" y="58"/>
                </a:lnTo>
                <a:lnTo>
                  <a:pt x="21" y="69"/>
                </a:lnTo>
                <a:lnTo>
                  <a:pt x="31" y="69"/>
                </a:lnTo>
                <a:lnTo>
                  <a:pt x="31" y="81"/>
                </a:lnTo>
                <a:lnTo>
                  <a:pt x="42" y="81"/>
                </a:lnTo>
                <a:lnTo>
                  <a:pt x="52" y="92"/>
                </a:lnTo>
                <a:lnTo>
                  <a:pt x="62" y="92"/>
                </a:lnTo>
                <a:lnTo>
                  <a:pt x="73"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159" name="Freeform 7"/>
          <p:cNvSpPr>
            <a:spLocks/>
          </p:cNvSpPr>
          <p:nvPr/>
        </p:nvSpPr>
        <p:spPr bwMode="auto">
          <a:xfrm>
            <a:off x="1120775" y="3617913"/>
            <a:ext cx="279400" cy="168275"/>
          </a:xfrm>
          <a:custGeom>
            <a:avLst/>
            <a:gdLst>
              <a:gd name="T0" fmla="*/ 0 w 165"/>
              <a:gd name="T1" fmla="*/ 2147483646 h 104"/>
              <a:gd name="T2" fmla="*/ 2147483646 w 165"/>
              <a:gd name="T3" fmla="*/ 2147483646 h 104"/>
              <a:gd name="T4" fmla="*/ 2147483646 w 165"/>
              <a:gd name="T5" fmla="*/ 2147483646 h 104"/>
              <a:gd name="T6" fmla="*/ 2147483646 w 165"/>
              <a:gd name="T7" fmla="*/ 2147483646 h 104"/>
              <a:gd name="T8" fmla="*/ 2147483646 w 165"/>
              <a:gd name="T9" fmla="*/ 2147483646 h 104"/>
              <a:gd name="T10" fmla="*/ 2147483646 w 165"/>
              <a:gd name="T11" fmla="*/ 2147483646 h 104"/>
              <a:gd name="T12" fmla="*/ 2147483646 w 165"/>
              <a:gd name="T13" fmla="*/ 2147483646 h 104"/>
              <a:gd name="T14" fmla="*/ 2147483646 w 165"/>
              <a:gd name="T15" fmla="*/ 2147483646 h 104"/>
              <a:gd name="T16" fmla="*/ 2147483646 w 165"/>
              <a:gd name="T17" fmla="*/ 2147483646 h 104"/>
              <a:gd name="T18" fmla="*/ 2147483646 w 165"/>
              <a:gd name="T19" fmla="*/ 2147483646 h 104"/>
              <a:gd name="T20" fmla="*/ 2147483646 w 165"/>
              <a:gd name="T21" fmla="*/ 2147483646 h 104"/>
              <a:gd name="T22" fmla="*/ 2147483646 w 165"/>
              <a:gd name="T23" fmla="*/ 2147483646 h 104"/>
              <a:gd name="T24" fmla="*/ 2147483646 w 165"/>
              <a:gd name="T25" fmla="*/ 2147483646 h 104"/>
              <a:gd name="T26" fmla="*/ 2147483646 w 165"/>
              <a:gd name="T27" fmla="*/ 2147483646 h 104"/>
              <a:gd name="T28" fmla="*/ 2147483646 w 165"/>
              <a:gd name="T29" fmla="*/ 2147483646 h 104"/>
              <a:gd name="T30" fmla="*/ 2147483646 w 165"/>
              <a:gd name="T31" fmla="*/ 2147483646 h 104"/>
              <a:gd name="T32" fmla="*/ 2147483646 w 165"/>
              <a:gd name="T33" fmla="*/ 2147483646 h 104"/>
              <a:gd name="T34" fmla="*/ 2147483646 w 165"/>
              <a:gd name="T35" fmla="*/ 2147483646 h 104"/>
              <a:gd name="T36" fmla="*/ 2147483646 w 165"/>
              <a:gd name="T37" fmla="*/ 2147483646 h 104"/>
              <a:gd name="T38" fmla="*/ 2147483646 w 165"/>
              <a:gd name="T39" fmla="*/ 2147483646 h 104"/>
              <a:gd name="T40" fmla="*/ 2147483646 w 165"/>
              <a:gd name="T41" fmla="*/ 2147483646 h 104"/>
              <a:gd name="T42" fmla="*/ 2147483646 w 165"/>
              <a:gd name="T43" fmla="*/ 2147483646 h 104"/>
              <a:gd name="T44" fmla="*/ 2147483646 w 165"/>
              <a:gd name="T45" fmla="*/ 2147483646 h 104"/>
              <a:gd name="T46" fmla="*/ 2147483646 w 165"/>
              <a:gd name="T47" fmla="*/ 2147483646 h 104"/>
              <a:gd name="T48" fmla="*/ 2147483646 w 165"/>
              <a:gd name="T49" fmla="*/ 2147483646 h 104"/>
              <a:gd name="T50" fmla="*/ 2147483646 w 165"/>
              <a:gd name="T51" fmla="*/ 2147483646 h 104"/>
              <a:gd name="T52" fmla="*/ 2147483646 w 165"/>
              <a:gd name="T53" fmla="*/ 2147483646 h 104"/>
              <a:gd name="T54" fmla="*/ 2147483646 w 165"/>
              <a:gd name="T55" fmla="*/ 0 h 104"/>
              <a:gd name="T56" fmla="*/ 2147483646 w 165"/>
              <a:gd name="T57" fmla="*/ 0 h 104"/>
              <a:gd name="T58" fmla="*/ 2147483646 w 165"/>
              <a:gd name="T59" fmla="*/ 0 h 104"/>
              <a:gd name="T60" fmla="*/ 2147483646 w 165"/>
              <a:gd name="T61" fmla="*/ 0 h 104"/>
              <a:gd name="T62" fmla="*/ 2147483646 w 165"/>
              <a:gd name="T63" fmla="*/ 0 h 104"/>
              <a:gd name="T64" fmla="*/ 2147483646 w 165"/>
              <a:gd name="T65" fmla="*/ 2147483646 h 104"/>
              <a:gd name="T66" fmla="*/ 2147483646 w 165"/>
              <a:gd name="T67" fmla="*/ 2147483646 h 104"/>
              <a:gd name="T68" fmla="*/ 2147483646 w 165"/>
              <a:gd name="T69" fmla="*/ 2147483646 h 104"/>
              <a:gd name="T70" fmla="*/ 2147483646 w 165"/>
              <a:gd name="T71" fmla="*/ 2147483646 h 104"/>
              <a:gd name="T72" fmla="*/ 2147483646 w 165"/>
              <a:gd name="T73" fmla="*/ 2147483646 h 104"/>
              <a:gd name="T74" fmla="*/ 0 w 165"/>
              <a:gd name="T75" fmla="*/ 2147483646 h 104"/>
              <a:gd name="T76" fmla="*/ 0 w 165"/>
              <a:gd name="T77" fmla="*/ 2147483646 h 104"/>
              <a:gd name="T78" fmla="*/ 0 w 165"/>
              <a:gd name="T79" fmla="*/ 2147483646 h 104"/>
              <a:gd name="T80" fmla="*/ 0 w 165"/>
              <a:gd name="T81" fmla="*/ 2147483646 h 104"/>
              <a:gd name="T82" fmla="*/ 0 w 165"/>
              <a:gd name="T83" fmla="*/ 2147483646 h 104"/>
              <a:gd name="T84" fmla="*/ 0 w 165"/>
              <a:gd name="T85" fmla="*/ 2147483646 h 1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5" h="104">
                <a:moveTo>
                  <a:pt x="0" y="104"/>
                </a:moveTo>
                <a:lnTo>
                  <a:pt x="10" y="104"/>
                </a:lnTo>
                <a:lnTo>
                  <a:pt x="10" y="92"/>
                </a:lnTo>
                <a:lnTo>
                  <a:pt x="20" y="92"/>
                </a:lnTo>
                <a:lnTo>
                  <a:pt x="20" y="81"/>
                </a:lnTo>
                <a:lnTo>
                  <a:pt x="31" y="81"/>
                </a:lnTo>
                <a:lnTo>
                  <a:pt x="31" y="69"/>
                </a:lnTo>
                <a:lnTo>
                  <a:pt x="41" y="58"/>
                </a:lnTo>
                <a:lnTo>
                  <a:pt x="51" y="46"/>
                </a:lnTo>
                <a:lnTo>
                  <a:pt x="72" y="46"/>
                </a:lnTo>
                <a:lnTo>
                  <a:pt x="82" y="46"/>
                </a:lnTo>
                <a:lnTo>
                  <a:pt x="93" y="46"/>
                </a:lnTo>
                <a:lnTo>
                  <a:pt x="103" y="46"/>
                </a:lnTo>
                <a:lnTo>
                  <a:pt x="113" y="46"/>
                </a:lnTo>
                <a:lnTo>
                  <a:pt x="124" y="58"/>
                </a:lnTo>
                <a:lnTo>
                  <a:pt x="134" y="58"/>
                </a:lnTo>
                <a:lnTo>
                  <a:pt x="145" y="69"/>
                </a:lnTo>
                <a:lnTo>
                  <a:pt x="155" y="69"/>
                </a:lnTo>
                <a:lnTo>
                  <a:pt x="165" y="69"/>
                </a:lnTo>
                <a:lnTo>
                  <a:pt x="155" y="58"/>
                </a:lnTo>
                <a:lnTo>
                  <a:pt x="145" y="46"/>
                </a:lnTo>
                <a:lnTo>
                  <a:pt x="134" y="35"/>
                </a:lnTo>
                <a:lnTo>
                  <a:pt x="124" y="23"/>
                </a:lnTo>
                <a:lnTo>
                  <a:pt x="113" y="12"/>
                </a:lnTo>
                <a:lnTo>
                  <a:pt x="103" y="0"/>
                </a:lnTo>
                <a:lnTo>
                  <a:pt x="82" y="0"/>
                </a:lnTo>
                <a:lnTo>
                  <a:pt x="72" y="0"/>
                </a:lnTo>
                <a:lnTo>
                  <a:pt x="62" y="0"/>
                </a:lnTo>
                <a:lnTo>
                  <a:pt x="41" y="0"/>
                </a:lnTo>
                <a:lnTo>
                  <a:pt x="31" y="12"/>
                </a:lnTo>
                <a:lnTo>
                  <a:pt x="20" y="12"/>
                </a:lnTo>
                <a:lnTo>
                  <a:pt x="20" y="23"/>
                </a:lnTo>
                <a:lnTo>
                  <a:pt x="10" y="35"/>
                </a:lnTo>
                <a:lnTo>
                  <a:pt x="10" y="46"/>
                </a:lnTo>
                <a:lnTo>
                  <a:pt x="0" y="58"/>
                </a:lnTo>
                <a:lnTo>
                  <a:pt x="0" y="69"/>
                </a:lnTo>
                <a:lnTo>
                  <a:pt x="0" y="81"/>
                </a:lnTo>
                <a:lnTo>
                  <a:pt x="0" y="92"/>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160" name="Freeform 8"/>
          <p:cNvSpPr>
            <a:spLocks/>
          </p:cNvSpPr>
          <p:nvPr/>
        </p:nvSpPr>
        <p:spPr bwMode="auto">
          <a:xfrm>
            <a:off x="454025" y="3711575"/>
            <a:ext cx="157163" cy="166688"/>
          </a:xfrm>
          <a:custGeom>
            <a:avLst/>
            <a:gdLst>
              <a:gd name="T0" fmla="*/ 2147483646 w 93"/>
              <a:gd name="T1" fmla="*/ 2147483646 h 103"/>
              <a:gd name="T2" fmla="*/ 2147483646 w 93"/>
              <a:gd name="T3" fmla="*/ 2147483646 h 103"/>
              <a:gd name="T4" fmla="*/ 2147483646 w 93"/>
              <a:gd name="T5" fmla="*/ 2147483646 h 103"/>
              <a:gd name="T6" fmla="*/ 2147483646 w 93"/>
              <a:gd name="T7" fmla="*/ 2147483646 h 103"/>
              <a:gd name="T8" fmla="*/ 2147483646 w 93"/>
              <a:gd name="T9" fmla="*/ 2147483646 h 103"/>
              <a:gd name="T10" fmla="*/ 2147483646 w 93"/>
              <a:gd name="T11" fmla="*/ 2147483646 h 103"/>
              <a:gd name="T12" fmla="*/ 2147483646 w 93"/>
              <a:gd name="T13" fmla="*/ 2147483646 h 103"/>
              <a:gd name="T14" fmla="*/ 2147483646 w 93"/>
              <a:gd name="T15" fmla="*/ 2147483646 h 103"/>
              <a:gd name="T16" fmla="*/ 2147483646 w 93"/>
              <a:gd name="T17" fmla="*/ 2147483646 h 103"/>
              <a:gd name="T18" fmla="*/ 2147483646 w 93"/>
              <a:gd name="T19" fmla="*/ 2147483646 h 103"/>
              <a:gd name="T20" fmla="*/ 2147483646 w 93"/>
              <a:gd name="T21" fmla="*/ 2147483646 h 103"/>
              <a:gd name="T22" fmla="*/ 2147483646 w 93"/>
              <a:gd name="T23" fmla="*/ 2147483646 h 103"/>
              <a:gd name="T24" fmla="*/ 2147483646 w 93"/>
              <a:gd name="T25" fmla="*/ 2147483646 h 103"/>
              <a:gd name="T26" fmla="*/ 2147483646 w 93"/>
              <a:gd name="T27" fmla="*/ 2147483646 h 103"/>
              <a:gd name="T28" fmla="*/ 2147483646 w 93"/>
              <a:gd name="T29" fmla="*/ 2147483646 h 103"/>
              <a:gd name="T30" fmla="*/ 2147483646 w 93"/>
              <a:gd name="T31" fmla="*/ 2147483646 h 103"/>
              <a:gd name="T32" fmla="*/ 2147483646 w 93"/>
              <a:gd name="T33" fmla="*/ 2147483646 h 103"/>
              <a:gd name="T34" fmla="*/ 2147483646 w 93"/>
              <a:gd name="T35" fmla="*/ 2147483646 h 103"/>
              <a:gd name="T36" fmla="*/ 2147483646 w 93"/>
              <a:gd name="T37" fmla="*/ 2147483646 h 103"/>
              <a:gd name="T38" fmla="*/ 2147483646 w 93"/>
              <a:gd name="T39" fmla="*/ 0 h 103"/>
              <a:gd name="T40" fmla="*/ 2147483646 w 93"/>
              <a:gd name="T41" fmla="*/ 0 h 103"/>
              <a:gd name="T42" fmla="*/ 2147483646 w 93"/>
              <a:gd name="T43" fmla="*/ 0 h 103"/>
              <a:gd name="T44" fmla="*/ 2147483646 w 93"/>
              <a:gd name="T45" fmla="*/ 0 h 103"/>
              <a:gd name="T46" fmla="*/ 2147483646 w 93"/>
              <a:gd name="T47" fmla="*/ 2147483646 h 103"/>
              <a:gd name="T48" fmla="*/ 2147483646 w 93"/>
              <a:gd name="T49" fmla="*/ 2147483646 h 103"/>
              <a:gd name="T50" fmla="*/ 0 w 93"/>
              <a:gd name="T51" fmla="*/ 2147483646 h 103"/>
              <a:gd name="T52" fmla="*/ 0 w 93"/>
              <a:gd name="T53" fmla="*/ 2147483646 h 103"/>
              <a:gd name="T54" fmla="*/ 0 w 93"/>
              <a:gd name="T55" fmla="*/ 2147483646 h 103"/>
              <a:gd name="T56" fmla="*/ 0 w 93"/>
              <a:gd name="T57" fmla="*/ 2147483646 h 103"/>
              <a:gd name="T58" fmla="*/ 0 w 93"/>
              <a:gd name="T59" fmla="*/ 2147483646 h 103"/>
              <a:gd name="T60" fmla="*/ 0 w 93"/>
              <a:gd name="T61" fmla="*/ 2147483646 h 103"/>
              <a:gd name="T62" fmla="*/ 2147483646 w 93"/>
              <a:gd name="T63" fmla="*/ 2147483646 h 103"/>
              <a:gd name="T64" fmla="*/ 2147483646 w 93"/>
              <a:gd name="T65" fmla="*/ 2147483646 h 103"/>
              <a:gd name="T66" fmla="*/ 2147483646 w 93"/>
              <a:gd name="T67" fmla="*/ 2147483646 h 103"/>
              <a:gd name="T68" fmla="*/ 2147483646 w 93"/>
              <a:gd name="T69" fmla="*/ 2147483646 h 103"/>
              <a:gd name="T70" fmla="*/ 2147483646 w 93"/>
              <a:gd name="T71" fmla="*/ 2147483646 h 103"/>
              <a:gd name="T72" fmla="*/ 2147483646 w 93"/>
              <a:gd name="T73" fmla="*/ 2147483646 h 103"/>
              <a:gd name="T74" fmla="*/ 2147483646 w 93"/>
              <a:gd name="T75" fmla="*/ 2147483646 h 103"/>
              <a:gd name="T76" fmla="*/ 2147483646 w 93"/>
              <a:gd name="T77" fmla="*/ 2147483646 h 103"/>
              <a:gd name="T78" fmla="*/ 2147483646 w 93"/>
              <a:gd name="T79" fmla="*/ 2147483646 h 103"/>
              <a:gd name="T80" fmla="*/ 2147483646 w 93"/>
              <a:gd name="T81" fmla="*/ 2147483646 h 103"/>
              <a:gd name="T82" fmla="*/ 2147483646 w 93"/>
              <a:gd name="T83" fmla="*/ 2147483646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3">
                <a:moveTo>
                  <a:pt x="93" y="103"/>
                </a:moveTo>
                <a:lnTo>
                  <a:pt x="93" y="92"/>
                </a:lnTo>
                <a:lnTo>
                  <a:pt x="93" y="80"/>
                </a:lnTo>
                <a:lnTo>
                  <a:pt x="93" y="69"/>
                </a:lnTo>
                <a:lnTo>
                  <a:pt x="93" y="57"/>
                </a:lnTo>
                <a:lnTo>
                  <a:pt x="83" y="46"/>
                </a:lnTo>
                <a:lnTo>
                  <a:pt x="83" y="34"/>
                </a:lnTo>
                <a:lnTo>
                  <a:pt x="72" y="23"/>
                </a:lnTo>
                <a:lnTo>
                  <a:pt x="72" y="11"/>
                </a:lnTo>
                <a:lnTo>
                  <a:pt x="62" y="11"/>
                </a:lnTo>
                <a:lnTo>
                  <a:pt x="52" y="11"/>
                </a:lnTo>
                <a:lnTo>
                  <a:pt x="41" y="11"/>
                </a:lnTo>
                <a:lnTo>
                  <a:pt x="31" y="11"/>
                </a:lnTo>
                <a:lnTo>
                  <a:pt x="21" y="11"/>
                </a:lnTo>
                <a:lnTo>
                  <a:pt x="21" y="0"/>
                </a:lnTo>
                <a:lnTo>
                  <a:pt x="10" y="0"/>
                </a:lnTo>
                <a:lnTo>
                  <a:pt x="10" y="11"/>
                </a:lnTo>
                <a:lnTo>
                  <a:pt x="0" y="11"/>
                </a:lnTo>
                <a:lnTo>
                  <a:pt x="0" y="23"/>
                </a:lnTo>
                <a:lnTo>
                  <a:pt x="10" y="23"/>
                </a:lnTo>
                <a:lnTo>
                  <a:pt x="21" y="34"/>
                </a:lnTo>
                <a:lnTo>
                  <a:pt x="31" y="46"/>
                </a:lnTo>
                <a:lnTo>
                  <a:pt x="41" y="46"/>
                </a:lnTo>
                <a:lnTo>
                  <a:pt x="52" y="57"/>
                </a:lnTo>
                <a:lnTo>
                  <a:pt x="62" y="69"/>
                </a:lnTo>
                <a:lnTo>
                  <a:pt x="72" y="69"/>
                </a:lnTo>
                <a:lnTo>
                  <a:pt x="72" y="80"/>
                </a:lnTo>
                <a:lnTo>
                  <a:pt x="83" y="92"/>
                </a:lnTo>
                <a:lnTo>
                  <a:pt x="93"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161" name="Freeform 9"/>
          <p:cNvSpPr>
            <a:spLocks/>
          </p:cNvSpPr>
          <p:nvPr/>
        </p:nvSpPr>
        <p:spPr bwMode="auto">
          <a:xfrm>
            <a:off x="1190625" y="3748088"/>
            <a:ext cx="87313" cy="55562"/>
          </a:xfrm>
          <a:custGeom>
            <a:avLst/>
            <a:gdLst>
              <a:gd name="T0" fmla="*/ 2147483646 w 52"/>
              <a:gd name="T1" fmla="*/ 0 h 34"/>
              <a:gd name="T2" fmla="*/ 2147483646 w 52"/>
              <a:gd name="T3" fmla="*/ 0 h 34"/>
              <a:gd name="T4" fmla="*/ 2147483646 w 52"/>
              <a:gd name="T5" fmla="*/ 2147483646 h 34"/>
              <a:gd name="T6" fmla="*/ 2147483646 w 52"/>
              <a:gd name="T7" fmla="*/ 2147483646 h 34"/>
              <a:gd name="T8" fmla="*/ 2147483646 w 52"/>
              <a:gd name="T9" fmla="*/ 2147483646 h 34"/>
              <a:gd name="T10" fmla="*/ 2147483646 w 52"/>
              <a:gd name="T11" fmla="*/ 2147483646 h 34"/>
              <a:gd name="T12" fmla="*/ 2147483646 w 52"/>
              <a:gd name="T13" fmla="*/ 2147483646 h 34"/>
              <a:gd name="T14" fmla="*/ 0 w 52"/>
              <a:gd name="T15" fmla="*/ 2147483646 h 34"/>
              <a:gd name="T16" fmla="*/ 0 w 52"/>
              <a:gd name="T17" fmla="*/ 2147483646 h 34"/>
              <a:gd name="T18" fmla="*/ 0 w 52"/>
              <a:gd name="T19" fmla="*/ 2147483646 h 34"/>
              <a:gd name="T20" fmla="*/ 0 w 52"/>
              <a:gd name="T21" fmla="*/ 2147483646 h 34"/>
              <a:gd name="T22" fmla="*/ 2147483646 w 52"/>
              <a:gd name="T23" fmla="*/ 2147483646 h 34"/>
              <a:gd name="T24" fmla="*/ 2147483646 w 52"/>
              <a:gd name="T25" fmla="*/ 2147483646 h 34"/>
              <a:gd name="T26" fmla="*/ 2147483646 w 52"/>
              <a:gd name="T27" fmla="*/ 2147483646 h 34"/>
              <a:gd name="T28" fmla="*/ 2147483646 w 52"/>
              <a:gd name="T29" fmla="*/ 2147483646 h 34"/>
              <a:gd name="T30" fmla="*/ 2147483646 w 52"/>
              <a:gd name="T31" fmla="*/ 2147483646 h 34"/>
              <a:gd name="T32" fmla="*/ 2147483646 w 52"/>
              <a:gd name="T33" fmla="*/ 2147483646 h 34"/>
              <a:gd name="T34" fmla="*/ 2147483646 w 52"/>
              <a:gd name="T35" fmla="*/ 2147483646 h 34"/>
              <a:gd name="T36" fmla="*/ 2147483646 w 52"/>
              <a:gd name="T37" fmla="*/ 2147483646 h 34"/>
              <a:gd name="T38" fmla="*/ 2147483646 w 52"/>
              <a:gd name="T39" fmla="*/ 2147483646 h 34"/>
              <a:gd name="T40" fmla="*/ 2147483646 w 52"/>
              <a:gd name="T41" fmla="*/ 0 h 34"/>
              <a:gd name="T42" fmla="*/ 2147483646 w 52"/>
              <a:gd name="T43" fmla="*/ 0 h 34"/>
              <a:gd name="T44" fmla="*/ 2147483646 w 52"/>
              <a:gd name="T45" fmla="*/ 0 h 34"/>
              <a:gd name="T46" fmla="*/ 2147483646 w 52"/>
              <a:gd name="T47" fmla="*/ 0 h 34"/>
              <a:gd name="T48" fmla="*/ 2147483646 w 52"/>
              <a:gd name="T49" fmla="*/ 0 h 34"/>
              <a:gd name="T50" fmla="*/ 2147483646 w 52"/>
              <a:gd name="T51" fmla="*/ 0 h 34"/>
              <a:gd name="T52" fmla="*/ 2147483646 w 52"/>
              <a:gd name="T53" fmla="*/ 0 h 34"/>
              <a:gd name="T54" fmla="*/ 2147483646 w 52"/>
              <a:gd name="T55" fmla="*/ 0 h 34"/>
              <a:gd name="T56" fmla="*/ 2147483646 w 52"/>
              <a:gd name="T57" fmla="*/ 0 h 34"/>
              <a:gd name="T58" fmla="*/ 2147483646 w 52"/>
              <a:gd name="T59" fmla="*/ 0 h 34"/>
              <a:gd name="T60" fmla="*/ 2147483646 w 52"/>
              <a:gd name="T61" fmla="*/ 0 h 34"/>
              <a:gd name="T62" fmla="*/ 2147483646 w 52"/>
              <a:gd name="T63" fmla="*/ 0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 h="34">
                <a:moveTo>
                  <a:pt x="21" y="0"/>
                </a:moveTo>
                <a:lnTo>
                  <a:pt x="21" y="0"/>
                </a:lnTo>
                <a:lnTo>
                  <a:pt x="10" y="11"/>
                </a:lnTo>
                <a:lnTo>
                  <a:pt x="10" y="23"/>
                </a:lnTo>
                <a:lnTo>
                  <a:pt x="0" y="23"/>
                </a:lnTo>
                <a:lnTo>
                  <a:pt x="0" y="34"/>
                </a:lnTo>
                <a:lnTo>
                  <a:pt x="10" y="34"/>
                </a:lnTo>
                <a:lnTo>
                  <a:pt x="10" y="23"/>
                </a:lnTo>
                <a:lnTo>
                  <a:pt x="21" y="23"/>
                </a:lnTo>
                <a:lnTo>
                  <a:pt x="31" y="11"/>
                </a:lnTo>
                <a:lnTo>
                  <a:pt x="41" y="11"/>
                </a:lnTo>
                <a:lnTo>
                  <a:pt x="52" y="0"/>
                </a:lnTo>
                <a:lnTo>
                  <a:pt x="41" y="0"/>
                </a:lnTo>
                <a:lnTo>
                  <a:pt x="31" y="0"/>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162" name="Freeform 10"/>
          <p:cNvSpPr>
            <a:spLocks/>
          </p:cNvSpPr>
          <p:nvPr/>
        </p:nvSpPr>
        <p:spPr bwMode="auto">
          <a:xfrm>
            <a:off x="349250" y="3822700"/>
            <a:ext cx="227013" cy="147638"/>
          </a:xfrm>
          <a:custGeom>
            <a:avLst/>
            <a:gdLst>
              <a:gd name="T0" fmla="*/ 2147483646 w 134"/>
              <a:gd name="T1" fmla="*/ 2147483646 h 91"/>
              <a:gd name="T2" fmla="*/ 2147483646 w 134"/>
              <a:gd name="T3" fmla="*/ 2147483646 h 91"/>
              <a:gd name="T4" fmla="*/ 2147483646 w 134"/>
              <a:gd name="T5" fmla="*/ 2147483646 h 91"/>
              <a:gd name="T6" fmla="*/ 2147483646 w 134"/>
              <a:gd name="T7" fmla="*/ 2147483646 h 91"/>
              <a:gd name="T8" fmla="*/ 2147483646 w 134"/>
              <a:gd name="T9" fmla="*/ 2147483646 h 91"/>
              <a:gd name="T10" fmla="*/ 2147483646 w 134"/>
              <a:gd name="T11" fmla="*/ 2147483646 h 91"/>
              <a:gd name="T12" fmla="*/ 2147483646 w 134"/>
              <a:gd name="T13" fmla="*/ 2147483646 h 91"/>
              <a:gd name="T14" fmla="*/ 2147483646 w 134"/>
              <a:gd name="T15" fmla="*/ 2147483646 h 91"/>
              <a:gd name="T16" fmla="*/ 2147483646 w 134"/>
              <a:gd name="T17" fmla="*/ 2147483646 h 91"/>
              <a:gd name="T18" fmla="*/ 2147483646 w 134"/>
              <a:gd name="T19" fmla="*/ 2147483646 h 91"/>
              <a:gd name="T20" fmla="*/ 2147483646 w 134"/>
              <a:gd name="T21" fmla="*/ 2147483646 h 91"/>
              <a:gd name="T22" fmla="*/ 2147483646 w 134"/>
              <a:gd name="T23" fmla="*/ 2147483646 h 91"/>
              <a:gd name="T24" fmla="*/ 2147483646 w 134"/>
              <a:gd name="T25" fmla="*/ 2147483646 h 91"/>
              <a:gd name="T26" fmla="*/ 2147483646 w 134"/>
              <a:gd name="T27" fmla="*/ 2147483646 h 91"/>
              <a:gd name="T28" fmla="*/ 2147483646 w 134"/>
              <a:gd name="T29" fmla="*/ 2147483646 h 91"/>
              <a:gd name="T30" fmla="*/ 2147483646 w 134"/>
              <a:gd name="T31" fmla="*/ 2147483646 h 91"/>
              <a:gd name="T32" fmla="*/ 2147483646 w 134"/>
              <a:gd name="T33" fmla="*/ 0 h 91"/>
              <a:gd name="T34" fmla="*/ 2147483646 w 134"/>
              <a:gd name="T35" fmla="*/ 0 h 91"/>
              <a:gd name="T36" fmla="*/ 2147483646 w 134"/>
              <a:gd name="T37" fmla="*/ 0 h 91"/>
              <a:gd name="T38" fmla="*/ 2147483646 w 134"/>
              <a:gd name="T39" fmla="*/ 0 h 91"/>
              <a:gd name="T40" fmla="*/ 2147483646 w 134"/>
              <a:gd name="T41" fmla="*/ 0 h 91"/>
              <a:gd name="T42" fmla="*/ 2147483646 w 134"/>
              <a:gd name="T43" fmla="*/ 2147483646 h 91"/>
              <a:gd name="T44" fmla="*/ 2147483646 w 134"/>
              <a:gd name="T45" fmla="*/ 2147483646 h 91"/>
              <a:gd name="T46" fmla="*/ 2147483646 w 134"/>
              <a:gd name="T47" fmla="*/ 2147483646 h 91"/>
              <a:gd name="T48" fmla="*/ 2147483646 w 134"/>
              <a:gd name="T49" fmla="*/ 2147483646 h 91"/>
              <a:gd name="T50" fmla="*/ 2147483646 w 134"/>
              <a:gd name="T51" fmla="*/ 2147483646 h 91"/>
              <a:gd name="T52" fmla="*/ 0 w 134"/>
              <a:gd name="T53" fmla="*/ 2147483646 h 91"/>
              <a:gd name="T54" fmla="*/ 0 w 134"/>
              <a:gd name="T55" fmla="*/ 2147483646 h 91"/>
              <a:gd name="T56" fmla="*/ 0 w 134"/>
              <a:gd name="T57" fmla="*/ 2147483646 h 91"/>
              <a:gd name="T58" fmla="*/ 0 w 134"/>
              <a:gd name="T59" fmla="*/ 2147483646 h 91"/>
              <a:gd name="T60" fmla="*/ 0 w 134"/>
              <a:gd name="T61" fmla="*/ 2147483646 h 91"/>
              <a:gd name="T62" fmla="*/ 0 w 134"/>
              <a:gd name="T63" fmla="*/ 2147483646 h 91"/>
              <a:gd name="T64" fmla="*/ 2147483646 w 134"/>
              <a:gd name="T65" fmla="*/ 2147483646 h 91"/>
              <a:gd name="T66" fmla="*/ 2147483646 w 134"/>
              <a:gd name="T67" fmla="*/ 2147483646 h 91"/>
              <a:gd name="T68" fmla="*/ 2147483646 w 134"/>
              <a:gd name="T69" fmla="*/ 2147483646 h 91"/>
              <a:gd name="T70" fmla="*/ 2147483646 w 134"/>
              <a:gd name="T71" fmla="*/ 2147483646 h 91"/>
              <a:gd name="T72" fmla="*/ 2147483646 w 134"/>
              <a:gd name="T73" fmla="*/ 2147483646 h 91"/>
              <a:gd name="T74" fmla="*/ 2147483646 w 134"/>
              <a:gd name="T75" fmla="*/ 2147483646 h 91"/>
              <a:gd name="T76" fmla="*/ 2147483646 w 134"/>
              <a:gd name="T77" fmla="*/ 2147483646 h 91"/>
              <a:gd name="T78" fmla="*/ 2147483646 w 134"/>
              <a:gd name="T79" fmla="*/ 2147483646 h 91"/>
              <a:gd name="T80" fmla="*/ 2147483646 w 134"/>
              <a:gd name="T81" fmla="*/ 2147483646 h 91"/>
              <a:gd name="T82" fmla="*/ 2147483646 w 134"/>
              <a:gd name="T83" fmla="*/ 2147483646 h 91"/>
              <a:gd name="T84" fmla="*/ 2147483646 w 134"/>
              <a:gd name="T85" fmla="*/ 2147483646 h 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4" h="91">
                <a:moveTo>
                  <a:pt x="134" y="91"/>
                </a:moveTo>
                <a:lnTo>
                  <a:pt x="134" y="91"/>
                </a:lnTo>
                <a:lnTo>
                  <a:pt x="134" y="80"/>
                </a:lnTo>
                <a:lnTo>
                  <a:pt x="134" y="68"/>
                </a:lnTo>
                <a:lnTo>
                  <a:pt x="124" y="57"/>
                </a:lnTo>
                <a:lnTo>
                  <a:pt x="124" y="45"/>
                </a:lnTo>
                <a:lnTo>
                  <a:pt x="124" y="34"/>
                </a:lnTo>
                <a:lnTo>
                  <a:pt x="114" y="34"/>
                </a:lnTo>
                <a:lnTo>
                  <a:pt x="114" y="23"/>
                </a:lnTo>
                <a:lnTo>
                  <a:pt x="103" y="23"/>
                </a:lnTo>
                <a:lnTo>
                  <a:pt x="93" y="11"/>
                </a:lnTo>
                <a:lnTo>
                  <a:pt x="83" y="11"/>
                </a:lnTo>
                <a:lnTo>
                  <a:pt x="72" y="11"/>
                </a:lnTo>
                <a:lnTo>
                  <a:pt x="72" y="0"/>
                </a:lnTo>
                <a:lnTo>
                  <a:pt x="62" y="0"/>
                </a:lnTo>
                <a:lnTo>
                  <a:pt x="52" y="0"/>
                </a:lnTo>
                <a:lnTo>
                  <a:pt x="41" y="0"/>
                </a:lnTo>
                <a:lnTo>
                  <a:pt x="31" y="0"/>
                </a:lnTo>
                <a:lnTo>
                  <a:pt x="21" y="11"/>
                </a:lnTo>
                <a:lnTo>
                  <a:pt x="10" y="23"/>
                </a:lnTo>
                <a:lnTo>
                  <a:pt x="10" y="34"/>
                </a:lnTo>
                <a:lnTo>
                  <a:pt x="0" y="34"/>
                </a:lnTo>
                <a:lnTo>
                  <a:pt x="0" y="45"/>
                </a:lnTo>
                <a:lnTo>
                  <a:pt x="0" y="57"/>
                </a:lnTo>
                <a:lnTo>
                  <a:pt x="0" y="68"/>
                </a:lnTo>
                <a:lnTo>
                  <a:pt x="0" y="57"/>
                </a:lnTo>
                <a:lnTo>
                  <a:pt x="21" y="57"/>
                </a:lnTo>
                <a:lnTo>
                  <a:pt x="31" y="57"/>
                </a:lnTo>
                <a:lnTo>
                  <a:pt x="41" y="57"/>
                </a:lnTo>
                <a:lnTo>
                  <a:pt x="62" y="57"/>
                </a:lnTo>
                <a:lnTo>
                  <a:pt x="72" y="57"/>
                </a:lnTo>
                <a:lnTo>
                  <a:pt x="83" y="68"/>
                </a:lnTo>
                <a:lnTo>
                  <a:pt x="103" y="68"/>
                </a:lnTo>
                <a:lnTo>
                  <a:pt x="114" y="80"/>
                </a:lnTo>
                <a:lnTo>
                  <a:pt x="124" y="91"/>
                </a:lnTo>
                <a:lnTo>
                  <a:pt x="134"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163" name="Freeform 11"/>
          <p:cNvSpPr>
            <a:spLocks/>
          </p:cNvSpPr>
          <p:nvPr/>
        </p:nvSpPr>
        <p:spPr bwMode="auto">
          <a:xfrm>
            <a:off x="330200" y="4081463"/>
            <a:ext cx="280988" cy="149225"/>
          </a:xfrm>
          <a:custGeom>
            <a:avLst/>
            <a:gdLst>
              <a:gd name="T0" fmla="*/ 2147483646 w 166"/>
              <a:gd name="T1" fmla="*/ 0 h 92"/>
              <a:gd name="T2" fmla="*/ 2147483646 w 166"/>
              <a:gd name="T3" fmla="*/ 0 h 92"/>
              <a:gd name="T4" fmla="*/ 2147483646 w 166"/>
              <a:gd name="T5" fmla="*/ 0 h 92"/>
              <a:gd name="T6" fmla="*/ 2147483646 w 166"/>
              <a:gd name="T7" fmla="*/ 2147483646 h 92"/>
              <a:gd name="T8" fmla="*/ 2147483646 w 166"/>
              <a:gd name="T9" fmla="*/ 2147483646 h 92"/>
              <a:gd name="T10" fmla="*/ 2147483646 w 166"/>
              <a:gd name="T11" fmla="*/ 2147483646 h 92"/>
              <a:gd name="T12" fmla="*/ 2147483646 w 166"/>
              <a:gd name="T13" fmla="*/ 2147483646 h 92"/>
              <a:gd name="T14" fmla="*/ 2147483646 w 166"/>
              <a:gd name="T15" fmla="*/ 2147483646 h 92"/>
              <a:gd name="T16" fmla="*/ 2147483646 w 166"/>
              <a:gd name="T17" fmla="*/ 2147483646 h 92"/>
              <a:gd name="T18" fmla="*/ 2147483646 w 166"/>
              <a:gd name="T19" fmla="*/ 2147483646 h 92"/>
              <a:gd name="T20" fmla="*/ 0 w 166"/>
              <a:gd name="T21" fmla="*/ 2147483646 h 92"/>
              <a:gd name="T22" fmla="*/ 0 w 166"/>
              <a:gd name="T23" fmla="*/ 2147483646 h 92"/>
              <a:gd name="T24" fmla="*/ 0 w 166"/>
              <a:gd name="T25" fmla="*/ 2147483646 h 92"/>
              <a:gd name="T26" fmla="*/ 0 w 166"/>
              <a:gd name="T27" fmla="*/ 2147483646 h 92"/>
              <a:gd name="T28" fmla="*/ 2147483646 w 166"/>
              <a:gd name="T29" fmla="*/ 2147483646 h 92"/>
              <a:gd name="T30" fmla="*/ 2147483646 w 166"/>
              <a:gd name="T31" fmla="*/ 2147483646 h 92"/>
              <a:gd name="T32" fmla="*/ 2147483646 w 166"/>
              <a:gd name="T33" fmla="*/ 2147483646 h 92"/>
              <a:gd name="T34" fmla="*/ 2147483646 w 166"/>
              <a:gd name="T35" fmla="*/ 2147483646 h 92"/>
              <a:gd name="T36" fmla="*/ 2147483646 w 166"/>
              <a:gd name="T37" fmla="*/ 2147483646 h 92"/>
              <a:gd name="T38" fmla="*/ 2147483646 w 166"/>
              <a:gd name="T39" fmla="*/ 2147483646 h 92"/>
              <a:gd name="T40" fmla="*/ 2147483646 w 166"/>
              <a:gd name="T41" fmla="*/ 2147483646 h 92"/>
              <a:gd name="T42" fmla="*/ 2147483646 w 166"/>
              <a:gd name="T43" fmla="*/ 2147483646 h 92"/>
              <a:gd name="T44" fmla="*/ 2147483646 w 166"/>
              <a:gd name="T45" fmla="*/ 2147483646 h 92"/>
              <a:gd name="T46" fmla="*/ 2147483646 w 166"/>
              <a:gd name="T47" fmla="*/ 2147483646 h 92"/>
              <a:gd name="T48" fmla="*/ 2147483646 w 166"/>
              <a:gd name="T49" fmla="*/ 2147483646 h 92"/>
              <a:gd name="T50" fmla="*/ 2147483646 w 166"/>
              <a:gd name="T51" fmla="*/ 2147483646 h 92"/>
              <a:gd name="T52" fmla="*/ 2147483646 w 166"/>
              <a:gd name="T53" fmla="*/ 2147483646 h 92"/>
              <a:gd name="T54" fmla="*/ 2147483646 w 166"/>
              <a:gd name="T55" fmla="*/ 2147483646 h 92"/>
              <a:gd name="T56" fmla="*/ 2147483646 w 166"/>
              <a:gd name="T57" fmla="*/ 2147483646 h 92"/>
              <a:gd name="T58" fmla="*/ 2147483646 w 166"/>
              <a:gd name="T59" fmla="*/ 2147483646 h 92"/>
              <a:gd name="T60" fmla="*/ 2147483646 w 166"/>
              <a:gd name="T61" fmla="*/ 2147483646 h 92"/>
              <a:gd name="T62" fmla="*/ 2147483646 w 166"/>
              <a:gd name="T63" fmla="*/ 2147483646 h 92"/>
              <a:gd name="T64" fmla="*/ 2147483646 w 166"/>
              <a:gd name="T65" fmla="*/ 2147483646 h 92"/>
              <a:gd name="T66" fmla="*/ 2147483646 w 166"/>
              <a:gd name="T67" fmla="*/ 0 h 92"/>
              <a:gd name="T68" fmla="*/ 2147483646 w 166"/>
              <a:gd name="T69" fmla="*/ 0 h 92"/>
              <a:gd name="T70" fmla="*/ 2147483646 w 166"/>
              <a:gd name="T71" fmla="*/ 0 h 92"/>
              <a:gd name="T72" fmla="*/ 2147483646 w 166"/>
              <a:gd name="T73" fmla="*/ 0 h 92"/>
              <a:gd name="T74" fmla="*/ 2147483646 w 166"/>
              <a:gd name="T75" fmla="*/ 0 h 92"/>
              <a:gd name="T76" fmla="*/ 2147483646 w 166"/>
              <a:gd name="T77" fmla="*/ 0 h 92"/>
              <a:gd name="T78" fmla="*/ 2147483646 w 166"/>
              <a:gd name="T79" fmla="*/ 0 h 92"/>
              <a:gd name="T80" fmla="*/ 2147483646 w 166"/>
              <a:gd name="T81" fmla="*/ 0 h 92"/>
              <a:gd name="T82" fmla="*/ 2147483646 w 166"/>
              <a:gd name="T83" fmla="*/ 0 h 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6" h="92">
                <a:moveTo>
                  <a:pt x="83" y="0"/>
                </a:moveTo>
                <a:lnTo>
                  <a:pt x="73" y="0"/>
                </a:lnTo>
                <a:lnTo>
                  <a:pt x="63" y="0"/>
                </a:lnTo>
                <a:lnTo>
                  <a:pt x="52" y="12"/>
                </a:lnTo>
                <a:lnTo>
                  <a:pt x="42" y="12"/>
                </a:lnTo>
                <a:lnTo>
                  <a:pt x="42" y="23"/>
                </a:lnTo>
                <a:lnTo>
                  <a:pt x="32" y="23"/>
                </a:lnTo>
                <a:lnTo>
                  <a:pt x="21" y="35"/>
                </a:lnTo>
                <a:lnTo>
                  <a:pt x="11" y="46"/>
                </a:lnTo>
                <a:lnTo>
                  <a:pt x="0" y="58"/>
                </a:lnTo>
                <a:lnTo>
                  <a:pt x="0" y="69"/>
                </a:lnTo>
                <a:lnTo>
                  <a:pt x="11" y="69"/>
                </a:lnTo>
                <a:lnTo>
                  <a:pt x="11" y="81"/>
                </a:lnTo>
                <a:lnTo>
                  <a:pt x="21" y="92"/>
                </a:lnTo>
                <a:lnTo>
                  <a:pt x="21" y="81"/>
                </a:lnTo>
                <a:lnTo>
                  <a:pt x="32" y="81"/>
                </a:lnTo>
                <a:lnTo>
                  <a:pt x="52" y="69"/>
                </a:lnTo>
                <a:lnTo>
                  <a:pt x="63" y="58"/>
                </a:lnTo>
                <a:lnTo>
                  <a:pt x="83" y="46"/>
                </a:lnTo>
                <a:lnTo>
                  <a:pt x="94" y="46"/>
                </a:lnTo>
                <a:lnTo>
                  <a:pt x="114" y="35"/>
                </a:lnTo>
                <a:lnTo>
                  <a:pt x="125" y="23"/>
                </a:lnTo>
                <a:lnTo>
                  <a:pt x="145" y="23"/>
                </a:lnTo>
                <a:lnTo>
                  <a:pt x="156" y="23"/>
                </a:lnTo>
                <a:lnTo>
                  <a:pt x="166" y="12"/>
                </a:lnTo>
                <a:lnTo>
                  <a:pt x="156" y="12"/>
                </a:lnTo>
                <a:lnTo>
                  <a:pt x="145" y="0"/>
                </a:lnTo>
                <a:lnTo>
                  <a:pt x="135" y="0"/>
                </a:lnTo>
                <a:lnTo>
                  <a:pt x="125" y="0"/>
                </a:lnTo>
                <a:lnTo>
                  <a:pt x="114" y="0"/>
                </a:lnTo>
                <a:lnTo>
                  <a:pt x="104" y="0"/>
                </a:lnTo>
                <a:lnTo>
                  <a:pt x="94" y="0"/>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164" name="Freeform 12"/>
          <p:cNvSpPr>
            <a:spLocks/>
          </p:cNvSpPr>
          <p:nvPr/>
        </p:nvSpPr>
        <p:spPr bwMode="auto">
          <a:xfrm>
            <a:off x="1330325" y="4138613"/>
            <a:ext cx="122238" cy="55562"/>
          </a:xfrm>
          <a:custGeom>
            <a:avLst/>
            <a:gdLst>
              <a:gd name="T0" fmla="*/ 0 w 72"/>
              <a:gd name="T1" fmla="*/ 2147483646 h 34"/>
              <a:gd name="T2" fmla="*/ 2147483646 w 72"/>
              <a:gd name="T3" fmla="*/ 2147483646 h 34"/>
              <a:gd name="T4" fmla="*/ 2147483646 w 72"/>
              <a:gd name="T5" fmla="*/ 2147483646 h 34"/>
              <a:gd name="T6" fmla="*/ 2147483646 w 72"/>
              <a:gd name="T7" fmla="*/ 2147483646 h 34"/>
              <a:gd name="T8" fmla="*/ 2147483646 w 72"/>
              <a:gd name="T9" fmla="*/ 2147483646 h 34"/>
              <a:gd name="T10" fmla="*/ 2147483646 w 72"/>
              <a:gd name="T11" fmla="*/ 2147483646 h 34"/>
              <a:gd name="T12" fmla="*/ 2147483646 w 72"/>
              <a:gd name="T13" fmla="*/ 2147483646 h 34"/>
              <a:gd name="T14" fmla="*/ 2147483646 w 72"/>
              <a:gd name="T15" fmla="*/ 2147483646 h 34"/>
              <a:gd name="T16" fmla="*/ 2147483646 w 72"/>
              <a:gd name="T17" fmla="*/ 2147483646 h 34"/>
              <a:gd name="T18" fmla="*/ 2147483646 w 72"/>
              <a:gd name="T19" fmla="*/ 2147483646 h 34"/>
              <a:gd name="T20" fmla="*/ 2147483646 w 72"/>
              <a:gd name="T21" fmla="*/ 2147483646 h 34"/>
              <a:gd name="T22" fmla="*/ 2147483646 w 72"/>
              <a:gd name="T23" fmla="*/ 2147483646 h 34"/>
              <a:gd name="T24" fmla="*/ 2147483646 w 72"/>
              <a:gd name="T25" fmla="*/ 2147483646 h 34"/>
              <a:gd name="T26" fmla="*/ 2147483646 w 72"/>
              <a:gd name="T27" fmla="*/ 2147483646 h 34"/>
              <a:gd name="T28" fmla="*/ 2147483646 w 72"/>
              <a:gd name="T29" fmla="*/ 2147483646 h 34"/>
              <a:gd name="T30" fmla="*/ 2147483646 w 72"/>
              <a:gd name="T31" fmla="*/ 0 h 34"/>
              <a:gd name="T32" fmla="*/ 2147483646 w 72"/>
              <a:gd name="T33" fmla="*/ 0 h 34"/>
              <a:gd name="T34" fmla="*/ 2147483646 w 72"/>
              <a:gd name="T35" fmla="*/ 0 h 34"/>
              <a:gd name="T36" fmla="*/ 2147483646 w 72"/>
              <a:gd name="T37" fmla="*/ 0 h 34"/>
              <a:gd name="T38" fmla="*/ 2147483646 w 72"/>
              <a:gd name="T39" fmla="*/ 0 h 34"/>
              <a:gd name="T40" fmla="*/ 2147483646 w 72"/>
              <a:gd name="T41" fmla="*/ 0 h 34"/>
              <a:gd name="T42" fmla="*/ 2147483646 w 72"/>
              <a:gd name="T43" fmla="*/ 0 h 34"/>
              <a:gd name="T44" fmla="*/ 2147483646 w 72"/>
              <a:gd name="T45" fmla="*/ 0 h 34"/>
              <a:gd name="T46" fmla="*/ 2147483646 w 72"/>
              <a:gd name="T47" fmla="*/ 0 h 34"/>
              <a:gd name="T48" fmla="*/ 0 w 72"/>
              <a:gd name="T49" fmla="*/ 0 h 34"/>
              <a:gd name="T50" fmla="*/ 0 w 72"/>
              <a:gd name="T51" fmla="*/ 2147483646 h 34"/>
              <a:gd name="T52" fmla="*/ 0 w 72"/>
              <a:gd name="T53" fmla="*/ 2147483646 h 34"/>
              <a:gd name="T54" fmla="*/ 0 w 72"/>
              <a:gd name="T55" fmla="*/ 2147483646 h 34"/>
              <a:gd name="T56" fmla="*/ 0 w 72"/>
              <a:gd name="T57" fmla="*/ 2147483646 h 34"/>
              <a:gd name="T58" fmla="*/ 0 w 72"/>
              <a:gd name="T59" fmla="*/ 2147483646 h 34"/>
              <a:gd name="T60" fmla="*/ 0 w 72"/>
              <a:gd name="T61" fmla="*/ 2147483646 h 34"/>
              <a:gd name="T62" fmla="*/ 0 w 72"/>
              <a:gd name="T63" fmla="*/ 2147483646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2" h="34">
                <a:moveTo>
                  <a:pt x="0" y="23"/>
                </a:moveTo>
                <a:lnTo>
                  <a:pt x="10" y="23"/>
                </a:lnTo>
                <a:lnTo>
                  <a:pt x="21" y="23"/>
                </a:lnTo>
                <a:lnTo>
                  <a:pt x="21" y="34"/>
                </a:lnTo>
                <a:lnTo>
                  <a:pt x="31" y="34"/>
                </a:lnTo>
                <a:lnTo>
                  <a:pt x="41" y="23"/>
                </a:lnTo>
                <a:lnTo>
                  <a:pt x="52" y="23"/>
                </a:lnTo>
                <a:lnTo>
                  <a:pt x="62" y="23"/>
                </a:lnTo>
                <a:lnTo>
                  <a:pt x="72" y="23"/>
                </a:lnTo>
                <a:lnTo>
                  <a:pt x="62" y="23"/>
                </a:lnTo>
                <a:lnTo>
                  <a:pt x="62" y="11"/>
                </a:lnTo>
                <a:lnTo>
                  <a:pt x="52" y="11"/>
                </a:lnTo>
                <a:lnTo>
                  <a:pt x="41" y="0"/>
                </a:lnTo>
                <a:lnTo>
                  <a:pt x="31" y="0"/>
                </a:lnTo>
                <a:lnTo>
                  <a:pt x="21" y="0"/>
                </a:lnTo>
                <a:lnTo>
                  <a:pt x="10" y="0"/>
                </a:lnTo>
                <a:lnTo>
                  <a:pt x="0" y="0"/>
                </a:lnTo>
                <a:lnTo>
                  <a:pt x="0" y="11"/>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165" name="Freeform 13"/>
          <p:cNvSpPr>
            <a:spLocks/>
          </p:cNvSpPr>
          <p:nvPr/>
        </p:nvSpPr>
        <p:spPr bwMode="auto">
          <a:xfrm>
            <a:off x="1295400" y="4249738"/>
            <a:ext cx="34925" cy="55562"/>
          </a:xfrm>
          <a:custGeom>
            <a:avLst/>
            <a:gdLst>
              <a:gd name="T0" fmla="*/ 2147483646 w 21"/>
              <a:gd name="T1" fmla="*/ 2147483646 h 34"/>
              <a:gd name="T2" fmla="*/ 2147483646 w 21"/>
              <a:gd name="T3" fmla="*/ 0 h 34"/>
              <a:gd name="T4" fmla="*/ 2147483646 w 21"/>
              <a:gd name="T5" fmla="*/ 0 h 34"/>
              <a:gd name="T6" fmla="*/ 2147483646 w 21"/>
              <a:gd name="T7" fmla="*/ 0 h 34"/>
              <a:gd name="T8" fmla="*/ 2147483646 w 21"/>
              <a:gd name="T9" fmla="*/ 0 h 34"/>
              <a:gd name="T10" fmla="*/ 0 w 21"/>
              <a:gd name="T11" fmla="*/ 0 h 34"/>
              <a:gd name="T12" fmla="*/ 0 w 21"/>
              <a:gd name="T13" fmla="*/ 0 h 34"/>
              <a:gd name="T14" fmla="*/ 0 w 21"/>
              <a:gd name="T15" fmla="*/ 2147483646 h 34"/>
              <a:gd name="T16" fmla="*/ 0 w 21"/>
              <a:gd name="T17" fmla="*/ 2147483646 h 34"/>
              <a:gd name="T18" fmla="*/ 0 w 21"/>
              <a:gd name="T19" fmla="*/ 2147483646 h 34"/>
              <a:gd name="T20" fmla="*/ 0 w 21"/>
              <a:gd name="T21" fmla="*/ 2147483646 h 34"/>
              <a:gd name="T22" fmla="*/ 0 w 21"/>
              <a:gd name="T23" fmla="*/ 2147483646 h 34"/>
              <a:gd name="T24" fmla="*/ 0 w 21"/>
              <a:gd name="T25" fmla="*/ 2147483646 h 34"/>
              <a:gd name="T26" fmla="*/ 0 w 21"/>
              <a:gd name="T27" fmla="*/ 2147483646 h 34"/>
              <a:gd name="T28" fmla="*/ 0 w 21"/>
              <a:gd name="T29" fmla="*/ 2147483646 h 34"/>
              <a:gd name="T30" fmla="*/ 0 w 21"/>
              <a:gd name="T31" fmla="*/ 2147483646 h 34"/>
              <a:gd name="T32" fmla="*/ 2147483646 w 21"/>
              <a:gd name="T33" fmla="*/ 2147483646 h 34"/>
              <a:gd name="T34" fmla="*/ 2147483646 w 21"/>
              <a:gd name="T35" fmla="*/ 2147483646 h 34"/>
              <a:gd name="T36" fmla="*/ 2147483646 w 21"/>
              <a:gd name="T37" fmla="*/ 2147483646 h 34"/>
              <a:gd name="T38" fmla="*/ 2147483646 w 21"/>
              <a:gd name="T39" fmla="*/ 2147483646 h 34"/>
              <a:gd name="T40" fmla="*/ 2147483646 w 21"/>
              <a:gd name="T41" fmla="*/ 2147483646 h 34"/>
              <a:gd name="T42" fmla="*/ 2147483646 w 21"/>
              <a:gd name="T43" fmla="*/ 2147483646 h 34"/>
              <a:gd name="T44" fmla="*/ 2147483646 w 21"/>
              <a:gd name="T45" fmla="*/ 2147483646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 h="34">
                <a:moveTo>
                  <a:pt x="21" y="34"/>
                </a:moveTo>
                <a:lnTo>
                  <a:pt x="10" y="0"/>
                </a:lnTo>
                <a:lnTo>
                  <a:pt x="0" y="0"/>
                </a:lnTo>
                <a:lnTo>
                  <a:pt x="0" y="11"/>
                </a:lnTo>
                <a:lnTo>
                  <a:pt x="0" y="22"/>
                </a:lnTo>
                <a:lnTo>
                  <a:pt x="0" y="34"/>
                </a:lnTo>
                <a:lnTo>
                  <a:pt x="10" y="34"/>
                </a:lnTo>
                <a:lnTo>
                  <a:pt x="21"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166" name="Freeform 14"/>
          <p:cNvSpPr>
            <a:spLocks/>
          </p:cNvSpPr>
          <p:nvPr/>
        </p:nvSpPr>
        <p:spPr bwMode="auto">
          <a:xfrm>
            <a:off x="1014413" y="4268788"/>
            <a:ext cx="19050" cy="36512"/>
          </a:xfrm>
          <a:custGeom>
            <a:avLst/>
            <a:gdLst>
              <a:gd name="T0" fmla="*/ 2147483646 w 11"/>
              <a:gd name="T1" fmla="*/ 0 h 23"/>
              <a:gd name="T2" fmla="*/ 0 w 11"/>
              <a:gd name="T3" fmla="*/ 0 h 23"/>
              <a:gd name="T4" fmla="*/ 0 w 11"/>
              <a:gd name="T5" fmla="*/ 2147483646 h 23"/>
              <a:gd name="T6" fmla="*/ 0 w 11"/>
              <a:gd name="T7" fmla="*/ 2147483646 h 23"/>
              <a:gd name="T8" fmla="*/ 2147483646 w 11"/>
              <a:gd name="T9" fmla="*/ 2147483646 h 23"/>
              <a:gd name="T10" fmla="*/ 2147483646 w 11"/>
              <a:gd name="T11" fmla="*/ 2147483646 h 23"/>
              <a:gd name="T12" fmla="*/ 2147483646 w 11"/>
              <a:gd name="T13" fmla="*/ 2147483646 h 23"/>
              <a:gd name="T14" fmla="*/ 2147483646 w 11"/>
              <a:gd name="T15" fmla="*/ 2147483646 h 23"/>
              <a:gd name="T16" fmla="*/ 2147483646 w 11"/>
              <a:gd name="T17" fmla="*/ 2147483646 h 23"/>
              <a:gd name="T18" fmla="*/ 2147483646 w 11"/>
              <a:gd name="T19" fmla="*/ 0 h 23"/>
              <a:gd name="T20" fmla="*/ 2147483646 w 11"/>
              <a:gd name="T21" fmla="*/ 0 h 23"/>
              <a:gd name="T22" fmla="*/ 2147483646 w 11"/>
              <a:gd name="T23" fmla="*/ 0 h 23"/>
              <a:gd name="T24" fmla="*/ 2147483646 w 11"/>
              <a:gd name="T25" fmla="*/ 0 h 23"/>
              <a:gd name="T26" fmla="*/ 2147483646 w 11"/>
              <a:gd name="T27" fmla="*/ 0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 h="23">
                <a:moveTo>
                  <a:pt x="11" y="0"/>
                </a:moveTo>
                <a:lnTo>
                  <a:pt x="0" y="0"/>
                </a:lnTo>
                <a:lnTo>
                  <a:pt x="0" y="23"/>
                </a:lnTo>
                <a:lnTo>
                  <a:pt x="11" y="11"/>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167" name="Freeform 15"/>
          <p:cNvSpPr>
            <a:spLocks/>
          </p:cNvSpPr>
          <p:nvPr/>
        </p:nvSpPr>
        <p:spPr bwMode="auto">
          <a:xfrm>
            <a:off x="1400175" y="4268788"/>
            <a:ext cx="19050" cy="36512"/>
          </a:xfrm>
          <a:custGeom>
            <a:avLst/>
            <a:gdLst>
              <a:gd name="T0" fmla="*/ 2147483646 w 11"/>
              <a:gd name="T1" fmla="*/ 2147483646 h 23"/>
              <a:gd name="T2" fmla="*/ 2147483646 w 11"/>
              <a:gd name="T3" fmla="*/ 0 h 23"/>
              <a:gd name="T4" fmla="*/ 2147483646 w 11"/>
              <a:gd name="T5" fmla="*/ 0 h 23"/>
              <a:gd name="T6" fmla="*/ 2147483646 w 11"/>
              <a:gd name="T7" fmla="*/ 0 h 23"/>
              <a:gd name="T8" fmla="*/ 2147483646 w 11"/>
              <a:gd name="T9" fmla="*/ 0 h 23"/>
              <a:gd name="T10" fmla="*/ 2147483646 w 11"/>
              <a:gd name="T11" fmla="*/ 0 h 23"/>
              <a:gd name="T12" fmla="*/ 2147483646 w 11"/>
              <a:gd name="T13" fmla="*/ 0 h 23"/>
              <a:gd name="T14" fmla="*/ 2147483646 w 11"/>
              <a:gd name="T15" fmla="*/ 0 h 23"/>
              <a:gd name="T16" fmla="*/ 2147483646 w 11"/>
              <a:gd name="T17" fmla="*/ 0 h 23"/>
              <a:gd name="T18" fmla="*/ 2147483646 w 11"/>
              <a:gd name="T19" fmla="*/ 0 h 23"/>
              <a:gd name="T20" fmla="*/ 0 w 11"/>
              <a:gd name="T21" fmla="*/ 0 h 23"/>
              <a:gd name="T22" fmla="*/ 0 w 11"/>
              <a:gd name="T23" fmla="*/ 0 h 23"/>
              <a:gd name="T24" fmla="*/ 0 w 11"/>
              <a:gd name="T25" fmla="*/ 0 h 23"/>
              <a:gd name="T26" fmla="*/ 0 w 11"/>
              <a:gd name="T27" fmla="*/ 0 h 23"/>
              <a:gd name="T28" fmla="*/ 0 w 11"/>
              <a:gd name="T29" fmla="*/ 2147483646 h 23"/>
              <a:gd name="T30" fmla="*/ 0 w 11"/>
              <a:gd name="T31" fmla="*/ 2147483646 h 23"/>
              <a:gd name="T32" fmla="*/ 0 w 11"/>
              <a:gd name="T33" fmla="*/ 2147483646 h 23"/>
              <a:gd name="T34" fmla="*/ 0 w 11"/>
              <a:gd name="T35" fmla="*/ 2147483646 h 23"/>
              <a:gd name="T36" fmla="*/ 2147483646 w 11"/>
              <a:gd name="T37" fmla="*/ 2147483646 h 23"/>
              <a:gd name="T38" fmla="*/ 2147483646 w 11"/>
              <a:gd name="T39" fmla="*/ 2147483646 h 23"/>
              <a:gd name="T40" fmla="*/ 2147483646 w 11"/>
              <a:gd name="T41" fmla="*/ 2147483646 h 23"/>
              <a:gd name="T42" fmla="*/ 2147483646 w 11"/>
              <a:gd name="T43" fmla="*/ 2147483646 h 23"/>
              <a:gd name="T44" fmla="*/ 2147483646 w 11"/>
              <a:gd name="T45" fmla="*/ 2147483646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 h="23">
                <a:moveTo>
                  <a:pt x="11" y="23"/>
                </a:moveTo>
                <a:lnTo>
                  <a:pt x="11" y="0"/>
                </a:lnTo>
                <a:lnTo>
                  <a:pt x="0" y="0"/>
                </a:lnTo>
                <a:lnTo>
                  <a:pt x="0" y="11"/>
                </a:lnTo>
                <a:lnTo>
                  <a:pt x="11" y="11"/>
                </a:lnTo>
                <a:lnTo>
                  <a:pt x="1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168" name="Freeform 16"/>
          <p:cNvSpPr>
            <a:spLocks/>
          </p:cNvSpPr>
          <p:nvPr/>
        </p:nvSpPr>
        <p:spPr bwMode="auto">
          <a:xfrm>
            <a:off x="820738" y="4305300"/>
            <a:ext cx="88900" cy="55563"/>
          </a:xfrm>
          <a:custGeom>
            <a:avLst/>
            <a:gdLst>
              <a:gd name="T0" fmla="*/ 2147483646 w 52"/>
              <a:gd name="T1" fmla="*/ 0 h 34"/>
              <a:gd name="T2" fmla="*/ 0 w 52"/>
              <a:gd name="T3" fmla="*/ 2147483646 h 34"/>
              <a:gd name="T4" fmla="*/ 2147483646 w 52"/>
              <a:gd name="T5" fmla="*/ 2147483646 h 34"/>
              <a:gd name="T6" fmla="*/ 2147483646 w 52"/>
              <a:gd name="T7" fmla="*/ 2147483646 h 34"/>
              <a:gd name="T8" fmla="*/ 2147483646 w 52"/>
              <a:gd name="T9" fmla="*/ 2147483646 h 34"/>
              <a:gd name="T10" fmla="*/ 2147483646 w 52"/>
              <a:gd name="T11" fmla="*/ 2147483646 h 34"/>
              <a:gd name="T12" fmla="*/ 2147483646 w 52"/>
              <a:gd name="T13" fmla="*/ 2147483646 h 34"/>
              <a:gd name="T14" fmla="*/ 2147483646 w 52"/>
              <a:gd name="T15" fmla="*/ 2147483646 h 34"/>
              <a:gd name="T16" fmla="*/ 2147483646 w 52"/>
              <a:gd name="T17" fmla="*/ 2147483646 h 34"/>
              <a:gd name="T18" fmla="*/ 2147483646 w 52"/>
              <a:gd name="T19" fmla="*/ 2147483646 h 34"/>
              <a:gd name="T20" fmla="*/ 2147483646 w 52"/>
              <a:gd name="T21" fmla="*/ 0 h 34"/>
              <a:gd name="T22" fmla="*/ 2147483646 w 52"/>
              <a:gd name="T23" fmla="*/ 0 h 34"/>
              <a:gd name="T24" fmla="*/ 2147483646 w 52"/>
              <a:gd name="T25" fmla="*/ 0 h 34"/>
              <a:gd name="T26" fmla="*/ 2147483646 w 52"/>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34">
                <a:moveTo>
                  <a:pt x="42" y="0"/>
                </a:moveTo>
                <a:lnTo>
                  <a:pt x="0" y="23"/>
                </a:lnTo>
                <a:lnTo>
                  <a:pt x="52" y="34"/>
                </a:lnTo>
                <a:lnTo>
                  <a:pt x="52" y="23"/>
                </a:lnTo>
                <a:lnTo>
                  <a:pt x="42" y="23"/>
                </a:lnTo>
                <a:lnTo>
                  <a:pt x="42" y="1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169" name="Freeform 17"/>
          <p:cNvSpPr>
            <a:spLocks/>
          </p:cNvSpPr>
          <p:nvPr/>
        </p:nvSpPr>
        <p:spPr bwMode="auto">
          <a:xfrm>
            <a:off x="962025" y="4305300"/>
            <a:ext cx="1588" cy="17463"/>
          </a:xfrm>
          <a:custGeom>
            <a:avLst/>
            <a:gdLst>
              <a:gd name="T0" fmla="*/ 0 w 1588"/>
              <a:gd name="T1" fmla="*/ 0 h 11"/>
              <a:gd name="T2" fmla="*/ 0 w 1588"/>
              <a:gd name="T3" fmla="*/ 0 h 11"/>
              <a:gd name="T4" fmla="*/ 0 w 1588"/>
              <a:gd name="T5" fmla="*/ 2147483646 h 11"/>
              <a:gd name="T6" fmla="*/ 0 w 1588"/>
              <a:gd name="T7" fmla="*/ 0 h 11"/>
              <a:gd name="T8" fmla="*/ 0 w 1588"/>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8" h="11">
                <a:moveTo>
                  <a:pt x="0" y="0"/>
                </a:moveTo>
                <a:lnTo>
                  <a:pt x="0" y="0"/>
                </a:lnTo>
                <a:lnTo>
                  <a:pt x="0"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170" name="Freeform 18"/>
          <p:cNvSpPr>
            <a:spLocks/>
          </p:cNvSpPr>
          <p:nvPr/>
        </p:nvSpPr>
        <p:spPr bwMode="auto">
          <a:xfrm>
            <a:off x="384175" y="4454525"/>
            <a:ext cx="261938" cy="352425"/>
          </a:xfrm>
          <a:custGeom>
            <a:avLst/>
            <a:gdLst>
              <a:gd name="T0" fmla="*/ 2147483646 w 155"/>
              <a:gd name="T1" fmla="*/ 2147483646 h 218"/>
              <a:gd name="T2" fmla="*/ 2147483646 w 155"/>
              <a:gd name="T3" fmla="*/ 2147483646 h 218"/>
              <a:gd name="T4" fmla="*/ 2147483646 w 155"/>
              <a:gd name="T5" fmla="*/ 2147483646 h 218"/>
              <a:gd name="T6" fmla="*/ 2147483646 w 155"/>
              <a:gd name="T7" fmla="*/ 2147483646 h 218"/>
              <a:gd name="T8" fmla="*/ 2147483646 w 155"/>
              <a:gd name="T9" fmla="*/ 2147483646 h 218"/>
              <a:gd name="T10" fmla="*/ 2147483646 w 155"/>
              <a:gd name="T11" fmla="*/ 2147483646 h 218"/>
              <a:gd name="T12" fmla="*/ 2147483646 w 155"/>
              <a:gd name="T13" fmla="*/ 2147483646 h 218"/>
              <a:gd name="T14" fmla="*/ 2147483646 w 155"/>
              <a:gd name="T15" fmla="*/ 2147483646 h 218"/>
              <a:gd name="T16" fmla="*/ 2147483646 w 155"/>
              <a:gd name="T17" fmla="*/ 2147483646 h 218"/>
              <a:gd name="T18" fmla="*/ 2147483646 w 155"/>
              <a:gd name="T19" fmla="*/ 2147483646 h 218"/>
              <a:gd name="T20" fmla="*/ 2147483646 w 155"/>
              <a:gd name="T21" fmla="*/ 2147483646 h 218"/>
              <a:gd name="T22" fmla="*/ 2147483646 w 155"/>
              <a:gd name="T23" fmla="*/ 2147483646 h 218"/>
              <a:gd name="T24" fmla="*/ 2147483646 w 155"/>
              <a:gd name="T25" fmla="*/ 2147483646 h 218"/>
              <a:gd name="T26" fmla="*/ 2147483646 w 155"/>
              <a:gd name="T27" fmla="*/ 2147483646 h 218"/>
              <a:gd name="T28" fmla="*/ 2147483646 w 155"/>
              <a:gd name="T29" fmla="*/ 2147483646 h 218"/>
              <a:gd name="T30" fmla="*/ 2147483646 w 155"/>
              <a:gd name="T31" fmla="*/ 2147483646 h 218"/>
              <a:gd name="T32" fmla="*/ 2147483646 w 155"/>
              <a:gd name="T33" fmla="*/ 2147483646 h 218"/>
              <a:gd name="T34" fmla="*/ 2147483646 w 155"/>
              <a:gd name="T35" fmla="*/ 2147483646 h 218"/>
              <a:gd name="T36" fmla="*/ 2147483646 w 155"/>
              <a:gd name="T37" fmla="*/ 2147483646 h 218"/>
              <a:gd name="T38" fmla="*/ 2147483646 w 155"/>
              <a:gd name="T39" fmla="*/ 2147483646 h 218"/>
              <a:gd name="T40" fmla="*/ 2147483646 w 155"/>
              <a:gd name="T41" fmla="*/ 2147483646 h 218"/>
              <a:gd name="T42" fmla="*/ 2147483646 w 155"/>
              <a:gd name="T43" fmla="*/ 2147483646 h 218"/>
              <a:gd name="T44" fmla="*/ 2147483646 w 155"/>
              <a:gd name="T45" fmla="*/ 2147483646 h 218"/>
              <a:gd name="T46" fmla="*/ 2147483646 w 155"/>
              <a:gd name="T47" fmla="*/ 2147483646 h 218"/>
              <a:gd name="T48" fmla="*/ 2147483646 w 155"/>
              <a:gd name="T49" fmla="*/ 2147483646 h 218"/>
              <a:gd name="T50" fmla="*/ 2147483646 w 155"/>
              <a:gd name="T51" fmla="*/ 2147483646 h 218"/>
              <a:gd name="T52" fmla="*/ 2147483646 w 155"/>
              <a:gd name="T53" fmla="*/ 2147483646 h 218"/>
              <a:gd name="T54" fmla="*/ 2147483646 w 155"/>
              <a:gd name="T55" fmla="*/ 2147483646 h 218"/>
              <a:gd name="T56" fmla="*/ 2147483646 w 155"/>
              <a:gd name="T57" fmla="*/ 2147483646 h 218"/>
              <a:gd name="T58" fmla="*/ 2147483646 w 155"/>
              <a:gd name="T59" fmla="*/ 2147483646 h 218"/>
              <a:gd name="T60" fmla="*/ 2147483646 w 155"/>
              <a:gd name="T61" fmla="*/ 2147483646 h 218"/>
              <a:gd name="T62" fmla="*/ 2147483646 w 155"/>
              <a:gd name="T63" fmla="*/ 2147483646 h 218"/>
              <a:gd name="T64" fmla="*/ 2147483646 w 155"/>
              <a:gd name="T65" fmla="*/ 2147483646 h 218"/>
              <a:gd name="T66" fmla="*/ 2147483646 w 155"/>
              <a:gd name="T67" fmla="*/ 2147483646 h 218"/>
              <a:gd name="T68" fmla="*/ 2147483646 w 155"/>
              <a:gd name="T69" fmla="*/ 2147483646 h 218"/>
              <a:gd name="T70" fmla="*/ 2147483646 w 155"/>
              <a:gd name="T71" fmla="*/ 2147483646 h 218"/>
              <a:gd name="T72" fmla="*/ 2147483646 w 155"/>
              <a:gd name="T73" fmla="*/ 2147483646 h 218"/>
              <a:gd name="T74" fmla="*/ 2147483646 w 155"/>
              <a:gd name="T75" fmla="*/ 2147483646 h 218"/>
              <a:gd name="T76" fmla="*/ 2147483646 w 155"/>
              <a:gd name="T77" fmla="*/ 2147483646 h 218"/>
              <a:gd name="T78" fmla="*/ 2147483646 w 155"/>
              <a:gd name="T79" fmla="*/ 0 h 218"/>
              <a:gd name="T80" fmla="*/ 2147483646 w 155"/>
              <a:gd name="T81" fmla="*/ 0 h 218"/>
              <a:gd name="T82" fmla="*/ 2147483646 w 155"/>
              <a:gd name="T83" fmla="*/ 2147483646 h 218"/>
              <a:gd name="T84" fmla="*/ 2147483646 w 155"/>
              <a:gd name="T85" fmla="*/ 2147483646 h 218"/>
              <a:gd name="T86" fmla="*/ 2147483646 w 155"/>
              <a:gd name="T87" fmla="*/ 2147483646 h 218"/>
              <a:gd name="T88" fmla="*/ 0 w 155"/>
              <a:gd name="T89" fmla="*/ 2147483646 h 218"/>
              <a:gd name="T90" fmla="*/ 0 w 155"/>
              <a:gd name="T91" fmla="*/ 2147483646 h 218"/>
              <a:gd name="T92" fmla="*/ 2147483646 w 155"/>
              <a:gd name="T93" fmla="*/ 2147483646 h 218"/>
              <a:gd name="T94" fmla="*/ 2147483646 w 155"/>
              <a:gd name="T95" fmla="*/ 2147483646 h 218"/>
              <a:gd name="T96" fmla="*/ 2147483646 w 155"/>
              <a:gd name="T97" fmla="*/ 2147483646 h 218"/>
              <a:gd name="T98" fmla="*/ 2147483646 w 155"/>
              <a:gd name="T99" fmla="*/ 2147483646 h 218"/>
              <a:gd name="T100" fmla="*/ 2147483646 w 155"/>
              <a:gd name="T101" fmla="*/ 2147483646 h 218"/>
              <a:gd name="T102" fmla="*/ 2147483646 w 155"/>
              <a:gd name="T103" fmla="*/ 2147483646 h 218"/>
              <a:gd name="T104" fmla="*/ 2147483646 w 155"/>
              <a:gd name="T105" fmla="*/ 2147483646 h 218"/>
              <a:gd name="T106" fmla="*/ 2147483646 w 155"/>
              <a:gd name="T107" fmla="*/ 2147483646 h 218"/>
              <a:gd name="T108" fmla="*/ 2147483646 w 155"/>
              <a:gd name="T109" fmla="*/ 2147483646 h 218"/>
              <a:gd name="T110" fmla="*/ 2147483646 w 155"/>
              <a:gd name="T111" fmla="*/ 2147483646 h 218"/>
              <a:gd name="T112" fmla="*/ 2147483646 w 155"/>
              <a:gd name="T113" fmla="*/ 2147483646 h 218"/>
              <a:gd name="T114" fmla="*/ 2147483646 w 155"/>
              <a:gd name="T115" fmla="*/ 2147483646 h 218"/>
              <a:gd name="T116" fmla="*/ 2147483646 w 155"/>
              <a:gd name="T117" fmla="*/ 2147483646 h 218"/>
              <a:gd name="T118" fmla="*/ 2147483646 w 155"/>
              <a:gd name="T119" fmla="*/ 2147483646 h 218"/>
              <a:gd name="T120" fmla="*/ 2147483646 w 155"/>
              <a:gd name="T121" fmla="*/ 2147483646 h 218"/>
              <a:gd name="T122" fmla="*/ 2147483646 w 155"/>
              <a:gd name="T123" fmla="*/ 2147483646 h 2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5" h="218">
                <a:moveTo>
                  <a:pt x="124" y="183"/>
                </a:moveTo>
                <a:lnTo>
                  <a:pt x="124" y="183"/>
                </a:lnTo>
                <a:lnTo>
                  <a:pt x="113" y="183"/>
                </a:lnTo>
                <a:lnTo>
                  <a:pt x="113" y="172"/>
                </a:lnTo>
                <a:lnTo>
                  <a:pt x="113" y="160"/>
                </a:lnTo>
                <a:lnTo>
                  <a:pt x="113" y="149"/>
                </a:lnTo>
                <a:lnTo>
                  <a:pt x="103" y="138"/>
                </a:lnTo>
                <a:lnTo>
                  <a:pt x="93" y="138"/>
                </a:lnTo>
                <a:lnTo>
                  <a:pt x="82" y="126"/>
                </a:lnTo>
                <a:lnTo>
                  <a:pt x="82" y="115"/>
                </a:lnTo>
                <a:lnTo>
                  <a:pt x="72" y="115"/>
                </a:lnTo>
                <a:lnTo>
                  <a:pt x="72" y="103"/>
                </a:lnTo>
                <a:lnTo>
                  <a:pt x="72" y="92"/>
                </a:lnTo>
                <a:lnTo>
                  <a:pt x="72" y="80"/>
                </a:lnTo>
                <a:lnTo>
                  <a:pt x="62" y="69"/>
                </a:lnTo>
                <a:lnTo>
                  <a:pt x="51" y="69"/>
                </a:lnTo>
                <a:lnTo>
                  <a:pt x="51" y="80"/>
                </a:lnTo>
                <a:lnTo>
                  <a:pt x="51" y="92"/>
                </a:lnTo>
                <a:lnTo>
                  <a:pt x="41" y="103"/>
                </a:lnTo>
                <a:lnTo>
                  <a:pt x="31" y="103"/>
                </a:lnTo>
                <a:lnTo>
                  <a:pt x="31" y="92"/>
                </a:lnTo>
                <a:lnTo>
                  <a:pt x="20" y="92"/>
                </a:lnTo>
                <a:lnTo>
                  <a:pt x="20" y="80"/>
                </a:lnTo>
                <a:lnTo>
                  <a:pt x="20" y="69"/>
                </a:lnTo>
                <a:lnTo>
                  <a:pt x="10" y="57"/>
                </a:lnTo>
                <a:lnTo>
                  <a:pt x="10" y="46"/>
                </a:lnTo>
                <a:lnTo>
                  <a:pt x="20" y="46"/>
                </a:lnTo>
                <a:lnTo>
                  <a:pt x="20" y="34"/>
                </a:lnTo>
                <a:lnTo>
                  <a:pt x="31" y="34"/>
                </a:lnTo>
                <a:lnTo>
                  <a:pt x="41" y="34"/>
                </a:lnTo>
                <a:lnTo>
                  <a:pt x="51" y="46"/>
                </a:lnTo>
                <a:lnTo>
                  <a:pt x="62" y="46"/>
                </a:lnTo>
                <a:lnTo>
                  <a:pt x="72" y="34"/>
                </a:lnTo>
                <a:lnTo>
                  <a:pt x="103" y="69"/>
                </a:lnTo>
                <a:lnTo>
                  <a:pt x="103" y="57"/>
                </a:lnTo>
                <a:lnTo>
                  <a:pt x="103" y="46"/>
                </a:lnTo>
                <a:lnTo>
                  <a:pt x="93" y="46"/>
                </a:lnTo>
                <a:lnTo>
                  <a:pt x="93" y="34"/>
                </a:lnTo>
                <a:lnTo>
                  <a:pt x="93" y="23"/>
                </a:lnTo>
                <a:lnTo>
                  <a:pt x="82" y="23"/>
                </a:lnTo>
                <a:lnTo>
                  <a:pt x="82" y="11"/>
                </a:lnTo>
                <a:lnTo>
                  <a:pt x="72" y="11"/>
                </a:lnTo>
                <a:lnTo>
                  <a:pt x="72" y="0"/>
                </a:lnTo>
                <a:lnTo>
                  <a:pt x="62" y="0"/>
                </a:lnTo>
                <a:lnTo>
                  <a:pt x="51" y="0"/>
                </a:lnTo>
                <a:lnTo>
                  <a:pt x="51" y="11"/>
                </a:lnTo>
                <a:lnTo>
                  <a:pt x="41" y="11"/>
                </a:lnTo>
                <a:lnTo>
                  <a:pt x="31" y="23"/>
                </a:lnTo>
                <a:lnTo>
                  <a:pt x="20" y="23"/>
                </a:lnTo>
                <a:lnTo>
                  <a:pt x="10" y="23"/>
                </a:lnTo>
                <a:lnTo>
                  <a:pt x="0" y="23"/>
                </a:lnTo>
                <a:lnTo>
                  <a:pt x="0" y="34"/>
                </a:lnTo>
                <a:lnTo>
                  <a:pt x="0" y="57"/>
                </a:lnTo>
                <a:lnTo>
                  <a:pt x="10" y="80"/>
                </a:lnTo>
                <a:lnTo>
                  <a:pt x="20" y="103"/>
                </a:lnTo>
                <a:lnTo>
                  <a:pt x="31" y="115"/>
                </a:lnTo>
                <a:lnTo>
                  <a:pt x="51" y="126"/>
                </a:lnTo>
                <a:lnTo>
                  <a:pt x="62" y="149"/>
                </a:lnTo>
                <a:lnTo>
                  <a:pt x="72" y="160"/>
                </a:lnTo>
                <a:lnTo>
                  <a:pt x="93" y="172"/>
                </a:lnTo>
                <a:lnTo>
                  <a:pt x="103" y="195"/>
                </a:lnTo>
                <a:lnTo>
                  <a:pt x="103" y="218"/>
                </a:lnTo>
                <a:lnTo>
                  <a:pt x="113" y="218"/>
                </a:lnTo>
                <a:lnTo>
                  <a:pt x="124" y="218"/>
                </a:lnTo>
                <a:lnTo>
                  <a:pt x="124" y="206"/>
                </a:lnTo>
                <a:lnTo>
                  <a:pt x="134" y="206"/>
                </a:lnTo>
                <a:lnTo>
                  <a:pt x="145" y="195"/>
                </a:lnTo>
                <a:lnTo>
                  <a:pt x="155" y="195"/>
                </a:lnTo>
                <a:lnTo>
                  <a:pt x="155" y="183"/>
                </a:lnTo>
                <a:lnTo>
                  <a:pt x="155" y="172"/>
                </a:lnTo>
                <a:lnTo>
                  <a:pt x="145" y="172"/>
                </a:lnTo>
                <a:lnTo>
                  <a:pt x="145" y="160"/>
                </a:lnTo>
                <a:lnTo>
                  <a:pt x="124"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171" name="Freeform 19"/>
          <p:cNvSpPr>
            <a:spLocks/>
          </p:cNvSpPr>
          <p:nvPr/>
        </p:nvSpPr>
        <p:spPr bwMode="auto">
          <a:xfrm>
            <a:off x="752475" y="5067300"/>
            <a:ext cx="209550" cy="168275"/>
          </a:xfrm>
          <a:custGeom>
            <a:avLst/>
            <a:gdLst>
              <a:gd name="T0" fmla="*/ 2147483646 w 124"/>
              <a:gd name="T1" fmla="*/ 0 h 103"/>
              <a:gd name="T2" fmla="*/ 0 w 124"/>
              <a:gd name="T3" fmla="*/ 2147483646 h 103"/>
              <a:gd name="T4" fmla="*/ 2147483646 w 124"/>
              <a:gd name="T5" fmla="*/ 2147483646 h 103"/>
              <a:gd name="T6" fmla="*/ 2147483646 w 124"/>
              <a:gd name="T7" fmla="*/ 2147483646 h 103"/>
              <a:gd name="T8" fmla="*/ 2147483646 w 124"/>
              <a:gd name="T9" fmla="*/ 2147483646 h 103"/>
              <a:gd name="T10" fmla="*/ 2147483646 w 124"/>
              <a:gd name="T11" fmla="*/ 2147483646 h 103"/>
              <a:gd name="T12" fmla="*/ 2147483646 w 124"/>
              <a:gd name="T13" fmla="*/ 2147483646 h 103"/>
              <a:gd name="T14" fmla="*/ 2147483646 w 124"/>
              <a:gd name="T15" fmla="*/ 2147483646 h 103"/>
              <a:gd name="T16" fmla="*/ 2147483646 w 124"/>
              <a:gd name="T17" fmla="*/ 2147483646 h 103"/>
              <a:gd name="T18" fmla="*/ 2147483646 w 124"/>
              <a:gd name="T19" fmla="*/ 2147483646 h 103"/>
              <a:gd name="T20" fmla="*/ 2147483646 w 124"/>
              <a:gd name="T21" fmla="*/ 2147483646 h 103"/>
              <a:gd name="T22" fmla="*/ 2147483646 w 124"/>
              <a:gd name="T23" fmla="*/ 2147483646 h 103"/>
              <a:gd name="T24" fmla="*/ 2147483646 w 124"/>
              <a:gd name="T25" fmla="*/ 2147483646 h 103"/>
              <a:gd name="T26" fmla="*/ 2147483646 w 124"/>
              <a:gd name="T27" fmla="*/ 2147483646 h 103"/>
              <a:gd name="T28" fmla="*/ 2147483646 w 124"/>
              <a:gd name="T29" fmla="*/ 2147483646 h 103"/>
              <a:gd name="T30" fmla="*/ 2147483646 w 124"/>
              <a:gd name="T31" fmla="*/ 2147483646 h 103"/>
              <a:gd name="T32" fmla="*/ 2147483646 w 124"/>
              <a:gd name="T33" fmla="*/ 2147483646 h 103"/>
              <a:gd name="T34" fmla="*/ 2147483646 w 124"/>
              <a:gd name="T35" fmla="*/ 2147483646 h 103"/>
              <a:gd name="T36" fmla="*/ 2147483646 w 124"/>
              <a:gd name="T37" fmla="*/ 2147483646 h 103"/>
              <a:gd name="T38" fmla="*/ 2147483646 w 124"/>
              <a:gd name="T39" fmla="*/ 2147483646 h 103"/>
              <a:gd name="T40" fmla="*/ 2147483646 w 124"/>
              <a:gd name="T41" fmla="*/ 2147483646 h 103"/>
              <a:gd name="T42" fmla="*/ 2147483646 w 124"/>
              <a:gd name="T43" fmla="*/ 0 h 103"/>
              <a:gd name="T44" fmla="*/ 2147483646 w 124"/>
              <a:gd name="T45" fmla="*/ 0 h 1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4" h="103">
                <a:moveTo>
                  <a:pt x="10" y="0"/>
                </a:moveTo>
                <a:lnTo>
                  <a:pt x="0" y="34"/>
                </a:lnTo>
                <a:lnTo>
                  <a:pt x="10" y="45"/>
                </a:lnTo>
                <a:lnTo>
                  <a:pt x="21" y="57"/>
                </a:lnTo>
                <a:lnTo>
                  <a:pt x="31" y="57"/>
                </a:lnTo>
                <a:lnTo>
                  <a:pt x="41" y="68"/>
                </a:lnTo>
                <a:lnTo>
                  <a:pt x="52" y="80"/>
                </a:lnTo>
                <a:lnTo>
                  <a:pt x="73" y="91"/>
                </a:lnTo>
                <a:lnTo>
                  <a:pt x="83" y="91"/>
                </a:lnTo>
                <a:lnTo>
                  <a:pt x="93" y="103"/>
                </a:lnTo>
                <a:lnTo>
                  <a:pt x="104" y="103"/>
                </a:lnTo>
                <a:lnTo>
                  <a:pt x="124" y="103"/>
                </a:lnTo>
                <a:lnTo>
                  <a:pt x="114" y="80"/>
                </a:lnTo>
                <a:lnTo>
                  <a:pt x="114" y="68"/>
                </a:lnTo>
                <a:lnTo>
                  <a:pt x="104" y="57"/>
                </a:lnTo>
                <a:lnTo>
                  <a:pt x="93" y="45"/>
                </a:lnTo>
                <a:lnTo>
                  <a:pt x="73" y="45"/>
                </a:lnTo>
                <a:lnTo>
                  <a:pt x="62" y="45"/>
                </a:lnTo>
                <a:lnTo>
                  <a:pt x="41" y="34"/>
                </a:lnTo>
                <a:lnTo>
                  <a:pt x="31" y="34"/>
                </a:lnTo>
                <a:lnTo>
                  <a:pt x="10" y="22"/>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172" name="Freeform 20"/>
          <p:cNvSpPr>
            <a:spLocks/>
          </p:cNvSpPr>
          <p:nvPr/>
        </p:nvSpPr>
        <p:spPr bwMode="auto">
          <a:xfrm>
            <a:off x="996950" y="5140325"/>
            <a:ext cx="228600" cy="223838"/>
          </a:xfrm>
          <a:custGeom>
            <a:avLst/>
            <a:gdLst>
              <a:gd name="T0" fmla="*/ 2147483646 w 135"/>
              <a:gd name="T1" fmla="*/ 2147483646 h 138"/>
              <a:gd name="T2" fmla="*/ 2147483646 w 135"/>
              <a:gd name="T3" fmla="*/ 2147483646 h 138"/>
              <a:gd name="T4" fmla="*/ 2147483646 w 135"/>
              <a:gd name="T5" fmla="*/ 2147483646 h 138"/>
              <a:gd name="T6" fmla="*/ 2147483646 w 135"/>
              <a:gd name="T7" fmla="*/ 2147483646 h 138"/>
              <a:gd name="T8" fmla="*/ 2147483646 w 135"/>
              <a:gd name="T9" fmla="*/ 2147483646 h 138"/>
              <a:gd name="T10" fmla="*/ 2147483646 w 135"/>
              <a:gd name="T11" fmla="*/ 2147483646 h 138"/>
              <a:gd name="T12" fmla="*/ 2147483646 w 135"/>
              <a:gd name="T13" fmla="*/ 2147483646 h 138"/>
              <a:gd name="T14" fmla="*/ 2147483646 w 135"/>
              <a:gd name="T15" fmla="*/ 0 h 138"/>
              <a:gd name="T16" fmla="*/ 2147483646 w 135"/>
              <a:gd name="T17" fmla="*/ 0 h 138"/>
              <a:gd name="T18" fmla="*/ 2147483646 w 135"/>
              <a:gd name="T19" fmla="*/ 0 h 138"/>
              <a:gd name="T20" fmla="*/ 2147483646 w 135"/>
              <a:gd name="T21" fmla="*/ 2147483646 h 138"/>
              <a:gd name="T22" fmla="*/ 0 w 135"/>
              <a:gd name="T23" fmla="*/ 2147483646 h 138"/>
              <a:gd name="T24" fmla="*/ 2147483646 w 135"/>
              <a:gd name="T25" fmla="*/ 2147483646 h 138"/>
              <a:gd name="T26" fmla="*/ 2147483646 w 135"/>
              <a:gd name="T27" fmla="*/ 2147483646 h 138"/>
              <a:gd name="T28" fmla="*/ 2147483646 w 135"/>
              <a:gd name="T29" fmla="*/ 2147483646 h 138"/>
              <a:gd name="T30" fmla="*/ 2147483646 w 135"/>
              <a:gd name="T31" fmla="*/ 2147483646 h 138"/>
              <a:gd name="T32" fmla="*/ 2147483646 w 135"/>
              <a:gd name="T33" fmla="*/ 2147483646 h 138"/>
              <a:gd name="T34" fmla="*/ 2147483646 w 135"/>
              <a:gd name="T35" fmla="*/ 2147483646 h 138"/>
              <a:gd name="T36" fmla="*/ 2147483646 w 135"/>
              <a:gd name="T37" fmla="*/ 2147483646 h 138"/>
              <a:gd name="T38" fmla="*/ 2147483646 w 135"/>
              <a:gd name="T39" fmla="*/ 2147483646 h 138"/>
              <a:gd name="T40" fmla="*/ 2147483646 w 135"/>
              <a:gd name="T41" fmla="*/ 2147483646 h 138"/>
              <a:gd name="T42" fmla="*/ 2147483646 w 135"/>
              <a:gd name="T43" fmla="*/ 2147483646 h 138"/>
              <a:gd name="T44" fmla="*/ 2147483646 w 135"/>
              <a:gd name="T45" fmla="*/ 2147483646 h 138"/>
              <a:gd name="T46" fmla="*/ 2147483646 w 135"/>
              <a:gd name="T47" fmla="*/ 2147483646 h 138"/>
              <a:gd name="T48" fmla="*/ 2147483646 w 135"/>
              <a:gd name="T49" fmla="*/ 2147483646 h 138"/>
              <a:gd name="T50" fmla="*/ 2147483646 w 135"/>
              <a:gd name="T51" fmla="*/ 2147483646 h 138"/>
              <a:gd name="T52" fmla="*/ 2147483646 w 135"/>
              <a:gd name="T53" fmla="*/ 2147483646 h 138"/>
              <a:gd name="T54" fmla="*/ 2147483646 w 135"/>
              <a:gd name="T55" fmla="*/ 2147483646 h 138"/>
              <a:gd name="T56" fmla="*/ 2147483646 w 135"/>
              <a:gd name="T57" fmla="*/ 2147483646 h 138"/>
              <a:gd name="T58" fmla="*/ 2147483646 w 135"/>
              <a:gd name="T59" fmla="*/ 2147483646 h 138"/>
              <a:gd name="T60" fmla="*/ 2147483646 w 135"/>
              <a:gd name="T61" fmla="*/ 2147483646 h 138"/>
              <a:gd name="T62" fmla="*/ 2147483646 w 135"/>
              <a:gd name="T63" fmla="*/ 2147483646 h 138"/>
              <a:gd name="T64" fmla="*/ 2147483646 w 135"/>
              <a:gd name="T65" fmla="*/ 2147483646 h 138"/>
              <a:gd name="T66" fmla="*/ 2147483646 w 135"/>
              <a:gd name="T67" fmla="*/ 2147483646 h 138"/>
              <a:gd name="T68" fmla="*/ 2147483646 w 135"/>
              <a:gd name="T69" fmla="*/ 2147483646 h 138"/>
              <a:gd name="T70" fmla="*/ 2147483646 w 135"/>
              <a:gd name="T71" fmla="*/ 2147483646 h 138"/>
              <a:gd name="T72" fmla="*/ 2147483646 w 135"/>
              <a:gd name="T73" fmla="*/ 2147483646 h 138"/>
              <a:gd name="T74" fmla="*/ 2147483646 w 135"/>
              <a:gd name="T75" fmla="*/ 2147483646 h 138"/>
              <a:gd name="T76" fmla="*/ 2147483646 w 135"/>
              <a:gd name="T77" fmla="*/ 2147483646 h 138"/>
              <a:gd name="T78" fmla="*/ 2147483646 w 135"/>
              <a:gd name="T79" fmla="*/ 2147483646 h 138"/>
              <a:gd name="T80" fmla="*/ 2147483646 w 135"/>
              <a:gd name="T81" fmla="*/ 2147483646 h 138"/>
              <a:gd name="T82" fmla="*/ 2147483646 w 135"/>
              <a:gd name="T83" fmla="*/ 2147483646 h 138"/>
              <a:gd name="T84" fmla="*/ 2147483646 w 135"/>
              <a:gd name="T85" fmla="*/ 2147483646 h 138"/>
              <a:gd name="T86" fmla="*/ 2147483646 w 135"/>
              <a:gd name="T87" fmla="*/ 2147483646 h 138"/>
              <a:gd name="T88" fmla="*/ 2147483646 w 135"/>
              <a:gd name="T89" fmla="*/ 2147483646 h 1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5" h="138">
                <a:moveTo>
                  <a:pt x="135" y="35"/>
                </a:moveTo>
                <a:lnTo>
                  <a:pt x="93" y="46"/>
                </a:lnTo>
                <a:lnTo>
                  <a:pt x="83" y="35"/>
                </a:lnTo>
                <a:lnTo>
                  <a:pt x="73" y="35"/>
                </a:lnTo>
                <a:lnTo>
                  <a:pt x="62" y="23"/>
                </a:lnTo>
                <a:lnTo>
                  <a:pt x="52" y="12"/>
                </a:lnTo>
                <a:lnTo>
                  <a:pt x="41" y="12"/>
                </a:lnTo>
                <a:lnTo>
                  <a:pt x="31" y="0"/>
                </a:lnTo>
                <a:lnTo>
                  <a:pt x="21" y="0"/>
                </a:lnTo>
                <a:lnTo>
                  <a:pt x="10" y="12"/>
                </a:lnTo>
                <a:lnTo>
                  <a:pt x="0" y="23"/>
                </a:lnTo>
                <a:lnTo>
                  <a:pt x="31" y="35"/>
                </a:lnTo>
                <a:lnTo>
                  <a:pt x="10" y="58"/>
                </a:lnTo>
                <a:lnTo>
                  <a:pt x="21" y="69"/>
                </a:lnTo>
                <a:lnTo>
                  <a:pt x="31" y="69"/>
                </a:lnTo>
                <a:lnTo>
                  <a:pt x="41" y="69"/>
                </a:lnTo>
                <a:lnTo>
                  <a:pt x="52" y="69"/>
                </a:lnTo>
                <a:lnTo>
                  <a:pt x="62" y="69"/>
                </a:lnTo>
                <a:lnTo>
                  <a:pt x="73" y="69"/>
                </a:lnTo>
                <a:lnTo>
                  <a:pt x="83" y="81"/>
                </a:lnTo>
                <a:lnTo>
                  <a:pt x="83" y="92"/>
                </a:lnTo>
                <a:lnTo>
                  <a:pt x="83" y="104"/>
                </a:lnTo>
                <a:lnTo>
                  <a:pt x="83" y="115"/>
                </a:lnTo>
                <a:lnTo>
                  <a:pt x="93" y="115"/>
                </a:lnTo>
                <a:lnTo>
                  <a:pt x="104" y="127"/>
                </a:lnTo>
                <a:lnTo>
                  <a:pt x="104" y="138"/>
                </a:lnTo>
                <a:lnTo>
                  <a:pt x="114" y="138"/>
                </a:lnTo>
                <a:lnTo>
                  <a:pt x="114" y="127"/>
                </a:lnTo>
                <a:lnTo>
                  <a:pt x="114" y="115"/>
                </a:lnTo>
                <a:lnTo>
                  <a:pt x="114" y="104"/>
                </a:lnTo>
                <a:lnTo>
                  <a:pt x="114" y="92"/>
                </a:lnTo>
                <a:lnTo>
                  <a:pt x="124" y="81"/>
                </a:lnTo>
                <a:lnTo>
                  <a:pt x="135" y="69"/>
                </a:lnTo>
                <a:lnTo>
                  <a:pt x="135" y="58"/>
                </a:lnTo>
                <a:lnTo>
                  <a:pt x="135" y="46"/>
                </a:lnTo>
                <a:lnTo>
                  <a:pt x="13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173" name="Freeform 21"/>
          <p:cNvSpPr>
            <a:spLocks/>
          </p:cNvSpPr>
          <p:nvPr/>
        </p:nvSpPr>
        <p:spPr bwMode="auto">
          <a:xfrm>
            <a:off x="646113" y="5160963"/>
            <a:ext cx="492125" cy="315912"/>
          </a:xfrm>
          <a:custGeom>
            <a:avLst/>
            <a:gdLst>
              <a:gd name="T0" fmla="*/ 2147483646 w 290"/>
              <a:gd name="T1" fmla="*/ 2147483646 h 195"/>
              <a:gd name="T2" fmla="*/ 2147483646 w 290"/>
              <a:gd name="T3" fmla="*/ 2147483646 h 195"/>
              <a:gd name="T4" fmla="*/ 2147483646 w 290"/>
              <a:gd name="T5" fmla="*/ 2147483646 h 195"/>
              <a:gd name="T6" fmla="*/ 2147483646 w 290"/>
              <a:gd name="T7" fmla="*/ 2147483646 h 195"/>
              <a:gd name="T8" fmla="*/ 2147483646 w 290"/>
              <a:gd name="T9" fmla="*/ 2147483646 h 195"/>
              <a:gd name="T10" fmla="*/ 2147483646 w 290"/>
              <a:gd name="T11" fmla="*/ 2147483646 h 195"/>
              <a:gd name="T12" fmla="*/ 2147483646 w 290"/>
              <a:gd name="T13" fmla="*/ 2147483646 h 195"/>
              <a:gd name="T14" fmla="*/ 2147483646 w 290"/>
              <a:gd name="T15" fmla="*/ 2147483646 h 195"/>
              <a:gd name="T16" fmla="*/ 2147483646 w 290"/>
              <a:gd name="T17" fmla="*/ 2147483646 h 195"/>
              <a:gd name="T18" fmla="*/ 2147483646 w 290"/>
              <a:gd name="T19" fmla="*/ 2147483646 h 195"/>
              <a:gd name="T20" fmla="*/ 2147483646 w 290"/>
              <a:gd name="T21" fmla="*/ 2147483646 h 195"/>
              <a:gd name="T22" fmla="*/ 2147483646 w 290"/>
              <a:gd name="T23" fmla="*/ 2147483646 h 195"/>
              <a:gd name="T24" fmla="*/ 2147483646 w 290"/>
              <a:gd name="T25" fmla="*/ 2147483646 h 195"/>
              <a:gd name="T26" fmla="*/ 2147483646 w 290"/>
              <a:gd name="T27" fmla="*/ 2147483646 h 195"/>
              <a:gd name="T28" fmla="*/ 2147483646 w 290"/>
              <a:gd name="T29" fmla="*/ 2147483646 h 195"/>
              <a:gd name="T30" fmla="*/ 2147483646 w 290"/>
              <a:gd name="T31" fmla="*/ 2147483646 h 195"/>
              <a:gd name="T32" fmla="*/ 2147483646 w 290"/>
              <a:gd name="T33" fmla="*/ 2147483646 h 195"/>
              <a:gd name="T34" fmla="*/ 2147483646 w 290"/>
              <a:gd name="T35" fmla="*/ 2147483646 h 195"/>
              <a:gd name="T36" fmla="*/ 2147483646 w 290"/>
              <a:gd name="T37" fmla="*/ 2147483646 h 195"/>
              <a:gd name="T38" fmla="*/ 2147483646 w 290"/>
              <a:gd name="T39" fmla="*/ 2147483646 h 195"/>
              <a:gd name="T40" fmla="*/ 0 w 290"/>
              <a:gd name="T41" fmla="*/ 2147483646 h 195"/>
              <a:gd name="T42" fmla="*/ 0 w 290"/>
              <a:gd name="T43" fmla="*/ 2147483646 h 195"/>
              <a:gd name="T44" fmla="*/ 2147483646 w 290"/>
              <a:gd name="T45" fmla="*/ 2147483646 h 195"/>
              <a:gd name="T46" fmla="*/ 2147483646 w 290"/>
              <a:gd name="T47" fmla="*/ 2147483646 h 195"/>
              <a:gd name="T48" fmla="*/ 2147483646 w 290"/>
              <a:gd name="T49" fmla="*/ 2147483646 h 195"/>
              <a:gd name="T50" fmla="*/ 2147483646 w 290"/>
              <a:gd name="T51" fmla="*/ 2147483646 h 195"/>
              <a:gd name="T52" fmla="*/ 2147483646 w 290"/>
              <a:gd name="T53" fmla="*/ 2147483646 h 195"/>
              <a:gd name="T54" fmla="*/ 2147483646 w 290"/>
              <a:gd name="T55" fmla="*/ 2147483646 h 195"/>
              <a:gd name="T56" fmla="*/ 2147483646 w 290"/>
              <a:gd name="T57" fmla="*/ 2147483646 h 195"/>
              <a:gd name="T58" fmla="*/ 2147483646 w 290"/>
              <a:gd name="T59" fmla="*/ 2147483646 h 195"/>
              <a:gd name="T60" fmla="*/ 2147483646 w 290"/>
              <a:gd name="T61" fmla="*/ 2147483646 h 195"/>
              <a:gd name="T62" fmla="*/ 2147483646 w 290"/>
              <a:gd name="T63" fmla="*/ 2147483646 h 195"/>
              <a:gd name="T64" fmla="*/ 2147483646 w 290"/>
              <a:gd name="T65" fmla="*/ 2147483646 h 195"/>
              <a:gd name="T66" fmla="*/ 2147483646 w 290"/>
              <a:gd name="T67" fmla="*/ 2147483646 h 195"/>
              <a:gd name="T68" fmla="*/ 2147483646 w 290"/>
              <a:gd name="T69" fmla="*/ 2147483646 h 195"/>
              <a:gd name="T70" fmla="*/ 2147483646 w 290"/>
              <a:gd name="T71" fmla="*/ 2147483646 h 195"/>
              <a:gd name="T72" fmla="*/ 2147483646 w 290"/>
              <a:gd name="T73" fmla="*/ 2147483646 h 195"/>
              <a:gd name="T74" fmla="*/ 2147483646 w 290"/>
              <a:gd name="T75" fmla="*/ 2147483646 h 1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90" h="195">
                <a:moveTo>
                  <a:pt x="290" y="195"/>
                </a:moveTo>
                <a:lnTo>
                  <a:pt x="290" y="184"/>
                </a:lnTo>
                <a:lnTo>
                  <a:pt x="290" y="172"/>
                </a:lnTo>
                <a:lnTo>
                  <a:pt x="290" y="161"/>
                </a:lnTo>
                <a:lnTo>
                  <a:pt x="290" y="149"/>
                </a:lnTo>
                <a:lnTo>
                  <a:pt x="280" y="149"/>
                </a:lnTo>
                <a:lnTo>
                  <a:pt x="280" y="138"/>
                </a:lnTo>
                <a:lnTo>
                  <a:pt x="269" y="126"/>
                </a:lnTo>
                <a:lnTo>
                  <a:pt x="259" y="115"/>
                </a:lnTo>
                <a:lnTo>
                  <a:pt x="238" y="103"/>
                </a:lnTo>
                <a:lnTo>
                  <a:pt x="207" y="92"/>
                </a:lnTo>
                <a:lnTo>
                  <a:pt x="186" y="92"/>
                </a:lnTo>
                <a:lnTo>
                  <a:pt x="166" y="80"/>
                </a:lnTo>
                <a:lnTo>
                  <a:pt x="145" y="69"/>
                </a:lnTo>
                <a:lnTo>
                  <a:pt x="114" y="57"/>
                </a:lnTo>
                <a:lnTo>
                  <a:pt x="93" y="46"/>
                </a:lnTo>
                <a:lnTo>
                  <a:pt x="72" y="23"/>
                </a:lnTo>
                <a:lnTo>
                  <a:pt x="52" y="11"/>
                </a:lnTo>
                <a:lnTo>
                  <a:pt x="31" y="0"/>
                </a:lnTo>
                <a:lnTo>
                  <a:pt x="21" y="11"/>
                </a:lnTo>
                <a:lnTo>
                  <a:pt x="31" y="11"/>
                </a:lnTo>
                <a:lnTo>
                  <a:pt x="31" y="23"/>
                </a:lnTo>
                <a:lnTo>
                  <a:pt x="41" y="23"/>
                </a:lnTo>
                <a:lnTo>
                  <a:pt x="52" y="34"/>
                </a:lnTo>
                <a:lnTo>
                  <a:pt x="62" y="46"/>
                </a:lnTo>
                <a:lnTo>
                  <a:pt x="72" y="57"/>
                </a:lnTo>
                <a:lnTo>
                  <a:pt x="83" y="57"/>
                </a:lnTo>
                <a:lnTo>
                  <a:pt x="62" y="80"/>
                </a:lnTo>
                <a:lnTo>
                  <a:pt x="52" y="57"/>
                </a:lnTo>
                <a:lnTo>
                  <a:pt x="41" y="57"/>
                </a:lnTo>
                <a:lnTo>
                  <a:pt x="31" y="57"/>
                </a:lnTo>
                <a:lnTo>
                  <a:pt x="21" y="57"/>
                </a:lnTo>
                <a:lnTo>
                  <a:pt x="21" y="46"/>
                </a:lnTo>
                <a:lnTo>
                  <a:pt x="10" y="46"/>
                </a:lnTo>
                <a:lnTo>
                  <a:pt x="0" y="46"/>
                </a:lnTo>
                <a:lnTo>
                  <a:pt x="21" y="69"/>
                </a:lnTo>
                <a:lnTo>
                  <a:pt x="31" y="69"/>
                </a:lnTo>
                <a:lnTo>
                  <a:pt x="31" y="80"/>
                </a:lnTo>
                <a:lnTo>
                  <a:pt x="41" y="80"/>
                </a:lnTo>
                <a:lnTo>
                  <a:pt x="41" y="92"/>
                </a:lnTo>
                <a:lnTo>
                  <a:pt x="52" y="103"/>
                </a:lnTo>
                <a:lnTo>
                  <a:pt x="62" y="103"/>
                </a:lnTo>
                <a:lnTo>
                  <a:pt x="72" y="103"/>
                </a:lnTo>
                <a:lnTo>
                  <a:pt x="83" y="103"/>
                </a:lnTo>
                <a:lnTo>
                  <a:pt x="93" y="115"/>
                </a:lnTo>
                <a:lnTo>
                  <a:pt x="103" y="126"/>
                </a:lnTo>
                <a:lnTo>
                  <a:pt x="124" y="149"/>
                </a:lnTo>
                <a:lnTo>
                  <a:pt x="135" y="161"/>
                </a:lnTo>
                <a:lnTo>
                  <a:pt x="155" y="172"/>
                </a:lnTo>
                <a:lnTo>
                  <a:pt x="176" y="172"/>
                </a:lnTo>
                <a:lnTo>
                  <a:pt x="186" y="184"/>
                </a:lnTo>
                <a:lnTo>
                  <a:pt x="207" y="184"/>
                </a:lnTo>
                <a:lnTo>
                  <a:pt x="228" y="195"/>
                </a:lnTo>
                <a:lnTo>
                  <a:pt x="248" y="195"/>
                </a:lnTo>
                <a:lnTo>
                  <a:pt x="269" y="195"/>
                </a:lnTo>
                <a:lnTo>
                  <a:pt x="290" y="1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174" name="AutoShape 22"/>
          <p:cNvSpPr>
            <a:spLocks noChangeArrowheads="1"/>
          </p:cNvSpPr>
          <p:nvPr/>
        </p:nvSpPr>
        <p:spPr bwMode="auto">
          <a:xfrm>
            <a:off x="0" y="76200"/>
            <a:ext cx="3683000" cy="1371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841" tIns="49422" rIns="98841" bIns="49422" anchor="ctr"/>
          <a:lstStyle>
            <a:lvl1pPr defTabSz="989013">
              <a:spcBef>
                <a:spcPct val="20000"/>
              </a:spcBef>
              <a:buChar char="•"/>
              <a:defRPr sz="3200">
                <a:solidFill>
                  <a:schemeClr val="tx1"/>
                </a:solidFill>
                <a:latin typeface="Times New Roman" panose="02020603050405020304" pitchFamily="18" charset="0"/>
              </a:defRPr>
            </a:lvl1pPr>
            <a:lvl2pPr marL="493713" indent="-287338" defTabSz="989013">
              <a:spcBef>
                <a:spcPct val="20000"/>
              </a:spcBef>
              <a:buChar char="–"/>
              <a:defRPr sz="2800">
                <a:solidFill>
                  <a:schemeClr val="tx1"/>
                </a:solidFill>
                <a:latin typeface="Times New Roman" panose="02020603050405020304" pitchFamily="18" charset="0"/>
              </a:defRPr>
            </a:lvl2pPr>
            <a:lvl3pPr marL="989013" indent="-230188" defTabSz="989013">
              <a:spcBef>
                <a:spcPct val="20000"/>
              </a:spcBef>
              <a:buChar char="•"/>
              <a:defRPr sz="2400">
                <a:solidFill>
                  <a:schemeClr val="tx1"/>
                </a:solidFill>
                <a:latin typeface="Times New Roman" panose="02020603050405020304" pitchFamily="18" charset="0"/>
              </a:defRPr>
            </a:lvl3pPr>
            <a:lvl4pPr marL="1482725" indent="-228600" defTabSz="989013">
              <a:spcBef>
                <a:spcPct val="20000"/>
              </a:spcBef>
              <a:buChar char="–"/>
              <a:defRPr sz="2000">
                <a:solidFill>
                  <a:schemeClr val="tx1"/>
                </a:solidFill>
                <a:latin typeface="Times New Roman" panose="02020603050405020304" pitchFamily="18" charset="0"/>
              </a:defRPr>
            </a:lvl4pPr>
            <a:lvl5pPr marL="1978025" indent="-234950" defTabSz="989013">
              <a:spcBef>
                <a:spcPct val="20000"/>
              </a:spcBef>
              <a:buChar char="»"/>
              <a:defRPr sz="2000">
                <a:solidFill>
                  <a:schemeClr val="tx1"/>
                </a:solidFill>
                <a:latin typeface="Times New Roman" panose="02020603050405020304" pitchFamily="18" charset="0"/>
              </a:defRPr>
            </a:lvl5pPr>
            <a:lvl6pPr marL="2435225" indent="-234950" defTabSz="9890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92425" indent="-234950" defTabSz="9890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349625" indent="-234950" defTabSz="9890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06825" indent="-234950" defTabSz="9890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600" b="0" dirty="0">
              <a:solidFill>
                <a:schemeClr val="accent2"/>
              </a:solidFill>
            </a:endParaRPr>
          </a:p>
        </p:txBody>
      </p:sp>
      <p:sp>
        <p:nvSpPr>
          <p:cNvPr id="177175" name="Text Box 23"/>
          <p:cNvSpPr txBox="1">
            <a:spLocks noChangeArrowheads="1"/>
          </p:cNvSpPr>
          <p:nvPr/>
        </p:nvSpPr>
        <p:spPr bwMode="auto">
          <a:xfrm>
            <a:off x="4046538" y="5249863"/>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77176" name="Freeform 24"/>
          <p:cNvSpPr>
            <a:spLocks/>
          </p:cNvSpPr>
          <p:nvPr/>
        </p:nvSpPr>
        <p:spPr bwMode="auto">
          <a:xfrm rot="567838" flipH="1">
            <a:off x="2057400" y="3429000"/>
            <a:ext cx="1295400" cy="2487613"/>
          </a:xfrm>
          <a:custGeom>
            <a:avLst/>
            <a:gdLst>
              <a:gd name="T0" fmla="*/ 2147483646 w 1455"/>
              <a:gd name="T1" fmla="*/ 2147483646 h 2079"/>
              <a:gd name="T2" fmla="*/ 2147483646 w 1455"/>
              <a:gd name="T3" fmla="*/ 2147483646 h 2079"/>
              <a:gd name="T4" fmla="*/ 2147483646 w 1455"/>
              <a:gd name="T5" fmla="*/ 2147483646 h 2079"/>
              <a:gd name="T6" fmla="*/ 2147483646 w 1455"/>
              <a:gd name="T7" fmla="*/ 2147483646 h 2079"/>
              <a:gd name="T8" fmla="*/ 2147483646 w 1455"/>
              <a:gd name="T9" fmla="*/ 2147483646 h 2079"/>
              <a:gd name="T10" fmla="*/ 2147483646 w 1455"/>
              <a:gd name="T11" fmla="*/ 2147483646 h 2079"/>
              <a:gd name="T12" fmla="*/ 2147483646 w 1455"/>
              <a:gd name="T13" fmla="*/ 2147483646 h 2079"/>
              <a:gd name="T14" fmla="*/ 2147483646 w 1455"/>
              <a:gd name="T15" fmla="*/ 2147483646 h 2079"/>
              <a:gd name="T16" fmla="*/ 2147483646 w 1455"/>
              <a:gd name="T17" fmla="*/ 2147483646 h 2079"/>
              <a:gd name="T18" fmla="*/ 2147483646 w 1455"/>
              <a:gd name="T19" fmla="*/ 2147483646 h 2079"/>
              <a:gd name="T20" fmla="*/ 2147483646 w 1455"/>
              <a:gd name="T21" fmla="*/ 2147483646 h 2079"/>
              <a:gd name="T22" fmla="*/ 2147483646 w 1455"/>
              <a:gd name="T23" fmla="*/ 2147483646 h 2079"/>
              <a:gd name="T24" fmla="*/ 2147483646 w 1455"/>
              <a:gd name="T25" fmla="*/ 2147483646 h 2079"/>
              <a:gd name="T26" fmla="*/ 2147483646 w 1455"/>
              <a:gd name="T27" fmla="*/ 2147483646 h 2079"/>
              <a:gd name="T28" fmla="*/ 2147483646 w 1455"/>
              <a:gd name="T29" fmla="*/ 2147483646 h 2079"/>
              <a:gd name="T30" fmla="*/ 2147483646 w 1455"/>
              <a:gd name="T31" fmla="*/ 2147483646 h 2079"/>
              <a:gd name="T32" fmla="*/ 2147483646 w 1455"/>
              <a:gd name="T33" fmla="*/ 2147483646 h 2079"/>
              <a:gd name="T34" fmla="*/ 2147483646 w 1455"/>
              <a:gd name="T35" fmla="*/ 2147483646 h 2079"/>
              <a:gd name="T36" fmla="*/ 2147483646 w 1455"/>
              <a:gd name="T37" fmla="*/ 2147483646 h 2079"/>
              <a:gd name="T38" fmla="*/ 2147483646 w 1455"/>
              <a:gd name="T39" fmla="*/ 2147483646 h 2079"/>
              <a:gd name="T40" fmla="*/ 2147483646 w 1455"/>
              <a:gd name="T41" fmla="*/ 2147483646 h 2079"/>
              <a:gd name="T42" fmla="*/ 2147483646 w 1455"/>
              <a:gd name="T43" fmla="*/ 2147483646 h 2079"/>
              <a:gd name="T44" fmla="*/ 2147483646 w 1455"/>
              <a:gd name="T45" fmla="*/ 2147483646 h 2079"/>
              <a:gd name="T46" fmla="*/ 2147483646 w 1455"/>
              <a:gd name="T47" fmla="*/ 2147483646 h 2079"/>
              <a:gd name="T48" fmla="*/ 2147483646 w 1455"/>
              <a:gd name="T49" fmla="*/ 2147483646 h 2079"/>
              <a:gd name="T50" fmla="*/ 2147483646 w 1455"/>
              <a:gd name="T51" fmla="*/ 2147483646 h 2079"/>
              <a:gd name="T52" fmla="*/ 2147483646 w 1455"/>
              <a:gd name="T53" fmla="*/ 2147483646 h 2079"/>
              <a:gd name="T54" fmla="*/ 2147483646 w 1455"/>
              <a:gd name="T55" fmla="*/ 2147483646 h 2079"/>
              <a:gd name="T56" fmla="*/ 2147483646 w 1455"/>
              <a:gd name="T57" fmla="*/ 2147483646 h 2079"/>
              <a:gd name="T58" fmla="*/ 2147483646 w 1455"/>
              <a:gd name="T59" fmla="*/ 2147483646 h 2079"/>
              <a:gd name="T60" fmla="*/ 2147483646 w 1455"/>
              <a:gd name="T61" fmla="*/ 2147483646 h 2079"/>
              <a:gd name="T62" fmla="*/ 2147483646 w 1455"/>
              <a:gd name="T63" fmla="*/ 2147483646 h 2079"/>
              <a:gd name="T64" fmla="*/ 2147483646 w 1455"/>
              <a:gd name="T65" fmla="*/ 2147483646 h 2079"/>
              <a:gd name="T66" fmla="*/ 2147483646 w 1455"/>
              <a:gd name="T67" fmla="*/ 2147483646 h 2079"/>
              <a:gd name="T68" fmla="*/ 2147483646 w 1455"/>
              <a:gd name="T69" fmla="*/ 2147483646 h 2079"/>
              <a:gd name="T70" fmla="*/ 2147483646 w 1455"/>
              <a:gd name="T71" fmla="*/ 2147483646 h 2079"/>
              <a:gd name="T72" fmla="*/ 2147483646 w 1455"/>
              <a:gd name="T73" fmla="*/ 2147483646 h 2079"/>
              <a:gd name="T74" fmla="*/ 2147483646 w 1455"/>
              <a:gd name="T75" fmla="*/ 2147483646 h 2079"/>
              <a:gd name="T76" fmla="*/ 0 w 1455"/>
              <a:gd name="T77" fmla="*/ 2147483646 h 2079"/>
              <a:gd name="T78" fmla="*/ 2147483646 w 1455"/>
              <a:gd name="T79" fmla="*/ 2147483646 h 2079"/>
              <a:gd name="T80" fmla="*/ 2147483646 w 1455"/>
              <a:gd name="T81" fmla="*/ 2147483646 h 2079"/>
              <a:gd name="T82" fmla="*/ 2147483646 w 1455"/>
              <a:gd name="T83" fmla="*/ 2147483646 h 2079"/>
              <a:gd name="T84" fmla="*/ 2147483646 w 1455"/>
              <a:gd name="T85" fmla="*/ 2147483646 h 2079"/>
              <a:gd name="T86" fmla="*/ 2147483646 w 1455"/>
              <a:gd name="T87" fmla="*/ 2147483646 h 2079"/>
              <a:gd name="T88" fmla="*/ 2147483646 w 1455"/>
              <a:gd name="T89" fmla="*/ 2147483646 h 2079"/>
              <a:gd name="T90" fmla="*/ 2147483646 w 1455"/>
              <a:gd name="T91" fmla="*/ 2147483646 h 2079"/>
              <a:gd name="T92" fmla="*/ 2147483646 w 1455"/>
              <a:gd name="T93" fmla="*/ 2147483646 h 2079"/>
              <a:gd name="T94" fmla="*/ 2147483646 w 1455"/>
              <a:gd name="T95" fmla="*/ 2147483646 h 2079"/>
              <a:gd name="T96" fmla="*/ 2147483646 w 1455"/>
              <a:gd name="T97" fmla="*/ 2147483646 h 2079"/>
              <a:gd name="T98" fmla="*/ 2147483646 w 1455"/>
              <a:gd name="T99" fmla="*/ 2147483646 h 2079"/>
              <a:gd name="T100" fmla="*/ 2147483646 w 1455"/>
              <a:gd name="T101" fmla="*/ 2147483646 h 2079"/>
              <a:gd name="T102" fmla="*/ 2147483646 w 1455"/>
              <a:gd name="T103" fmla="*/ 2147483646 h 2079"/>
              <a:gd name="T104" fmla="*/ 2147483646 w 1455"/>
              <a:gd name="T105" fmla="*/ 2147483646 h 2079"/>
              <a:gd name="T106" fmla="*/ 2147483646 w 1455"/>
              <a:gd name="T107" fmla="*/ 2147483646 h 2079"/>
              <a:gd name="T108" fmla="*/ 2147483646 w 1455"/>
              <a:gd name="T109" fmla="*/ 2147483646 h 2079"/>
              <a:gd name="T110" fmla="*/ 2147483646 w 1455"/>
              <a:gd name="T111" fmla="*/ 2147483646 h 2079"/>
              <a:gd name="T112" fmla="*/ 2147483646 w 1455"/>
              <a:gd name="T113" fmla="*/ 2147483646 h 2079"/>
              <a:gd name="T114" fmla="*/ 2147483646 w 1455"/>
              <a:gd name="T115" fmla="*/ 2147483646 h 2079"/>
              <a:gd name="T116" fmla="*/ 2147483646 w 1455"/>
              <a:gd name="T117" fmla="*/ 2147483646 h 2079"/>
              <a:gd name="T118" fmla="*/ 2147483646 w 1455"/>
              <a:gd name="T119" fmla="*/ 2147483646 h 2079"/>
              <a:gd name="T120" fmla="*/ 2147483646 w 1455"/>
              <a:gd name="T121" fmla="*/ 2147483646 h 2079"/>
              <a:gd name="T122" fmla="*/ 2147483646 w 1455"/>
              <a:gd name="T123" fmla="*/ 0 h 20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55" h="2079">
                <a:moveTo>
                  <a:pt x="923" y="0"/>
                </a:moveTo>
                <a:lnTo>
                  <a:pt x="951" y="0"/>
                </a:lnTo>
                <a:lnTo>
                  <a:pt x="972" y="7"/>
                </a:lnTo>
                <a:lnTo>
                  <a:pt x="994" y="14"/>
                </a:lnTo>
                <a:lnTo>
                  <a:pt x="1015" y="21"/>
                </a:lnTo>
                <a:lnTo>
                  <a:pt x="1029" y="29"/>
                </a:lnTo>
                <a:lnTo>
                  <a:pt x="1043" y="43"/>
                </a:lnTo>
                <a:lnTo>
                  <a:pt x="1050" y="50"/>
                </a:lnTo>
                <a:lnTo>
                  <a:pt x="1057" y="64"/>
                </a:lnTo>
                <a:lnTo>
                  <a:pt x="1057" y="78"/>
                </a:lnTo>
                <a:lnTo>
                  <a:pt x="1057" y="92"/>
                </a:lnTo>
                <a:lnTo>
                  <a:pt x="1057" y="100"/>
                </a:lnTo>
                <a:lnTo>
                  <a:pt x="1057" y="107"/>
                </a:lnTo>
                <a:lnTo>
                  <a:pt x="1065" y="114"/>
                </a:lnTo>
                <a:lnTo>
                  <a:pt x="1065" y="121"/>
                </a:lnTo>
                <a:lnTo>
                  <a:pt x="1065" y="128"/>
                </a:lnTo>
                <a:lnTo>
                  <a:pt x="1072" y="135"/>
                </a:lnTo>
                <a:lnTo>
                  <a:pt x="1072" y="142"/>
                </a:lnTo>
                <a:lnTo>
                  <a:pt x="1072" y="149"/>
                </a:lnTo>
                <a:lnTo>
                  <a:pt x="1072" y="163"/>
                </a:lnTo>
                <a:lnTo>
                  <a:pt x="1072" y="178"/>
                </a:lnTo>
                <a:lnTo>
                  <a:pt x="1072" y="185"/>
                </a:lnTo>
                <a:lnTo>
                  <a:pt x="1072" y="199"/>
                </a:lnTo>
                <a:lnTo>
                  <a:pt x="1072" y="206"/>
                </a:lnTo>
                <a:lnTo>
                  <a:pt x="1072" y="220"/>
                </a:lnTo>
                <a:lnTo>
                  <a:pt x="1072" y="227"/>
                </a:lnTo>
                <a:lnTo>
                  <a:pt x="1079" y="241"/>
                </a:lnTo>
                <a:lnTo>
                  <a:pt x="1079" y="248"/>
                </a:lnTo>
                <a:lnTo>
                  <a:pt x="1093" y="263"/>
                </a:lnTo>
                <a:lnTo>
                  <a:pt x="1093" y="270"/>
                </a:lnTo>
                <a:lnTo>
                  <a:pt x="1093" y="277"/>
                </a:lnTo>
                <a:lnTo>
                  <a:pt x="1086" y="284"/>
                </a:lnTo>
                <a:lnTo>
                  <a:pt x="1086" y="291"/>
                </a:lnTo>
                <a:lnTo>
                  <a:pt x="1079" y="291"/>
                </a:lnTo>
                <a:lnTo>
                  <a:pt x="1072" y="298"/>
                </a:lnTo>
                <a:lnTo>
                  <a:pt x="1072" y="305"/>
                </a:lnTo>
                <a:lnTo>
                  <a:pt x="1079" y="305"/>
                </a:lnTo>
                <a:lnTo>
                  <a:pt x="1079" y="312"/>
                </a:lnTo>
                <a:lnTo>
                  <a:pt x="1079" y="319"/>
                </a:lnTo>
                <a:lnTo>
                  <a:pt x="1079" y="327"/>
                </a:lnTo>
                <a:lnTo>
                  <a:pt x="1079" y="334"/>
                </a:lnTo>
                <a:lnTo>
                  <a:pt x="1079" y="341"/>
                </a:lnTo>
                <a:lnTo>
                  <a:pt x="1079" y="348"/>
                </a:lnTo>
                <a:lnTo>
                  <a:pt x="1079" y="355"/>
                </a:lnTo>
                <a:lnTo>
                  <a:pt x="1079" y="362"/>
                </a:lnTo>
                <a:lnTo>
                  <a:pt x="1072" y="362"/>
                </a:lnTo>
                <a:lnTo>
                  <a:pt x="1072" y="369"/>
                </a:lnTo>
                <a:lnTo>
                  <a:pt x="1072" y="376"/>
                </a:lnTo>
                <a:lnTo>
                  <a:pt x="1079" y="383"/>
                </a:lnTo>
                <a:lnTo>
                  <a:pt x="1079" y="390"/>
                </a:lnTo>
                <a:lnTo>
                  <a:pt x="1079" y="397"/>
                </a:lnTo>
                <a:lnTo>
                  <a:pt x="1079" y="405"/>
                </a:lnTo>
                <a:lnTo>
                  <a:pt x="1072" y="412"/>
                </a:lnTo>
                <a:lnTo>
                  <a:pt x="1065" y="419"/>
                </a:lnTo>
                <a:lnTo>
                  <a:pt x="1050" y="419"/>
                </a:lnTo>
                <a:lnTo>
                  <a:pt x="1043" y="419"/>
                </a:lnTo>
                <a:lnTo>
                  <a:pt x="1029" y="419"/>
                </a:lnTo>
                <a:lnTo>
                  <a:pt x="1022" y="426"/>
                </a:lnTo>
                <a:lnTo>
                  <a:pt x="1015" y="426"/>
                </a:lnTo>
                <a:lnTo>
                  <a:pt x="1008" y="426"/>
                </a:lnTo>
                <a:lnTo>
                  <a:pt x="1001" y="433"/>
                </a:lnTo>
                <a:lnTo>
                  <a:pt x="994" y="440"/>
                </a:lnTo>
                <a:lnTo>
                  <a:pt x="994" y="447"/>
                </a:lnTo>
                <a:lnTo>
                  <a:pt x="1001" y="447"/>
                </a:lnTo>
                <a:lnTo>
                  <a:pt x="1008" y="447"/>
                </a:lnTo>
                <a:lnTo>
                  <a:pt x="1008" y="454"/>
                </a:lnTo>
                <a:lnTo>
                  <a:pt x="1015" y="461"/>
                </a:lnTo>
                <a:lnTo>
                  <a:pt x="1015" y="468"/>
                </a:lnTo>
                <a:lnTo>
                  <a:pt x="1022" y="468"/>
                </a:lnTo>
                <a:lnTo>
                  <a:pt x="1022" y="475"/>
                </a:lnTo>
                <a:lnTo>
                  <a:pt x="1029" y="475"/>
                </a:lnTo>
                <a:lnTo>
                  <a:pt x="1029" y="483"/>
                </a:lnTo>
                <a:lnTo>
                  <a:pt x="1036" y="490"/>
                </a:lnTo>
                <a:lnTo>
                  <a:pt x="1050" y="490"/>
                </a:lnTo>
                <a:lnTo>
                  <a:pt x="1057" y="497"/>
                </a:lnTo>
                <a:lnTo>
                  <a:pt x="1079" y="504"/>
                </a:lnTo>
                <a:lnTo>
                  <a:pt x="1093" y="504"/>
                </a:lnTo>
                <a:lnTo>
                  <a:pt x="1114" y="511"/>
                </a:lnTo>
                <a:lnTo>
                  <a:pt x="1128" y="511"/>
                </a:lnTo>
                <a:lnTo>
                  <a:pt x="1150" y="518"/>
                </a:lnTo>
                <a:lnTo>
                  <a:pt x="1164" y="518"/>
                </a:lnTo>
                <a:lnTo>
                  <a:pt x="1178" y="518"/>
                </a:lnTo>
                <a:lnTo>
                  <a:pt x="1192" y="518"/>
                </a:lnTo>
                <a:lnTo>
                  <a:pt x="1192" y="511"/>
                </a:lnTo>
                <a:lnTo>
                  <a:pt x="1192" y="504"/>
                </a:lnTo>
                <a:lnTo>
                  <a:pt x="1192" y="497"/>
                </a:lnTo>
                <a:lnTo>
                  <a:pt x="1192" y="490"/>
                </a:lnTo>
                <a:lnTo>
                  <a:pt x="1199" y="483"/>
                </a:lnTo>
                <a:lnTo>
                  <a:pt x="1199" y="475"/>
                </a:lnTo>
                <a:lnTo>
                  <a:pt x="1199" y="468"/>
                </a:lnTo>
                <a:lnTo>
                  <a:pt x="1207" y="461"/>
                </a:lnTo>
                <a:lnTo>
                  <a:pt x="1207" y="454"/>
                </a:lnTo>
                <a:lnTo>
                  <a:pt x="1214" y="447"/>
                </a:lnTo>
                <a:lnTo>
                  <a:pt x="1221" y="440"/>
                </a:lnTo>
                <a:lnTo>
                  <a:pt x="1221" y="433"/>
                </a:lnTo>
                <a:lnTo>
                  <a:pt x="1228" y="426"/>
                </a:lnTo>
                <a:lnTo>
                  <a:pt x="1228" y="419"/>
                </a:lnTo>
                <a:lnTo>
                  <a:pt x="1228" y="412"/>
                </a:lnTo>
                <a:lnTo>
                  <a:pt x="1228" y="405"/>
                </a:lnTo>
                <a:lnTo>
                  <a:pt x="1228" y="397"/>
                </a:lnTo>
                <a:lnTo>
                  <a:pt x="1235" y="397"/>
                </a:lnTo>
                <a:lnTo>
                  <a:pt x="1242" y="397"/>
                </a:lnTo>
                <a:lnTo>
                  <a:pt x="1242" y="405"/>
                </a:lnTo>
                <a:lnTo>
                  <a:pt x="1249" y="405"/>
                </a:lnTo>
                <a:lnTo>
                  <a:pt x="1249" y="397"/>
                </a:lnTo>
                <a:lnTo>
                  <a:pt x="1249" y="390"/>
                </a:lnTo>
                <a:lnTo>
                  <a:pt x="1249" y="376"/>
                </a:lnTo>
                <a:lnTo>
                  <a:pt x="1256" y="369"/>
                </a:lnTo>
                <a:lnTo>
                  <a:pt x="1256" y="362"/>
                </a:lnTo>
                <a:lnTo>
                  <a:pt x="1256" y="355"/>
                </a:lnTo>
                <a:lnTo>
                  <a:pt x="1256" y="348"/>
                </a:lnTo>
                <a:lnTo>
                  <a:pt x="1263" y="341"/>
                </a:lnTo>
                <a:lnTo>
                  <a:pt x="1263" y="334"/>
                </a:lnTo>
                <a:lnTo>
                  <a:pt x="1270" y="334"/>
                </a:lnTo>
                <a:lnTo>
                  <a:pt x="1270" y="327"/>
                </a:lnTo>
                <a:lnTo>
                  <a:pt x="1277" y="327"/>
                </a:lnTo>
                <a:lnTo>
                  <a:pt x="1285" y="327"/>
                </a:lnTo>
                <a:lnTo>
                  <a:pt x="1285" y="319"/>
                </a:lnTo>
                <a:lnTo>
                  <a:pt x="1292" y="319"/>
                </a:lnTo>
                <a:lnTo>
                  <a:pt x="1292" y="312"/>
                </a:lnTo>
                <a:lnTo>
                  <a:pt x="1299" y="312"/>
                </a:lnTo>
                <a:lnTo>
                  <a:pt x="1299" y="305"/>
                </a:lnTo>
                <a:lnTo>
                  <a:pt x="1306" y="305"/>
                </a:lnTo>
                <a:lnTo>
                  <a:pt x="1306" y="312"/>
                </a:lnTo>
                <a:lnTo>
                  <a:pt x="1313" y="312"/>
                </a:lnTo>
                <a:lnTo>
                  <a:pt x="1320" y="319"/>
                </a:lnTo>
                <a:lnTo>
                  <a:pt x="1320" y="327"/>
                </a:lnTo>
                <a:lnTo>
                  <a:pt x="1327" y="327"/>
                </a:lnTo>
                <a:lnTo>
                  <a:pt x="1334" y="327"/>
                </a:lnTo>
                <a:lnTo>
                  <a:pt x="1341" y="334"/>
                </a:lnTo>
                <a:lnTo>
                  <a:pt x="1348" y="334"/>
                </a:lnTo>
                <a:lnTo>
                  <a:pt x="1348" y="341"/>
                </a:lnTo>
                <a:lnTo>
                  <a:pt x="1348" y="348"/>
                </a:lnTo>
                <a:lnTo>
                  <a:pt x="1356" y="348"/>
                </a:lnTo>
                <a:lnTo>
                  <a:pt x="1356" y="355"/>
                </a:lnTo>
                <a:lnTo>
                  <a:pt x="1356" y="362"/>
                </a:lnTo>
                <a:lnTo>
                  <a:pt x="1356" y="369"/>
                </a:lnTo>
                <a:lnTo>
                  <a:pt x="1363" y="369"/>
                </a:lnTo>
                <a:lnTo>
                  <a:pt x="1370" y="369"/>
                </a:lnTo>
                <a:lnTo>
                  <a:pt x="1370" y="376"/>
                </a:lnTo>
                <a:lnTo>
                  <a:pt x="1377" y="376"/>
                </a:lnTo>
                <a:lnTo>
                  <a:pt x="1391" y="397"/>
                </a:lnTo>
                <a:lnTo>
                  <a:pt x="1398" y="412"/>
                </a:lnTo>
                <a:lnTo>
                  <a:pt x="1405" y="440"/>
                </a:lnTo>
                <a:lnTo>
                  <a:pt x="1412" y="468"/>
                </a:lnTo>
                <a:lnTo>
                  <a:pt x="1419" y="497"/>
                </a:lnTo>
                <a:lnTo>
                  <a:pt x="1419" y="525"/>
                </a:lnTo>
                <a:lnTo>
                  <a:pt x="1427" y="554"/>
                </a:lnTo>
                <a:lnTo>
                  <a:pt x="1427" y="575"/>
                </a:lnTo>
                <a:lnTo>
                  <a:pt x="1427" y="596"/>
                </a:lnTo>
                <a:lnTo>
                  <a:pt x="1419" y="610"/>
                </a:lnTo>
                <a:lnTo>
                  <a:pt x="1419" y="617"/>
                </a:lnTo>
                <a:lnTo>
                  <a:pt x="1412" y="617"/>
                </a:lnTo>
                <a:lnTo>
                  <a:pt x="1412" y="624"/>
                </a:lnTo>
                <a:lnTo>
                  <a:pt x="1405" y="632"/>
                </a:lnTo>
                <a:lnTo>
                  <a:pt x="1405" y="639"/>
                </a:lnTo>
                <a:lnTo>
                  <a:pt x="1398" y="639"/>
                </a:lnTo>
                <a:lnTo>
                  <a:pt x="1398" y="646"/>
                </a:lnTo>
                <a:lnTo>
                  <a:pt x="1405" y="653"/>
                </a:lnTo>
                <a:lnTo>
                  <a:pt x="1405" y="660"/>
                </a:lnTo>
                <a:lnTo>
                  <a:pt x="1412" y="667"/>
                </a:lnTo>
                <a:lnTo>
                  <a:pt x="1412" y="674"/>
                </a:lnTo>
                <a:lnTo>
                  <a:pt x="1419" y="681"/>
                </a:lnTo>
                <a:lnTo>
                  <a:pt x="1419" y="688"/>
                </a:lnTo>
                <a:lnTo>
                  <a:pt x="1419" y="695"/>
                </a:lnTo>
                <a:lnTo>
                  <a:pt x="1419" y="702"/>
                </a:lnTo>
                <a:lnTo>
                  <a:pt x="1419" y="710"/>
                </a:lnTo>
                <a:lnTo>
                  <a:pt x="1412" y="717"/>
                </a:lnTo>
                <a:lnTo>
                  <a:pt x="1412" y="745"/>
                </a:lnTo>
                <a:lnTo>
                  <a:pt x="1419" y="773"/>
                </a:lnTo>
                <a:lnTo>
                  <a:pt x="1427" y="802"/>
                </a:lnTo>
                <a:lnTo>
                  <a:pt x="1434" y="830"/>
                </a:lnTo>
                <a:lnTo>
                  <a:pt x="1448" y="859"/>
                </a:lnTo>
                <a:lnTo>
                  <a:pt x="1448" y="887"/>
                </a:lnTo>
                <a:lnTo>
                  <a:pt x="1455" y="915"/>
                </a:lnTo>
                <a:lnTo>
                  <a:pt x="1455" y="944"/>
                </a:lnTo>
                <a:lnTo>
                  <a:pt x="1448" y="965"/>
                </a:lnTo>
                <a:lnTo>
                  <a:pt x="1441" y="993"/>
                </a:lnTo>
                <a:lnTo>
                  <a:pt x="1427" y="1008"/>
                </a:lnTo>
                <a:lnTo>
                  <a:pt x="1412" y="1022"/>
                </a:lnTo>
                <a:lnTo>
                  <a:pt x="1398" y="1029"/>
                </a:lnTo>
                <a:lnTo>
                  <a:pt x="1391" y="1043"/>
                </a:lnTo>
                <a:lnTo>
                  <a:pt x="1377" y="1050"/>
                </a:lnTo>
                <a:lnTo>
                  <a:pt x="1363" y="1064"/>
                </a:lnTo>
                <a:lnTo>
                  <a:pt x="1348" y="1071"/>
                </a:lnTo>
                <a:lnTo>
                  <a:pt x="1334" y="1078"/>
                </a:lnTo>
                <a:lnTo>
                  <a:pt x="1320" y="1093"/>
                </a:lnTo>
                <a:lnTo>
                  <a:pt x="1306" y="1100"/>
                </a:lnTo>
                <a:lnTo>
                  <a:pt x="1306" y="1121"/>
                </a:lnTo>
                <a:lnTo>
                  <a:pt x="1299" y="1142"/>
                </a:lnTo>
                <a:lnTo>
                  <a:pt x="1299" y="1156"/>
                </a:lnTo>
                <a:lnTo>
                  <a:pt x="1292" y="1178"/>
                </a:lnTo>
                <a:lnTo>
                  <a:pt x="1285" y="1192"/>
                </a:lnTo>
                <a:lnTo>
                  <a:pt x="1277" y="1206"/>
                </a:lnTo>
                <a:lnTo>
                  <a:pt x="1263" y="1220"/>
                </a:lnTo>
                <a:lnTo>
                  <a:pt x="1249" y="1235"/>
                </a:lnTo>
                <a:lnTo>
                  <a:pt x="1235" y="1249"/>
                </a:lnTo>
                <a:lnTo>
                  <a:pt x="1221" y="1256"/>
                </a:lnTo>
                <a:lnTo>
                  <a:pt x="1221" y="1263"/>
                </a:lnTo>
                <a:lnTo>
                  <a:pt x="1221" y="1270"/>
                </a:lnTo>
                <a:lnTo>
                  <a:pt x="1221" y="1277"/>
                </a:lnTo>
                <a:lnTo>
                  <a:pt x="1228" y="1277"/>
                </a:lnTo>
                <a:lnTo>
                  <a:pt x="1228" y="1284"/>
                </a:lnTo>
                <a:lnTo>
                  <a:pt x="1242" y="1291"/>
                </a:lnTo>
                <a:lnTo>
                  <a:pt x="1256" y="1305"/>
                </a:lnTo>
                <a:lnTo>
                  <a:pt x="1270" y="1327"/>
                </a:lnTo>
                <a:lnTo>
                  <a:pt x="1277" y="1348"/>
                </a:lnTo>
                <a:lnTo>
                  <a:pt x="1292" y="1376"/>
                </a:lnTo>
                <a:lnTo>
                  <a:pt x="1292" y="1398"/>
                </a:lnTo>
                <a:lnTo>
                  <a:pt x="1299" y="1419"/>
                </a:lnTo>
                <a:lnTo>
                  <a:pt x="1306" y="1440"/>
                </a:lnTo>
                <a:lnTo>
                  <a:pt x="1306" y="1447"/>
                </a:lnTo>
                <a:lnTo>
                  <a:pt x="1306" y="1454"/>
                </a:lnTo>
                <a:lnTo>
                  <a:pt x="1313" y="1454"/>
                </a:lnTo>
                <a:lnTo>
                  <a:pt x="1313" y="1462"/>
                </a:lnTo>
                <a:lnTo>
                  <a:pt x="1320" y="1469"/>
                </a:lnTo>
                <a:lnTo>
                  <a:pt x="1320" y="1483"/>
                </a:lnTo>
                <a:lnTo>
                  <a:pt x="1327" y="1490"/>
                </a:lnTo>
                <a:lnTo>
                  <a:pt x="1334" y="1504"/>
                </a:lnTo>
                <a:lnTo>
                  <a:pt x="1334" y="1511"/>
                </a:lnTo>
                <a:lnTo>
                  <a:pt x="1341" y="1518"/>
                </a:lnTo>
                <a:lnTo>
                  <a:pt x="1341" y="1525"/>
                </a:lnTo>
                <a:lnTo>
                  <a:pt x="1348" y="1568"/>
                </a:lnTo>
                <a:lnTo>
                  <a:pt x="1363" y="1610"/>
                </a:lnTo>
                <a:lnTo>
                  <a:pt x="1370" y="1660"/>
                </a:lnTo>
                <a:lnTo>
                  <a:pt x="1377" y="1717"/>
                </a:lnTo>
                <a:lnTo>
                  <a:pt x="1377" y="1774"/>
                </a:lnTo>
                <a:lnTo>
                  <a:pt x="1377" y="1830"/>
                </a:lnTo>
                <a:lnTo>
                  <a:pt x="1377" y="1880"/>
                </a:lnTo>
                <a:lnTo>
                  <a:pt x="1363" y="1930"/>
                </a:lnTo>
                <a:lnTo>
                  <a:pt x="1341" y="1965"/>
                </a:lnTo>
                <a:lnTo>
                  <a:pt x="1313" y="1994"/>
                </a:lnTo>
                <a:lnTo>
                  <a:pt x="1277" y="2008"/>
                </a:lnTo>
                <a:lnTo>
                  <a:pt x="1249" y="2008"/>
                </a:lnTo>
                <a:lnTo>
                  <a:pt x="1228" y="2015"/>
                </a:lnTo>
                <a:lnTo>
                  <a:pt x="1207" y="2015"/>
                </a:lnTo>
                <a:lnTo>
                  <a:pt x="1192" y="2008"/>
                </a:lnTo>
                <a:lnTo>
                  <a:pt x="1178" y="2001"/>
                </a:lnTo>
                <a:lnTo>
                  <a:pt x="1157" y="1994"/>
                </a:lnTo>
                <a:lnTo>
                  <a:pt x="1136" y="1979"/>
                </a:lnTo>
                <a:lnTo>
                  <a:pt x="1114" y="1972"/>
                </a:lnTo>
                <a:lnTo>
                  <a:pt x="1079" y="1958"/>
                </a:lnTo>
                <a:lnTo>
                  <a:pt x="1072" y="1965"/>
                </a:lnTo>
                <a:lnTo>
                  <a:pt x="1072" y="1972"/>
                </a:lnTo>
                <a:lnTo>
                  <a:pt x="1065" y="1979"/>
                </a:lnTo>
                <a:lnTo>
                  <a:pt x="1065" y="1986"/>
                </a:lnTo>
                <a:lnTo>
                  <a:pt x="1057" y="2001"/>
                </a:lnTo>
                <a:lnTo>
                  <a:pt x="1057" y="2008"/>
                </a:lnTo>
                <a:lnTo>
                  <a:pt x="1057" y="2015"/>
                </a:lnTo>
                <a:lnTo>
                  <a:pt x="1050" y="2022"/>
                </a:lnTo>
                <a:lnTo>
                  <a:pt x="1043" y="2029"/>
                </a:lnTo>
                <a:lnTo>
                  <a:pt x="1036" y="2043"/>
                </a:lnTo>
                <a:lnTo>
                  <a:pt x="1022" y="2050"/>
                </a:lnTo>
                <a:lnTo>
                  <a:pt x="1008" y="2057"/>
                </a:lnTo>
                <a:lnTo>
                  <a:pt x="994" y="2064"/>
                </a:lnTo>
                <a:lnTo>
                  <a:pt x="972" y="2072"/>
                </a:lnTo>
                <a:lnTo>
                  <a:pt x="951" y="2072"/>
                </a:lnTo>
                <a:lnTo>
                  <a:pt x="930" y="2079"/>
                </a:lnTo>
                <a:lnTo>
                  <a:pt x="901" y="2079"/>
                </a:lnTo>
                <a:lnTo>
                  <a:pt x="866" y="2072"/>
                </a:lnTo>
                <a:lnTo>
                  <a:pt x="823" y="2064"/>
                </a:lnTo>
                <a:lnTo>
                  <a:pt x="767" y="2050"/>
                </a:lnTo>
                <a:lnTo>
                  <a:pt x="738" y="2036"/>
                </a:lnTo>
                <a:lnTo>
                  <a:pt x="710" y="2029"/>
                </a:lnTo>
                <a:lnTo>
                  <a:pt x="681" y="2015"/>
                </a:lnTo>
                <a:lnTo>
                  <a:pt x="653" y="2008"/>
                </a:lnTo>
                <a:lnTo>
                  <a:pt x="625" y="2001"/>
                </a:lnTo>
                <a:lnTo>
                  <a:pt x="603" y="1986"/>
                </a:lnTo>
                <a:lnTo>
                  <a:pt x="582" y="1979"/>
                </a:lnTo>
                <a:lnTo>
                  <a:pt x="561" y="1972"/>
                </a:lnTo>
                <a:lnTo>
                  <a:pt x="539" y="1958"/>
                </a:lnTo>
                <a:lnTo>
                  <a:pt x="518" y="1951"/>
                </a:lnTo>
                <a:lnTo>
                  <a:pt x="504" y="1951"/>
                </a:lnTo>
                <a:lnTo>
                  <a:pt x="468" y="1944"/>
                </a:lnTo>
                <a:lnTo>
                  <a:pt x="433" y="1937"/>
                </a:lnTo>
                <a:lnTo>
                  <a:pt x="383" y="1930"/>
                </a:lnTo>
                <a:lnTo>
                  <a:pt x="334" y="1923"/>
                </a:lnTo>
                <a:lnTo>
                  <a:pt x="291" y="1908"/>
                </a:lnTo>
                <a:lnTo>
                  <a:pt x="248" y="1901"/>
                </a:lnTo>
                <a:lnTo>
                  <a:pt x="213" y="1894"/>
                </a:lnTo>
                <a:lnTo>
                  <a:pt x="185" y="1887"/>
                </a:lnTo>
                <a:lnTo>
                  <a:pt x="178" y="1880"/>
                </a:lnTo>
                <a:lnTo>
                  <a:pt x="170" y="1873"/>
                </a:lnTo>
                <a:lnTo>
                  <a:pt x="178" y="1873"/>
                </a:lnTo>
                <a:lnTo>
                  <a:pt x="178" y="1866"/>
                </a:lnTo>
                <a:lnTo>
                  <a:pt x="185" y="1866"/>
                </a:lnTo>
                <a:lnTo>
                  <a:pt x="192" y="1859"/>
                </a:lnTo>
                <a:lnTo>
                  <a:pt x="199" y="1852"/>
                </a:lnTo>
                <a:lnTo>
                  <a:pt x="199" y="1845"/>
                </a:lnTo>
                <a:lnTo>
                  <a:pt x="206" y="1845"/>
                </a:lnTo>
                <a:lnTo>
                  <a:pt x="206" y="1837"/>
                </a:lnTo>
                <a:lnTo>
                  <a:pt x="206" y="1830"/>
                </a:lnTo>
                <a:lnTo>
                  <a:pt x="192" y="1830"/>
                </a:lnTo>
                <a:lnTo>
                  <a:pt x="178" y="1837"/>
                </a:lnTo>
                <a:lnTo>
                  <a:pt x="163" y="1845"/>
                </a:lnTo>
                <a:lnTo>
                  <a:pt x="149" y="1852"/>
                </a:lnTo>
                <a:lnTo>
                  <a:pt x="128" y="1859"/>
                </a:lnTo>
                <a:lnTo>
                  <a:pt x="107" y="1866"/>
                </a:lnTo>
                <a:lnTo>
                  <a:pt x="78" y="1866"/>
                </a:lnTo>
                <a:lnTo>
                  <a:pt x="57" y="1873"/>
                </a:lnTo>
                <a:lnTo>
                  <a:pt x="36" y="1873"/>
                </a:lnTo>
                <a:lnTo>
                  <a:pt x="28" y="1873"/>
                </a:lnTo>
                <a:lnTo>
                  <a:pt x="21" y="1866"/>
                </a:lnTo>
                <a:lnTo>
                  <a:pt x="21" y="1859"/>
                </a:lnTo>
                <a:lnTo>
                  <a:pt x="14" y="1852"/>
                </a:lnTo>
                <a:lnTo>
                  <a:pt x="14" y="1845"/>
                </a:lnTo>
                <a:lnTo>
                  <a:pt x="7" y="1837"/>
                </a:lnTo>
                <a:lnTo>
                  <a:pt x="0" y="1830"/>
                </a:lnTo>
                <a:lnTo>
                  <a:pt x="0" y="1823"/>
                </a:lnTo>
                <a:lnTo>
                  <a:pt x="0" y="1816"/>
                </a:lnTo>
                <a:lnTo>
                  <a:pt x="0" y="1809"/>
                </a:lnTo>
                <a:lnTo>
                  <a:pt x="0" y="1802"/>
                </a:lnTo>
                <a:lnTo>
                  <a:pt x="0" y="1795"/>
                </a:lnTo>
                <a:lnTo>
                  <a:pt x="7" y="1788"/>
                </a:lnTo>
                <a:lnTo>
                  <a:pt x="14" y="1774"/>
                </a:lnTo>
                <a:lnTo>
                  <a:pt x="28" y="1767"/>
                </a:lnTo>
                <a:lnTo>
                  <a:pt x="36" y="1752"/>
                </a:lnTo>
                <a:lnTo>
                  <a:pt x="50" y="1745"/>
                </a:lnTo>
                <a:lnTo>
                  <a:pt x="57" y="1731"/>
                </a:lnTo>
                <a:lnTo>
                  <a:pt x="71" y="1724"/>
                </a:lnTo>
                <a:lnTo>
                  <a:pt x="78" y="1717"/>
                </a:lnTo>
                <a:lnTo>
                  <a:pt x="85" y="1710"/>
                </a:lnTo>
                <a:lnTo>
                  <a:pt x="92" y="1703"/>
                </a:lnTo>
                <a:lnTo>
                  <a:pt x="99" y="1703"/>
                </a:lnTo>
                <a:lnTo>
                  <a:pt x="107" y="1696"/>
                </a:lnTo>
                <a:lnTo>
                  <a:pt x="114" y="1696"/>
                </a:lnTo>
                <a:lnTo>
                  <a:pt x="121" y="1696"/>
                </a:lnTo>
                <a:lnTo>
                  <a:pt x="121" y="1689"/>
                </a:lnTo>
                <a:lnTo>
                  <a:pt x="128" y="1689"/>
                </a:lnTo>
                <a:lnTo>
                  <a:pt x="135" y="1681"/>
                </a:lnTo>
                <a:lnTo>
                  <a:pt x="142" y="1674"/>
                </a:lnTo>
                <a:lnTo>
                  <a:pt x="149" y="1667"/>
                </a:lnTo>
                <a:lnTo>
                  <a:pt x="149" y="1660"/>
                </a:lnTo>
                <a:lnTo>
                  <a:pt x="156" y="1653"/>
                </a:lnTo>
                <a:lnTo>
                  <a:pt x="149" y="1653"/>
                </a:lnTo>
                <a:lnTo>
                  <a:pt x="149" y="1646"/>
                </a:lnTo>
                <a:lnTo>
                  <a:pt x="149" y="1639"/>
                </a:lnTo>
                <a:lnTo>
                  <a:pt x="142" y="1639"/>
                </a:lnTo>
                <a:lnTo>
                  <a:pt x="142" y="1632"/>
                </a:lnTo>
                <a:lnTo>
                  <a:pt x="156" y="1625"/>
                </a:lnTo>
                <a:lnTo>
                  <a:pt x="163" y="1610"/>
                </a:lnTo>
                <a:lnTo>
                  <a:pt x="178" y="1603"/>
                </a:lnTo>
                <a:lnTo>
                  <a:pt x="185" y="1596"/>
                </a:lnTo>
                <a:lnTo>
                  <a:pt x="199" y="1589"/>
                </a:lnTo>
                <a:lnTo>
                  <a:pt x="213" y="1582"/>
                </a:lnTo>
                <a:lnTo>
                  <a:pt x="220" y="1582"/>
                </a:lnTo>
                <a:lnTo>
                  <a:pt x="227" y="1575"/>
                </a:lnTo>
                <a:lnTo>
                  <a:pt x="241" y="1575"/>
                </a:lnTo>
                <a:lnTo>
                  <a:pt x="248" y="1575"/>
                </a:lnTo>
                <a:lnTo>
                  <a:pt x="248" y="1582"/>
                </a:lnTo>
                <a:lnTo>
                  <a:pt x="256" y="1582"/>
                </a:lnTo>
                <a:lnTo>
                  <a:pt x="263" y="1589"/>
                </a:lnTo>
                <a:lnTo>
                  <a:pt x="270" y="1596"/>
                </a:lnTo>
                <a:lnTo>
                  <a:pt x="270" y="1603"/>
                </a:lnTo>
                <a:lnTo>
                  <a:pt x="277" y="1603"/>
                </a:lnTo>
                <a:lnTo>
                  <a:pt x="277" y="1610"/>
                </a:lnTo>
                <a:lnTo>
                  <a:pt x="284" y="1618"/>
                </a:lnTo>
                <a:lnTo>
                  <a:pt x="291" y="1618"/>
                </a:lnTo>
                <a:lnTo>
                  <a:pt x="298" y="1618"/>
                </a:lnTo>
                <a:lnTo>
                  <a:pt x="305" y="1625"/>
                </a:lnTo>
                <a:lnTo>
                  <a:pt x="319" y="1625"/>
                </a:lnTo>
                <a:lnTo>
                  <a:pt x="327" y="1618"/>
                </a:lnTo>
                <a:lnTo>
                  <a:pt x="334" y="1610"/>
                </a:lnTo>
                <a:lnTo>
                  <a:pt x="341" y="1610"/>
                </a:lnTo>
                <a:lnTo>
                  <a:pt x="348" y="1596"/>
                </a:lnTo>
                <a:lnTo>
                  <a:pt x="341" y="1596"/>
                </a:lnTo>
                <a:lnTo>
                  <a:pt x="341" y="1589"/>
                </a:lnTo>
                <a:lnTo>
                  <a:pt x="341" y="1582"/>
                </a:lnTo>
                <a:lnTo>
                  <a:pt x="334" y="1575"/>
                </a:lnTo>
                <a:lnTo>
                  <a:pt x="341" y="1568"/>
                </a:lnTo>
                <a:lnTo>
                  <a:pt x="355" y="1554"/>
                </a:lnTo>
                <a:lnTo>
                  <a:pt x="369" y="1547"/>
                </a:lnTo>
                <a:lnTo>
                  <a:pt x="383" y="1540"/>
                </a:lnTo>
                <a:lnTo>
                  <a:pt x="398" y="1532"/>
                </a:lnTo>
                <a:lnTo>
                  <a:pt x="412" y="1532"/>
                </a:lnTo>
                <a:lnTo>
                  <a:pt x="426" y="1525"/>
                </a:lnTo>
                <a:lnTo>
                  <a:pt x="440" y="1525"/>
                </a:lnTo>
                <a:lnTo>
                  <a:pt x="447" y="1525"/>
                </a:lnTo>
                <a:lnTo>
                  <a:pt x="454" y="1525"/>
                </a:lnTo>
                <a:lnTo>
                  <a:pt x="461" y="1532"/>
                </a:lnTo>
                <a:lnTo>
                  <a:pt x="468" y="1532"/>
                </a:lnTo>
                <a:lnTo>
                  <a:pt x="468" y="1540"/>
                </a:lnTo>
                <a:lnTo>
                  <a:pt x="476" y="1540"/>
                </a:lnTo>
                <a:lnTo>
                  <a:pt x="476" y="1547"/>
                </a:lnTo>
                <a:lnTo>
                  <a:pt x="483" y="1547"/>
                </a:lnTo>
                <a:lnTo>
                  <a:pt x="483" y="1554"/>
                </a:lnTo>
                <a:lnTo>
                  <a:pt x="490" y="1554"/>
                </a:lnTo>
                <a:lnTo>
                  <a:pt x="504" y="1554"/>
                </a:lnTo>
                <a:lnTo>
                  <a:pt x="518" y="1561"/>
                </a:lnTo>
                <a:lnTo>
                  <a:pt x="547" y="1561"/>
                </a:lnTo>
                <a:lnTo>
                  <a:pt x="568" y="1561"/>
                </a:lnTo>
                <a:lnTo>
                  <a:pt x="589" y="1561"/>
                </a:lnTo>
                <a:lnTo>
                  <a:pt x="618" y="1561"/>
                </a:lnTo>
                <a:lnTo>
                  <a:pt x="632" y="1561"/>
                </a:lnTo>
                <a:lnTo>
                  <a:pt x="653" y="1561"/>
                </a:lnTo>
                <a:lnTo>
                  <a:pt x="660" y="1561"/>
                </a:lnTo>
                <a:lnTo>
                  <a:pt x="660" y="1547"/>
                </a:lnTo>
                <a:lnTo>
                  <a:pt x="660" y="1532"/>
                </a:lnTo>
                <a:lnTo>
                  <a:pt x="660" y="1518"/>
                </a:lnTo>
                <a:lnTo>
                  <a:pt x="660" y="1504"/>
                </a:lnTo>
                <a:lnTo>
                  <a:pt x="660" y="1483"/>
                </a:lnTo>
                <a:lnTo>
                  <a:pt x="660" y="1469"/>
                </a:lnTo>
                <a:lnTo>
                  <a:pt x="667" y="1454"/>
                </a:lnTo>
                <a:lnTo>
                  <a:pt x="667" y="1433"/>
                </a:lnTo>
                <a:lnTo>
                  <a:pt x="667" y="1419"/>
                </a:lnTo>
                <a:lnTo>
                  <a:pt x="667" y="1405"/>
                </a:lnTo>
                <a:lnTo>
                  <a:pt x="674" y="1391"/>
                </a:lnTo>
                <a:lnTo>
                  <a:pt x="674" y="1383"/>
                </a:lnTo>
                <a:lnTo>
                  <a:pt x="681" y="1369"/>
                </a:lnTo>
                <a:lnTo>
                  <a:pt x="688" y="1362"/>
                </a:lnTo>
                <a:lnTo>
                  <a:pt x="696" y="1355"/>
                </a:lnTo>
                <a:lnTo>
                  <a:pt x="703" y="1348"/>
                </a:lnTo>
                <a:lnTo>
                  <a:pt x="703" y="1341"/>
                </a:lnTo>
                <a:lnTo>
                  <a:pt x="710" y="1334"/>
                </a:lnTo>
                <a:lnTo>
                  <a:pt x="703" y="1334"/>
                </a:lnTo>
                <a:lnTo>
                  <a:pt x="703" y="1327"/>
                </a:lnTo>
                <a:lnTo>
                  <a:pt x="703" y="1320"/>
                </a:lnTo>
                <a:lnTo>
                  <a:pt x="703" y="1313"/>
                </a:lnTo>
                <a:lnTo>
                  <a:pt x="696" y="1313"/>
                </a:lnTo>
                <a:lnTo>
                  <a:pt x="688" y="1313"/>
                </a:lnTo>
                <a:lnTo>
                  <a:pt x="681" y="1313"/>
                </a:lnTo>
                <a:lnTo>
                  <a:pt x="674" y="1305"/>
                </a:lnTo>
                <a:lnTo>
                  <a:pt x="667" y="1305"/>
                </a:lnTo>
                <a:lnTo>
                  <a:pt x="660" y="1305"/>
                </a:lnTo>
                <a:lnTo>
                  <a:pt x="660" y="1298"/>
                </a:lnTo>
                <a:lnTo>
                  <a:pt x="653" y="1291"/>
                </a:lnTo>
                <a:lnTo>
                  <a:pt x="646" y="1284"/>
                </a:lnTo>
                <a:lnTo>
                  <a:pt x="639" y="1277"/>
                </a:lnTo>
                <a:lnTo>
                  <a:pt x="632" y="1263"/>
                </a:lnTo>
                <a:lnTo>
                  <a:pt x="618" y="1235"/>
                </a:lnTo>
                <a:lnTo>
                  <a:pt x="610" y="1213"/>
                </a:lnTo>
                <a:lnTo>
                  <a:pt x="610" y="1185"/>
                </a:lnTo>
                <a:lnTo>
                  <a:pt x="603" y="1164"/>
                </a:lnTo>
                <a:lnTo>
                  <a:pt x="596" y="1135"/>
                </a:lnTo>
                <a:lnTo>
                  <a:pt x="596" y="1107"/>
                </a:lnTo>
                <a:lnTo>
                  <a:pt x="589" y="1086"/>
                </a:lnTo>
                <a:lnTo>
                  <a:pt x="589" y="1057"/>
                </a:lnTo>
                <a:lnTo>
                  <a:pt x="589" y="1036"/>
                </a:lnTo>
                <a:lnTo>
                  <a:pt x="561" y="1000"/>
                </a:lnTo>
                <a:lnTo>
                  <a:pt x="539" y="951"/>
                </a:lnTo>
                <a:lnTo>
                  <a:pt x="518" y="894"/>
                </a:lnTo>
                <a:lnTo>
                  <a:pt x="504" y="837"/>
                </a:lnTo>
                <a:lnTo>
                  <a:pt x="497" y="773"/>
                </a:lnTo>
                <a:lnTo>
                  <a:pt x="490" y="710"/>
                </a:lnTo>
                <a:lnTo>
                  <a:pt x="497" y="660"/>
                </a:lnTo>
                <a:lnTo>
                  <a:pt x="518" y="610"/>
                </a:lnTo>
                <a:lnTo>
                  <a:pt x="547" y="582"/>
                </a:lnTo>
                <a:lnTo>
                  <a:pt x="589" y="561"/>
                </a:lnTo>
                <a:lnTo>
                  <a:pt x="603" y="554"/>
                </a:lnTo>
                <a:lnTo>
                  <a:pt x="618" y="546"/>
                </a:lnTo>
                <a:lnTo>
                  <a:pt x="632" y="539"/>
                </a:lnTo>
                <a:lnTo>
                  <a:pt x="646" y="525"/>
                </a:lnTo>
                <a:lnTo>
                  <a:pt x="660" y="518"/>
                </a:lnTo>
                <a:lnTo>
                  <a:pt x="674" y="511"/>
                </a:lnTo>
                <a:lnTo>
                  <a:pt x="681" y="511"/>
                </a:lnTo>
                <a:lnTo>
                  <a:pt x="703" y="504"/>
                </a:lnTo>
                <a:lnTo>
                  <a:pt x="717" y="497"/>
                </a:lnTo>
                <a:lnTo>
                  <a:pt x="731" y="490"/>
                </a:lnTo>
                <a:lnTo>
                  <a:pt x="731" y="483"/>
                </a:lnTo>
                <a:lnTo>
                  <a:pt x="738" y="475"/>
                </a:lnTo>
                <a:lnTo>
                  <a:pt x="738" y="468"/>
                </a:lnTo>
                <a:lnTo>
                  <a:pt x="745" y="461"/>
                </a:lnTo>
                <a:lnTo>
                  <a:pt x="745" y="454"/>
                </a:lnTo>
                <a:lnTo>
                  <a:pt x="752" y="447"/>
                </a:lnTo>
                <a:lnTo>
                  <a:pt x="759" y="440"/>
                </a:lnTo>
                <a:lnTo>
                  <a:pt x="767" y="433"/>
                </a:lnTo>
                <a:lnTo>
                  <a:pt x="767" y="426"/>
                </a:lnTo>
                <a:lnTo>
                  <a:pt x="774" y="426"/>
                </a:lnTo>
                <a:lnTo>
                  <a:pt x="781" y="426"/>
                </a:lnTo>
                <a:lnTo>
                  <a:pt x="781" y="419"/>
                </a:lnTo>
                <a:lnTo>
                  <a:pt x="788" y="419"/>
                </a:lnTo>
                <a:lnTo>
                  <a:pt x="788" y="405"/>
                </a:lnTo>
                <a:lnTo>
                  <a:pt x="788" y="390"/>
                </a:lnTo>
                <a:lnTo>
                  <a:pt x="788" y="383"/>
                </a:lnTo>
                <a:lnTo>
                  <a:pt x="781" y="369"/>
                </a:lnTo>
                <a:lnTo>
                  <a:pt x="774" y="355"/>
                </a:lnTo>
                <a:lnTo>
                  <a:pt x="767" y="341"/>
                </a:lnTo>
                <a:lnTo>
                  <a:pt x="759" y="327"/>
                </a:lnTo>
                <a:lnTo>
                  <a:pt x="752" y="319"/>
                </a:lnTo>
                <a:lnTo>
                  <a:pt x="738" y="312"/>
                </a:lnTo>
                <a:lnTo>
                  <a:pt x="724" y="305"/>
                </a:lnTo>
                <a:lnTo>
                  <a:pt x="703" y="284"/>
                </a:lnTo>
                <a:lnTo>
                  <a:pt x="681" y="263"/>
                </a:lnTo>
                <a:lnTo>
                  <a:pt x="674" y="234"/>
                </a:lnTo>
                <a:lnTo>
                  <a:pt x="674" y="206"/>
                </a:lnTo>
                <a:lnTo>
                  <a:pt x="674" y="170"/>
                </a:lnTo>
                <a:lnTo>
                  <a:pt x="681" y="135"/>
                </a:lnTo>
                <a:lnTo>
                  <a:pt x="696" y="107"/>
                </a:lnTo>
                <a:lnTo>
                  <a:pt x="710" y="78"/>
                </a:lnTo>
                <a:lnTo>
                  <a:pt x="724" y="50"/>
                </a:lnTo>
                <a:lnTo>
                  <a:pt x="745" y="36"/>
                </a:lnTo>
                <a:lnTo>
                  <a:pt x="767" y="21"/>
                </a:lnTo>
                <a:lnTo>
                  <a:pt x="788" y="14"/>
                </a:lnTo>
                <a:lnTo>
                  <a:pt x="802" y="14"/>
                </a:lnTo>
                <a:lnTo>
                  <a:pt x="816" y="7"/>
                </a:lnTo>
                <a:lnTo>
                  <a:pt x="830" y="0"/>
                </a:lnTo>
                <a:lnTo>
                  <a:pt x="845" y="0"/>
                </a:lnTo>
                <a:lnTo>
                  <a:pt x="859" y="0"/>
                </a:lnTo>
                <a:lnTo>
                  <a:pt x="880" y="0"/>
                </a:lnTo>
                <a:lnTo>
                  <a:pt x="901" y="0"/>
                </a:lnTo>
                <a:lnTo>
                  <a:pt x="923" y="0"/>
                </a:lnTo>
                <a:close/>
              </a:path>
            </a:pathLst>
          </a:custGeom>
          <a:solidFill>
            <a:schemeClr val="bg1"/>
          </a:solidFill>
          <a:ln w="57150" cmpd="sng">
            <a:solidFill>
              <a:srgbClr val="0000CC"/>
            </a:solidFill>
            <a:round/>
            <a:headEnd/>
            <a:tailEnd/>
          </a:ln>
        </p:spPr>
        <p:txBody>
          <a:bodyPr/>
          <a:lstStyle/>
          <a:p>
            <a:endParaRPr lang="en-US" dirty="0"/>
          </a:p>
        </p:txBody>
      </p:sp>
      <p:sp>
        <p:nvSpPr>
          <p:cNvPr id="177177" name="Text Box 25"/>
          <p:cNvSpPr txBox="1">
            <a:spLocks noChangeArrowheads="1"/>
          </p:cNvSpPr>
          <p:nvPr/>
        </p:nvSpPr>
        <p:spPr bwMode="auto">
          <a:xfrm>
            <a:off x="4859338" y="4160838"/>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77178" name="Text Box 26"/>
          <p:cNvSpPr txBox="1">
            <a:spLocks noChangeArrowheads="1"/>
          </p:cNvSpPr>
          <p:nvPr/>
        </p:nvSpPr>
        <p:spPr bwMode="auto">
          <a:xfrm>
            <a:off x="944563" y="468313"/>
            <a:ext cx="1493837" cy="5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300" b="0" dirty="0">
                <a:solidFill>
                  <a:schemeClr val="bg1"/>
                </a:solidFill>
                <a:latin typeface="Arial Black" panose="020B0A04020102020204" pitchFamily="34" charset="0"/>
              </a:rPr>
              <a:t>G O D</a:t>
            </a:r>
          </a:p>
        </p:txBody>
      </p:sp>
      <p:sp>
        <p:nvSpPr>
          <p:cNvPr id="177179" name="Text Box 27"/>
          <p:cNvSpPr txBox="1">
            <a:spLocks noChangeArrowheads="1"/>
          </p:cNvSpPr>
          <p:nvPr/>
        </p:nvSpPr>
        <p:spPr bwMode="auto">
          <a:xfrm>
            <a:off x="2503488" y="6337300"/>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77180" name="Text Box 28"/>
          <p:cNvSpPr txBox="1">
            <a:spLocks noChangeArrowheads="1"/>
          </p:cNvSpPr>
          <p:nvPr/>
        </p:nvSpPr>
        <p:spPr bwMode="auto">
          <a:xfrm>
            <a:off x="4859338" y="6026150"/>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77181" name="Text Box 29"/>
          <p:cNvSpPr txBox="1">
            <a:spLocks noChangeArrowheads="1"/>
          </p:cNvSpPr>
          <p:nvPr/>
        </p:nvSpPr>
        <p:spPr bwMode="auto">
          <a:xfrm>
            <a:off x="3152775" y="5870575"/>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77182" name="Freeform 30"/>
          <p:cNvSpPr>
            <a:spLocks/>
          </p:cNvSpPr>
          <p:nvPr/>
        </p:nvSpPr>
        <p:spPr bwMode="auto">
          <a:xfrm>
            <a:off x="4876800" y="6932613"/>
            <a:ext cx="1219200" cy="1477962"/>
          </a:xfrm>
          <a:custGeom>
            <a:avLst/>
            <a:gdLst>
              <a:gd name="T0" fmla="*/ 2147483646 w 1168"/>
              <a:gd name="T1" fmla="*/ 2147483646 h 1632"/>
              <a:gd name="T2" fmla="*/ 2147483646 w 1168"/>
              <a:gd name="T3" fmla="*/ 2147483646 h 1632"/>
              <a:gd name="T4" fmla="*/ 2147483646 w 1168"/>
              <a:gd name="T5" fmla="*/ 2147483646 h 1632"/>
              <a:gd name="T6" fmla="*/ 2147483646 w 1168"/>
              <a:gd name="T7" fmla="*/ 2147483646 h 1632"/>
              <a:gd name="T8" fmla="*/ 2147483646 w 1168"/>
              <a:gd name="T9" fmla="*/ 2147483646 h 1632"/>
              <a:gd name="T10" fmla="*/ 2147483646 w 1168"/>
              <a:gd name="T11" fmla="*/ 2147483646 h 1632"/>
              <a:gd name="T12" fmla="*/ 2147483646 w 1168"/>
              <a:gd name="T13" fmla="*/ 2147483646 h 1632"/>
              <a:gd name="T14" fmla="*/ 2147483646 w 1168"/>
              <a:gd name="T15" fmla="*/ 2147483646 h 1632"/>
              <a:gd name="T16" fmla="*/ 2147483646 w 1168"/>
              <a:gd name="T17" fmla="*/ 2147483646 h 1632"/>
              <a:gd name="T18" fmla="*/ 2147483646 w 1168"/>
              <a:gd name="T19" fmla="*/ 2147483646 h 1632"/>
              <a:gd name="T20" fmla="*/ 2147483646 w 1168"/>
              <a:gd name="T21" fmla="*/ 2147483646 h 1632"/>
              <a:gd name="T22" fmla="*/ 2147483646 w 1168"/>
              <a:gd name="T23" fmla="*/ 2147483646 h 1632"/>
              <a:gd name="T24" fmla="*/ 2147483646 w 1168"/>
              <a:gd name="T25" fmla="*/ 2147483646 h 1632"/>
              <a:gd name="T26" fmla="*/ 2147483646 w 1168"/>
              <a:gd name="T27" fmla="*/ 2147483646 h 1632"/>
              <a:gd name="T28" fmla="*/ 2147483646 w 1168"/>
              <a:gd name="T29" fmla="*/ 2147483646 h 1632"/>
              <a:gd name="T30" fmla="*/ 2147483646 w 1168"/>
              <a:gd name="T31" fmla="*/ 2147483646 h 1632"/>
              <a:gd name="T32" fmla="*/ 2147483646 w 1168"/>
              <a:gd name="T33" fmla="*/ 2147483646 h 1632"/>
              <a:gd name="T34" fmla="*/ 2147483646 w 1168"/>
              <a:gd name="T35" fmla="*/ 2147483646 h 1632"/>
              <a:gd name="T36" fmla="*/ 2147483646 w 1168"/>
              <a:gd name="T37" fmla="*/ 2147483646 h 1632"/>
              <a:gd name="T38" fmla="*/ 2147483646 w 1168"/>
              <a:gd name="T39" fmla="*/ 2147483646 h 1632"/>
              <a:gd name="T40" fmla="*/ 2147483646 w 1168"/>
              <a:gd name="T41" fmla="*/ 2147483646 h 1632"/>
              <a:gd name="T42" fmla="*/ 2147483646 w 1168"/>
              <a:gd name="T43" fmla="*/ 2147483646 h 1632"/>
              <a:gd name="T44" fmla="*/ 2147483646 w 1168"/>
              <a:gd name="T45" fmla="*/ 2147483646 h 1632"/>
              <a:gd name="T46" fmla="*/ 2147483646 w 1168"/>
              <a:gd name="T47" fmla="*/ 2147483646 h 1632"/>
              <a:gd name="T48" fmla="*/ 2147483646 w 1168"/>
              <a:gd name="T49" fmla="*/ 2147483646 h 1632"/>
              <a:gd name="T50" fmla="*/ 2147483646 w 1168"/>
              <a:gd name="T51" fmla="*/ 2147483646 h 1632"/>
              <a:gd name="T52" fmla="*/ 2147483646 w 1168"/>
              <a:gd name="T53" fmla="*/ 2147483646 h 1632"/>
              <a:gd name="T54" fmla="*/ 2147483646 w 1168"/>
              <a:gd name="T55" fmla="*/ 2147483646 h 1632"/>
              <a:gd name="T56" fmla="*/ 2147483646 w 1168"/>
              <a:gd name="T57" fmla="*/ 2147483646 h 1632"/>
              <a:gd name="T58" fmla="*/ 2147483646 w 1168"/>
              <a:gd name="T59" fmla="*/ 2147483646 h 1632"/>
              <a:gd name="T60" fmla="*/ 2147483646 w 1168"/>
              <a:gd name="T61" fmla="*/ 2147483646 h 1632"/>
              <a:gd name="T62" fmla="*/ 2147483646 w 1168"/>
              <a:gd name="T63" fmla="*/ 2147483646 h 1632"/>
              <a:gd name="T64" fmla="*/ 2147483646 w 1168"/>
              <a:gd name="T65" fmla="*/ 2147483646 h 1632"/>
              <a:gd name="T66" fmla="*/ 0 w 1168"/>
              <a:gd name="T67" fmla="*/ 2147483646 h 1632"/>
              <a:gd name="T68" fmla="*/ 2147483646 w 1168"/>
              <a:gd name="T69" fmla="*/ 2147483646 h 1632"/>
              <a:gd name="T70" fmla="*/ 2147483646 w 1168"/>
              <a:gd name="T71" fmla="*/ 2147483646 h 1632"/>
              <a:gd name="T72" fmla="*/ 2147483646 w 1168"/>
              <a:gd name="T73" fmla="*/ 2147483646 h 1632"/>
              <a:gd name="T74" fmla="*/ 2147483646 w 1168"/>
              <a:gd name="T75" fmla="*/ 2147483646 h 1632"/>
              <a:gd name="T76" fmla="*/ 2147483646 w 1168"/>
              <a:gd name="T77" fmla="*/ 2147483646 h 1632"/>
              <a:gd name="T78" fmla="*/ 2147483646 w 1168"/>
              <a:gd name="T79" fmla="*/ 2147483646 h 1632"/>
              <a:gd name="T80" fmla="*/ 2147483646 w 1168"/>
              <a:gd name="T81" fmla="*/ 2147483646 h 1632"/>
              <a:gd name="T82" fmla="*/ 2147483646 w 1168"/>
              <a:gd name="T83" fmla="*/ 2147483646 h 1632"/>
              <a:gd name="T84" fmla="*/ 2147483646 w 1168"/>
              <a:gd name="T85" fmla="*/ 2147483646 h 1632"/>
              <a:gd name="T86" fmla="*/ 2147483646 w 1168"/>
              <a:gd name="T87" fmla="*/ 2147483646 h 1632"/>
              <a:gd name="T88" fmla="*/ 2147483646 w 1168"/>
              <a:gd name="T89" fmla="*/ 2147483646 h 1632"/>
              <a:gd name="T90" fmla="*/ 2147483646 w 1168"/>
              <a:gd name="T91" fmla="*/ 2147483646 h 1632"/>
              <a:gd name="T92" fmla="*/ 2147483646 w 1168"/>
              <a:gd name="T93" fmla="*/ 2147483646 h 1632"/>
              <a:gd name="T94" fmla="*/ 2147483646 w 1168"/>
              <a:gd name="T95" fmla="*/ 2147483646 h 1632"/>
              <a:gd name="T96" fmla="*/ 2147483646 w 1168"/>
              <a:gd name="T97" fmla="*/ 2147483646 h 1632"/>
              <a:gd name="T98" fmla="*/ 2147483646 w 1168"/>
              <a:gd name="T99" fmla="*/ 2147483646 h 1632"/>
              <a:gd name="T100" fmla="*/ 2147483646 w 1168"/>
              <a:gd name="T101" fmla="*/ 2147483646 h 1632"/>
              <a:gd name="T102" fmla="*/ 2147483646 w 1168"/>
              <a:gd name="T103" fmla="*/ 2147483646 h 1632"/>
              <a:gd name="T104" fmla="*/ 2147483646 w 1168"/>
              <a:gd name="T105" fmla="*/ 2147483646 h 1632"/>
              <a:gd name="T106" fmla="*/ 2147483646 w 1168"/>
              <a:gd name="T107" fmla="*/ 2147483646 h 1632"/>
              <a:gd name="T108" fmla="*/ 2147483646 w 1168"/>
              <a:gd name="T109" fmla="*/ 2147483646 h 1632"/>
              <a:gd name="T110" fmla="*/ 2147483646 w 1168"/>
              <a:gd name="T111" fmla="*/ 2147483646 h 1632"/>
              <a:gd name="T112" fmla="*/ 2147483646 w 1168"/>
              <a:gd name="T113" fmla="*/ 2147483646 h 1632"/>
              <a:gd name="T114" fmla="*/ 2147483646 w 1168"/>
              <a:gd name="T115" fmla="*/ 2147483646 h 1632"/>
              <a:gd name="T116" fmla="*/ 2147483646 w 1168"/>
              <a:gd name="T117" fmla="*/ 2147483646 h 1632"/>
              <a:gd name="T118" fmla="*/ 2147483646 w 1168"/>
              <a:gd name="T119" fmla="*/ 2147483646 h 1632"/>
              <a:gd name="T120" fmla="*/ 2147483646 w 1168"/>
              <a:gd name="T121" fmla="*/ 2147483646 h 16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68" h="1632">
                <a:moveTo>
                  <a:pt x="1044" y="650"/>
                </a:moveTo>
                <a:lnTo>
                  <a:pt x="1044" y="644"/>
                </a:lnTo>
                <a:lnTo>
                  <a:pt x="1044" y="638"/>
                </a:lnTo>
                <a:lnTo>
                  <a:pt x="1040" y="631"/>
                </a:lnTo>
                <a:lnTo>
                  <a:pt x="1040" y="625"/>
                </a:lnTo>
                <a:lnTo>
                  <a:pt x="1036" y="612"/>
                </a:lnTo>
                <a:lnTo>
                  <a:pt x="1036" y="605"/>
                </a:lnTo>
                <a:lnTo>
                  <a:pt x="1036" y="599"/>
                </a:lnTo>
                <a:lnTo>
                  <a:pt x="1032" y="593"/>
                </a:lnTo>
                <a:lnTo>
                  <a:pt x="1032" y="586"/>
                </a:lnTo>
                <a:lnTo>
                  <a:pt x="1032" y="580"/>
                </a:lnTo>
                <a:lnTo>
                  <a:pt x="1028" y="573"/>
                </a:lnTo>
                <a:lnTo>
                  <a:pt x="1028" y="567"/>
                </a:lnTo>
                <a:lnTo>
                  <a:pt x="1025" y="562"/>
                </a:lnTo>
                <a:lnTo>
                  <a:pt x="1025" y="555"/>
                </a:lnTo>
                <a:lnTo>
                  <a:pt x="1025" y="549"/>
                </a:lnTo>
                <a:lnTo>
                  <a:pt x="1021" y="542"/>
                </a:lnTo>
                <a:lnTo>
                  <a:pt x="1017" y="536"/>
                </a:lnTo>
                <a:lnTo>
                  <a:pt x="1013" y="523"/>
                </a:lnTo>
                <a:lnTo>
                  <a:pt x="1008" y="510"/>
                </a:lnTo>
                <a:lnTo>
                  <a:pt x="1004" y="504"/>
                </a:lnTo>
                <a:lnTo>
                  <a:pt x="1000" y="491"/>
                </a:lnTo>
                <a:lnTo>
                  <a:pt x="996" y="484"/>
                </a:lnTo>
                <a:lnTo>
                  <a:pt x="992" y="478"/>
                </a:lnTo>
                <a:lnTo>
                  <a:pt x="992" y="471"/>
                </a:lnTo>
                <a:lnTo>
                  <a:pt x="984" y="459"/>
                </a:lnTo>
                <a:lnTo>
                  <a:pt x="980" y="452"/>
                </a:lnTo>
                <a:lnTo>
                  <a:pt x="972" y="440"/>
                </a:lnTo>
                <a:lnTo>
                  <a:pt x="968" y="428"/>
                </a:lnTo>
                <a:lnTo>
                  <a:pt x="961" y="415"/>
                </a:lnTo>
                <a:lnTo>
                  <a:pt x="953" y="402"/>
                </a:lnTo>
                <a:lnTo>
                  <a:pt x="949" y="395"/>
                </a:lnTo>
                <a:lnTo>
                  <a:pt x="944" y="389"/>
                </a:lnTo>
                <a:lnTo>
                  <a:pt x="944" y="383"/>
                </a:lnTo>
                <a:lnTo>
                  <a:pt x="940" y="383"/>
                </a:lnTo>
                <a:lnTo>
                  <a:pt x="936" y="370"/>
                </a:lnTo>
                <a:lnTo>
                  <a:pt x="932" y="370"/>
                </a:lnTo>
                <a:lnTo>
                  <a:pt x="932" y="363"/>
                </a:lnTo>
                <a:lnTo>
                  <a:pt x="928" y="363"/>
                </a:lnTo>
                <a:lnTo>
                  <a:pt x="928" y="357"/>
                </a:lnTo>
                <a:lnTo>
                  <a:pt x="924" y="357"/>
                </a:lnTo>
                <a:lnTo>
                  <a:pt x="924" y="350"/>
                </a:lnTo>
                <a:lnTo>
                  <a:pt x="920" y="350"/>
                </a:lnTo>
                <a:lnTo>
                  <a:pt x="920" y="344"/>
                </a:lnTo>
                <a:lnTo>
                  <a:pt x="920" y="338"/>
                </a:lnTo>
                <a:lnTo>
                  <a:pt x="920" y="331"/>
                </a:lnTo>
                <a:lnTo>
                  <a:pt x="920" y="325"/>
                </a:lnTo>
                <a:lnTo>
                  <a:pt x="924" y="318"/>
                </a:lnTo>
                <a:lnTo>
                  <a:pt x="924" y="313"/>
                </a:lnTo>
                <a:lnTo>
                  <a:pt x="928" y="306"/>
                </a:lnTo>
                <a:lnTo>
                  <a:pt x="928" y="300"/>
                </a:lnTo>
                <a:lnTo>
                  <a:pt x="932" y="294"/>
                </a:lnTo>
                <a:lnTo>
                  <a:pt x="932" y="287"/>
                </a:lnTo>
                <a:lnTo>
                  <a:pt x="932" y="281"/>
                </a:lnTo>
                <a:lnTo>
                  <a:pt x="932" y="268"/>
                </a:lnTo>
                <a:lnTo>
                  <a:pt x="932" y="261"/>
                </a:lnTo>
                <a:lnTo>
                  <a:pt x="936" y="255"/>
                </a:lnTo>
                <a:lnTo>
                  <a:pt x="936" y="242"/>
                </a:lnTo>
                <a:lnTo>
                  <a:pt x="936" y="236"/>
                </a:lnTo>
                <a:lnTo>
                  <a:pt x="936" y="229"/>
                </a:lnTo>
                <a:lnTo>
                  <a:pt x="936" y="223"/>
                </a:lnTo>
                <a:lnTo>
                  <a:pt x="936" y="216"/>
                </a:lnTo>
                <a:lnTo>
                  <a:pt x="936" y="210"/>
                </a:lnTo>
                <a:lnTo>
                  <a:pt x="936" y="197"/>
                </a:lnTo>
                <a:lnTo>
                  <a:pt x="936" y="191"/>
                </a:lnTo>
                <a:lnTo>
                  <a:pt x="936" y="185"/>
                </a:lnTo>
                <a:lnTo>
                  <a:pt x="936" y="173"/>
                </a:lnTo>
                <a:lnTo>
                  <a:pt x="936" y="166"/>
                </a:lnTo>
                <a:lnTo>
                  <a:pt x="936" y="160"/>
                </a:lnTo>
                <a:lnTo>
                  <a:pt x="936" y="153"/>
                </a:lnTo>
                <a:lnTo>
                  <a:pt x="932" y="147"/>
                </a:lnTo>
                <a:lnTo>
                  <a:pt x="932" y="134"/>
                </a:lnTo>
                <a:lnTo>
                  <a:pt x="928" y="128"/>
                </a:lnTo>
                <a:lnTo>
                  <a:pt x="928" y="121"/>
                </a:lnTo>
                <a:lnTo>
                  <a:pt x="924" y="115"/>
                </a:lnTo>
                <a:lnTo>
                  <a:pt x="920" y="108"/>
                </a:lnTo>
                <a:lnTo>
                  <a:pt x="920" y="102"/>
                </a:lnTo>
                <a:lnTo>
                  <a:pt x="916" y="95"/>
                </a:lnTo>
                <a:lnTo>
                  <a:pt x="916" y="89"/>
                </a:lnTo>
                <a:lnTo>
                  <a:pt x="912" y="83"/>
                </a:lnTo>
                <a:lnTo>
                  <a:pt x="908" y="76"/>
                </a:lnTo>
                <a:lnTo>
                  <a:pt x="904" y="70"/>
                </a:lnTo>
                <a:lnTo>
                  <a:pt x="901" y="63"/>
                </a:lnTo>
                <a:lnTo>
                  <a:pt x="897" y="58"/>
                </a:lnTo>
                <a:lnTo>
                  <a:pt x="893" y="51"/>
                </a:lnTo>
                <a:lnTo>
                  <a:pt x="889" y="45"/>
                </a:lnTo>
                <a:lnTo>
                  <a:pt x="880" y="45"/>
                </a:lnTo>
                <a:lnTo>
                  <a:pt x="876" y="45"/>
                </a:lnTo>
                <a:lnTo>
                  <a:pt x="872" y="39"/>
                </a:lnTo>
                <a:lnTo>
                  <a:pt x="864" y="39"/>
                </a:lnTo>
                <a:lnTo>
                  <a:pt x="860" y="32"/>
                </a:lnTo>
                <a:lnTo>
                  <a:pt x="856" y="26"/>
                </a:lnTo>
                <a:lnTo>
                  <a:pt x="852" y="26"/>
                </a:lnTo>
                <a:lnTo>
                  <a:pt x="844" y="26"/>
                </a:lnTo>
                <a:lnTo>
                  <a:pt x="840" y="26"/>
                </a:lnTo>
                <a:lnTo>
                  <a:pt x="833" y="26"/>
                </a:lnTo>
                <a:lnTo>
                  <a:pt x="824" y="26"/>
                </a:lnTo>
                <a:lnTo>
                  <a:pt x="816" y="32"/>
                </a:lnTo>
                <a:lnTo>
                  <a:pt x="812" y="32"/>
                </a:lnTo>
                <a:lnTo>
                  <a:pt x="804" y="32"/>
                </a:lnTo>
                <a:lnTo>
                  <a:pt x="800" y="32"/>
                </a:lnTo>
                <a:lnTo>
                  <a:pt x="792" y="39"/>
                </a:lnTo>
                <a:lnTo>
                  <a:pt x="788" y="39"/>
                </a:lnTo>
                <a:lnTo>
                  <a:pt x="784" y="45"/>
                </a:lnTo>
                <a:lnTo>
                  <a:pt x="776" y="45"/>
                </a:lnTo>
                <a:lnTo>
                  <a:pt x="773" y="51"/>
                </a:lnTo>
                <a:lnTo>
                  <a:pt x="769" y="58"/>
                </a:lnTo>
                <a:lnTo>
                  <a:pt x="765" y="63"/>
                </a:lnTo>
                <a:lnTo>
                  <a:pt x="760" y="70"/>
                </a:lnTo>
                <a:lnTo>
                  <a:pt x="756" y="70"/>
                </a:lnTo>
                <a:lnTo>
                  <a:pt x="752" y="76"/>
                </a:lnTo>
                <a:lnTo>
                  <a:pt x="748" y="76"/>
                </a:lnTo>
                <a:lnTo>
                  <a:pt x="744" y="83"/>
                </a:lnTo>
                <a:lnTo>
                  <a:pt x="740" y="83"/>
                </a:lnTo>
                <a:lnTo>
                  <a:pt x="740" y="89"/>
                </a:lnTo>
                <a:lnTo>
                  <a:pt x="736" y="95"/>
                </a:lnTo>
                <a:lnTo>
                  <a:pt x="732" y="95"/>
                </a:lnTo>
                <a:lnTo>
                  <a:pt x="732" y="102"/>
                </a:lnTo>
                <a:lnTo>
                  <a:pt x="728" y="102"/>
                </a:lnTo>
                <a:lnTo>
                  <a:pt x="728" y="108"/>
                </a:lnTo>
                <a:lnTo>
                  <a:pt x="728" y="115"/>
                </a:lnTo>
                <a:lnTo>
                  <a:pt x="728" y="121"/>
                </a:lnTo>
                <a:lnTo>
                  <a:pt x="728" y="128"/>
                </a:lnTo>
                <a:lnTo>
                  <a:pt x="732" y="128"/>
                </a:lnTo>
                <a:lnTo>
                  <a:pt x="736" y="128"/>
                </a:lnTo>
                <a:lnTo>
                  <a:pt x="740" y="134"/>
                </a:lnTo>
                <a:lnTo>
                  <a:pt x="744" y="134"/>
                </a:lnTo>
                <a:lnTo>
                  <a:pt x="744" y="140"/>
                </a:lnTo>
                <a:lnTo>
                  <a:pt x="748" y="140"/>
                </a:lnTo>
                <a:lnTo>
                  <a:pt x="748" y="147"/>
                </a:lnTo>
                <a:lnTo>
                  <a:pt x="748" y="153"/>
                </a:lnTo>
                <a:lnTo>
                  <a:pt x="748" y="160"/>
                </a:lnTo>
                <a:lnTo>
                  <a:pt x="744" y="166"/>
                </a:lnTo>
                <a:lnTo>
                  <a:pt x="744" y="173"/>
                </a:lnTo>
                <a:lnTo>
                  <a:pt x="744" y="179"/>
                </a:lnTo>
                <a:lnTo>
                  <a:pt x="740" y="179"/>
                </a:lnTo>
                <a:lnTo>
                  <a:pt x="740" y="185"/>
                </a:lnTo>
                <a:lnTo>
                  <a:pt x="740" y="191"/>
                </a:lnTo>
                <a:lnTo>
                  <a:pt x="740" y="197"/>
                </a:lnTo>
                <a:lnTo>
                  <a:pt x="740" y="204"/>
                </a:lnTo>
                <a:lnTo>
                  <a:pt x="740" y="210"/>
                </a:lnTo>
                <a:lnTo>
                  <a:pt x="740" y="216"/>
                </a:lnTo>
                <a:lnTo>
                  <a:pt x="744" y="223"/>
                </a:lnTo>
                <a:lnTo>
                  <a:pt x="744" y="229"/>
                </a:lnTo>
                <a:lnTo>
                  <a:pt x="740" y="236"/>
                </a:lnTo>
                <a:lnTo>
                  <a:pt x="740" y="242"/>
                </a:lnTo>
                <a:lnTo>
                  <a:pt x="740" y="249"/>
                </a:lnTo>
                <a:lnTo>
                  <a:pt x="736" y="255"/>
                </a:lnTo>
                <a:lnTo>
                  <a:pt x="736" y="261"/>
                </a:lnTo>
                <a:lnTo>
                  <a:pt x="732" y="261"/>
                </a:lnTo>
                <a:lnTo>
                  <a:pt x="732" y="268"/>
                </a:lnTo>
                <a:lnTo>
                  <a:pt x="732" y="274"/>
                </a:lnTo>
                <a:lnTo>
                  <a:pt x="732" y="281"/>
                </a:lnTo>
                <a:lnTo>
                  <a:pt x="728" y="281"/>
                </a:lnTo>
                <a:lnTo>
                  <a:pt x="728" y="287"/>
                </a:lnTo>
                <a:lnTo>
                  <a:pt x="724" y="287"/>
                </a:lnTo>
                <a:lnTo>
                  <a:pt x="724" y="294"/>
                </a:lnTo>
                <a:lnTo>
                  <a:pt x="724" y="300"/>
                </a:lnTo>
                <a:lnTo>
                  <a:pt x="728" y="300"/>
                </a:lnTo>
                <a:lnTo>
                  <a:pt x="732" y="300"/>
                </a:lnTo>
                <a:lnTo>
                  <a:pt x="736" y="306"/>
                </a:lnTo>
                <a:lnTo>
                  <a:pt x="740" y="306"/>
                </a:lnTo>
                <a:lnTo>
                  <a:pt x="744" y="306"/>
                </a:lnTo>
                <a:lnTo>
                  <a:pt x="744" y="313"/>
                </a:lnTo>
                <a:lnTo>
                  <a:pt x="744" y="318"/>
                </a:lnTo>
                <a:lnTo>
                  <a:pt x="744" y="325"/>
                </a:lnTo>
                <a:lnTo>
                  <a:pt x="744" y="331"/>
                </a:lnTo>
                <a:lnTo>
                  <a:pt x="748" y="338"/>
                </a:lnTo>
                <a:lnTo>
                  <a:pt x="752" y="344"/>
                </a:lnTo>
                <a:lnTo>
                  <a:pt x="748" y="350"/>
                </a:lnTo>
                <a:lnTo>
                  <a:pt x="748" y="357"/>
                </a:lnTo>
                <a:lnTo>
                  <a:pt x="752" y="357"/>
                </a:lnTo>
                <a:lnTo>
                  <a:pt x="752" y="363"/>
                </a:lnTo>
                <a:lnTo>
                  <a:pt x="756" y="370"/>
                </a:lnTo>
                <a:lnTo>
                  <a:pt x="752" y="370"/>
                </a:lnTo>
                <a:lnTo>
                  <a:pt x="752" y="376"/>
                </a:lnTo>
                <a:lnTo>
                  <a:pt x="752" y="383"/>
                </a:lnTo>
                <a:lnTo>
                  <a:pt x="752" y="389"/>
                </a:lnTo>
                <a:lnTo>
                  <a:pt x="752" y="395"/>
                </a:lnTo>
                <a:lnTo>
                  <a:pt x="752" y="402"/>
                </a:lnTo>
                <a:lnTo>
                  <a:pt x="756" y="408"/>
                </a:lnTo>
                <a:lnTo>
                  <a:pt x="760" y="415"/>
                </a:lnTo>
                <a:lnTo>
                  <a:pt x="765" y="415"/>
                </a:lnTo>
                <a:lnTo>
                  <a:pt x="773" y="415"/>
                </a:lnTo>
                <a:lnTo>
                  <a:pt x="776" y="415"/>
                </a:lnTo>
                <a:lnTo>
                  <a:pt x="776" y="421"/>
                </a:lnTo>
                <a:lnTo>
                  <a:pt x="780" y="421"/>
                </a:lnTo>
                <a:lnTo>
                  <a:pt x="784" y="421"/>
                </a:lnTo>
                <a:lnTo>
                  <a:pt x="788" y="428"/>
                </a:lnTo>
                <a:lnTo>
                  <a:pt x="792" y="428"/>
                </a:lnTo>
                <a:lnTo>
                  <a:pt x="796" y="428"/>
                </a:lnTo>
                <a:lnTo>
                  <a:pt x="796" y="434"/>
                </a:lnTo>
                <a:lnTo>
                  <a:pt x="800" y="434"/>
                </a:lnTo>
                <a:lnTo>
                  <a:pt x="804" y="440"/>
                </a:lnTo>
                <a:lnTo>
                  <a:pt x="808" y="446"/>
                </a:lnTo>
                <a:lnTo>
                  <a:pt x="812" y="452"/>
                </a:lnTo>
                <a:lnTo>
                  <a:pt x="816" y="459"/>
                </a:lnTo>
                <a:lnTo>
                  <a:pt x="808" y="471"/>
                </a:lnTo>
                <a:lnTo>
                  <a:pt x="804" y="484"/>
                </a:lnTo>
                <a:lnTo>
                  <a:pt x="796" y="497"/>
                </a:lnTo>
                <a:lnTo>
                  <a:pt x="792" y="510"/>
                </a:lnTo>
                <a:lnTo>
                  <a:pt x="788" y="523"/>
                </a:lnTo>
                <a:lnTo>
                  <a:pt x="784" y="536"/>
                </a:lnTo>
                <a:lnTo>
                  <a:pt x="780" y="549"/>
                </a:lnTo>
                <a:lnTo>
                  <a:pt x="780" y="555"/>
                </a:lnTo>
                <a:lnTo>
                  <a:pt x="776" y="562"/>
                </a:lnTo>
                <a:lnTo>
                  <a:pt x="776" y="567"/>
                </a:lnTo>
                <a:lnTo>
                  <a:pt x="773" y="573"/>
                </a:lnTo>
                <a:lnTo>
                  <a:pt x="773" y="580"/>
                </a:lnTo>
                <a:lnTo>
                  <a:pt x="769" y="586"/>
                </a:lnTo>
                <a:lnTo>
                  <a:pt x="765" y="605"/>
                </a:lnTo>
                <a:lnTo>
                  <a:pt x="756" y="625"/>
                </a:lnTo>
                <a:lnTo>
                  <a:pt x="752" y="644"/>
                </a:lnTo>
                <a:lnTo>
                  <a:pt x="748" y="663"/>
                </a:lnTo>
                <a:lnTo>
                  <a:pt x="744" y="683"/>
                </a:lnTo>
                <a:lnTo>
                  <a:pt x="740" y="701"/>
                </a:lnTo>
                <a:lnTo>
                  <a:pt x="736" y="720"/>
                </a:lnTo>
                <a:lnTo>
                  <a:pt x="732" y="739"/>
                </a:lnTo>
                <a:lnTo>
                  <a:pt x="728" y="759"/>
                </a:lnTo>
                <a:lnTo>
                  <a:pt x="724" y="778"/>
                </a:lnTo>
                <a:lnTo>
                  <a:pt x="724" y="784"/>
                </a:lnTo>
                <a:lnTo>
                  <a:pt x="724" y="791"/>
                </a:lnTo>
                <a:lnTo>
                  <a:pt x="720" y="797"/>
                </a:lnTo>
                <a:lnTo>
                  <a:pt x="716" y="804"/>
                </a:lnTo>
                <a:lnTo>
                  <a:pt x="713" y="810"/>
                </a:lnTo>
                <a:lnTo>
                  <a:pt x="705" y="817"/>
                </a:lnTo>
                <a:lnTo>
                  <a:pt x="700" y="822"/>
                </a:lnTo>
                <a:lnTo>
                  <a:pt x="696" y="828"/>
                </a:lnTo>
                <a:lnTo>
                  <a:pt x="688" y="828"/>
                </a:lnTo>
                <a:lnTo>
                  <a:pt x="684" y="835"/>
                </a:lnTo>
                <a:lnTo>
                  <a:pt x="684" y="841"/>
                </a:lnTo>
                <a:lnTo>
                  <a:pt x="680" y="841"/>
                </a:lnTo>
                <a:lnTo>
                  <a:pt x="680" y="848"/>
                </a:lnTo>
                <a:lnTo>
                  <a:pt x="676" y="848"/>
                </a:lnTo>
                <a:lnTo>
                  <a:pt x="672" y="854"/>
                </a:lnTo>
                <a:lnTo>
                  <a:pt x="668" y="854"/>
                </a:lnTo>
                <a:lnTo>
                  <a:pt x="664" y="854"/>
                </a:lnTo>
                <a:lnTo>
                  <a:pt x="656" y="860"/>
                </a:lnTo>
                <a:lnTo>
                  <a:pt x="652" y="867"/>
                </a:lnTo>
                <a:lnTo>
                  <a:pt x="645" y="873"/>
                </a:lnTo>
                <a:lnTo>
                  <a:pt x="636" y="880"/>
                </a:lnTo>
                <a:lnTo>
                  <a:pt x="632" y="880"/>
                </a:lnTo>
                <a:lnTo>
                  <a:pt x="624" y="880"/>
                </a:lnTo>
                <a:lnTo>
                  <a:pt x="620" y="886"/>
                </a:lnTo>
                <a:lnTo>
                  <a:pt x="612" y="886"/>
                </a:lnTo>
                <a:lnTo>
                  <a:pt x="604" y="893"/>
                </a:lnTo>
                <a:lnTo>
                  <a:pt x="596" y="893"/>
                </a:lnTo>
                <a:lnTo>
                  <a:pt x="592" y="899"/>
                </a:lnTo>
                <a:lnTo>
                  <a:pt x="589" y="905"/>
                </a:lnTo>
                <a:lnTo>
                  <a:pt x="585" y="905"/>
                </a:lnTo>
                <a:lnTo>
                  <a:pt x="585" y="912"/>
                </a:lnTo>
                <a:lnTo>
                  <a:pt x="581" y="912"/>
                </a:lnTo>
                <a:lnTo>
                  <a:pt x="572" y="912"/>
                </a:lnTo>
                <a:lnTo>
                  <a:pt x="564" y="912"/>
                </a:lnTo>
                <a:lnTo>
                  <a:pt x="560" y="912"/>
                </a:lnTo>
                <a:lnTo>
                  <a:pt x="552" y="918"/>
                </a:lnTo>
                <a:lnTo>
                  <a:pt x="544" y="925"/>
                </a:lnTo>
                <a:lnTo>
                  <a:pt x="536" y="931"/>
                </a:lnTo>
                <a:lnTo>
                  <a:pt x="528" y="931"/>
                </a:lnTo>
                <a:lnTo>
                  <a:pt x="521" y="938"/>
                </a:lnTo>
                <a:lnTo>
                  <a:pt x="512" y="938"/>
                </a:lnTo>
                <a:lnTo>
                  <a:pt x="500" y="938"/>
                </a:lnTo>
                <a:lnTo>
                  <a:pt x="504" y="944"/>
                </a:lnTo>
                <a:lnTo>
                  <a:pt x="504" y="949"/>
                </a:lnTo>
                <a:lnTo>
                  <a:pt x="500" y="949"/>
                </a:lnTo>
                <a:lnTo>
                  <a:pt x="496" y="949"/>
                </a:lnTo>
                <a:lnTo>
                  <a:pt x="492" y="949"/>
                </a:lnTo>
                <a:lnTo>
                  <a:pt x="488" y="956"/>
                </a:lnTo>
                <a:lnTo>
                  <a:pt x="484" y="956"/>
                </a:lnTo>
                <a:lnTo>
                  <a:pt x="480" y="956"/>
                </a:lnTo>
                <a:lnTo>
                  <a:pt x="476" y="956"/>
                </a:lnTo>
                <a:lnTo>
                  <a:pt x="472" y="949"/>
                </a:lnTo>
                <a:lnTo>
                  <a:pt x="468" y="949"/>
                </a:lnTo>
                <a:lnTo>
                  <a:pt x="465" y="944"/>
                </a:lnTo>
                <a:lnTo>
                  <a:pt x="461" y="938"/>
                </a:lnTo>
                <a:lnTo>
                  <a:pt x="456" y="931"/>
                </a:lnTo>
                <a:lnTo>
                  <a:pt x="452" y="931"/>
                </a:lnTo>
                <a:lnTo>
                  <a:pt x="448" y="925"/>
                </a:lnTo>
                <a:lnTo>
                  <a:pt x="444" y="918"/>
                </a:lnTo>
                <a:lnTo>
                  <a:pt x="440" y="918"/>
                </a:lnTo>
                <a:lnTo>
                  <a:pt x="436" y="912"/>
                </a:lnTo>
                <a:lnTo>
                  <a:pt x="432" y="912"/>
                </a:lnTo>
                <a:lnTo>
                  <a:pt x="428" y="912"/>
                </a:lnTo>
                <a:lnTo>
                  <a:pt x="420" y="912"/>
                </a:lnTo>
                <a:lnTo>
                  <a:pt x="416" y="912"/>
                </a:lnTo>
                <a:lnTo>
                  <a:pt x="412" y="912"/>
                </a:lnTo>
                <a:lnTo>
                  <a:pt x="408" y="912"/>
                </a:lnTo>
                <a:lnTo>
                  <a:pt x="404" y="918"/>
                </a:lnTo>
                <a:lnTo>
                  <a:pt x="401" y="925"/>
                </a:lnTo>
                <a:lnTo>
                  <a:pt x="392" y="925"/>
                </a:lnTo>
                <a:lnTo>
                  <a:pt x="388" y="931"/>
                </a:lnTo>
                <a:lnTo>
                  <a:pt x="384" y="931"/>
                </a:lnTo>
                <a:lnTo>
                  <a:pt x="380" y="931"/>
                </a:lnTo>
                <a:lnTo>
                  <a:pt x="376" y="931"/>
                </a:lnTo>
                <a:lnTo>
                  <a:pt x="372" y="931"/>
                </a:lnTo>
                <a:lnTo>
                  <a:pt x="368" y="938"/>
                </a:lnTo>
                <a:lnTo>
                  <a:pt x="364" y="938"/>
                </a:lnTo>
                <a:lnTo>
                  <a:pt x="360" y="938"/>
                </a:lnTo>
                <a:lnTo>
                  <a:pt x="360" y="931"/>
                </a:lnTo>
                <a:lnTo>
                  <a:pt x="360" y="925"/>
                </a:lnTo>
                <a:lnTo>
                  <a:pt x="360" y="918"/>
                </a:lnTo>
                <a:lnTo>
                  <a:pt x="360" y="912"/>
                </a:lnTo>
                <a:lnTo>
                  <a:pt x="356" y="912"/>
                </a:lnTo>
                <a:lnTo>
                  <a:pt x="352" y="912"/>
                </a:lnTo>
                <a:lnTo>
                  <a:pt x="348" y="912"/>
                </a:lnTo>
                <a:lnTo>
                  <a:pt x="344" y="912"/>
                </a:lnTo>
                <a:lnTo>
                  <a:pt x="341" y="905"/>
                </a:lnTo>
                <a:lnTo>
                  <a:pt x="337" y="905"/>
                </a:lnTo>
                <a:lnTo>
                  <a:pt x="332" y="905"/>
                </a:lnTo>
                <a:lnTo>
                  <a:pt x="328" y="899"/>
                </a:lnTo>
                <a:lnTo>
                  <a:pt x="324" y="899"/>
                </a:lnTo>
                <a:lnTo>
                  <a:pt x="320" y="899"/>
                </a:lnTo>
                <a:lnTo>
                  <a:pt x="316" y="893"/>
                </a:lnTo>
                <a:lnTo>
                  <a:pt x="312" y="893"/>
                </a:lnTo>
                <a:lnTo>
                  <a:pt x="308" y="886"/>
                </a:lnTo>
                <a:lnTo>
                  <a:pt x="304" y="886"/>
                </a:lnTo>
                <a:lnTo>
                  <a:pt x="300" y="886"/>
                </a:lnTo>
                <a:lnTo>
                  <a:pt x="300" y="880"/>
                </a:lnTo>
                <a:lnTo>
                  <a:pt x="296" y="880"/>
                </a:lnTo>
                <a:lnTo>
                  <a:pt x="292" y="880"/>
                </a:lnTo>
                <a:lnTo>
                  <a:pt x="288" y="873"/>
                </a:lnTo>
                <a:lnTo>
                  <a:pt x="284" y="860"/>
                </a:lnTo>
                <a:lnTo>
                  <a:pt x="284" y="848"/>
                </a:lnTo>
                <a:lnTo>
                  <a:pt x="284" y="841"/>
                </a:lnTo>
                <a:lnTo>
                  <a:pt x="284" y="828"/>
                </a:lnTo>
                <a:lnTo>
                  <a:pt x="284" y="822"/>
                </a:lnTo>
                <a:lnTo>
                  <a:pt x="284" y="817"/>
                </a:lnTo>
                <a:lnTo>
                  <a:pt x="284" y="804"/>
                </a:lnTo>
                <a:lnTo>
                  <a:pt x="284" y="797"/>
                </a:lnTo>
                <a:lnTo>
                  <a:pt x="284" y="784"/>
                </a:lnTo>
                <a:lnTo>
                  <a:pt x="280" y="772"/>
                </a:lnTo>
                <a:lnTo>
                  <a:pt x="277" y="759"/>
                </a:lnTo>
                <a:lnTo>
                  <a:pt x="277" y="739"/>
                </a:lnTo>
                <a:lnTo>
                  <a:pt x="277" y="720"/>
                </a:lnTo>
                <a:lnTo>
                  <a:pt x="272" y="701"/>
                </a:lnTo>
                <a:lnTo>
                  <a:pt x="272" y="683"/>
                </a:lnTo>
                <a:lnTo>
                  <a:pt x="272" y="657"/>
                </a:lnTo>
                <a:lnTo>
                  <a:pt x="272" y="638"/>
                </a:lnTo>
                <a:lnTo>
                  <a:pt x="272" y="618"/>
                </a:lnTo>
                <a:lnTo>
                  <a:pt x="268" y="599"/>
                </a:lnTo>
                <a:lnTo>
                  <a:pt x="264" y="586"/>
                </a:lnTo>
                <a:lnTo>
                  <a:pt x="264" y="573"/>
                </a:lnTo>
                <a:lnTo>
                  <a:pt x="264" y="567"/>
                </a:lnTo>
                <a:lnTo>
                  <a:pt x="260" y="562"/>
                </a:lnTo>
                <a:lnTo>
                  <a:pt x="260" y="555"/>
                </a:lnTo>
                <a:lnTo>
                  <a:pt x="260" y="549"/>
                </a:lnTo>
                <a:lnTo>
                  <a:pt x="256" y="536"/>
                </a:lnTo>
                <a:lnTo>
                  <a:pt x="256" y="529"/>
                </a:lnTo>
                <a:lnTo>
                  <a:pt x="256" y="523"/>
                </a:lnTo>
                <a:lnTo>
                  <a:pt x="252" y="516"/>
                </a:lnTo>
                <a:lnTo>
                  <a:pt x="252" y="510"/>
                </a:lnTo>
                <a:lnTo>
                  <a:pt x="252" y="504"/>
                </a:lnTo>
                <a:lnTo>
                  <a:pt x="248" y="497"/>
                </a:lnTo>
                <a:lnTo>
                  <a:pt x="248" y="491"/>
                </a:lnTo>
                <a:lnTo>
                  <a:pt x="248" y="484"/>
                </a:lnTo>
                <a:lnTo>
                  <a:pt x="244" y="478"/>
                </a:lnTo>
                <a:lnTo>
                  <a:pt x="244" y="471"/>
                </a:lnTo>
                <a:lnTo>
                  <a:pt x="244" y="465"/>
                </a:lnTo>
                <a:lnTo>
                  <a:pt x="240" y="459"/>
                </a:lnTo>
                <a:lnTo>
                  <a:pt x="240" y="452"/>
                </a:lnTo>
                <a:lnTo>
                  <a:pt x="240" y="440"/>
                </a:lnTo>
                <a:lnTo>
                  <a:pt x="240" y="434"/>
                </a:lnTo>
                <a:lnTo>
                  <a:pt x="236" y="428"/>
                </a:lnTo>
                <a:lnTo>
                  <a:pt x="236" y="421"/>
                </a:lnTo>
                <a:lnTo>
                  <a:pt x="232" y="415"/>
                </a:lnTo>
                <a:lnTo>
                  <a:pt x="228" y="408"/>
                </a:lnTo>
                <a:lnTo>
                  <a:pt x="228" y="395"/>
                </a:lnTo>
                <a:lnTo>
                  <a:pt x="228" y="389"/>
                </a:lnTo>
                <a:lnTo>
                  <a:pt x="224" y="383"/>
                </a:lnTo>
                <a:lnTo>
                  <a:pt x="224" y="376"/>
                </a:lnTo>
                <a:lnTo>
                  <a:pt x="228" y="370"/>
                </a:lnTo>
                <a:lnTo>
                  <a:pt x="232" y="370"/>
                </a:lnTo>
                <a:lnTo>
                  <a:pt x="236" y="370"/>
                </a:lnTo>
                <a:lnTo>
                  <a:pt x="240" y="363"/>
                </a:lnTo>
                <a:lnTo>
                  <a:pt x="244" y="363"/>
                </a:lnTo>
                <a:lnTo>
                  <a:pt x="248" y="363"/>
                </a:lnTo>
                <a:lnTo>
                  <a:pt x="252" y="357"/>
                </a:lnTo>
                <a:lnTo>
                  <a:pt x="256" y="357"/>
                </a:lnTo>
                <a:lnTo>
                  <a:pt x="260" y="363"/>
                </a:lnTo>
                <a:lnTo>
                  <a:pt x="264" y="357"/>
                </a:lnTo>
                <a:lnTo>
                  <a:pt x="268" y="357"/>
                </a:lnTo>
                <a:lnTo>
                  <a:pt x="268" y="350"/>
                </a:lnTo>
                <a:lnTo>
                  <a:pt x="272" y="350"/>
                </a:lnTo>
                <a:lnTo>
                  <a:pt x="272" y="344"/>
                </a:lnTo>
                <a:lnTo>
                  <a:pt x="272" y="338"/>
                </a:lnTo>
                <a:lnTo>
                  <a:pt x="272" y="331"/>
                </a:lnTo>
                <a:lnTo>
                  <a:pt x="272" y="325"/>
                </a:lnTo>
                <a:lnTo>
                  <a:pt x="272" y="318"/>
                </a:lnTo>
                <a:lnTo>
                  <a:pt x="272" y="313"/>
                </a:lnTo>
                <a:lnTo>
                  <a:pt x="277" y="313"/>
                </a:lnTo>
                <a:lnTo>
                  <a:pt x="277" y="306"/>
                </a:lnTo>
                <a:lnTo>
                  <a:pt x="277" y="300"/>
                </a:lnTo>
                <a:lnTo>
                  <a:pt x="272" y="300"/>
                </a:lnTo>
                <a:lnTo>
                  <a:pt x="272" y="294"/>
                </a:lnTo>
                <a:lnTo>
                  <a:pt x="277" y="294"/>
                </a:lnTo>
                <a:lnTo>
                  <a:pt x="277" y="287"/>
                </a:lnTo>
                <a:lnTo>
                  <a:pt x="280" y="287"/>
                </a:lnTo>
                <a:lnTo>
                  <a:pt x="280" y="281"/>
                </a:lnTo>
                <a:lnTo>
                  <a:pt x="280" y="274"/>
                </a:lnTo>
                <a:lnTo>
                  <a:pt x="280" y="268"/>
                </a:lnTo>
                <a:lnTo>
                  <a:pt x="280" y="261"/>
                </a:lnTo>
                <a:lnTo>
                  <a:pt x="284" y="261"/>
                </a:lnTo>
                <a:lnTo>
                  <a:pt x="284" y="255"/>
                </a:lnTo>
                <a:lnTo>
                  <a:pt x="288" y="255"/>
                </a:lnTo>
                <a:lnTo>
                  <a:pt x="292" y="255"/>
                </a:lnTo>
                <a:lnTo>
                  <a:pt x="296" y="255"/>
                </a:lnTo>
                <a:lnTo>
                  <a:pt x="300" y="255"/>
                </a:lnTo>
                <a:lnTo>
                  <a:pt x="300" y="249"/>
                </a:lnTo>
                <a:lnTo>
                  <a:pt x="300" y="242"/>
                </a:lnTo>
                <a:lnTo>
                  <a:pt x="296" y="242"/>
                </a:lnTo>
                <a:lnTo>
                  <a:pt x="296" y="236"/>
                </a:lnTo>
                <a:lnTo>
                  <a:pt x="296" y="229"/>
                </a:lnTo>
                <a:lnTo>
                  <a:pt x="292" y="229"/>
                </a:lnTo>
                <a:lnTo>
                  <a:pt x="292" y="223"/>
                </a:lnTo>
                <a:lnTo>
                  <a:pt x="292" y="216"/>
                </a:lnTo>
                <a:lnTo>
                  <a:pt x="288" y="216"/>
                </a:lnTo>
                <a:lnTo>
                  <a:pt x="288" y="210"/>
                </a:lnTo>
                <a:lnTo>
                  <a:pt x="284" y="204"/>
                </a:lnTo>
                <a:lnTo>
                  <a:pt x="284" y="197"/>
                </a:lnTo>
                <a:lnTo>
                  <a:pt x="284" y="191"/>
                </a:lnTo>
                <a:lnTo>
                  <a:pt x="288" y="191"/>
                </a:lnTo>
                <a:lnTo>
                  <a:pt x="292" y="179"/>
                </a:lnTo>
                <a:lnTo>
                  <a:pt x="292" y="173"/>
                </a:lnTo>
                <a:lnTo>
                  <a:pt x="292" y="166"/>
                </a:lnTo>
                <a:lnTo>
                  <a:pt x="292" y="160"/>
                </a:lnTo>
                <a:lnTo>
                  <a:pt x="292" y="153"/>
                </a:lnTo>
                <a:lnTo>
                  <a:pt x="292" y="147"/>
                </a:lnTo>
                <a:lnTo>
                  <a:pt x="292" y="140"/>
                </a:lnTo>
                <a:lnTo>
                  <a:pt x="296" y="134"/>
                </a:lnTo>
                <a:lnTo>
                  <a:pt x="296" y="128"/>
                </a:lnTo>
                <a:lnTo>
                  <a:pt x="300" y="121"/>
                </a:lnTo>
                <a:lnTo>
                  <a:pt x="304" y="121"/>
                </a:lnTo>
                <a:lnTo>
                  <a:pt x="308" y="121"/>
                </a:lnTo>
                <a:lnTo>
                  <a:pt x="308" y="115"/>
                </a:lnTo>
                <a:lnTo>
                  <a:pt x="312" y="115"/>
                </a:lnTo>
                <a:lnTo>
                  <a:pt x="312" y="108"/>
                </a:lnTo>
                <a:lnTo>
                  <a:pt x="312" y="102"/>
                </a:lnTo>
                <a:lnTo>
                  <a:pt x="312" y="95"/>
                </a:lnTo>
                <a:lnTo>
                  <a:pt x="308" y="89"/>
                </a:lnTo>
                <a:lnTo>
                  <a:pt x="308" y="83"/>
                </a:lnTo>
                <a:lnTo>
                  <a:pt x="304" y="83"/>
                </a:lnTo>
                <a:lnTo>
                  <a:pt x="304" y="76"/>
                </a:lnTo>
                <a:lnTo>
                  <a:pt x="300" y="70"/>
                </a:lnTo>
                <a:lnTo>
                  <a:pt x="300" y="63"/>
                </a:lnTo>
                <a:lnTo>
                  <a:pt x="292" y="51"/>
                </a:lnTo>
                <a:lnTo>
                  <a:pt x="280" y="39"/>
                </a:lnTo>
                <a:lnTo>
                  <a:pt x="268" y="26"/>
                </a:lnTo>
                <a:lnTo>
                  <a:pt x="256" y="19"/>
                </a:lnTo>
                <a:lnTo>
                  <a:pt x="244" y="13"/>
                </a:lnTo>
                <a:lnTo>
                  <a:pt x="228" y="6"/>
                </a:lnTo>
                <a:lnTo>
                  <a:pt x="217" y="0"/>
                </a:lnTo>
                <a:lnTo>
                  <a:pt x="204" y="0"/>
                </a:lnTo>
                <a:lnTo>
                  <a:pt x="192" y="0"/>
                </a:lnTo>
                <a:lnTo>
                  <a:pt x="180" y="0"/>
                </a:lnTo>
                <a:lnTo>
                  <a:pt x="153" y="26"/>
                </a:lnTo>
                <a:lnTo>
                  <a:pt x="132" y="45"/>
                </a:lnTo>
                <a:lnTo>
                  <a:pt x="120" y="76"/>
                </a:lnTo>
                <a:lnTo>
                  <a:pt x="112" y="102"/>
                </a:lnTo>
                <a:lnTo>
                  <a:pt x="104" y="134"/>
                </a:lnTo>
                <a:lnTo>
                  <a:pt x="104" y="160"/>
                </a:lnTo>
                <a:lnTo>
                  <a:pt x="104" y="185"/>
                </a:lnTo>
                <a:lnTo>
                  <a:pt x="104" y="210"/>
                </a:lnTo>
                <a:lnTo>
                  <a:pt x="104" y="229"/>
                </a:lnTo>
                <a:lnTo>
                  <a:pt x="104" y="236"/>
                </a:lnTo>
                <a:lnTo>
                  <a:pt x="108" y="242"/>
                </a:lnTo>
                <a:lnTo>
                  <a:pt x="112" y="249"/>
                </a:lnTo>
                <a:lnTo>
                  <a:pt x="116" y="261"/>
                </a:lnTo>
                <a:lnTo>
                  <a:pt x="116" y="268"/>
                </a:lnTo>
                <a:lnTo>
                  <a:pt x="116" y="274"/>
                </a:lnTo>
                <a:lnTo>
                  <a:pt x="120" y="281"/>
                </a:lnTo>
                <a:lnTo>
                  <a:pt x="120" y="287"/>
                </a:lnTo>
                <a:lnTo>
                  <a:pt x="120" y="294"/>
                </a:lnTo>
                <a:lnTo>
                  <a:pt x="124" y="300"/>
                </a:lnTo>
                <a:lnTo>
                  <a:pt x="124" y="306"/>
                </a:lnTo>
                <a:lnTo>
                  <a:pt x="124" y="313"/>
                </a:lnTo>
                <a:lnTo>
                  <a:pt x="128" y="313"/>
                </a:lnTo>
                <a:lnTo>
                  <a:pt x="128" y="318"/>
                </a:lnTo>
                <a:lnTo>
                  <a:pt x="132" y="318"/>
                </a:lnTo>
                <a:lnTo>
                  <a:pt x="132" y="325"/>
                </a:lnTo>
                <a:lnTo>
                  <a:pt x="132" y="331"/>
                </a:lnTo>
                <a:lnTo>
                  <a:pt x="132" y="338"/>
                </a:lnTo>
                <a:lnTo>
                  <a:pt x="128" y="338"/>
                </a:lnTo>
                <a:lnTo>
                  <a:pt x="124" y="344"/>
                </a:lnTo>
                <a:lnTo>
                  <a:pt x="120" y="344"/>
                </a:lnTo>
                <a:lnTo>
                  <a:pt x="120" y="350"/>
                </a:lnTo>
                <a:lnTo>
                  <a:pt x="116" y="357"/>
                </a:lnTo>
                <a:lnTo>
                  <a:pt x="112" y="363"/>
                </a:lnTo>
                <a:lnTo>
                  <a:pt x="104" y="370"/>
                </a:lnTo>
                <a:lnTo>
                  <a:pt x="96" y="376"/>
                </a:lnTo>
                <a:lnTo>
                  <a:pt x="88" y="383"/>
                </a:lnTo>
                <a:lnTo>
                  <a:pt x="80" y="389"/>
                </a:lnTo>
                <a:lnTo>
                  <a:pt x="76" y="395"/>
                </a:lnTo>
                <a:lnTo>
                  <a:pt x="68" y="408"/>
                </a:lnTo>
                <a:lnTo>
                  <a:pt x="64" y="415"/>
                </a:lnTo>
                <a:lnTo>
                  <a:pt x="60" y="428"/>
                </a:lnTo>
                <a:lnTo>
                  <a:pt x="52" y="434"/>
                </a:lnTo>
                <a:lnTo>
                  <a:pt x="52" y="440"/>
                </a:lnTo>
                <a:lnTo>
                  <a:pt x="48" y="446"/>
                </a:lnTo>
                <a:lnTo>
                  <a:pt x="40" y="459"/>
                </a:lnTo>
                <a:lnTo>
                  <a:pt x="36" y="471"/>
                </a:lnTo>
                <a:lnTo>
                  <a:pt x="32" y="491"/>
                </a:lnTo>
                <a:lnTo>
                  <a:pt x="24" y="516"/>
                </a:lnTo>
                <a:lnTo>
                  <a:pt x="16" y="542"/>
                </a:lnTo>
                <a:lnTo>
                  <a:pt x="12" y="573"/>
                </a:lnTo>
                <a:lnTo>
                  <a:pt x="8" y="612"/>
                </a:lnTo>
                <a:lnTo>
                  <a:pt x="4" y="638"/>
                </a:lnTo>
                <a:lnTo>
                  <a:pt x="0" y="670"/>
                </a:lnTo>
                <a:lnTo>
                  <a:pt x="0" y="694"/>
                </a:lnTo>
                <a:lnTo>
                  <a:pt x="0" y="727"/>
                </a:lnTo>
                <a:lnTo>
                  <a:pt x="0" y="752"/>
                </a:lnTo>
                <a:lnTo>
                  <a:pt x="0" y="778"/>
                </a:lnTo>
                <a:lnTo>
                  <a:pt x="4" y="804"/>
                </a:lnTo>
                <a:lnTo>
                  <a:pt x="4" y="828"/>
                </a:lnTo>
                <a:lnTo>
                  <a:pt x="8" y="854"/>
                </a:lnTo>
                <a:lnTo>
                  <a:pt x="12" y="880"/>
                </a:lnTo>
                <a:lnTo>
                  <a:pt x="12" y="886"/>
                </a:lnTo>
                <a:lnTo>
                  <a:pt x="12" y="893"/>
                </a:lnTo>
                <a:lnTo>
                  <a:pt x="12" y="899"/>
                </a:lnTo>
                <a:lnTo>
                  <a:pt x="12" y="905"/>
                </a:lnTo>
                <a:lnTo>
                  <a:pt x="12" y="912"/>
                </a:lnTo>
                <a:lnTo>
                  <a:pt x="16" y="918"/>
                </a:lnTo>
                <a:lnTo>
                  <a:pt x="16" y="925"/>
                </a:lnTo>
                <a:lnTo>
                  <a:pt x="16" y="931"/>
                </a:lnTo>
                <a:lnTo>
                  <a:pt x="16" y="938"/>
                </a:lnTo>
                <a:lnTo>
                  <a:pt x="16" y="944"/>
                </a:lnTo>
                <a:lnTo>
                  <a:pt x="16" y="949"/>
                </a:lnTo>
                <a:lnTo>
                  <a:pt x="16" y="956"/>
                </a:lnTo>
                <a:lnTo>
                  <a:pt x="16" y="962"/>
                </a:lnTo>
                <a:lnTo>
                  <a:pt x="16" y="969"/>
                </a:lnTo>
                <a:lnTo>
                  <a:pt x="20" y="975"/>
                </a:lnTo>
                <a:lnTo>
                  <a:pt x="20" y="982"/>
                </a:lnTo>
                <a:lnTo>
                  <a:pt x="20" y="988"/>
                </a:lnTo>
                <a:lnTo>
                  <a:pt x="20" y="994"/>
                </a:lnTo>
                <a:lnTo>
                  <a:pt x="24" y="994"/>
                </a:lnTo>
                <a:lnTo>
                  <a:pt x="24" y="1001"/>
                </a:lnTo>
                <a:lnTo>
                  <a:pt x="20" y="1007"/>
                </a:lnTo>
                <a:lnTo>
                  <a:pt x="24" y="1007"/>
                </a:lnTo>
                <a:lnTo>
                  <a:pt x="24" y="1014"/>
                </a:lnTo>
                <a:lnTo>
                  <a:pt x="24" y="1039"/>
                </a:lnTo>
                <a:lnTo>
                  <a:pt x="29" y="1059"/>
                </a:lnTo>
                <a:lnTo>
                  <a:pt x="29" y="1070"/>
                </a:lnTo>
                <a:lnTo>
                  <a:pt x="29" y="1090"/>
                </a:lnTo>
                <a:lnTo>
                  <a:pt x="29" y="1109"/>
                </a:lnTo>
                <a:lnTo>
                  <a:pt x="29" y="1122"/>
                </a:lnTo>
                <a:lnTo>
                  <a:pt x="29" y="1141"/>
                </a:lnTo>
                <a:lnTo>
                  <a:pt x="29" y="1154"/>
                </a:lnTo>
                <a:lnTo>
                  <a:pt x="29" y="1173"/>
                </a:lnTo>
                <a:lnTo>
                  <a:pt x="29" y="1193"/>
                </a:lnTo>
                <a:lnTo>
                  <a:pt x="29" y="1198"/>
                </a:lnTo>
                <a:lnTo>
                  <a:pt x="24" y="1198"/>
                </a:lnTo>
                <a:lnTo>
                  <a:pt x="29" y="1198"/>
                </a:lnTo>
                <a:lnTo>
                  <a:pt x="29" y="1204"/>
                </a:lnTo>
                <a:lnTo>
                  <a:pt x="29" y="1211"/>
                </a:lnTo>
                <a:lnTo>
                  <a:pt x="29" y="1217"/>
                </a:lnTo>
                <a:lnTo>
                  <a:pt x="29" y="1224"/>
                </a:lnTo>
                <a:lnTo>
                  <a:pt x="29" y="1230"/>
                </a:lnTo>
                <a:lnTo>
                  <a:pt x="29" y="1237"/>
                </a:lnTo>
                <a:lnTo>
                  <a:pt x="29" y="1243"/>
                </a:lnTo>
                <a:lnTo>
                  <a:pt x="29" y="1249"/>
                </a:lnTo>
                <a:lnTo>
                  <a:pt x="24" y="1256"/>
                </a:lnTo>
                <a:lnTo>
                  <a:pt x="24" y="1269"/>
                </a:lnTo>
                <a:lnTo>
                  <a:pt x="24" y="1282"/>
                </a:lnTo>
                <a:lnTo>
                  <a:pt x="20" y="1288"/>
                </a:lnTo>
                <a:lnTo>
                  <a:pt x="20" y="1294"/>
                </a:lnTo>
                <a:lnTo>
                  <a:pt x="20" y="1301"/>
                </a:lnTo>
                <a:lnTo>
                  <a:pt x="20" y="1307"/>
                </a:lnTo>
                <a:lnTo>
                  <a:pt x="20" y="1314"/>
                </a:lnTo>
                <a:lnTo>
                  <a:pt x="20" y="1326"/>
                </a:lnTo>
                <a:lnTo>
                  <a:pt x="20" y="1332"/>
                </a:lnTo>
                <a:lnTo>
                  <a:pt x="20" y="1338"/>
                </a:lnTo>
                <a:lnTo>
                  <a:pt x="20" y="1345"/>
                </a:lnTo>
                <a:lnTo>
                  <a:pt x="16" y="1351"/>
                </a:lnTo>
                <a:lnTo>
                  <a:pt x="16" y="1358"/>
                </a:lnTo>
                <a:lnTo>
                  <a:pt x="16" y="1364"/>
                </a:lnTo>
                <a:lnTo>
                  <a:pt x="16" y="1377"/>
                </a:lnTo>
                <a:lnTo>
                  <a:pt x="16" y="1383"/>
                </a:lnTo>
                <a:lnTo>
                  <a:pt x="16" y="1390"/>
                </a:lnTo>
                <a:lnTo>
                  <a:pt x="20" y="1390"/>
                </a:lnTo>
                <a:lnTo>
                  <a:pt x="20" y="1396"/>
                </a:lnTo>
                <a:lnTo>
                  <a:pt x="24" y="1396"/>
                </a:lnTo>
                <a:lnTo>
                  <a:pt x="24" y="1403"/>
                </a:lnTo>
                <a:lnTo>
                  <a:pt x="29" y="1403"/>
                </a:lnTo>
                <a:lnTo>
                  <a:pt x="32" y="1403"/>
                </a:lnTo>
                <a:lnTo>
                  <a:pt x="36" y="1409"/>
                </a:lnTo>
                <a:lnTo>
                  <a:pt x="40" y="1409"/>
                </a:lnTo>
                <a:lnTo>
                  <a:pt x="44" y="1409"/>
                </a:lnTo>
                <a:lnTo>
                  <a:pt x="48" y="1416"/>
                </a:lnTo>
                <a:lnTo>
                  <a:pt x="52" y="1416"/>
                </a:lnTo>
                <a:lnTo>
                  <a:pt x="56" y="1422"/>
                </a:lnTo>
                <a:lnTo>
                  <a:pt x="60" y="1422"/>
                </a:lnTo>
                <a:lnTo>
                  <a:pt x="60" y="1428"/>
                </a:lnTo>
                <a:lnTo>
                  <a:pt x="60" y="1435"/>
                </a:lnTo>
                <a:lnTo>
                  <a:pt x="60" y="1447"/>
                </a:lnTo>
                <a:lnTo>
                  <a:pt x="60" y="1453"/>
                </a:lnTo>
                <a:lnTo>
                  <a:pt x="60" y="1466"/>
                </a:lnTo>
                <a:lnTo>
                  <a:pt x="64" y="1479"/>
                </a:lnTo>
                <a:lnTo>
                  <a:pt x="64" y="1485"/>
                </a:lnTo>
                <a:lnTo>
                  <a:pt x="64" y="1498"/>
                </a:lnTo>
                <a:lnTo>
                  <a:pt x="64" y="1504"/>
                </a:lnTo>
                <a:lnTo>
                  <a:pt x="64" y="1517"/>
                </a:lnTo>
                <a:lnTo>
                  <a:pt x="68" y="1517"/>
                </a:lnTo>
                <a:lnTo>
                  <a:pt x="68" y="1524"/>
                </a:lnTo>
                <a:lnTo>
                  <a:pt x="68" y="1530"/>
                </a:lnTo>
                <a:lnTo>
                  <a:pt x="68" y="1537"/>
                </a:lnTo>
                <a:lnTo>
                  <a:pt x="64" y="1543"/>
                </a:lnTo>
                <a:lnTo>
                  <a:pt x="68" y="1549"/>
                </a:lnTo>
                <a:lnTo>
                  <a:pt x="68" y="1556"/>
                </a:lnTo>
                <a:lnTo>
                  <a:pt x="68" y="1562"/>
                </a:lnTo>
                <a:lnTo>
                  <a:pt x="68" y="1569"/>
                </a:lnTo>
                <a:lnTo>
                  <a:pt x="68" y="1574"/>
                </a:lnTo>
                <a:lnTo>
                  <a:pt x="68" y="1581"/>
                </a:lnTo>
                <a:lnTo>
                  <a:pt x="64" y="1587"/>
                </a:lnTo>
                <a:lnTo>
                  <a:pt x="60" y="1587"/>
                </a:lnTo>
                <a:lnTo>
                  <a:pt x="56" y="1593"/>
                </a:lnTo>
                <a:lnTo>
                  <a:pt x="48" y="1593"/>
                </a:lnTo>
                <a:lnTo>
                  <a:pt x="44" y="1600"/>
                </a:lnTo>
                <a:lnTo>
                  <a:pt x="40" y="1600"/>
                </a:lnTo>
                <a:lnTo>
                  <a:pt x="36" y="1600"/>
                </a:lnTo>
                <a:lnTo>
                  <a:pt x="32" y="1600"/>
                </a:lnTo>
                <a:lnTo>
                  <a:pt x="29" y="1626"/>
                </a:lnTo>
                <a:lnTo>
                  <a:pt x="508" y="1626"/>
                </a:lnTo>
                <a:lnTo>
                  <a:pt x="516" y="1600"/>
                </a:lnTo>
                <a:lnTo>
                  <a:pt x="244" y="1600"/>
                </a:lnTo>
                <a:lnTo>
                  <a:pt x="244" y="1581"/>
                </a:lnTo>
                <a:lnTo>
                  <a:pt x="244" y="1569"/>
                </a:lnTo>
                <a:lnTo>
                  <a:pt x="248" y="1549"/>
                </a:lnTo>
                <a:lnTo>
                  <a:pt x="248" y="1530"/>
                </a:lnTo>
                <a:lnTo>
                  <a:pt x="252" y="1517"/>
                </a:lnTo>
                <a:lnTo>
                  <a:pt x="252" y="1498"/>
                </a:lnTo>
                <a:lnTo>
                  <a:pt x="252" y="1479"/>
                </a:lnTo>
                <a:lnTo>
                  <a:pt x="256" y="1466"/>
                </a:lnTo>
                <a:lnTo>
                  <a:pt x="256" y="1447"/>
                </a:lnTo>
                <a:lnTo>
                  <a:pt x="260" y="1435"/>
                </a:lnTo>
                <a:lnTo>
                  <a:pt x="264" y="1435"/>
                </a:lnTo>
                <a:lnTo>
                  <a:pt x="264" y="1428"/>
                </a:lnTo>
                <a:lnTo>
                  <a:pt x="268" y="1428"/>
                </a:lnTo>
                <a:lnTo>
                  <a:pt x="272" y="1428"/>
                </a:lnTo>
                <a:lnTo>
                  <a:pt x="272" y="1422"/>
                </a:lnTo>
                <a:lnTo>
                  <a:pt x="277" y="1422"/>
                </a:lnTo>
                <a:lnTo>
                  <a:pt x="280" y="1422"/>
                </a:lnTo>
                <a:lnTo>
                  <a:pt x="284" y="1416"/>
                </a:lnTo>
                <a:lnTo>
                  <a:pt x="284" y="1403"/>
                </a:lnTo>
                <a:lnTo>
                  <a:pt x="280" y="1390"/>
                </a:lnTo>
                <a:lnTo>
                  <a:pt x="280" y="1383"/>
                </a:lnTo>
                <a:lnTo>
                  <a:pt x="280" y="1377"/>
                </a:lnTo>
                <a:lnTo>
                  <a:pt x="284" y="1364"/>
                </a:lnTo>
                <a:lnTo>
                  <a:pt x="284" y="1358"/>
                </a:lnTo>
                <a:lnTo>
                  <a:pt x="284" y="1351"/>
                </a:lnTo>
                <a:lnTo>
                  <a:pt x="284" y="1338"/>
                </a:lnTo>
                <a:lnTo>
                  <a:pt x="284" y="1326"/>
                </a:lnTo>
                <a:lnTo>
                  <a:pt x="284" y="1314"/>
                </a:lnTo>
                <a:lnTo>
                  <a:pt x="288" y="1314"/>
                </a:lnTo>
                <a:lnTo>
                  <a:pt x="288" y="1288"/>
                </a:lnTo>
                <a:lnTo>
                  <a:pt x="288" y="1269"/>
                </a:lnTo>
                <a:lnTo>
                  <a:pt x="284" y="1249"/>
                </a:lnTo>
                <a:lnTo>
                  <a:pt x="284" y="1224"/>
                </a:lnTo>
                <a:lnTo>
                  <a:pt x="284" y="1204"/>
                </a:lnTo>
                <a:lnTo>
                  <a:pt x="284" y="1180"/>
                </a:lnTo>
                <a:lnTo>
                  <a:pt x="284" y="1161"/>
                </a:lnTo>
                <a:lnTo>
                  <a:pt x="284" y="1135"/>
                </a:lnTo>
                <a:lnTo>
                  <a:pt x="284" y="1109"/>
                </a:lnTo>
                <a:lnTo>
                  <a:pt x="284" y="1083"/>
                </a:lnTo>
                <a:lnTo>
                  <a:pt x="292" y="1083"/>
                </a:lnTo>
                <a:lnTo>
                  <a:pt x="296" y="1083"/>
                </a:lnTo>
                <a:lnTo>
                  <a:pt x="300" y="1083"/>
                </a:lnTo>
                <a:lnTo>
                  <a:pt x="304" y="1083"/>
                </a:lnTo>
                <a:lnTo>
                  <a:pt x="308" y="1090"/>
                </a:lnTo>
                <a:lnTo>
                  <a:pt x="312" y="1090"/>
                </a:lnTo>
                <a:lnTo>
                  <a:pt x="316" y="1090"/>
                </a:lnTo>
                <a:lnTo>
                  <a:pt x="320" y="1096"/>
                </a:lnTo>
                <a:lnTo>
                  <a:pt x="324" y="1096"/>
                </a:lnTo>
                <a:lnTo>
                  <a:pt x="328" y="1096"/>
                </a:lnTo>
                <a:lnTo>
                  <a:pt x="337" y="1083"/>
                </a:lnTo>
                <a:lnTo>
                  <a:pt x="332" y="1083"/>
                </a:lnTo>
                <a:lnTo>
                  <a:pt x="337" y="1077"/>
                </a:lnTo>
                <a:lnTo>
                  <a:pt x="337" y="1070"/>
                </a:lnTo>
                <a:lnTo>
                  <a:pt x="341" y="1065"/>
                </a:lnTo>
                <a:lnTo>
                  <a:pt x="341" y="1059"/>
                </a:lnTo>
                <a:lnTo>
                  <a:pt x="341" y="1052"/>
                </a:lnTo>
                <a:lnTo>
                  <a:pt x="344" y="1052"/>
                </a:lnTo>
                <a:lnTo>
                  <a:pt x="341" y="1046"/>
                </a:lnTo>
                <a:lnTo>
                  <a:pt x="344" y="1046"/>
                </a:lnTo>
                <a:lnTo>
                  <a:pt x="348" y="1046"/>
                </a:lnTo>
                <a:lnTo>
                  <a:pt x="352" y="1046"/>
                </a:lnTo>
                <a:lnTo>
                  <a:pt x="352" y="1052"/>
                </a:lnTo>
                <a:lnTo>
                  <a:pt x="356" y="1052"/>
                </a:lnTo>
                <a:lnTo>
                  <a:pt x="360" y="1059"/>
                </a:lnTo>
                <a:lnTo>
                  <a:pt x="364" y="1059"/>
                </a:lnTo>
                <a:lnTo>
                  <a:pt x="368" y="1065"/>
                </a:lnTo>
                <a:lnTo>
                  <a:pt x="372" y="1065"/>
                </a:lnTo>
                <a:lnTo>
                  <a:pt x="376" y="1070"/>
                </a:lnTo>
                <a:lnTo>
                  <a:pt x="372" y="1070"/>
                </a:lnTo>
                <a:lnTo>
                  <a:pt x="376" y="1077"/>
                </a:lnTo>
                <a:lnTo>
                  <a:pt x="380" y="1083"/>
                </a:lnTo>
                <a:lnTo>
                  <a:pt x="380" y="1090"/>
                </a:lnTo>
                <a:lnTo>
                  <a:pt x="384" y="1090"/>
                </a:lnTo>
                <a:lnTo>
                  <a:pt x="388" y="1090"/>
                </a:lnTo>
                <a:lnTo>
                  <a:pt x="392" y="1090"/>
                </a:lnTo>
                <a:lnTo>
                  <a:pt x="392" y="1096"/>
                </a:lnTo>
                <a:lnTo>
                  <a:pt x="397" y="1096"/>
                </a:lnTo>
                <a:lnTo>
                  <a:pt x="401" y="1103"/>
                </a:lnTo>
                <a:lnTo>
                  <a:pt x="401" y="1109"/>
                </a:lnTo>
                <a:lnTo>
                  <a:pt x="404" y="1109"/>
                </a:lnTo>
                <a:lnTo>
                  <a:pt x="408" y="1109"/>
                </a:lnTo>
                <a:lnTo>
                  <a:pt x="412" y="1109"/>
                </a:lnTo>
                <a:lnTo>
                  <a:pt x="416" y="1109"/>
                </a:lnTo>
                <a:lnTo>
                  <a:pt x="420" y="1116"/>
                </a:lnTo>
                <a:lnTo>
                  <a:pt x="424" y="1116"/>
                </a:lnTo>
                <a:lnTo>
                  <a:pt x="428" y="1116"/>
                </a:lnTo>
                <a:lnTo>
                  <a:pt x="432" y="1116"/>
                </a:lnTo>
                <a:lnTo>
                  <a:pt x="436" y="1109"/>
                </a:lnTo>
                <a:lnTo>
                  <a:pt x="440" y="1116"/>
                </a:lnTo>
                <a:lnTo>
                  <a:pt x="444" y="1116"/>
                </a:lnTo>
                <a:lnTo>
                  <a:pt x="448" y="1109"/>
                </a:lnTo>
                <a:lnTo>
                  <a:pt x="452" y="1109"/>
                </a:lnTo>
                <a:lnTo>
                  <a:pt x="452" y="1103"/>
                </a:lnTo>
                <a:lnTo>
                  <a:pt x="456" y="1103"/>
                </a:lnTo>
                <a:lnTo>
                  <a:pt x="461" y="1096"/>
                </a:lnTo>
                <a:lnTo>
                  <a:pt x="465" y="1090"/>
                </a:lnTo>
                <a:lnTo>
                  <a:pt x="468" y="1090"/>
                </a:lnTo>
                <a:lnTo>
                  <a:pt x="472" y="1090"/>
                </a:lnTo>
                <a:lnTo>
                  <a:pt x="476" y="1083"/>
                </a:lnTo>
                <a:lnTo>
                  <a:pt x="480" y="1083"/>
                </a:lnTo>
                <a:lnTo>
                  <a:pt x="480" y="1077"/>
                </a:lnTo>
                <a:lnTo>
                  <a:pt x="484" y="1077"/>
                </a:lnTo>
                <a:lnTo>
                  <a:pt x="488" y="1070"/>
                </a:lnTo>
                <a:lnTo>
                  <a:pt x="492" y="1070"/>
                </a:lnTo>
                <a:lnTo>
                  <a:pt x="496" y="1065"/>
                </a:lnTo>
                <a:lnTo>
                  <a:pt x="500" y="1065"/>
                </a:lnTo>
                <a:lnTo>
                  <a:pt x="504" y="1065"/>
                </a:lnTo>
                <a:lnTo>
                  <a:pt x="504" y="1070"/>
                </a:lnTo>
                <a:lnTo>
                  <a:pt x="508" y="1070"/>
                </a:lnTo>
                <a:lnTo>
                  <a:pt x="508" y="1077"/>
                </a:lnTo>
                <a:lnTo>
                  <a:pt x="512" y="1077"/>
                </a:lnTo>
                <a:lnTo>
                  <a:pt x="516" y="1077"/>
                </a:lnTo>
                <a:lnTo>
                  <a:pt x="521" y="1070"/>
                </a:lnTo>
                <a:lnTo>
                  <a:pt x="521" y="1077"/>
                </a:lnTo>
                <a:lnTo>
                  <a:pt x="525" y="1083"/>
                </a:lnTo>
                <a:lnTo>
                  <a:pt x="525" y="1090"/>
                </a:lnTo>
                <a:lnTo>
                  <a:pt x="525" y="1096"/>
                </a:lnTo>
                <a:lnTo>
                  <a:pt x="525" y="1103"/>
                </a:lnTo>
                <a:lnTo>
                  <a:pt x="525" y="1109"/>
                </a:lnTo>
                <a:lnTo>
                  <a:pt x="525" y="1116"/>
                </a:lnTo>
                <a:lnTo>
                  <a:pt x="532" y="1116"/>
                </a:lnTo>
                <a:lnTo>
                  <a:pt x="540" y="1116"/>
                </a:lnTo>
                <a:lnTo>
                  <a:pt x="548" y="1116"/>
                </a:lnTo>
                <a:lnTo>
                  <a:pt x="560" y="1109"/>
                </a:lnTo>
                <a:lnTo>
                  <a:pt x="568" y="1109"/>
                </a:lnTo>
                <a:lnTo>
                  <a:pt x="576" y="1103"/>
                </a:lnTo>
                <a:lnTo>
                  <a:pt x="585" y="1096"/>
                </a:lnTo>
                <a:lnTo>
                  <a:pt x="592" y="1090"/>
                </a:lnTo>
                <a:lnTo>
                  <a:pt x="600" y="1090"/>
                </a:lnTo>
                <a:lnTo>
                  <a:pt x="608" y="1083"/>
                </a:lnTo>
                <a:lnTo>
                  <a:pt x="612" y="1083"/>
                </a:lnTo>
                <a:lnTo>
                  <a:pt x="616" y="1077"/>
                </a:lnTo>
                <a:lnTo>
                  <a:pt x="620" y="1070"/>
                </a:lnTo>
                <a:lnTo>
                  <a:pt x="624" y="1070"/>
                </a:lnTo>
                <a:lnTo>
                  <a:pt x="628" y="1070"/>
                </a:lnTo>
                <a:lnTo>
                  <a:pt x="636" y="1065"/>
                </a:lnTo>
                <a:lnTo>
                  <a:pt x="640" y="1065"/>
                </a:lnTo>
                <a:lnTo>
                  <a:pt x="645" y="1065"/>
                </a:lnTo>
                <a:lnTo>
                  <a:pt x="649" y="1059"/>
                </a:lnTo>
                <a:lnTo>
                  <a:pt x="656" y="1059"/>
                </a:lnTo>
                <a:lnTo>
                  <a:pt x="660" y="1059"/>
                </a:lnTo>
                <a:lnTo>
                  <a:pt x="664" y="1052"/>
                </a:lnTo>
                <a:lnTo>
                  <a:pt x="668" y="1052"/>
                </a:lnTo>
                <a:lnTo>
                  <a:pt x="672" y="1052"/>
                </a:lnTo>
                <a:lnTo>
                  <a:pt x="672" y="1046"/>
                </a:lnTo>
                <a:lnTo>
                  <a:pt x="676" y="1046"/>
                </a:lnTo>
                <a:lnTo>
                  <a:pt x="680" y="1046"/>
                </a:lnTo>
                <a:lnTo>
                  <a:pt x="684" y="1046"/>
                </a:lnTo>
                <a:lnTo>
                  <a:pt x="684" y="1039"/>
                </a:lnTo>
                <a:lnTo>
                  <a:pt x="709" y="1027"/>
                </a:lnTo>
                <a:lnTo>
                  <a:pt x="713" y="1033"/>
                </a:lnTo>
                <a:lnTo>
                  <a:pt x="713" y="1039"/>
                </a:lnTo>
                <a:lnTo>
                  <a:pt x="713" y="1046"/>
                </a:lnTo>
                <a:lnTo>
                  <a:pt x="716" y="1052"/>
                </a:lnTo>
                <a:lnTo>
                  <a:pt x="716" y="1059"/>
                </a:lnTo>
                <a:lnTo>
                  <a:pt x="716" y="1065"/>
                </a:lnTo>
                <a:lnTo>
                  <a:pt x="716" y="1077"/>
                </a:lnTo>
                <a:lnTo>
                  <a:pt x="716" y="1083"/>
                </a:lnTo>
                <a:lnTo>
                  <a:pt x="716" y="1090"/>
                </a:lnTo>
                <a:lnTo>
                  <a:pt x="716" y="1096"/>
                </a:lnTo>
                <a:lnTo>
                  <a:pt x="716" y="1103"/>
                </a:lnTo>
                <a:lnTo>
                  <a:pt x="716" y="1109"/>
                </a:lnTo>
                <a:lnTo>
                  <a:pt x="713" y="1122"/>
                </a:lnTo>
                <a:lnTo>
                  <a:pt x="713" y="1128"/>
                </a:lnTo>
                <a:lnTo>
                  <a:pt x="713" y="1135"/>
                </a:lnTo>
                <a:lnTo>
                  <a:pt x="713" y="1141"/>
                </a:lnTo>
                <a:lnTo>
                  <a:pt x="713" y="1154"/>
                </a:lnTo>
                <a:lnTo>
                  <a:pt x="716" y="1161"/>
                </a:lnTo>
                <a:lnTo>
                  <a:pt x="716" y="1167"/>
                </a:lnTo>
                <a:lnTo>
                  <a:pt x="716" y="1180"/>
                </a:lnTo>
                <a:lnTo>
                  <a:pt x="716" y="1186"/>
                </a:lnTo>
                <a:lnTo>
                  <a:pt x="720" y="1193"/>
                </a:lnTo>
                <a:lnTo>
                  <a:pt x="720" y="1198"/>
                </a:lnTo>
                <a:lnTo>
                  <a:pt x="720" y="1204"/>
                </a:lnTo>
                <a:lnTo>
                  <a:pt x="720" y="1217"/>
                </a:lnTo>
                <a:lnTo>
                  <a:pt x="720" y="1224"/>
                </a:lnTo>
                <a:lnTo>
                  <a:pt x="720" y="1230"/>
                </a:lnTo>
                <a:lnTo>
                  <a:pt x="720" y="1237"/>
                </a:lnTo>
                <a:lnTo>
                  <a:pt x="724" y="1249"/>
                </a:lnTo>
                <a:lnTo>
                  <a:pt x="724" y="1256"/>
                </a:lnTo>
                <a:lnTo>
                  <a:pt x="724" y="1269"/>
                </a:lnTo>
                <a:lnTo>
                  <a:pt x="724" y="1282"/>
                </a:lnTo>
                <a:lnTo>
                  <a:pt x="724" y="1294"/>
                </a:lnTo>
                <a:lnTo>
                  <a:pt x="724" y="1307"/>
                </a:lnTo>
                <a:lnTo>
                  <a:pt x="724" y="1320"/>
                </a:lnTo>
                <a:lnTo>
                  <a:pt x="728" y="1332"/>
                </a:lnTo>
                <a:lnTo>
                  <a:pt x="728" y="1345"/>
                </a:lnTo>
                <a:lnTo>
                  <a:pt x="728" y="1358"/>
                </a:lnTo>
                <a:lnTo>
                  <a:pt x="728" y="1371"/>
                </a:lnTo>
                <a:lnTo>
                  <a:pt x="724" y="1447"/>
                </a:lnTo>
                <a:lnTo>
                  <a:pt x="728" y="1453"/>
                </a:lnTo>
                <a:lnTo>
                  <a:pt x="728" y="1459"/>
                </a:lnTo>
                <a:lnTo>
                  <a:pt x="728" y="1466"/>
                </a:lnTo>
                <a:lnTo>
                  <a:pt x="728" y="1472"/>
                </a:lnTo>
                <a:lnTo>
                  <a:pt x="724" y="1479"/>
                </a:lnTo>
                <a:lnTo>
                  <a:pt x="728" y="1485"/>
                </a:lnTo>
                <a:lnTo>
                  <a:pt x="732" y="1492"/>
                </a:lnTo>
                <a:lnTo>
                  <a:pt x="736" y="1492"/>
                </a:lnTo>
                <a:lnTo>
                  <a:pt x="740" y="1492"/>
                </a:lnTo>
                <a:lnTo>
                  <a:pt x="744" y="1498"/>
                </a:lnTo>
                <a:lnTo>
                  <a:pt x="748" y="1498"/>
                </a:lnTo>
                <a:lnTo>
                  <a:pt x="748" y="1504"/>
                </a:lnTo>
                <a:lnTo>
                  <a:pt x="748" y="1511"/>
                </a:lnTo>
                <a:lnTo>
                  <a:pt x="752" y="1517"/>
                </a:lnTo>
                <a:lnTo>
                  <a:pt x="752" y="1524"/>
                </a:lnTo>
                <a:lnTo>
                  <a:pt x="752" y="1530"/>
                </a:lnTo>
                <a:lnTo>
                  <a:pt x="752" y="1537"/>
                </a:lnTo>
                <a:lnTo>
                  <a:pt x="752" y="1543"/>
                </a:lnTo>
                <a:lnTo>
                  <a:pt x="752" y="1549"/>
                </a:lnTo>
                <a:lnTo>
                  <a:pt x="752" y="1556"/>
                </a:lnTo>
                <a:lnTo>
                  <a:pt x="756" y="1593"/>
                </a:lnTo>
                <a:lnTo>
                  <a:pt x="649" y="1593"/>
                </a:lnTo>
                <a:lnTo>
                  <a:pt x="649" y="1600"/>
                </a:lnTo>
                <a:lnTo>
                  <a:pt x="649" y="1606"/>
                </a:lnTo>
                <a:lnTo>
                  <a:pt x="652" y="1606"/>
                </a:lnTo>
                <a:lnTo>
                  <a:pt x="652" y="1613"/>
                </a:lnTo>
                <a:lnTo>
                  <a:pt x="652" y="1619"/>
                </a:lnTo>
                <a:lnTo>
                  <a:pt x="656" y="1626"/>
                </a:lnTo>
                <a:lnTo>
                  <a:pt x="957" y="1632"/>
                </a:lnTo>
                <a:lnTo>
                  <a:pt x="957" y="1600"/>
                </a:lnTo>
                <a:lnTo>
                  <a:pt x="957" y="1593"/>
                </a:lnTo>
                <a:lnTo>
                  <a:pt x="957" y="1587"/>
                </a:lnTo>
                <a:lnTo>
                  <a:pt x="957" y="1581"/>
                </a:lnTo>
                <a:lnTo>
                  <a:pt x="957" y="1569"/>
                </a:lnTo>
                <a:lnTo>
                  <a:pt x="957" y="1562"/>
                </a:lnTo>
                <a:lnTo>
                  <a:pt x="961" y="1556"/>
                </a:lnTo>
                <a:lnTo>
                  <a:pt x="961" y="1549"/>
                </a:lnTo>
                <a:lnTo>
                  <a:pt x="961" y="1543"/>
                </a:lnTo>
                <a:lnTo>
                  <a:pt x="961" y="1537"/>
                </a:lnTo>
                <a:lnTo>
                  <a:pt x="961" y="1530"/>
                </a:lnTo>
                <a:lnTo>
                  <a:pt x="961" y="1517"/>
                </a:lnTo>
                <a:lnTo>
                  <a:pt x="961" y="1504"/>
                </a:lnTo>
                <a:lnTo>
                  <a:pt x="964" y="1498"/>
                </a:lnTo>
                <a:lnTo>
                  <a:pt x="968" y="1492"/>
                </a:lnTo>
                <a:lnTo>
                  <a:pt x="976" y="1492"/>
                </a:lnTo>
                <a:lnTo>
                  <a:pt x="980" y="1485"/>
                </a:lnTo>
                <a:lnTo>
                  <a:pt x="984" y="1485"/>
                </a:lnTo>
                <a:lnTo>
                  <a:pt x="992" y="1479"/>
                </a:lnTo>
                <a:lnTo>
                  <a:pt x="996" y="1472"/>
                </a:lnTo>
                <a:lnTo>
                  <a:pt x="996" y="1466"/>
                </a:lnTo>
                <a:lnTo>
                  <a:pt x="996" y="1459"/>
                </a:lnTo>
                <a:lnTo>
                  <a:pt x="992" y="1447"/>
                </a:lnTo>
                <a:lnTo>
                  <a:pt x="992" y="1435"/>
                </a:lnTo>
                <a:lnTo>
                  <a:pt x="992" y="1428"/>
                </a:lnTo>
                <a:lnTo>
                  <a:pt x="992" y="1416"/>
                </a:lnTo>
                <a:lnTo>
                  <a:pt x="992" y="1403"/>
                </a:lnTo>
                <a:lnTo>
                  <a:pt x="992" y="1390"/>
                </a:lnTo>
                <a:lnTo>
                  <a:pt x="992" y="1377"/>
                </a:lnTo>
                <a:lnTo>
                  <a:pt x="992" y="1364"/>
                </a:lnTo>
                <a:lnTo>
                  <a:pt x="992" y="1351"/>
                </a:lnTo>
                <a:lnTo>
                  <a:pt x="992" y="1345"/>
                </a:lnTo>
                <a:lnTo>
                  <a:pt x="996" y="1326"/>
                </a:lnTo>
                <a:lnTo>
                  <a:pt x="996" y="1314"/>
                </a:lnTo>
                <a:lnTo>
                  <a:pt x="996" y="1294"/>
                </a:lnTo>
                <a:lnTo>
                  <a:pt x="996" y="1282"/>
                </a:lnTo>
                <a:lnTo>
                  <a:pt x="1000" y="1262"/>
                </a:lnTo>
                <a:lnTo>
                  <a:pt x="1000" y="1249"/>
                </a:lnTo>
                <a:lnTo>
                  <a:pt x="1000" y="1230"/>
                </a:lnTo>
                <a:lnTo>
                  <a:pt x="1000" y="1211"/>
                </a:lnTo>
                <a:lnTo>
                  <a:pt x="1000" y="1193"/>
                </a:lnTo>
                <a:lnTo>
                  <a:pt x="1000" y="1173"/>
                </a:lnTo>
                <a:lnTo>
                  <a:pt x="1000" y="1167"/>
                </a:lnTo>
                <a:lnTo>
                  <a:pt x="1000" y="1161"/>
                </a:lnTo>
                <a:lnTo>
                  <a:pt x="1000" y="1154"/>
                </a:lnTo>
                <a:lnTo>
                  <a:pt x="1000" y="1148"/>
                </a:lnTo>
                <a:lnTo>
                  <a:pt x="1000" y="1141"/>
                </a:lnTo>
                <a:lnTo>
                  <a:pt x="996" y="1135"/>
                </a:lnTo>
                <a:lnTo>
                  <a:pt x="996" y="1128"/>
                </a:lnTo>
                <a:lnTo>
                  <a:pt x="1000" y="1122"/>
                </a:lnTo>
                <a:lnTo>
                  <a:pt x="1004" y="1116"/>
                </a:lnTo>
                <a:lnTo>
                  <a:pt x="1008" y="1109"/>
                </a:lnTo>
                <a:lnTo>
                  <a:pt x="1013" y="1103"/>
                </a:lnTo>
                <a:lnTo>
                  <a:pt x="1017" y="1103"/>
                </a:lnTo>
                <a:lnTo>
                  <a:pt x="1021" y="1096"/>
                </a:lnTo>
                <a:lnTo>
                  <a:pt x="1025" y="1090"/>
                </a:lnTo>
                <a:lnTo>
                  <a:pt x="1025" y="1083"/>
                </a:lnTo>
                <a:lnTo>
                  <a:pt x="1028" y="1083"/>
                </a:lnTo>
                <a:lnTo>
                  <a:pt x="1036" y="1065"/>
                </a:lnTo>
                <a:lnTo>
                  <a:pt x="1040" y="1065"/>
                </a:lnTo>
                <a:lnTo>
                  <a:pt x="1040" y="1059"/>
                </a:lnTo>
                <a:lnTo>
                  <a:pt x="1044" y="1059"/>
                </a:lnTo>
                <a:lnTo>
                  <a:pt x="1048" y="1052"/>
                </a:lnTo>
                <a:lnTo>
                  <a:pt x="1048" y="1046"/>
                </a:lnTo>
                <a:lnTo>
                  <a:pt x="1048" y="1039"/>
                </a:lnTo>
                <a:lnTo>
                  <a:pt x="1052" y="1020"/>
                </a:lnTo>
                <a:lnTo>
                  <a:pt x="1052" y="1001"/>
                </a:lnTo>
                <a:lnTo>
                  <a:pt x="1052" y="982"/>
                </a:lnTo>
                <a:lnTo>
                  <a:pt x="1056" y="956"/>
                </a:lnTo>
                <a:lnTo>
                  <a:pt x="1056" y="938"/>
                </a:lnTo>
                <a:lnTo>
                  <a:pt x="1056" y="918"/>
                </a:lnTo>
                <a:lnTo>
                  <a:pt x="1056" y="899"/>
                </a:lnTo>
                <a:lnTo>
                  <a:pt x="1056" y="873"/>
                </a:lnTo>
                <a:lnTo>
                  <a:pt x="1056" y="848"/>
                </a:lnTo>
                <a:lnTo>
                  <a:pt x="1056" y="822"/>
                </a:lnTo>
                <a:lnTo>
                  <a:pt x="1056" y="817"/>
                </a:lnTo>
                <a:lnTo>
                  <a:pt x="1056" y="804"/>
                </a:lnTo>
                <a:lnTo>
                  <a:pt x="1056" y="791"/>
                </a:lnTo>
                <a:lnTo>
                  <a:pt x="1056" y="772"/>
                </a:lnTo>
                <a:lnTo>
                  <a:pt x="1168" y="728"/>
                </a:lnTo>
                <a:lnTo>
                  <a:pt x="1056" y="727"/>
                </a:lnTo>
                <a:lnTo>
                  <a:pt x="1056" y="701"/>
                </a:lnTo>
                <a:lnTo>
                  <a:pt x="1052" y="683"/>
                </a:lnTo>
                <a:lnTo>
                  <a:pt x="1052" y="663"/>
                </a:lnTo>
                <a:lnTo>
                  <a:pt x="1048" y="650"/>
                </a:lnTo>
                <a:lnTo>
                  <a:pt x="1044" y="6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177183" name="Group 31"/>
          <p:cNvGrpSpPr>
            <a:grpSpLocks/>
          </p:cNvGrpSpPr>
          <p:nvPr/>
        </p:nvGrpSpPr>
        <p:grpSpPr bwMode="auto">
          <a:xfrm>
            <a:off x="4062413" y="6886575"/>
            <a:ext cx="3008312" cy="1554163"/>
            <a:chOff x="2160" y="4320"/>
            <a:chExt cx="1776" cy="960"/>
          </a:xfrm>
        </p:grpSpPr>
        <p:sp>
          <p:nvSpPr>
            <p:cNvPr id="177241" name="Freeform 32"/>
            <p:cNvSpPr>
              <a:spLocks/>
            </p:cNvSpPr>
            <p:nvPr/>
          </p:nvSpPr>
          <p:spPr bwMode="auto">
            <a:xfrm>
              <a:off x="2160" y="4368"/>
              <a:ext cx="720" cy="912"/>
            </a:xfrm>
            <a:custGeom>
              <a:avLst/>
              <a:gdLst>
                <a:gd name="T0" fmla="*/ 1 w 1168"/>
                <a:gd name="T1" fmla="*/ 1 h 1632"/>
                <a:gd name="T2" fmla="*/ 1 w 1168"/>
                <a:gd name="T3" fmla="*/ 1 h 1632"/>
                <a:gd name="T4" fmla="*/ 1 w 1168"/>
                <a:gd name="T5" fmla="*/ 1 h 1632"/>
                <a:gd name="T6" fmla="*/ 1 w 1168"/>
                <a:gd name="T7" fmla="*/ 1 h 1632"/>
                <a:gd name="T8" fmla="*/ 1 w 1168"/>
                <a:gd name="T9" fmla="*/ 1 h 1632"/>
                <a:gd name="T10" fmla="*/ 1 w 1168"/>
                <a:gd name="T11" fmla="*/ 1 h 1632"/>
                <a:gd name="T12" fmla="*/ 1 w 1168"/>
                <a:gd name="T13" fmla="*/ 1 h 1632"/>
                <a:gd name="T14" fmla="*/ 1 w 1168"/>
                <a:gd name="T15" fmla="*/ 1 h 1632"/>
                <a:gd name="T16" fmla="*/ 1 w 1168"/>
                <a:gd name="T17" fmla="*/ 1 h 1632"/>
                <a:gd name="T18" fmla="*/ 1 w 1168"/>
                <a:gd name="T19" fmla="*/ 1 h 1632"/>
                <a:gd name="T20" fmla="*/ 1 w 1168"/>
                <a:gd name="T21" fmla="*/ 1 h 1632"/>
                <a:gd name="T22" fmla="*/ 1 w 1168"/>
                <a:gd name="T23" fmla="*/ 1 h 1632"/>
                <a:gd name="T24" fmla="*/ 1 w 1168"/>
                <a:gd name="T25" fmla="*/ 1 h 1632"/>
                <a:gd name="T26" fmla="*/ 1 w 1168"/>
                <a:gd name="T27" fmla="*/ 1 h 1632"/>
                <a:gd name="T28" fmla="*/ 1 w 1168"/>
                <a:gd name="T29" fmla="*/ 1 h 1632"/>
                <a:gd name="T30" fmla="*/ 1 w 1168"/>
                <a:gd name="T31" fmla="*/ 1 h 1632"/>
                <a:gd name="T32" fmla="*/ 1 w 1168"/>
                <a:gd name="T33" fmla="*/ 1 h 1632"/>
                <a:gd name="T34" fmla="*/ 1 w 1168"/>
                <a:gd name="T35" fmla="*/ 1 h 1632"/>
                <a:gd name="T36" fmla="*/ 1 w 1168"/>
                <a:gd name="T37" fmla="*/ 1 h 1632"/>
                <a:gd name="T38" fmla="*/ 1 w 1168"/>
                <a:gd name="T39" fmla="*/ 1 h 1632"/>
                <a:gd name="T40" fmla="*/ 1 w 1168"/>
                <a:gd name="T41" fmla="*/ 1 h 1632"/>
                <a:gd name="T42" fmla="*/ 1 w 1168"/>
                <a:gd name="T43" fmla="*/ 1 h 1632"/>
                <a:gd name="T44" fmla="*/ 1 w 1168"/>
                <a:gd name="T45" fmla="*/ 1 h 1632"/>
                <a:gd name="T46" fmla="*/ 1 w 1168"/>
                <a:gd name="T47" fmla="*/ 1 h 1632"/>
                <a:gd name="T48" fmla="*/ 1 w 1168"/>
                <a:gd name="T49" fmla="*/ 1 h 1632"/>
                <a:gd name="T50" fmla="*/ 1 w 1168"/>
                <a:gd name="T51" fmla="*/ 1 h 1632"/>
                <a:gd name="T52" fmla="*/ 1 w 1168"/>
                <a:gd name="T53" fmla="*/ 1 h 1632"/>
                <a:gd name="T54" fmla="*/ 1 w 1168"/>
                <a:gd name="T55" fmla="*/ 1 h 1632"/>
                <a:gd name="T56" fmla="*/ 1 w 1168"/>
                <a:gd name="T57" fmla="*/ 1 h 1632"/>
                <a:gd name="T58" fmla="*/ 1 w 1168"/>
                <a:gd name="T59" fmla="*/ 1 h 1632"/>
                <a:gd name="T60" fmla="*/ 1 w 1168"/>
                <a:gd name="T61" fmla="*/ 1 h 1632"/>
                <a:gd name="T62" fmla="*/ 1 w 1168"/>
                <a:gd name="T63" fmla="*/ 1 h 1632"/>
                <a:gd name="T64" fmla="*/ 1 w 1168"/>
                <a:gd name="T65" fmla="*/ 1 h 1632"/>
                <a:gd name="T66" fmla="*/ 0 w 1168"/>
                <a:gd name="T67" fmla="*/ 1 h 1632"/>
                <a:gd name="T68" fmla="*/ 1 w 1168"/>
                <a:gd name="T69" fmla="*/ 1 h 1632"/>
                <a:gd name="T70" fmla="*/ 1 w 1168"/>
                <a:gd name="T71" fmla="*/ 1 h 1632"/>
                <a:gd name="T72" fmla="*/ 1 w 1168"/>
                <a:gd name="T73" fmla="*/ 1 h 1632"/>
                <a:gd name="T74" fmla="*/ 1 w 1168"/>
                <a:gd name="T75" fmla="*/ 1 h 1632"/>
                <a:gd name="T76" fmla="*/ 1 w 1168"/>
                <a:gd name="T77" fmla="*/ 1 h 1632"/>
                <a:gd name="T78" fmla="*/ 1 w 1168"/>
                <a:gd name="T79" fmla="*/ 1 h 1632"/>
                <a:gd name="T80" fmla="*/ 1 w 1168"/>
                <a:gd name="T81" fmla="*/ 1 h 1632"/>
                <a:gd name="T82" fmla="*/ 1 w 1168"/>
                <a:gd name="T83" fmla="*/ 1 h 1632"/>
                <a:gd name="T84" fmla="*/ 1 w 1168"/>
                <a:gd name="T85" fmla="*/ 1 h 1632"/>
                <a:gd name="T86" fmla="*/ 1 w 1168"/>
                <a:gd name="T87" fmla="*/ 1 h 1632"/>
                <a:gd name="T88" fmla="*/ 1 w 1168"/>
                <a:gd name="T89" fmla="*/ 1 h 1632"/>
                <a:gd name="T90" fmla="*/ 1 w 1168"/>
                <a:gd name="T91" fmla="*/ 1 h 1632"/>
                <a:gd name="T92" fmla="*/ 1 w 1168"/>
                <a:gd name="T93" fmla="*/ 1 h 1632"/>
                <a:gd name="T94" fmla="*/ 1 w 1168"/>
                <a:gd name="T95" fmla="*/ 1 h 1632"/>
                <a:gd name="T96" fmla="*/ 1 w 1168"/>
                <a:gd name="T97" fmla="*/ 1 h 1632"/>
                <a:gd name="T98" fmla="*/ 1 w 1168"/>
                <a:gd name="T99" fmla="*/ 1 h 1632"/>
                <a:gd name="T100" fmla="*/ 1 w 1168"/>
                <a:gd name="T101" fmla="*/ 1 h 1632"/>
                <a:gd name="T102" fmla="*/ 1 w 1168"/>
                <a:gd name="T103" fmla="*/ 1 h 1632"/>
                <a:gd name="T104" fmla="*/ 1 w 1168"/>
                <a:gd name="T105" fmla="*/ 1 h 1632"/>
                <a:gd name="T106" fmla="*/ 1 w 1168"/>
                <a:gd name="T107" fmla="*/ 1 h 1632"/>
                <a:gd name="T108" fmla="*/ 1 w 1168"/>
                <a:gd name="T109" fmla="*/ 1 h 1632"/>
                <a:gd name="T110" fmla="*/ 1 w 1168"/>
                <a:gd name="T111" fmla="*/ 1 h 1632"/>
                <a:gd name="T112" fmla="*/ 1 w 1168"/>
                <a:gd name="T113" fmla="*/ 1 h 1632"/>
                <a:gd name="T114" fmla="*/ 1 w 1168"/>
                <a:gd name="T115" fmla="*/ 1 h 1632"/>
                <a:gd name="T116" fmla="*/ 1 w 1168"/>
                <a:gd name="T117" fmla="*/ 1 h 1632"/>
                <a:gd name="T118" fmla="*/ 1 w 1168"/>
                <a:gd name="T119" fmla="*/ 1 h 1632"/>
                <a:gd name="T120" fmla="*/ 1 w 1168"/>
                <a:gd name="T121" fmla="*/ 1 h 16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68" h="1632">
                  <a:moveTo>
                    <a:pt x="1044" y="650"/>
                  </a:moveTo>
                  <a:lnTo>
                    <a:pt x="1044" y="644"/>
                  </a:lnTo>
                  <a:lnTo>
                    <a:pt x="1044" y="638"/>
                  </a:lnTo>
                  <a:lnTo>
                    <a:pt x="1040" y="631"/>
                  </a:lnTo>
                  <a:lnTo>
                    <a:pt x="1040" y="625"/>
                  </a:lnTo>
                  <a:lnTo>
                    <a:pt x="1036" y="612"/>
                  </a:lnTo>
                  <a:lnTo>
                    <a:pt x="1036" y="605"/>
                  </a:lnTo>
                  <a:lnTo>
                    <a:pt x="1036" y="599"/>
                  </a:lnTo>
                  <a:lnTo>
                    <a:pt x="1032" y="593"/>
                  </a:lnTo>
                  <a:lnTo>
                    <a:pt x="1032" y="586"/>
                  </a:lnTo>
                  <a:lnTo>
                    <a:pt x="1032" y="580"/>
                  </a:lnTo>
                  <a:lnTo>
                    <a:pt x="1028" y="573"/>
                  </a:lnTo>
                  <a:lnTo>
                    <a:pt x="1028" y="567"/>
                  </a:lnTo>
                  <a:lnTo>
                    <a:pt x="1025" y="562"/>
                  </a:lnTo>
                  <a:lnTo>
                    <a:pt x="1025" y="555"/>
                  </a:lnTo>
                  <a:lnTo>
                    <a:pt x="1025" y="549"/>
                  </a:lnTo>
                  <a:lnTo>
                    <a:pt x="1021" y="542"/>
                  </a:lnTo>
                  <a:lnTo>
                    <a:pt x="1017" y="536"/>
                  </a:lnTo>
                  <a:lnTo>
                    <a:pt x="1013" y="523"/>
                  </a:lnTo>
                  <a:lnTo>
                    <a:pt x="1008" y="510"/>
                  </a:lnTo>
                  <a:lnTo>
                    <a:pt x="1004" y="504"/>
                  </a:lnTo>
                  <a:lnTo>
                    <a:pt x="1000" y="491"/>
                  </a:lnTo>
                  <a:lnTo>
                    <a:pt x="996" y="484"/>
                  </a:lnTo>
                  <a:lnTo>
                    <a:pt x="992" y="478"/>
                  </a:lnTo>
                  <a:lnTo>
                    <a:pt x="992" y="471"/>
                  </a:lnTo>
                  <a:lnTo>
                    <a:pt x="984" y="459"/>
                  </a:lnTo>
                  <a:lnTo>
                    <a:pt x="980" y="452"/>
                  </a:lnTo>
                  <a:lnTo>
                    <a:pt x="972" y="440"/>
                  </a:lnTo>
                  <a:lnTo>
                    <a:pt x="968" y="428"/>
                  </a:lnTo>
                  <a:lnTo>
                    <a:pt x="961" y="415"/>
                  </a:lnTo>
                  <a:lnTo>
                    <a:pt x="953" y="402"/>
                  </a:lnTo>
                  <a:lnTo>
                    <a:pt x="949" y="395"/>
                  </a:lnTo>
                  <a:lnTo>
                    <a:pt x="944" y="389"/>
                  </a:lnTo>
                  <a:lnTo>
                    <a:pt x="944" y="383"/>
                  </a:lnTo>
                  <a:lnTo>
                    <a:pt x="940" y="383"/>
                  </a:lnTo>
                  <a:lnTo>
                    <a:pt x="936" y="370"/>
                  </a:lnTo>
                  <a:lnTo>
                    <a:pt x="932" y="370"/>
                  </a:lnTo>
                  <a:lnTo>
                    <a:pt x="932" y="363"/>
                  </a:lnTo>
                  <a:lnTo>
                    <a:pt x="928" y="363"/>
                  </a:lnTo>
                  <a:lnTo>
                    <a:pt x="928" y="357"/>
                  </a:lnTo>
                  <a:lnTo>
                    <a:pt x="924" y="357"/>
                  </a:lnTo>
                  <a:lnTo>
                    <a:pt x="924" y="350"/>
                  </a:lnTo>
                  <a:lnTo>
                    <a:pt x="920" y="350"/>
                  </a:lnTo>
                  <a:lnTo>
                    <a:pt x="920" y="344"/>
                  </a:lnTo>
                  <a:lnTo>
                    <a:pt x="920" y="338"/>
                  </a:lnTo>
                  <a:lnTo>
                    <a:pt x="920" y="331"/>
                  </a:lnTo>
                  <a:lnTo>
                    <a:pt x="920" y="325"/>
                  </a:lnTo>
                  <a:lnTo>
                    <a:pt x="924" y="318"/>
                  </a:lnTo>
                  <a:lnTo>
                    <a:pt x="924" y="313"/>
                  </a:lnTo>
                  <a:lnTo>
                    <a:pt x="928" y="306"/>
                  </a:lnTo>
                  <a:lnTo>
                    <a:pt x="928" y="300"/>
                  </a:lnTo>
                  <a:lnTo>
                    <a:pt x="932" y="294"/>
                  </a:lnTo>
                  <a:lnTo>
                    <a:pt x="932" y="287"/>
                  </a:lnTo>
                  <a:lnTo>
                    <a:pt x="932" y="281"/>
                  </a:lnTo>
                  <a:lnTo>
                    <a:pt x="932" y="268"/>
                  </a:lnTo>
                  <a:lnTo>
                    <a:pt x="932" y="261"/>
                  </a:lnTo>
                  <a:lnTo>
                    <a:pt x="936" y="255"/>
                  </a:lnTo>
                  <a:lnTo>
                    <a:pt x="936" y="242"/>
                  </a:lnTo>
                  <a:lnTo>
                    <a:pt x="936" y="236"/>
                  </a:lnTo>
                  <a:lnTo>
                    <a:pt x="936" y="229"/>
                  </a:lnTo>
                  <a:lnTo>
                    <a:pt x="936" y="223"/>
                  </a:lnTo>
                  <a:lnTo>
                    <a:pt x="936" y="216"/>
                  </a:lnTo>
                  <a:lnTo>
                    <a:pt x="936" y="210"/>
                  </a:lnTo>
                  <a:lnTo>
                    <a:pt x="936" y="197"/>
                  </a:lnTo>
                  <a:lnTo>
                    <a:pt x="936" y="191"/>
                  </a:lnTo>
                  <a:lnTo>
                    <a:pt x="936" y="185"/>
                  </a:lnTo>
                  <a:lnTo>
                    <a:pt x="936" y="173"/>
                  </a:lnTo>
                  <a:lnTo>
                    <a:pt x="936" y="166"/>
                  </a:lnTo>
                  <a:lnTo>
                    <a:pt x="936" y="160"/>
                  </a:lnTo>
                  <a:lnTo>
                    <a:pt x="936" y="153"/>
                  </a:lnTo>
                  <a:lnTo>
                    <a:pt x="932" y="147"/>
                  </a:lnTo>
                  <a:lnTo>
                    <a:pt x="932" y="134"/>
                  </a:lnTo>
                  <a:lnTo>
                    <a:pt x="928" y="128"/>
                  </a:lnTo>
                  <a:lnTo>
                    <a:pt x="928" y="121"/>
                  </a:lnTo>
                  <a:lnTo>
                    <a:pt x="924" y="115"/>
                  </a:lnTo>
                  <a:lnTo>
                    <a:pt x="920" y="108"/>
                  </a:lnTo>
                  <a:lnTo>
                    <a:pt x="920" y="102"/>
                  </a:lnTo>
                  <a:lnTo>
                    <a:pt x="916" y="95"/>
                  </a:lnTo>
                  <a:lnTo>
                    <a:pt x="916" y="89"/>
                  </a:lnTo>
                  <a:lnTo>
                    <a:pt x="912" y="83"/>
                  </a:lnTo>
                  <a:lnTo>
                    <a:pt x="908" y="76"/>
                  </a:lnTo>
                  <a:lnTo>
                    <a:pt x="904" y="70"/>
                  </a:lnTo>
                  <a:lnTo>
                    <a:pt x="901" y="63"/>
                  </a:lnTo>
                  <a:lnTo>
                    <a:pt x="897" y="58"/>
                  </a:lnTo>
                  <a:lnTo>
                    <a:pt x="893" y="51"/>
                  </a:lnTo>
                  <a:lnTo>
                    <a:pt x="889" y="45"/>
                  </a:lnTo>
                  <a:lnTo>
                    <a:pt x="880" y="45"/>
                  </a:lnTo>
                  <a:lnTo>
                    <a:pt x="876" y="45"/>
                  </a:lnTo>
                  <a:lnTo>
                    <a:pt x="872" y="39"/>
                  </a:lnTo>
                  <a:lnTo>
                    <a:pt x="864" y="39"/>
                  </a:lnTo>
                  <a:lnTo>
                    <a:pt x="860" y="32"/>
                  </a:lnTo>
                  <a:lnTo>
                    <a:pt x="856" y="26"/>
                  </a:lnTo>
                  <a:lnTo>
                    <a:pt x="852" y="26"/>
                  </a:lnTo>
                  <a:lnTo>
                    <a:pt x="844" y="26"/>
                  </a:lnTo>
                  <a:lnTo>
                    <a:pt x="840" y="26"/>
                  </a:lnTo>
                  <a:lnTo>
                    <a:pt x="833" y="26"/>
                  </a:lnTo>
                  <a:lnTo>
                    <a:pt x="824" y="26"/>
                  </a:lnTo>
                  <a:lnTo>
                    <a:pt x="816" y="32"/>
                  </a:lnTo>
                  <a:lnTo>
                    <a:pt x="812" y="32"/>
                  </a:lnTo>
                  <a:lnTo>
                    <a:pt x="804" y="32"/>
                  </a:lnTo>
                  <a:lnTo>
                    <a:pt x="800" y="32"/>
                  </a:lnTo>
                  <a:lnTo>
                    <a:pt x="792" y="39"/>
                  </a:lnTo>
                  <a:lnTo>
                    <a:pt x="788" y="39"/>
                  </a:lnTo>
                  <a:lnTo>
                    <a:pt x="784" y="45"/>
                  </a:lnTo>
                  <a:lnTo>
                    <a:pt x="776" y="45"/>
                  </a:lnTo>
                  <a:lnTo>
                    <a:pt x="773" y="51"/>
                  </a:lnTo>
                  <a:lnTo>
                    <a:pt x="769" y="58"/>
                  </a:lnTo>
                  <a:lnTo>
                    <a:pt x="765" y="63"/>
                  </a:lnTo>
                  <a:lnTo>
                    <a:pt x="760" y="70"/>
                  </a:lnTo>
                  <a:lnTo>
                    <a:pt x="756" y="70"/>
                  </a:lnTo>
                  <a:lnTo>
                    <a:pt x="752" y="76"/>
                  </a:lnTo>
                  <a:lnTo>
                    <a:pt x="748" y="76"/>
                  </a:lnTo>
                  <a:lnTo>
                    <a:pt x="744" y="83"/>
                  </a:lnTo>
                  <a:lnTo>
                    <a:pt x="740" y="83"/>
                  </a:lnTo>
                  <a:lnTo>
                    <a:pt x="740" y="89"/>
                  </a:lnTo>
                  <a:lnTo>
                    <a:pt x="736" y="95"/>
                  </a:lnTo>
                  <a:lnTo>
                    <a:pt x="732" y="95"/>
                  </a:lnTo>
                  <a:lnTo>
                    <a:pt x="732" y="102"/>
                  </a:lnTo>
                  <a:lnTo>
                    <a:pt x="728" y="102"/>
                  </a:lnTo>
                  <a:lnTo>
                    <a:pt x="728" y="108"/>
                  </a:lnTo>
                  <a:lnTo>
                    <a:pt x="728" y="115"/>
                  </a:lnTo>
                  <a:lnTo>
                    <a:pt x="728" y="121"/>
                  </a:lnTo>
                  <a:lnTo>
                    <a:pt x="728" y="128"/>
                  </a:lnTo>
                  <a:lnTo>
                    <a:pt x="732" y="128"/>
                  </a:lnTo>
                  <a:lnTo>
                    <a:pt x="736" y="128"/>
                  </a:lnTo>
                  <a:lnTo>
                    <a:pt x="740" y="134"/>
                  </a:lnTo>
                  <a:lnTo>
                    <a:pt x="744" y="134"/>
                  </a:lnTo>
                  <a:lnTo>
                    <a:pt x="744" y="140"/>
                  </a:lnTo>
                  <a:lnTo>
                    <a:pt x="748" y="140"/>
                  </a:lnTo>
                  <a:lnTo>
                    <a:pt x="748" y="147"/>
                  </a:lnTo>
                  <a:lnTo>
                    <a:pt x="748" y="153"/>
                  </a:lnTo>
                  <a:lnTo>
                    <a:pt x="748" y="160"/>
                  </a:lnTo>
                  <a:lnTo>
                    <a:pt x="744" y="166"/>
                  </a:lnTo>
                  <a:lnTo>
                    <a:pt x="744" y="173"/>
                  </a:lnTo>
                  <a:lnTo>
                    <a:pt x="744" y="179"/>
                  </a:lnTo>
                  <a:lnTo>
                    <a:pt x="740" y="179"/>
                  </a:lnTo>
                  <a:lnTo>
                    <a:pt x="740" y="185"/>
                  </a:lnTo>
                  <a:lnTo>
                    <a:pt x="740" y="191"/>
                  </a:lnTo>
                  <a:lnTo>
                    <a:pt x="740" y="197"/>
                  </a:lnTo>
                  <a:lnTo>
                    <a:pt x="740" y="204"/>
                  </a:lnTo>
                  <a:lnTo>
                    <a:pt x="740" y="210"/>
                  </a:lnTo>
                  <a:lnTo>
                    <a:pt x="740" y="216"/>
                  </a:lnTo>
                  <a:lnTo>
                    <a:pt x="744" y="223"/>
                  </a:lnTo>
                  <a:lnTo>
                    <a:pt x="744" y="229"/>
                  </a:lnTo>
                  <a:lnTo>
                    <a:pt x="740" y="236"/>
                  </a:lnTo>
                  <a:lnTo>
                    <a:pt x="740" y="242"/>
                  </a:lnTo>
                  <a:lnTo>
                    <a:pt x="740" y="249"/>
                  </a:lnTo>
                  <a:lnTo>
                    <a:pt x="736" y="255"/>
                  </a:lnTo>
                  <a:lnTo>
                    <a:pt x="736" y="261"/>
                  </a:lnTo>
                  <a:lnTo>
                    <a:pt x="732" y="261"/>
                  </a:lnTo>
                  <a:lnTo>
                    <a:pt x="732" y="268"/>
                  </a:lnTo>
                  <a:lnTo>
                    <a:pt x="732" y="274"/>
                  </a:lnTo>
                  <a:lnTo>
                    <a:pt x="732" y="281"/>
                  </a:lnTo>
                  <a:lnTo>
                    <a:pt x="728" y="281"/>
                  </a:lnTo>
                  <a:lnTo>
                    <a:pt x="728" y="287"/>
                  </a:lnTo>
                  <a:lnTo>
                    <a:pt x="724" y="287"/>
                  </a:lnTo>
                  <a:lnTo>
                    <a:pt x="724" y="294"/>
                  </a:lnTo>
                  <a:lnTo>
                    <a:pt x="724" y="300"/>
                  </a:lnTo>
                  <a:lnTo>
                    <a:pt x="728" y="300"/>
                  </a:lnTo>
                  <a:lnTo>
                    <a:pt x="732" y="300"/>
                  </a:lnTo>
                  <a:lnTo>
                    <a:pt x="736" y="306"/>
                  </a:lnTo>
                  <a:lnTo>
                    <a:pt x="740" y="306"/>
                  </a:lnTo>
                  <a:lnTo>
                    <a:pt x="744" y="306"/>
                  </a:lnTo>
                  <a:lnTo>
                    <a:pt x="744" y="313"/>
                  </a:lnTo>
                  <a:lnTo>
                    <a:pt x="744" y="318"/>
                  </a:lnTo>
                  <a:lnTo>
                    <a:pt x="744" y="325"/>
                  </a:lnTo>
                  <a:lnTo>
                    <a:pt x="744" y="331"/>
                  </a:lnTo>
                  <a:lnTo>
                    <a:pt x="748" y="338"/>
                  </a:lnTo>
                  <a:lnTo>
                    <a:pt x="752" y="344"/>
                  </a:lnTo>
                  <a:lnTo>
                    <a:pt x="748" y="350"/>
                  </a:lnTo>
                  <a:lnTo>
                    <a:pt x="748" y="357"/>
                  </a:lnTo>
                  <a:lnTo>
                    <a:pt x="752" y="357"/>
                  </a:lnTo>
                  <a:lnTo>
                    <a:pt x="752" y="363"/>
                  </a:lnTo>
                  <a:lnTo>
                    <a:pt x="756" y="370"/>
                  </a:lnTo>
                  <a:lnTo>
                    <a:pt x="752" y="370"/>
                  </a:lnTo>
                  <a:lnTo>
                    <a:pt x="752" y="376"/>
                  </a:lnTo>
                  <a:lnTo>
                    <a:pt x="752" y="383"/>
                  </a:lnTo>
                  <a:lnTo>
                    <a:pt x="752" y="389"/>
                  </a:lnTo>
                  <a:lnTo>
                    <a:pt x="752" y="395"/>
                  </a:lnTo>
                  <a:lnTo>
                    <a:pt x="752" y="402"/>
                  </a:lnTo>
                  <a:lnTo>
                    <a:pt x="756" y="408"/>
                  </a:lnTo>
                  <a:lnTo>
                    <a:pt x="760" y="415"/>
                  </a:lnTo>
                  <a:lnTo>
                    <a:pt x="765" y="415"/>
                  </a:lnTo>
                  <a:lnTo>
                    <a:pt x="773" y="415"/>
                  </a:lnTo>
                  <a:lnTo>
                    <a:pt x="776" y="415"/>
                  </a:lnTo>
                  <a:lnTo>
                    <a:pt x="776" y="421"/>
                  </a:lnTo>
                  <a:lnTo>
                    <a:pt x="780" y="421"/>
                  </a:lnTo>
                  <a:lnTo>
                    <a:pt x="784" y="421"/>
                  </a:lnTo>
                  <a:lnTo>
                    <a:pt x="788" y="428"/>
                  </a:lnTo>
                  <a:lnTo>
                    <a:pt x="792" y="428"/>
                  </a:lnTo>
                  <a:lnTo>
                    <a:pt x="796" y="428"/>
                  </a:lnTo>
                  <a:lnTo>
                    <a:pt x="796" y="434"/>
                  </a:lnTo>
                  <a:lnTo>
                    <a:pt x="800" y="434"/>
                  </a:lnTo>
                  <a:lnTo>
                    <a:pt x="804" y="440"/>
                  </a:lnTo>
                  <a:lnTo>
                    <a:pt x="808" y="446"/>
                  </a:lnTo>
                  <a:lnTo>
                    <a:pt x="812" y="452"/>
                  </a:lnTo>
                  <a:lnTo>
                    <a:pt x="816" y="459"/>
                  </a:lnTo>
                  <a:lnTo>
                    <a:pt x="808" y="471"/>
                  </a:lnTo>
                  <a:lnTo>
                    <a:pt x="804" y="484"/>
                  </a:lnTo>
                  <a:lnTo>
                    <a:pt x="796" y="497"/>
                  </a:lnTo>
                  <a:lnTo>
                    <a:pt x="792" y="510"/>
                  </a:lnTo>
                  <a:lnTo>
                    <a:pt x="788" y="523"/>
                  </a:lnTo>
                  <a:lnTo>
                    <a:pt x="784" y="536"/>
                  </a:lnTo>
                  <a:lnTo>
                    <a:pt x="780" y="549"/>
                  </a:lnTo>
                  <a:lnTo>
                    <a:pt x="780" y="555"/>
                  </a:lnTo>
                  <a:lnTo>
                    <a:pt x="776" y="562"/>
                  </a:lnTo>
                  <a:lnTo>
                    <a:pt x="776" y="567"/>
                  </a:lnTo>
                  <a:lnTo>
                    <a:pt x="773" y="573"/>
                  </a:lnTo>
                  <a:lnTo>
                    <a:pt x="773" y="580"/>
                  </a:lnTo>
                  <a:lnTo>
                    <a:pt x="769" y="586"/>
                  </a:lnTo>
                  <a:lnTo>
                    <a:pt x="765" y="605"/>
                  </a:lnTo>
                  <a:lnTo>
                    <a:pt x="756" y="625"/>
                  </a:lnTo>
                  <a:lnTo>
                    <a:pt x="752" y="644"/>
                  </a:lnTo>
                  <a:lnTo>
                    <a:pt x="748" y="663"/>
                  </a:lnTo>
                  <a:lnTo>
                    <a:pt x="744" y="683"/>
                  </a:lnTo>
                  <a:lnTo>
                    <a:pt x="740" y="701"/>
                  </a:lnTo>
                  <a:lnTo>
                    <a:pt x="736" y="720"/>
                  </a:lnTo>
                  <a:lnTo>
                    <a:pt x="732" y="739"/>
                  </a:lnTo>
                  <a:lnTo>
                    <a:pt x="728" y="759"/>
                  </a:lnTo>
                  <a:lnTo>
                    <a:pt x="724" y="778"/>
                  </a:lnTo>
                  <a:lnTo>
                    <a:pt x="724" y="784"/>
                  </a:lnTo>
                  <a:lnTo>
                    <a:pt x="724" y="791"/>
                  </a:lnTo>
                  <a:lnTo>
                    <a:pt x="720" y="797"/>
                  </a:lnTo>
                  <a:lnTo>
                    <a:pt x="716" y="804"/>
                  </a:lnTo>
                  <a:lnTo>
                    <a:pt x="713" y="810"/>
                  </a:lnTo>
                  <a:lnTo>
                    <a:pt x="705" y="817"/>
                  </a:lnTo>
                  <a:lnTo>
                    <a:pt x="700" y="822"/>
                  </a:lnTo>
                  <a:lnTo>
                    <a:pt x="696" y="828"/>
                  </a:lnTo>
                  <a:lnTo>
                    <a:pt x="688" y="828"/>
                  </a:lnTo>
                  <a:lnTo>
                    <a:pt x="684" y="835"/>
                  </a:lnTo>
                  <a:lnTo>
                    <a:pt x="684" y="841"/>
                  </a:lnTo>
                  <a:lnTo>
                    <a:pt x="680" y="841"/>
                  </a:lnTo>
                  <a:lnTo>
                    <a:pt x="680" y="848"/>
                  </a:lnTo>
                  <a:lnTo>
                    <a:pt x="676" y="848"/>
                  </a:lnTo>
                  <a:lnTo>
                    <a:pt x="672" y="854"/>
                  </a:lnTo>
                  <a:lnTo>
                    <a:pt x="668" y="854"/>
                  </a:lnTo>
                  <a:lnTo>
                    <a:pt x="664" y="854"/>
                  </a:lnTo>
                  <a:lnTo>
                    <a:pt x="656" y="860"/>
                  </a:lnTo>
                  <a:lnTo>
                    <a:pt x="652" y="867"/>
                  </a:lnTo>
                  <a:lnTo>
                    <a:pt x="645" y="873"/>
                  </a:lnTo>
                  <a:lnTo>
                    <a:pt x="636" y="880"/>
                  </a:lnTo>
                  <a:lnTo>
                    <a:pt x="632" y="880"/>
                  </a:lnTo>
                  <a:lnTo>
                    <a:pt x="624" y="880"/>
                  </a:lnTo>
                  <a:lnTo>
                    <a:pt x="620" y="886"/>
                  </a:lnTo>
                  <a:lnTo>
                    <a:pt x="612" y="886"/>
                  </a:lnTo>
                  <a:lnTo>
                    <a:pt x="604" y="893"/>
                  </a:lnTo>
                  <a:lnTo>
                    <a:pt x="596" y="893"/>
                  </a:lnTo>
                  <a:lnTo>
                    <a:pt x="592" y="899"/>
                  </a:lnTo>
                  <a:lnTo>
                    <a:pt x="589" y="905"/>
                  </a:lnTo>
                  <a:lnTo>
                    <a:pt x="585" y="905"/>
                  </a:lnTo>
                  <a:lnTo>
                    <a:pt x="585" y="912"/>
                  </a:lnTo>
                  <a:lnTo>
                    <a:pt x="581" y="912"/>
                  </a:lnTo>
                  <a:lnTo>
                    <a:pt x="572" y="912"/>
                  </a:lnTo>
                  <a:lnTo>
                    <a:pt x="564" y="912"/>
                  </a:lnTo>
                  <a:lnTo>
                    <a:pt x="560" y="912"/>
                  </a:lnTo>
                  <a:lnTo>
                    <a:pt x="552" y="918"/>
                  </a:lnTo>
                  <a:lnTo>
                    <a:pt x="544" y="925"/>
                  </a:lnTo>
                  <a:lnTo>
                    <a:pt x="536" y="931"/>
                  </a:lnTo>
                  <a:lnTo>
                    <a:pt x="528" y="931"/>
                  </a:lnTo>
                  <a:lnTo>
                    <a:pt x="521" y="938"/>
                  </a:lnTo>
                  <a:lnTo>
                    <a:pt x="512" y="938"/>
                  </a:lnTo>
                  <a:lnTo>
                    <a:pt x="500" y="938"/>
                  </a:lnTo>
                  <a:lnTo>
                    <a:pt x="504" y="944"/>
                  </a:lnTo>
                  <a:lnTo>
                    <a:pt x="504" y="949"/>
                  </a:lnTo>
                  <a:lnTo>
                    <a:pt x="500" y="949"/>
                  </a:lnTo>
                  <a:lnTo>
                    <a:pt x="496" y="949"/>
                  </a:lnTo>
                  <a:lnTo>
                    <a:pt x="492" y="949"/>
                  </a:lnTo>
                  <a:lnTo>
                    <a:pt x="488" y="956"/>
                  </a:lnTo>
                  <a:lnTo>
                    <a:pt x="484" y="956"/>
                  </a:lnTo>
                  <a:lnTo>
                    <a:pt x="480" y="956"/>
                  </a:lnTo>
                  <a:lnTo>
                    <a:pt x="476" y="956"/>
                  </a:lnTo>
                  <a:lnTo>
                    <a:pt x="472" y="949"/>
                  </a:lnTo>
                  <a:lnTo>
                    <a:pt x="468" y="949"/>
                  </a:lnTo>
                  <a:lnTo>
                    <a:pt x="465" y="944"/>
                  </a:lnTo>
                  <a:lnTo>
                    <a:pt x="461" y="938"/>
                  </a:lnTo>
                  <a:lnTo>
                    <a:pt x="456" y="931"/>
                  </a:lnTo>
                  <a:lnTo>
                    <a:pt x="452" y="931"/>
                  </a:lnTo>
                  <a:lnTo>
                    <a:pt x="448" y="925"/>
                  </a:lnTo>
                  <a:lnTo>
                    <a:pt x="444" y="918"/>
                  </a:lnTo>
                  <a:lnTo>
                    <a:pt x="440" y="918"/>
                  </a:lnTo>
                  <a:lnTo>
                    <a:pt x="436" y="912"/>
                  </a:lnTo>
                  <a:lnTo>
                    <a:pt x="432" y="912"/>
                  </a:lnTo>
                  <a:lnTo>
                    <a:pt x="428" y="912"/>
                  </a:lnTo>
                  <a:lnTo>
                    <a:pt x="420" y="912"/>
                  </a:lnTo>
                  <a:lnTo>
                    <a:pt x="416" y="912"/>
                  </a:lnTo>
                  <a:lnTo>
                    <a:pt x="412" y="912"/>
                  </a:lnTo>
                  <a:lnTo>
                    <a:pt x="408" y="912"/>
                  </a:lnTo>
                  <a:lnTo>
                    <a:pt x="404" y="918"/>
                  </a:lnTo>
                  <a:lnTo>
                    <a:pt x="401" y="925"/>
                  </a:lnTo>
                  <a:lnTo>
                    <a:pt x="392" y="925"/>
                  </a:lnTo>
                  <a:lnTo>
                    <a:pt x="388" y="931"/>
                  </a:lnTo>
                  <a:lnTo>
                    <a:pt x="384" y="931"/>
                  </a:lnTo>
                  <a:lnTo>
                    <a:pt x="380" y="931"/>
                  </a:lnTo>
                  <a:lnTo>
                    <a:pt x="376" y="931"/>
                  </a:lnTo>
                  <a:lnTo>
                    <a:pt x="372" y="931"/>
                  </a:lnTo>
                  <a:lnTo>
                    <a:pt x="368" y="938"/>
                  </a:lnTo>
                  <a:lnTo>
                    <a:pt x="364" y="938"/>
                  </a:lnTo>
                  <a:lnTo>
                    <a:pt x="360" y="938"/>
                  </a:lnTo>
                  <a:lnTo>
                    <a:pt x="360" y="931"/>
                  </a:lnTo>
                  <a:lnTo>
                    <a:pt x="360" y="925"/>
                  </a:lnTo>
                  <a:lnTo>
                    <a:pt x="360" y="918"/>
                  </a:lnTo>
                  <a:lnTo>
                    <a:pt x="360" y="912"/>
                  </a:lnTo>
                  <a:lnTo>
                    <a:pt x="356" y="912"/>
                  </a:lnTo>
                  <a:lnTo>
                    <a:pt x="352" y="912"/>
                  </a:lnTo>
                  <a:lnTo>
                    <a:pt x="348" y="912"/>
                  </a:lnTo>
                  <a:lnTo>
                    <a:pt x="344" y="912"/>
                  </a:lnTo>
                  <a:lnTo>
                    <a:pt x="341" y="905"/>
                  </a:lnTo>
                  <a:lnTo>
                    <a:pt x="337" y="905"/>
                  </a:lnTo>
                  <a:lnTo>
                    <a:pt x="332" y="905"/>
                  </a:lnTo>
                  <a:lnTo>
                    <a:pt x="328" y="899"/>
                  </a:lnTo>
                  <a:lnTo>
                    <a:pt x="324" y="899"/>
                  </a:lnTo>
                  <a:lnTo>
                    <a:pt x="320" y="899"/>
                  </a:lnTo>
                  <a:lnTo>
                    <a:pt x="316" y="893"/>
                  </a:lnTo>
                  <a:lnTo>
                    <a:pt x="312" y="893"/>
                  </a:lnTo>
                  <a:lnTo>
                    <a:pt x="308" y="886"/>
                  </a:lnTo>
                  <a:lnTo>
                    <a:pt x="304" y="886"/>
                  </a:lnTo>
                  <a:lnTo>
                    <a:pt x="300" y="886"/>
                  </a:lnTo>
                  <a:lnTo>
                    <a:pt x="300" y="880"/>
                  </a:lnTo>
                  <a:lnTo>
                    <a:pt x="296" y="880"/>
                  </a:lnTo>
                  <a:lnTo>
                    <a:pt x="292" y="880"/>
                  </a:lnTo>
                  <a:lnTo>
                    <a:pt x="288" y="873"/>
                  </a:lnTo>
                  <a:lnTo>
                    <a:pt x="284" y="860"/>
                  </a:lnTo>
                  <a:lnTo>
                    <a:pt x="284" y="848"/>
                  </a:lnTo>
                  <a:lnTo>
                    <a:pt x="284" y="841"/>
                  </a:lnTo>
                  <a:lnTo>
                    <a:pt x="284" y="828"/>
                  </a:lnTo>
                  <a:lnTo>
                    <a:pt x="284" y="822"/>
                  </a:lnTo>
                  <a:lnTo>
                    <a:pt x="284" y="817"/>
                  </a:lnTo>
                  <a:lnTo>
                    <a:pt x="284" y="804"/>
                  </a:lnTo>
                  <a:lnTo>
                    <a:pt x="284" y="797"/>
                  </a:lnTo>
                  <a:lnTo>
                    <a:pt x="284" y="784"/>
                  </a:lnTo>
                  <a:lnTo>
                    <a:pt x="280" y="772"/>
                  </a:lnTo>
                  <a:lnTo>
                    <a:pt x="277" y="759"/>
                  </a:lnTo>
                  <a:lnTo>
                    <a:pt x="277" y="739"/>
                  </a:lnTo>
                  <a:lnTo>
                    <a:pt x="277" y="720"/>
                  </a:lnTo>
                  <a:lnTo>
                    <a:pt x="272" y="701"/>
                  </a:lnTo>
                  <a:lnTo>
                    <a:pt x="272" y="683"/>
                  </a:lnTo>
                  <a:lnTo>
                    <a:pt x="272" y="657"/>
                  </a:lnTo>
                  <a:lnTo>
                    <a:pt x="272" y="638"/>
                  </a:lnTo>
                  <a:lnTo>
                    <a:pt x="272" y="618"/>
                  </a:lnTo>
                  <a:lnTo>
                    <a:pt x="268" y="599"/>
                  </a:lnTo>
                  <a:lnTo>
                    <a:pt x="264" y="586"/>
                  </a:lnTo>
                  <a:lnTo>
                    <a:pt x="264" y="573"/>
                  </a:lnTo>
                  <a:lnTo>
                    <a:pt x="264" y="567"/>
                  </a:lnTo>
                  <a:lnTo>
                    <a:pt x="260" y="562"/>
                  </a:lnTo>
                  <a:lnTo>
                    <a:pt x="260" y="555"/>
                  </a:lnTo>
                  <a:lnTo>
                    <a:pt x="260" y="549"/>
                  </a:lnTo>
                  <a:lnTo>
                    <a:pt x="256" y="536"/>
                  </a:lnTo>
                  <a:lnTo>
                    <a:pt x="256" y="529"/>
                  </a:lnTo>
                  <a:lnTo>
                    <a:pt x="256" y="523"/>
                  </a:lnTo>
                  <a:lnTo>
                    <a:pt x="252" y="516"/>
                  </a:lnTo>
                  <a:lnTo>
                    <a:pt x="252" y="510"/>
                  </a:lnTo>
                  <a:lnTo>
                    <a:pt x="252" y="504"/>
                  </a:lnTo>
                  <a:lnTo>
                    <a:pt x="248" y="497"/>
                  </a:lnTo>
                  <a:lnTo>
                    <a:pt x="248" y="491"/>
                  </a:lnTo>
                  <a:lnTo>
                    <a:pt x="248" y="484"/>
                  </a:lnTo>
                  <a:lnTo>
                    <a:pt x="244" y="478"/>
                  </a:lnTo>
                  <a:lnTo>
                    <a:pt x="244" y="471"/>
                  </a:lnTo>
                  <a:lnTo>
                    <a:pt x="244" y="465"/>
                  </a:lnTo>
                  <a:lnTo>
                    <a:pt x="240" y="459"/>
                  </a:lnTo>
                  <a:lnTo>
                    <a:pt x="240" y="452"/>
                  </a:lnTo>
                  <a:lnTo>
                    <a:pt x="240" y="440"/>
                  </a:lnTo>
                  <a:lnTo>
                    <a:pt x="240" y="434"/>
                  </a:lnTo>
                  <a:lnTo>
                    <a:pt x="236" y="428"/>
                  </a:lnTo>
                  <a:lnTo>
                    <a:pt x="236" y="421"/>
                  </a:lnTo>
                  <a:lnTo>
                    <a:pt x="232" y="415"/>
                  </a:lnTo>
                  <a:lnTo>
                    <a:pt x="228" y="408"/>
                  </a:lnTo>
                  <a:lnTo>
                    <a:pt x="228" y="395"/>
                  </a:lnTo>
                  <a:lnTo>
                    <a:pt x="228" y="389"/>
                  </a:lnTo>
                  <a:lnTo>
                    <a:pt x="224" y="383"/>
                  </a:lnTo>
                  <a:lnTo>
                    <a:pt x="224" y="376"/>
                  </a:lnTo>
                  <a:lnTo>
                    <a:pt x="228" y="370"/>
                  </a:lnTo>
                  <a:lnTo>
                    <a:pt x="232" y="370"/>
                  </a:lnTo>
                  <a:lnTo>
                    <a:pt x="236" y="370"/>
                  </a:lnTo>
                  <a:lnTo>
                    <a:pt x="240" y="363"/>
                  </a:lnTo>
                  <a:lnTo>
                    <a:pt x="244" y="363"/>
                  </a:lnTo>
                  <a:lnTo>
                    <a:pt x="248" y="363"/>
                  </a:lnTo>
                  <a:lnTo>
                    <a:pt x="252" y="357"/>
                  </a:lnTo>
                  <a:lnTo>
                    <a:pt x="256" y="357"/>
                  </a:lnTo>
                  <a:lnTo>
                    <a:pt x="260" y="363"/>
                  </a:lnTo>
                  <a:lnTo>
                    <a:pt x="264" y="357"/>
                  </a:lnTo>
                  <a:lnTo>
                    <a:pt x="268" y="357"/>
                  </a:lnTo>
                  <a:lnTo>
                    <a:pt x="268" y="350"/>
                  </a:lnTo>
                  <a:lnTo>
                    <a:pt x="272" y="350"/>
                  </a:lnTo>
                  <a:lnTo>
                    <a:pt x="272" y="344"/>
                  </a:lnTo>
                  <a:lnTo>
                    <a:pt x="272" y="338"/>
                  </a:lnTo>
                  <a:lnTo>
                    <a:pt x="272" y="331"/>
                  </a:lnTo>
                  <a:lnTo>
                    <a:pt x="272" y="325"/>
                  </a:lnTo>
                  <a:lnTo>
                    <a:pt x="272" y="318"/>
                  </a:lnTo>
                  <a:lnTo>
                    <a:pt x="272" y="313"/>
                  </a:lnTo>
                  <a:lnTo>
                    <a:pt x="277" y="313"/>
                  </a:lnTo>
                  <a:lnTo>
                    <a:pt x="277" y="306"/>
                  </a:lnTo>
                  <a:lnTo>
                    <a:pt x="277" y="300"/>
                  </a:lnTo>
                  <a:lnTo>
                    <a:pt x="272" y="300"/>
                  </a:lnTo>
                  <a:lnTo>
                    <a:pt x="272" y="294"/>
                  </a:lnTo>
                  <a:lnTo>
                    <a:pt x="277" y="294"/>
                  </a:lnTo>
                  <a:lnTo>
                    <a:pt x="277" y="287"/>
                  </a:lnTo>
                  <a:lnTo>
                    <a:pt x="280" y="287"/>
                  </a:lnTo>
                  <a:lnTo>
                    <a:pt x="280" y="281"/>
                  </a:lnTo>
                  <a:lnTo>
                    <a:pt x="280" y="274"/>
                  </a:lnTo>
                  <a:lnTo>
                    <a:pt x="280" y="268"/>
                  </a:lnTo>
                  <a:lnTo>
                    <a:pt x="280" y="261"/>
                  </a:lnTo>
                  <a:lnTo>
                    <a:pt x="284" y="261"/>
                  </a:lnTo>
                  <a:lnTo>
                    <a:pt x="284" y="255"/>
                  </a:lnTo>
                  <a:lnTo>
                    <a:pt x="288" y="255"/>
                  </a:lnTo>
                  <a:lnTo>
                    <a:pt x="292" y="255"/>
                  </a:lnTo>
                  <a:lnTo>
                    <a:pt x="296" y="255"/>
                  </a:lnTo>
                  <a:lnTo>
                    <a:pt x="300" y="255"/>
                  </a:lnTo>
                  <a:lnTo>
                    <a:pt x="300" y="249"/>
                  </a:lnTo>
                  <a:lnTo>
                    <a:pt x="300" y="242"/>
                  </a:lnTo>
                  <a:lnTo>
                    <a:pt x="296" y="242"/>
                  </a:lnTo>
                  <a:lnTo>
                    <a:pt x="296" y="236"/>
                  </a:lnTo>
                  <a:lnTo>
                    <a:pt x="296" y="229"/>
                  </a:lnTo>
                  <a:lnTo>
                    <a:pt x="292" y="229"/>
                  </a:lnTo>
                  <a:lnTo>
                    <a:pt x="292" y="223"/>
                  </a:lnTo>
                  <a:lnTo>
                    <a:pt x="292" y="216"/>
                  </a:lnTo>
                  <a:lnTo>
                    <a:pt x="288" y="216"/>
                  </a:lnTo>
                  <a:lnTo>
                    <a:pt x="288" y="210"/>
                  </a:lnTo>
                  <a:lnTo>
                    <a:pt x="284" y="204"/>
                  </a:lnTo>
                  <a:lnTo>
                    <a:pt x="284" y="197"/>
                  </a:lnTo>
                  <a:lnTo>
                    <a:pt x="284" y="191"/>
                  </a:lnTo>
                  <a:lnTo>
                    <a:pt x="288" y="191"/>
                  </a:lnTo>
                  <a:lnTo>
                    <a:pt x="292" y="179"/>
                  </a:lnTo>
                  <a:lnTo>
                    <a:pt x="292" y="173"/>
                  </a:lnTo>
                  <a:lnTo>
                    <a:pt x="292" y="166"/>
                  </a:lnTo>
                  <a:lnTo>
                    <a:pt x="292" y="160"/>
                  </a:lnTo>
                  <a:lnTo>
                    <a:pt x="292" y="153"/>
                  </a:lnTo>
                  <a:lnTo>
                    <a:pt x="292" y="147"/>
                  </a:lnTo>
                  <a:lnTo>
                    <a:pt x="292" y="140"/>
                  </a:lnTo>
                  <a:lnTo>
                    <a:pt x="296" y="134"/>
                  </a:lnTo>
                  <a:lnTo>
                    <a:pt x="296" y="128"/>
                  </a:lnTo>
                  <a:lnTo>
                    <a:pt x="300" y="121"/>
                  </a:lnTo>
                  <a:lnTo>
                    <a:pt x="304" y="121"/>
                  </a:lnTo>
                  <a:lnTo>
                    <a:pt x="308" y="121"/>
                  </a:lnTo>
                  <a:lnTo>
                    <a:pt x="308" y="115"/>
                  </a:lnTo>
                  <a:lnTo>
                    <a:pt x="312" y="115"/>
                  </a:lnTo>
                  <a:lnTo>
                    <a:pt x="312" y="108"/>
                  </a:lnTo>
                  <a:lnTo>
                    <a:pt x="312" y="102"/>
                  </a:lnTo>
                  <a:lnTo>
                    <a:pt x="312" y="95"/>
                  </a:lnTo>
                  <a:lnTo>
                    <a:pt x="308" y="89"/>
                  </a:lnTo>
                  <a:lnTo>
                    <a:pt x="308" y="83"/>
                  </a:lnTo>
                  <a:lnTo>
                    <a:pt x="304" y="83"/>
                  </a:lnTo>
                  <a:lnTo>
                    <a:pt x="304" y="76"/>
                  </a:lnTo>
                  <a:lnTo>
                    <a:pt x="300" y="70"/>
                  </a:lnTo>
                  <a:lnTo>
                    <a:pt x="300" y="63"/>
                  </a:lnTo>
                  <a:lnTo>
                    <a:pt x="292" y="51"/>
                  </a:lnTo>
                  <a:lnTo>
                    <a:pt x="280" y="39"/>
                  </a:lnTo>
                  <a:lnTo>
                    <a:pt x="268" y="26"/>
                  </a:lnTo>
                  <a:lnTo>
                    <a:pt x="256" y="19"/>
                  </a:lnTo>
                  <a:lnTo>
                    <a:pt x="244" y="13"/>
                  </a:lnTo>
                  <a:lnTo>
                    <a:pt x="228" y="6"/>
                  </a:lnTo>
                  <a:lnTo>
                    <a:pt x="217" y="0"/>
                  </a:lnTo>
                  <a:lnTo>
                    <a:pt x="204" y="0"/>
                  </a:lnTo>
                  <a:lnTo>
                    <a:pt x="192" y="0"/>
                  </a:lnTo>
                  <a:lnTo>
                    <a:pt x="180" y="0"/>
                  </a:lnTo>
                  <a:lnTo>
                    <a:pt x="153" y="26"/>
                  </a:lnTo>
                  <a:lnTo>
                    <a:pt x="132" y="45"/>
                  </a:lnTo>
                  <a:lnTo>
                    <a:pt x="120" y="76"/>
                  </a:lnTo>
                  <a:lnTo>
                    <a:pt x="112" y="102"/>
                  </a:lnTo>
                  <a:lnTo>
                    <a:pt x="104" y="134"/>
                  </a:lnTo>
                  <a:lnTo>
                    <a:pt x="104" y="160"/>
                  </a:lnTo>
                  <a:lnTo>
                    <a:pt x="104" y="185"/>
                  </a:lnTo>
                  <a:lnTo>
                    <a:pt x="104" y="210"/>
                  </a:lnTo>
                  <a:lnTo>
                    <a:pt x="104" y="229"/>
                  </a:lnTo>
                  <a:lnTo>
                    <a:pt x="104" y="236"/>
                  </a:lnTo>
                  <a:lnTo>
                    <a:pt x="108" y="242"/>
                  </a:lnTo>
                  <a:lnTo>
                    <a:pt x="112" y="249"/>
                  </a:lnTo>
                  <a:lnTo>
                    <a:pt x="116" y="261"/>
                  </a:lnTo>
                  <a:lnTo>
                    <a:pt x="116" y="268"/>
                  </a:lnTo>
                  <a:lnTo>
                    <a:pt x="116" y="274"/>
                  </a:lnTo>
                  <a:lnTo>
                    <a:pt x="120" y="281"/>
                  </a:lnTo>
                  <a:lnTo>
                    <a:pt x="120" y="287"/>
                  </a:lnTo>
                  <a:lnTo>
                    <a:pt x="120" y="294"/>
                  </a:lnTo>
                  <a:lnTo>
                    <a:pt x="124" y="300"/>
                  </a:lnTo>
                  <a:lnTo>
                    <a:pt x="124" y="306"/>
                  </a:lnTo>
                  <a:lnTo>
                    <a:pt x="124" y="313"/>
                  </a:lnTo>
                  <a:lnTo>
                    <a:pt x="128" y="313"/>
                  </a:lnTo>
                  <a:lnTo>
                    <a:pt x="128" y="318"/>
                  </a:lnTo>
                  <a:lnTo>
                    <a:pt x="132" y="318"/>
                  </a:lnTo>
                  <a:lnTo>
                    <a:pt x="132" y="325"/>
                  </a:lnTo>
                  <a:lnTo>
                    <a:pt x="132" y="331"/>
                  </a:lnTo>
                  <a:lnTo>
                    <a:pt x="132" y="338"/>
                  </a:lnTo>
                  <a:lnTo>
                    <a:pt x="128" y="338"/>
                  </a:lnTo>
                  <a:lnTo>
                    <a:pt x="124" y="344"/>
                  </a:lnTo>
                  <a:lnTo>
                    <a:pt x="120" y="344"/>
                  </a:lnTo>
                  <a:lnTo>
                    <a:pt x="120" y="350"/>
                  </a:lnTo>
                  <a:lnTo>
                    <a:pt x="116" y="357"/>
                  </a:lnTo>
                  <a:lnTo>
                    <a:pt x="112" y="363"/>
                  </a:lnTo>
                  <a:lnTo>
                    <a:pt x="104" y="370"/>
                  </a:lnTo>
                  <a:lnTo>
                    <a:pt x="96" y="376"/>
                  </a:lnTo>
                  <a:lnTo>
                    <a:pt x="88" y="383"/>
                  </a:lnTo>
                  <a:lnTo>
                    <a:pt x="80" y="389"/>
                  </a:lnTo>
                  <a:lnTo>
                    <a:pt x="76" y="395"/>
                  </a:lnTo>
                  <a:lnTo>
                    <a:pt x="68" y="408"/>
                  </a:lnTo>
                  <a:lnTo>
                    <a:pt x="64" y="415"/>
                  </a:lnTo>
                  <a:lnTo>
                    <a:pt x="60" y="428"/>
                  </a:lnTo>
                  <a:lnTo>
                    <a:pt x="52" y="434"/>
                  </a:lnTo>
                  <a:lnTo>
                    <a:pt x="52" y="440"/>
                  </a:lnTo>
                  <a:lnTo>
                    <a:pt x="48" y="446"/>
                  </a:lnTo>
                  <a:lnTo>
                    <a:pt x="40" y="459"/>
                  </a:lnTo>
                  <a:lnTo>
                    <a:pt x="36" y="471"/>
                  </a:lnTo>
                  <a:lnTo>
                    <a:pt x="32" y="491"/>
                  </a:lnTo>
                  <a:lnTo>
                    <a:pt x="24" y="516"/>
                  </a:lnTo>
                  <a:lnTo>
                    <a:pt x="16" y="542"/>
                  </a:lnTo>
                  <a:lnTo>
                    <a:pt x="12" y="573"/>
                  </a:lnTo>
                  <a:lnTo>
                    <a:pt x="8" y="612"/>
                  </a:lnTo>
                  <a:lnTo>
                    <a:pt x="4" y="638"/>
                  </a:lnTo>
                  <a:lnTo>
                    <a:pt x="0" y="670"/>
                  </a:lnTo>
                  <a:lnTo>
                    <a:pt x="0" y="694"/>
                  </a:lnTo>
                  <a:lnTo>
                    <a:pt x="0" y="727"/>
                  </a:lnTo>
                  <a:lnTo>
                    <a:pt x="0" y="752"/>
                  </a:lnTo>
                  <a:lnTo>
                    <a:pt x="0" y="778"/>
                  </a:lnTo>
                  <a:lnTo>
                    <a:pt x="4" y="804"/>
                  </a:lnTo>
                  <a:lnTo>
                    <a:pt x="4" y="828"/>
                  </a:lnTo>
                  <a:lnTo>
                    <a:pt x="8" y="854"/>
                  </a:lnTo>
                  <a:lnTo>
                    <a:pt x="12" y="880"/>
                  </a:lnTo>
                  <a:lnTo>
                    <a:pt x="12" y="886"/>
                  </a:lnTo>
                  <a:lnTo>
                    <a:pt x="12" y="893"/>
                  </a:lnTo>
                  <a:lnTo>
                    <a:pt x="12" y="899"/>
                  </a:lnTo>
                  <a:lnTo>
                    <a:pt x="12" y="905"/>
                  </a:lnTo>
                  <a:lnTo>
                    <a:pt x="12" y="912"/>
                  </a:lnTo>
                  <a:lnTo>
                    <a:pt x="16" y="918"/>
                  </a:lnTo>
                  <a:lnTo>
                    <a:pt x="16" y="925"/>
                  </a:lnTo>
                  <a:lnTo>
                    <a:pt x="16" y="931"/>
                  </a:lnTo>
                  <a:lnTo>
                    <a:pt x="16" y="938"/>
                  </a:lnTo>
                  <a:lnTo>
                    <a:pt x="16" y="944"/>
                  </a:lnTo>
                  <a:lnTo>
                    <a:pt x="16" y="949"/>
                  </a:lnTo>
                  <a:lnTo>
                    <a:pt x="16" y="956"/>
                  </a:lnTo>
                  <a:lnTo>
                    <a:pt x="16" y="962"/>
                  </a:lnTo>
                  <a:lnTo>
                    <a:pt x="16" y="969"/>
                  </a:lnTo>
                  <a:lnTo>
                    <a:pt x="20" y="975"/>
                  </a:lnTo>
                  <a:lnTo>
                    <a:pt x="20" y="982"/>
                  </a:lnTo>
                  <a:lnTo>
                    <a:pt x="20" y="988"/>
                  </a:lnTo>
                  <a:lnTo>
                    <a:pt x="20" y="994"/>
                  </a:lnTo>
                  <a:lnTo>
                    <a:pt x="24" y="994"/>
                  </a:lnTo>
                  <a:lnTo>
                    <a:pt x="24" y="1001"/>
                  </a:lnTo>
                  <a:lnTo>
                    <a:pt x="20" y="1007"/>
                  </a:lnTo>
                  <a:lnTo>
                    <a:pt x="24" y="1007"/>
                  </a:lnTo>
                  <a:lnTo>
                    <a:pt x="24" y="1014"/>
                  </a:lnTo>
                  <a:lnTo>
                    <a:pt x="24" y="1039"/>
                  </a:lnTo>
                  <a:lnTo>
                    <a:pt x="29" y="1059"/>
                  </a:lnTo>
                  <a:lnTo>
                    <a:pt x="29" y="1070"/>
                  </a:lnTo>
                  <a:lnTo>
                    <a:pt x="29" y="1090"/>
                  </a:lnTo>
                  <a:lnTo>
                    <a:pt x="29" y="1109"/>
                  </a:lnTo>
                  <a:lnTo>
                    <a:pt x="29" y="1122"/>
                  </a:lnTo>
                  <a:lnTo>
                    <a:pt x="29" y="1141"/>
                  </a:lnTo>
                  <a:lnTo>
                    <a:pt x="29" y="1154"/>
                  </a:lnTo>
                  <a:lnTo>
                    <a:pt x="29" y="1173"/>
                  </a:lnTo>
                  <a:lnTo>
                    <a:pt x="29" y="1193"/>
                  </a:lnTo>
                  <a:lnTo>
                    <a:pt x="29" y="1198"/>
                  </a:lnTo>
                  <a:lnTo>
                    <a:pt x="24" y="1198"/>
                  </a:lnTo>
                  <a:lnTo>
                    <a:pt x="29" y="1198"/>
                  </a:lnTo>
                  <a:lnTo>
                    <a:pt x="29" y="1204"/>
                  </a:lnTo>
                  <a:lnTo>
                    <a:pt x="29" y="1211"/>
                  </a:lnTo>
                  <a:lnTo>
                    <a:pt x="29" y="1217"/>
                  </a:lnTo>
                  <a:lnTo>
                    <a:pt x="29" y="1224"/>
                  </a:lnTo>
                  <a:lnTo>
                    <a:pt x="29" y="1230"/>
                  </a:lnTo>
                  <a:lnTo>
                    <a:pt x="29" y="1237"/>
                  </a:lnTo>
                  <a:lnTo>
                    <a:pt x="29" y="1243"/>
                  </a:lnTo>
                  <a:lnTo>
                    <a:pt x="29" y="1249"/>
                  </a:lnTo>
                  <a:lnTo>
                    <a:pt x="24" y="1256"/>
                  </a:lnTo>
                  <a:lnTo>
                    <a:pt x="24" y="1269"/>
                  </a:lnTo>
                  <a:lnTo>
                    <a:pt x="24" y="1282"/>
                  </a:lnTo>
                  <a:lnTo>
                    <a:pt x="20" y="1288"/>
                  </a:lnTo>
                  <a:lnTo>
                    <a:pt x="20" y="1294"/>
                  </a:lnTo>
                  <a:lnTo>
                    <a:pt x="20" y="1301"/>
                  </a:lnTo>
                  <a:lnTo>
                    <a:pt x="20" y="1307"/>
                  </a:lnTo>
                  <a:lnTo>
                    <a:pt x="20" y="1314"/>
                  </a:lnTo>
                  <a:lnTo>
                    <a:pt x="20" y="1326"/>
                  </a:lnTo>
                  <a:lnTo>
                    <a:pt x="20" y="1332"/>
                  </a:lnTo>
                  <a:lnTo>
                    <a:pt x="20" y="1338"/>
                  </a:lnTo>
                  <a:lnTo>
                    <a:pt x="20" y="1345"/>
                  </a:lnTo>
                  <a:lnTo>
                    <a:pt x="16" y="1351"/>
                  </a:lnTo>
                  <a:lnTo>
                    <a:pt x="16" y="1358"/>
                  </a:lnTo>
                  <a:lnTo>
                    <a:pt x="16" y="1364"/>
                  </a:lnTo>
                  <a:lnTo>
                    <a:pt x="16" y="1377"/>
                  </a:lnTo>
                  <a:lnTo>
                    <a:pt x="16" y="1383"/>
                  </a:lnTo>
                  <a:lnTo>
                    <a:pt x="16" y="1390"/>
                  </a:lnTo>
                  <a:lnTo>
                    <a:pt x="20" y="1390"/>
                  </a:lnTo>
                  <a:lnTo>
                    <a:pt x="20" y="1396"/>
                  </a:lnTo>
                  <a:lnTo>
                    <a:pt x="24" y="1396"/>
                  </a:lnTo>
                  <a:lnTo>
                    <a:pt x="24" y="1403"/>
                  </a:lnTo>
                  <a:lnTo>
                    <a:pt x="29" y="1403"/>
                  </a:lnTo>
                  <a:lnTo>
                    <a:pt x="32" y="1403"/>
                  </a:lnTo>
                  <a:lnTo>
                    <a:pt x="36" y="1409"/>
                  </a:lnTo>
                  <a:lnTo>
                    <a:pt x="40" y="1409"/>
                  </a:lnTo>
                  <a:lnTo>
                    <a:pt x="44" y="1409"/>
                  </a:lnTo>
                  <a:lnTo>
                    <a:pt x="48" y="1416"/>
                  </a:lnTo>
                  <a:lnTo>
                    <a:pt x="52" y="1416"/>
                  </a:lnTo>
                  <a:lnTo>
                    <a:pt x="56" y="1422"/>
                  </a:lnTo>
                  <a:lnTo>
                    <a:pt x="60" y="1422"/>
                  </a:lnTo>
                  <a:lnTo>
                    <a:pt x="60" y="1428"/>
                  </a:lnTo>
                  <a:lnTo>
                    <a:pt x="60" y="1435"/>
                  </a:lnTo>
                  <a:lnTo>
                    <a:pt x="60" y="1447"/>
                  </a:lnTo>
                  <a:lnTo>
                    <a:pt x="60" y="1453"/>
                  </a:lnTo>
                  <a:lnTo>
                    <a:pt x="60" y="1466"/>
                  </a:lnTo>
                  <a:lnTo>
                    <a:pt x="64" y="1479"/>
                  </a:lnTo>
                  <a:lnTo>
                    <a:pt x="64" y="1485"/>
                  </a:lnTo>
                  <a:lnTo>
                    <a:pt x="64" y="1498"/>
                  </a:lnTo>
                  <a:lnTo>
                    <a:pt x="64" y="1504"/>
                  </a:lnTo>
                  <a:lnTo>
                    <a:pt x="64" y="1517"/>
                  </a:lnTo>
                  <a:lnTo>
                    <a:pt x="68" y="1517"/>
                  </a:lnTo>
                  <a:lnTo>
                    <a:pt x="68" y="1524"/>
                  </a:lnTo>
                  <a:lnTo>
                    <a:pt x="68" y="1530"/>
                  </a:lnTo>
                  <a:lnTo>
                    <a:pt x="68" y="1537"/>
                  </a:lnTo>
                  <a:lnTo>
                    <a:pt x="64" y="1543"/>
                  </a:lnTo>
                  <a:lnTo>
                    <a:pt x="68" y="1549"/>
                  </a:lnTo>
                  <a:lnTo>
                    <a:pt x="68" y="1556"/>
                  </a:lnTo>
                  <a:lnTo>
                    <a:pt x="68" y="1562"/>
                  </a:lnTo>
                  <a:lnTo>
                    <a:pt x="68" y="1569"/>
                  </a:lnTo>
                  <a:lnTo>
                    <a:pt x="68" y="1574"/>
                  </a:lnTo>
                  <a:lnTo>
                    <a:pt x="68" y="1581"/>
                  </a:lnTo>
                  <a:lnTo>
                    <a:pt x="64" y="1587"/>
                  </a:lnTo>
                  <a:lnTo>
                    <a:pt x="60" y="1587"/>
                  </a:lnTo>
                  <a:lnTo>
                    <a:pt x="56" y="1593"/>
                  </a:lnTo>
                  <a:lnTo>
                    <a:pt x="48" y="1593"/>
                  </a:lnTo>
                  <a:lnTo>
                    <a:pt x="44" y="1600"/>
                  </a:lnTo>
                  <a:lnTo>
                    <a:pt x="40" y="1600"/>
                  </a:lnTo>
                  <a:lnTo>
                    <a:pt x="36" y="1600"/>
                  </a:lnTo>
                  <a:lnTo>
                    <a:pt x="32" y="1600"/>
                  </a:lnTo>
                  <a:lnTo>
                    <a:pt x="29" y="1626"/>
                  </a:lnTo>
                  <a:lnTo>
                    <a:pt x="508" y="1626"/>
                  </a:lnTo>
                  <a:lnTo>
                    <a:pt x="516" y="1600"/>
                  </a:lnTo>
                  <a:lnTo>
                    <a:pt x="244" y="1600"/>
                  </a:lnTo>
                  <a:lnTo>
                    <a:pt x="244" y="1581"/>
                  </a:lnTo>
                  <a:lnTo>
                    <a:pt x="244" y="1569"/>
                  </a:lnTo>
                  <a:lnTo>
                    <a:pt x="248" y="1549"/>
                  </a:lnTo>
                  <a:lnTo>
                    <a:pt x="248" y="1530"/>
                  </a:lnTo>
                  <a:lnTo>
                    <a:pt x="252" y="1517"/>
                  </a:lnTo>
                  <a:lnTo>
                    <a:pt x="252" y="1498"/>
                  </a:lnTo>
                  <a:lnTo>
                    <a:pt x="252" y="1479"/>
                  </a:lnTo>
                  <a:lnTo>
                    <a:pt x="256" y="1466"/>
                  </a:lnTo>
                  <a:lnTo>
                    <a:pt x="256" y="1447"/>
                  </a:lnTo>
                  <a:lnTo>
                    <a:pt x="260" y="1435"/>
                  </a:lnTo>
                  <a:lnTo>
                    <a:pt x="264" y="1435"/>
                  </a:lnTo>
                  <a:lnTo>
                    <a:pt x="264" y="1428"/>
                  </a:lnTo>
                  <a:lnTo>
                    <a:pt x="268" y="1428"/>
                  </a:lnTo>
                  <a:lnTo>
                    <a:pt x="272" y="1428"/>
                  </a:lnTo>
                  <a:lnTo>
                    <a:pt x="272" y="1422"/>
                  </a:lnTo>
                  <a:lnTo>
                    <a:pt x="277" y="1422"/>
                  </a:lnTo>
                  <a:lnTo>
                    <a:pt x="280" y="1422"/>
                  </a:lnTo>
                  <a:lnTo>
                    <a:pt x="284" y="1416"/>
                  </a:lnTo>
                  <a:lnTo>
                    <a:pt x="284" y="1403"/>
                  </a:lnTo>
                  <a:lnTo>
                    <a:pt x="280" y="1390"/>
                  </a:lnTo>
                  <a:lnTo>
                    <a:pt x="280" y="1383"/>
                  </a:lnTo>
                  <a:lnTo>
                    <a:pt x="280" y="1377"/>
                  </a:lnTo>
                  <a:lnTo>
                    <a:pt x="284" y="1364"/>
                  </a:lnTo>
                  <a:lnTo>
                    <a:pt x="284" y="1358"/>
                  </a:lnTo>
                  <a:lnTo>
                    <a:pt x="284" y="1351"/>
                  </a:lnTo>
                  <a:lnTo>
                    <a:pt x="284" y="1338"/>
                  </a:lnTo>
                  <a:lnTo>
                    <a:pt x="284" y="1326"/>
                  </a:lnTo>
                  <a:lnTo>
                    <a:pt x="284" y="1314"/>
                  </a:lnTo>
                  <a:lnTo>
                    <a:pt x="288" y="1314"/>
                  </a:lnTo>
                  <a:lnTo>
                    <a:pt x="288" y="1288"/>
                  </a:lnTo>
                  <a:lnTo>
                    <a:pt x="288" y="1269"/>
                  </a:lnTo>
                  <a:lnTo>
                    <a:pt x="284" y="1249"/>
                  </a:lnTo>
                  <a:lnTo>
                    <a:pt x="284" y="1224"/>
                  </a:lnTo>
                  <a:lnTo>
                    <a:pt x="284" y="1204"/>
                  </a:lnTo>
                  <a:lnTo>
                    <a:pt x="284" y="1180"/>
                  </a:lnTo>
                  <a:lnTo>
                    <a:pt x="284" y="1161"/>
                  </a:lnTo>
                  <a:lnTo>
                    <a:pt x="284" y="1135"/>
                  </a:lnTo>
                  <a:lnTo>
                    <a:pt x="284" y="1109"/>
                  </a:lnTo>
                  <a:lnTo>
                    <a:pt x="284" y="1083"/>
                  </a:lnTo>
                  <a:lnTo>
                    <a:pt x="292" y="1083"/>
                  </a:lnTo>
                  <a:lnTo>
                    <a:pt x="296" y="1083"/>
                  </a:lnTo>
                  <a:lnTo>
                    <a:pt x="300" y="1083"/>
                  </a:lnTo>
                  <a:lnTo>
                    <a:pt x="304" y="1083"/>
                  </a:lnTo>
                  <a:lnTo>
                    <a:pt x="308" y="1090"/>
                  </a:lnTo>
                  <a:lnTo>
                    <a:pt x="312" y="1090"/>
                  </a:lnTo>
                  <a:lnTo>
                    <a:pt x="316" y="1090"/>
                  </a:lnTo>
                  <a:lnTo>
                    <a:pt x="320" y="1096"/>
                  </a:lnTo>
                  <a:lnTo>
                    <a:pt x="324" y="1096"/>
                  </a:lnTo>
                  <a:lnTo>
                    <a:pt x="328" y="1096"/>
                  </a:lnTo>
                  <a:lnTo>
                    <a:pt x="337" y="1083"/>
                  </a:lnTo>
                  <a:lnTo>
                    <a:pt x="332" y="1083"/>
                  </a:lnTo>
                  <a:lnTo>
                    <a:pt x="337" y="1077"/>
                  </a:lnTo>
                  <a:lnTo>
                    <a:pt x="337" y="1070"/>
                  </a:lnTo>
                  <a:lnTo>
                    <a:pt x="341" y="1065"/>
                  </a:lnTo>
                  <a:lnTo>
                    <a:pt x="341" y="1059"/>
                  </a:lnTo>
                  <a:lnTo>
                    <a:pt x="341" y="1052"/>
                  </a:lnTo>
                  <a:lnTo>
                    <a:pt x="344" y="1052"/>
                  </a:lnTo>
                  <a:lnTo>
                    <a:pt x="341" y="1046"/>
                  </a:lnTo>
                  <a:lnTo>
                    <a:pt x="344" y="1046"/>
                  </a:lnTo>
                  <a:lnTo>
                    <a:pt x="348" y="1046"/>
                  </a:lnTo>
                  <a:lnTo>
                    <a:pt x="352" y="1046"/>
                  </a:lnTo>
                  <a:lnTo>
                    <a:pt x="352" y="1052"/>
                  </a:lnTo>
                  <a:lnTo>
                    <a:pt x="356" y="1052"/>
                  </a:lnTo>
                  <a:lnTo>
                    <a:pt x="360" y="1059"/>
                  </a:lnTo>
                  <a:lnTo>
                    <a:pt x="364" y="1059"/>
                  </a:lnTo>
                  <a:lnTo>
                    <a:pt x="368" y="1065"/>
                  </a:lnTo>
                  <a:lnTo>
                    <a:pt x="372" y="1065"/>
                  </a:lnTo>
                  <a:lnTo>
                    <a:pt x="376" y="1070"/>
                  </a:lnTo>
                  <a:lnTo>
                    <a:pt x="372" y="1070"/>
                  </a:lnTo>
                  <a:lnTo>
                    <a:pt x="376" y="1077"/>
                  </a:lnTo>
                  <a:lnTo>
                    <a:pt x="380" y="1083"/>
                  </a:lnTo>
                  <a:lnTo>
                    <a:pt x="380" y="1090"/>
                  </a:lnTo>
                  <a:lnTo>
                    <a:pt x="384" y="1090"/>
                  </a:lnTo>
                  <a:lnTo>
                    <a:pt x="388" y="1090"/>
                  </a:lnTo>
                  <a:lnTo>
                    <a:pt x="392" y="1090"/>
                  </a:lnTo>
                  <a:lnTo>
                    <a:pt x="392" y="1096"/>
                  </a:lnTo>
                  <a:lnTo>
                    <a:pt x="397" y="1096"/>
                  </a:lnTo>
                  <a:lnTo>
                    <a:pt x="401" y="1103"/>
                  </a:lnTo>
                  <a:lnTo>
                    <a:pt x="401" y="1109"/>
                  </a:lnTo>
                  <a:lnTo>
                    <a:pt x="404" y="1109"/>
                  </a:lnTo>
                  <a:lnTo>
                    <a:pt x="408" y="1109"/>
                  </a:lnTo>
                  <a:lnTo>
                    <a:pt x="412" y="1109"/>
                  </a:lnTo>
                  <a:lnTo>
                    <a:pt x="416" y="1109"/>
                  </a:lnTo>
                  <a:lnTo>
                    <a:pt x="420" y="1116"/>
                  </a:lnTo>
                  <a:lnTo>
                    <a:pt x="424" y="1116"/>
                  </a:lnTo>
                  <a:lnTo>
                    <a:pt x="428" y="1116"/>
                  </a:lnTo>
                  <a:lnTo>
                    <a:pt x="432" y="1116"/>
                  </a:lnTo>
                  <a:lnTo>
                    <a:pt x="436" y="1109"/>
                  </a:lnTo>
                  <a:lnTo>
                    <a:pt x="440" y="1116"/>
                  </a:lnTo>
                  <a:lnTo>
                    <a:pt x="444" y="1116"/>
                  </a:lnTo>
                  <a:lnTo>
                    <a:pt x="448" y="1109"/>
                  </a:lnTo>
                  <a:lnTo>
                    <a:pt x="452" y="1109"/>
                  </a:lnTo>
                  <a:lnTo>
                    <a:pt x="452" y="1103"/>
                  </a:lnTo>
                  <a:lnTo>
                    <a:pt x="456" y="1103"/>
                  </a:lnTo>
                  <a:lnTo>
                    <a:pt x="461" y="1096"/>
                  </a:lnTo>
                  <a:lnTo>
                    <a:pt x="465" y="1090"/>
                  </a:lnTo>
                  <a:lnTo>
                    <a:pt x="468" y="1090"/>
                  </a:lnTo>
                  <a:lnTo>
                    <a:pt x="472" y="1090"/>
                  </a:lnTo>
                  <a:lnTo>
                    <a:pt x="476" y="1083"/>
                  </a:lnTo>
                  <a:lnTo>
                    <a:pt x="480" y="1083"/>
                  </a:lnTo>
                  <a:lnTo>
                    <a:pt x="480" y="1077"/>
                  </a:lnTo>
                  <a:lnTo>
                    <a:pt x="484" y="1077"/>
                  </a:lnTo>
                  <a:lnTo>
                    <a:pt x="488" y="1070"/>
                  </a:lnTo>
                  <a:lnTo>
                    <a:pt x="492" y="1070"/>
                  </a:lnTo>
                  <a:lnTo>
                    <a:pt x="496" y="1065"/>
                  </a:lnTo>
                  <a:lnTo>
                    <a:pt x="500" y="1065"/>
                  </a:lnTo>
                  <a:lnTo>
                    <a:pt x="504" y="1065"/>
                  </a:lnTo>
                  <a:lnTo>
                    <a:pt x="504" y="1070"/>
                  </a:lnTo>
                  <a:lnTo>
                    <a:pt x="508" y="1070"/>
                  </a:lnTo>
                  <a:lnTo>
                    <a:pt x="508" y="1077"/>
                  </a:lnTo>
                  <a:lnTo>
                    <a:pt x="512" y="1077"/>
                  </a:lnTo>
                  <a:lnTo>
                    <a:pt x="516" y="1077"/>
                  </a:lnTo>
                  <a:lnTo>
                    <a:pt x="521" y="1070"/>
                  </a:lnTo>
                  <a:lnTo>
                    <a:pt x="521" y="1077"/>
                  </a:lnTo>
                  <a:lnTo>
                    <a:pt x="525" y="1083"/>
                  </a:lnTo>
                  <a:lnTo>
                    <a:pt x="525" y="1090"/>
                  </a:lnTo>
                  <a:lnTo>
                    <a:pt x="525" y="1096"/>
                  </a:lnTo>
                  <a:lnTo>
                    <a:pt x="525" y="1103"/>
                  </a:lnTo>
                  <a:lnTo>
                    <a:pt x="525" y="1109"/>
                  </a:lnTo>
                  <a:lnTo>
                    <a:pt x="525" y="1116"/>
                  </a:lnTo>
                  <a:lnTo>
                    <a:pt x="532" y="1116"/>
                  </a:lnTo>
                  <a:lnTo>
                    <a:pt x="540" y="1116"/>
                  </a:lnTo>
                  <a:lnTo>
                    <a:pt x="548" y="1116"/>
                  </a:lnTo>
                  <a:lnTo>
                    <a:pt x="560" y="1109"/>
                  </a:lnTo>
                  <a:lnTo>
                    <a:pt x="568" y="1109"/>
                  </a:lnTo>
                  <a:lnTo>
                    <a:pt x="576" y="1103"/>
                  </a:lnTo>
                  <a:lnTo>
                    <a:pt x="585" y="1096"/>
                  </a:lnTo>
                  <a:lnTo>
                    <a:pt x="592" y="1090"/>
                  </a:lnTo>
                  <a:lnTo>
                    <a:pt x="600" y="1090"/>
                  </a:lnTo>
                  <a:lnTo>
                    <a:pt x="608" y="1083"/>
                  </a:lnTo>
                  <a:lnTo>
                    <a:pt x="612" y="1083"/>
                  </a:lnTo>
                  <a:lnTo>
                    <a:pt x="616" y="1077"/>
                  </a:lnTo>
                  <a:lnTo>
                    <a:pt x="620" y="1070"/>
                  </a:lnTo>
                  <a:lnTo>
                    <a:pt x="624" y="1070"/>
                  </a:lnTo>
                  <a:lnTo>
                    <a:pt x="628" y="1070"/>
                  </a:lnTo>
                  <a:lnTo>
                    <a:pt x="636" y="1065"/>
                  </a:lnTo>
                  <a:lnTo>
                    <a:pt x="640" y="1065"/>
                  </a:lnTo>
                  <a:lnTo>
                    <a:pt x="645" y="1065"/>
                  </a:lnTo>
                  <a:lnTo>
                    <a:pt x="649" y="1059"/>
                  </a:lnTo>
                  <a:lnTo>
                    <a:pt x="656" y="1059"/>
                  </a:lnTo>
                  <a:lnTo>
                    <a:pt x="660" y="1059"/>
                  </a:lnTo>
                  <a:lnTo>
                    <a:pt x="664" y="1052"/>
                  </a:lnTo>
                  <a:lnTo>
                    <a:pt x="668" y="1052"/>
                  </a:lnTo>
                  <a:lnTo>
                    <a:pt x="672" y="1052"/>
                  </a:lnTo>
                  <a:lnTo>
                    <a:pt x="672" y="1046"/>
                  </a:lnTo>
                  <a:lnTo>
                    <a:pt x="676" y="1046"/>
                  </a:lnTo>
                  <a:lnTo>
                    <a:pt x="680" y="1046"/>
                  </a:lnTo>
                  <a:lnTo>
                    <a:pt x="684" y="1046"/>
                  </a:lnTo>
                  <a:lnTo>
                    <a:pt x="684" y="1039"/>
                  </a:lnTo>
                  <a:lnTo>
                    <a:pt x="709" y="1027"/>
                  </a:lnTo>
                  <a:lnTo>
                    <a:pt x="713" y="1033"/>
                  </a:lnTo>
                  <a:lnTo>
                    <a:pt x="713" y="1039"/>
                  </a:lnTo>
                  <a:lnTo>
                    <a:pt x="713" y="1046"/>
                  </a:lnTo>
                  <a:lnTo>
                    <a:pt x="716" y="1052"/>
                  </a:lnTo>
                  <a:lnTo>
                    <a:pt x="716" y="1059"/>
                  </a:lnTo>
                  <a:lnTo>
                    <a:pt x="716" y="1065"/>
                  </a:lnTo>
                  <a:lnTo>
                    <a:pt x="716" y="1077"/>
                  </a:lnTo>
                  <a:lnTo>
                    <a:pt x="716" y="1083"/>
                  </a:lnTo>
                  <a:lnTo>
                    <a:pt x="716" y="1090"/>
                  </a:lnTo>
                  <a:lnTo>
                    <a:pt x="716" y="1096"/>
                  </a:lnTo>
                  <a:lnTo>
                    <a:pt x="716" y="1103"/>
                  </a:lnTo>
                  <a:lnTo>
                    <a:pt x="716" y="1109"/>
                  </a:lnTo>
                  <a:lnTo>
                    <a:pt x="713" y="1122"/>
                  </a:lnTo>
                  <a:lnTo>
                    <a:pt x="713" y="1128"/>
                  </a:lnTo>
                  <a:lnTo>
                    <a:pt x="713" y="1135"/>
                  </a:lnTo>
                  <a:lnTo>
                    <a:pt x="713" y="1141"/>
                  </a:lnTo>
                  <a:lnTo>
                    <a:pt x="713" y="1154"/>
                  </a:lnTo>
                  <a:lnTo>
                    <a:pt x="716" y="1161"/>
                  </a:lnTo>
                  <a:lnTo>
                    <a:pt x="716" y="1167"/>
                  </a:lnTo>
                  <a:lnTo>
                    <a:pt x="716" y="1180"/>
                  </a:lnTo>
                  <a:lnTo>
                    <a:pt x="716" y="1186"/>
                  </a:lnTo>
                  <a:lnTo>
                    <a:pt x="720" y="1193"/>
                  </a:lnTo>
                  <a:lnTo>
                    <a:pt x="720" y="1198"/>
                  </a:lnTo>
                  <a:lnTo>
                    <a:pt x="720" y="1204"/>
                  </a:lnTo>
                  <a:lnTo>
                    <a:pt x="720" y="1217"/>
                  </a:lnTo>
                  <a:lnTo>
                    <a:pt x="720" y="1224"/>
                  </a:lnTo>
                  <a:lnTo>
                    <a:pt x="720" y="1230"/>
                  </a:lnTo>
                  <a:lnTo>
                    <a:pt x="720" y="1237"/>
                  </a:lnTo>
                  <a:lnTo>
                    <a:pt x="724" y="1249"/>
                  </a:lnTo>
                  <a:lnTo>
                    <a:pt x="724" y="1256"/>
                  </a:lnTo>
                  <a:lnTo>
                    <a:pt x="724" y="1269"/>
                  </a:lnTo>
                  <a:lnTo>
                    <a:pt x="724" y="1282"/>
                  </a:lnTo>
                  <a:lnTo>
                    <a:pt x="724" y="1294"/>
                  </a:lnTo>
                  <a:lnTo>
                    <a:pt x="724" y="1307"/>
                  </a:lnTo>
                  <a:lnTo>
                    <a:pt x="724" y="1320"/>
                  </a:lnTo>
                  <a:lnTo>
                    <a:pt x="728" y="1332"/>
                  </a:lnTo>
                  <a:lnTo>
                    <a:pt x="728" y="1345"/>
                  </a:lnTo>
                  <a:lnTo>
                    <a:pt x="728" y="1358"/>
                  </a:lnTo>
                  <a:lnTo>
                    <a:pt x="728" y="1371"/>
                  </a:lnTo>
                  <a:lnTo>
                    <a:pt x="724" y="1447"/>
                  </a:lnTo>
                  <a:lnTo>
                    <a:pt x="728" y="1453"/>
                  </a:lnTo>
                  <a:lnTo>
                    <a:pt x="728" y="1459"/>
                  </a:lnTo>
                  <a:lnTo>
                    <a:pt x="728" y="1466"/>
                  </a:lnTo>
                  <a:lnTo>
                    <a:pt x="728" y="1472"/>
                  </a:lnTo>
                  <a:lnTo>
                    <a:pt x="724" y="1479"/>
                  </a:lnTo>
                  <a:lnTo>
                    <a:pt x="728" y="1485"/>
                  </a:lnTo>
                  <a:lnTo>
                    <a:pt x="732" y="1492"/>
                  </a:lnTo>
                  <a:lnTo>
                    <a:pt x="736" y="1492"/>
                  </a:lnTo>
                  <a:lnTo>
                    <a:pt x="740" y="1492"/>
                  </a:lnTo>
                  <a:lnTo>
                    <a:pt x="744" y="1498"/>
                  </a:lnTo>
                  <a:lnTo>
                    <a:pt x="748" y="1498"/>
                  </a:lnTo>
                  <a:lnTo>
                    <a:pt x="748" y="1504"/>
                  </a:lnTo>
                  <a:lnTo>
                    <a:pt x="748" y="1511"/>
                  </a:lnTo>
                  <a:lnTo>
                    <a:pt x="752" y="1517"/>
                  </a:lnTo>
                  <a:lnTo>
                    <a:pt x="752" y="1524"/>
                  </a:lnTo>
                  <a:lnTo>
                    <a:pt x="752" y="1530"/>
                  </a:lnTo>
                  <a:lnTo>
                    <a:pt x="752" y="1537"/>
                  </a:lnTo>
                  <a:lnTo>
                    <a:pt x="752" y="1543"/>
                  </a:lnTo>
                  <a:lnTo>
                    <a:pt x="752" y="1549"/>
                  </a:lnTo>
                  <a:lnTo>
                    <a:pt x="752" y="1556"/>
                  </a:lnTo>
                  <a:lnTo>
                    <a:pt x="756" y="1593"/>
                  </a:lnTo>
                  <a:lnTo>
                    <a:pt x="649" y="1593"/>
                  </a:lnTo>
                  <a:lnTo>
                    <a:pt x="649" y="1600"/>
                  </a:lnTo>
                  <a:lnTo>
                    <a:pt x="649" y="1606"/>
                  </a:lnTo>
                  <a:lnTo>
                    <a:pt x="652" y="1606"/>
                  </a:lnTo>
                  <a:lnTo>
                    <a:pt x="652" y="1613"/>
                  </a:lnTo>
                  <a:lnTo>
                    <a:pt x="652" y="1619"/>
                  </a:lnTo>
                  <a:lnTo>
                    <a:pt x="656" y="1626"/>
                  </a:lnTo>
                  <a:lnTo>
                    <a:pt x="957" y="1632"/>
                  </a:lnTo>
                  <a:lnTo>
                    <a:pt x="957" y="1600"/>
                  </a:lnTo>
                  <a:lnTo>
                    <a:pt x="957" y="1593"/>
                  </a:lnTo>
                  <a:lnTo>
                    <a:pt x="957" y="1587"/>
                  </a:lnTo>
                  <a:lnTo>
                    <a:pt x="957" y="1581"/>
                  </a:lnTo>
                  <a:lnTo>
                    <a:pt x="957" y="1569"/>
                  </a:lnTo>
                  <a:lnTo>
                    <a:pt x="957" y="1562"/>
                  </a:lnTo>
                  <a:lnTo>
                    <a:pt x="961" y="1556"/>
                  </a:lnTo>
                  <a:lnTo>
                    <a:pt x="961" y="1549"/>
                  </a:lnTo>
                  <a:lnTo>
                    <a:pt x="961" y="1543"/>
                  </a:lnTo>
                  <a:lnTo>
                    <a:pt x="961" y="1537"/>
                  </a:lnTo>
                  <a:lnTo>
                    <a:pt x="961" y="1530"/>
                  </a:lnTo>
                  <a:lnTo>
                    <a:pt x="961" y="1517"/>
                  </a:lnTo>
                  <a:lnTo>
                    <a:pt x="961" y="1504"/>
                  </a:lnTo>
                  <a:lnTo>
                    <a:pt x="964" y="1498"/>
                  </a:lnTo>
                  <a:lnTo>
                    <a:pt x="968" y="1492"/>
                  </a:lnTo>
                  <a:lnTo>
                    <a:pt x="976" y="1492"/>
                  </a:lnTo>
                  <a:lnTo>
                    <a:pt x="980" y="1485"/>
                  </a:lnTo>
                  <a:lnTo>
                    <a:pt x="984" y="1485"/>
                  </a:lnTo>
                  <a:lnTo>
                    <a:pt x="992" y="1479"/>
                  </a:lnTo>
                  <a:lnTo>
                    <a:pt x="996" y="1472"/>
                  </a:lnTo>
                  <a:lnTo>
                    <a:pt x="996" y="1466"/>
                  </a:lnTo>
                  <a:lnTo>
                    <a:pt x="996" y="1459"/>
                  </a:lnTo>
                  <a:lnTo>
                    <a:pt x="992" y="1447"/>
                  </a:lnTo>
                  <a:lnTo>
                    <a:pt x="992" y="1435"/>
                  </a:lnTo>
                  <a:lnTo>
                    <a:pt x="992" y="1428"/>
                  </a:lnTo>
                  <a:lnTo>
                    <a:pt x="992" y="1416"/>
                  </a:lnTo>
                  <a:lnTo>
                    <a:pt x="992" y="1403"/>
                  </a:lnTo>
                  <a:lnTo>
                    <a:pt x="992" y="1390"/>
                  </a:lnTo>
                  <a:lnTo>
                    <a:pt x="992" y="1377"/>
                  </a:lnTo>
                  <a:lnTo>
                    <a:pt x="992" y="1364"/>
                  </a:lnTo>
                  <a:lnTo>
                    <a:pt x="992" y="1351"/>
                  </a:lnTo>
                  <a:lnTo>
                    <a:pt x="992" y="1345"/>
                  </a:lnTo>
                  <a:lnTo>
                    <a:pt x="996" y="1326"/>
                  </a:lnTo>
                  <a:lnTo>
                    <a:pt x="996" y="1314"/>
                  </a:lnTo>
                  <a:lnTo>
                    <a:pt x="996" y="1294"/>
                  </a:lnTo>
                  <a:lnTo>
                    <a:pt x="996" y="1282"/>
                  </a:lnTo>
                  <a:lnTo>
                    <a:pt x="1000" y="1262"/>
                  </a:lnTo>
                  <a:lnTo>
                    <a:pt x="1000" y="1249"/>
                  </a:lnTo>
                  <a:lnTo>
                    <a:pt x="1000" y="1230"/>
                  </a:lnTo>
                  <a:lnTo>
                    <a:pt x="1000" y="1211"/>
                  </a:lnTo>
                  <a:lnTo>
                    <a:pt x="1000" y="1193"/>
                  </a:lnTo>
                  <a:lnTo>
                    <a:pt x="1000" y="1173"/>
                  </a:lnTo>
                  <a:lnTo>
                    <a:pt x="1000" y="1167"/>
                  </a:lnTo>
                  <a:lnTo>
                    <a:pt x="1000" y="1161"/>
                  </a:lnTo>
                  <a:lnTo>
                    <a:pt x="1000" y="1154"/>
                  </a:lnTo>
                  <a:lnTo>
                    <a:pt x="1000" y="1148"/>
                  </a:lnTo>
                  <a:lnTo>
                    <a:pt x="1000" y="1141"/>
                  </a:lnTo>
                  <a:lnTo>
                    <a:pt x="996" y="1135"/>
                  </a:lnTo>
                  <a:lnTo>
                    <a:pt x="996" y="1128"/>
                  </a:lnTo>
                  <a:lnTo>
                    <a:pt x="1000" y="1122"/>
                  </a:lnTo>
                  <a:lnTo>
                    <a:pt x="1004" y="1116"/>
                  </a:lnTo>
                  <a:lnTo>
                    <a:pt x="1008" y="1109"/>
                  </a:lnTo>
                  <a:lnTo>
                    <a:pt x="1013" y="1103"/>
                  </a:lnTo>
                  <a:lnTo>
                    <a:pt x="1017" y="1103"/>
                  </a:lnTo>
                  <a:lnTo>
                    <a:pt x="1021" y="1096"/>
                  </a:lnTo>
                  <a:lnTo>
                    <a:pt x="1025" y="1090"/>
                  </a:lnTo>
                  <a:lnTo>
                    <a:pt x="1025" y="1083"/>
                  </a:lnTo>
                  <a:lnTo>
                    <a:pt x="1028" y="1083"/>
                  </a:lnTo>
                  <a:lnTo>
                    <a:pt x="1036" y="1065"/>
                  </a:lnTo>
                  <a:lnTo>
                    <a:pt x="1040" y="1065"/>
                  </a:lnTo>
                  <a:lnTo>
                    <a:pt x="1040" y="1059"/>
                  </a:lnTo>
                  <a:lnTo>
                    <a:pt x="1044" y="1059"/>
                  </a:lnTo>
                  <a:lnTo>
                    <a:pt x="1048" y="1052"/>
                  </a:lnTo>
                  <a:lnTo>
                    <a:pt x="1048" y="1046"/>
                  </a:lnTo>
                  <a:lnTo>
                    <a:pt x="1048" y="1039"/>
                  </a:lnTo>
                  <a:lnTo>
                    <a:pt x="1052" y="1020"/>
                  </a:lnTo>
                  <a:lnTo>
                    <a:pt x="1052" y="1001"/>
                  </a:lnTo>
                  <a:lnTo>
                    <a:pt x="1052" y="982"/>
                  </a:lnTo>
                  <a:lnTo>
                    <a:pt x="1056" y="956"/>
                  </a:lnTo>
                  <a:lnTo>
                    <a:pt x="1056" y="938"/>
                  </a:lnTo>
                  <a:lnTo>
                    <a:pt x="1056" y="918"/>
                  </a:lnTo>
                  <a:lnTo>
                    <a:pt x="1056" y="899"/>
                  </a:lnTo>
                  <a:lnTo>
                    <a:pt x="1056" y="873"/>
                  </a:lnTo>
                  <a:lnTo>
                    <a:pt x="1056" y="848"/>
                  </a:lnTo>
                  <a:lnTo>
                    <a:pt x="1056" y="822"/>
                  </a:lnTo>
                  <a:lnTo>
                    <a:pt x="1056" y="817"/>
                  </a:lnTo>
                  <a:lnTo>
                    <a:pt x="1056" y="804"/>
                  </a:lnTo>
                  <a:lnTo>
                    <a:pt x="1056" y="791"/>
                  </a:lnTo>
                  <a:lnTo>
                    <a:pt x="1056" y="772"/>
                  </a:lnTo>
                  <a:lnTo>
                    <a:pt x="1168" y="728"/>
                  </a:lnTo>
                  <a:lnTo>
                    <a:pt x="1056" y="727"/>
                  </a:lnTo>
                  <a:lnTo>
                    <a:pt x="1056" y="701"/>
                  </a:lnTo>
                  <a:lnTo>
                    <a:pt x="1052" y="683"/>
                  </a:lnTo>
                  <a:lnTo>
                    <a:pt x="1052" y="663"/>
                  </a:lnTo>
                  <a:lnTo>
                    <a:pt x="1048" y="650"/>
                  </a:lnTo>
                  <a:lnTo>
                    <a:pt x="1044" y="65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242" name="Freeform 33"/>
            <p:cNvSpPr>
              <a:spLocks/>
            </p:cNvSpPr>
            <p:nvPr/>
          </p:nvSpPr>
          <p:spPr bwMode="auto">
            <a:xfrm>
              <a:off x="3024" y="4320"/>
              <a:ext cx="720" cy="912"/>
            </a:xfrm>
            <a:custGeom>
              <a:avLst/>
              <a:gdLst>
                <a:gd name="T0" fmla="*/ 1 w 1168"/>
                <a:gd name="T1" fmla="*/ 1 h 1632"/>
                <a:gd name="T2" fmla="*/ 1 w 1168"/>
                <a:gd name="T3" fmla="*/ 1 h 1632"/>
                <a:gd name="T4" fmla="*/ 1 w 1168"/>
                <a:gd name="T5" fmla="*/ 1 h 1632"/>
                <a:gd name="T6" fmla="*/ 1 w 1168"/>
                <a:gd name="T7" fmla="*/ 1 h 1632"/>
                <a:gd name="T8" fmla="*/ 1 w 1168"/>
                <a:gd name="T9" fmla="*/ 1 h 1632"/>
                <a:gd name="T10" fmla="*/ 1 w 1168"/>
                <a:gd name="T11" fmla="*/ 1 h 1632"/>
                <a:gd name="T12" fmla="*/ 1 w 1168"/>
                <a:gd name="T13" fmla="*/ 1 h 1632"/>
                <a:gd name="T14" fmla="*/ 1 w 1168"/>
                <a:gd name="T15" fmla="*/ 1 h 1632"/>
                <a:gd name="T16" fmla="*/ 1 w 1168"/>
                <a:gd name="T17" fmla="*/ 1 h 1632"/>
                <a:gd name="T18" fmla="*/ 1 w 1168"/>
                <a:gd name="T19" fmla="*/ 1 h 1632"/>
                <a:gd name="T20" fmla="*/ 1 w 1168"/>
                <a:gd name="T21" fmla="*/ 1 h 1632"/>
                <a:gd name="T22" fmla="*/ 1 w 1168"/>
                <a:gd name="T23" fmla="*/ 1 h 1632"/>
                <a:gd name="T24" fmla="*/ 1 w 1168"/>
                <a:gd name="T25" fmla="*/ 1 h 1632"/>
                <a:gd name="T26" fmla="*/ 1 w 1168"/>
                <a:gd name="T27" fmla="*/ 1 h 1632"/>
                <a:gd name="T28" fmla="*/ 1 w 1168"/>
                <a:gd name="T29" fmla="*/ 1 h 1632"/>
                <a:gd name="T30" fmla="*/ 1 w 1168"/>
                <a:gd name="T31" fmla="*/ 1 h 1632"/>
                <a:gd name="T32" fmla="*/ 1 w 1168"/>
                <a:gd name="T33" fmla="*/ 1 h 1632"/>
                <a:gd name="T34" fmla="*/ 1 w 1168"/>
                <a:gd name="T35" fmla="*/ 1 h 1632"/>
                <a:gd name="T36" fmla="*/ 1 w 1168"/>
                <a:gd name="T37" fmla="*/ 1 h 1632"/>
                <a:gd name="T38" fmla="*/ 1 w 1168"/>
                <a:gd name="T39" fmla="*/ 1 h 1632"/>
                <a:gd name="T40" fmla="*/ 1 w 1168"/>
                <a:gd name="T41" fmla="*/ 1 h 1632"/>
                <a:gd name="T42" fmla="*/ 1 w 1168"/>
                <a:gd name="T43" fmla="*/ 1 h 1632"/>
                <a:gd name="T44" fmla="*/ 1 w 1168"/>
                <a:gd name="T45" fmla="*/ 1 h 1632"/>
                <a:gd name="T46" fmla="*/ 1 w 1168"/>
                <a:gd name="T47" fmla="*/ 1 h 1632"/>
                <a:gd name="T48" fmla="*/ 1 w 1168"/>
                <a:gd name="T49" fmla="*/ 1 h 1632"/>
                <a:gd name="T50" fmla="*/ 1 w 1168"/>
                <a:gd name="T51" fmla="*/ 1 h 1632"/>
                <a:gd name="T52" fmla="*/ 1 w 1168"/>
                <a:gd name="T53" fmla="*/ 1 h 1632"/>
                <a:gd name="T54" fmla="*/ 1 w 1168"/>
                <a:gd name="T55" fmla="*/ 1 h 1632"/>
                <a:gd name="T56" fmla="*/ 1 w 1168"/>
                <a:gd name="T57" fmla="*/ 1 h 1632"/>
                <a:gd name="T58" fmla="*/ 1 w 1168"/>
                <a:gd name="T59" fmla="*/ 1 h 1632"/>
                <a:gd name="T60" fmla="*/ 1 w 1168"/>
                <a:gd name="T61" fmla="*/ 1 h 1632"/>
                <a:gd name="T62" fmla="*/ 1 w 1168"/>
                <a:gd name="T63" fmla="*/ 1 h 1632"/>
                <a:gd name="T64" fmla="*/ 1 w 1168"/>
                <a:gd name="T65" fmla="*/ 1 h 1632"/>
                <a:gd name="T66" fmla="*/ 0 w 1168"/>
                <a:gd name="T67" fmla="*/ 1 h 1632"/>
                <a:gd name="T68" fmla="*/ 1 w 1168"/>
                <a:gd name="T69" fmla="*/ 1 h 1632"/>
                <a:gd name="T70" fmla="*/ 1 w 1168"/>
                <a:gd name="T71" fmla="*/ 1 h 1632"/>
                <a:gd name="T72" fmla="*/ 1 w 1168"/>
                <a:gd name="T73" fmla="*/ 1 h 1632"/>
                <a:gd name="T74" fmla="*/ 1 w 1168"/>
                <a:gd name="T75" fmla="*/ 1 h 1632"/>
                <a:gd name="T76" fmla="*/ 1 w 1168"/>
                <a:gd name="T77" fmla="*/ 1 h 1632"/>
                <a:gd name="T78" fmla="*/ 1 w 1168"/>
                <a:gd name="T79" fmla="*/ 1 h 1632"/>
                <a:gd name="T80" fmla="*/ 1 w 1168"/>
                <a:gd name="T81" fmla="*/ 1 h 1632"/>
                <a:gd name="T82" fmla="*/ 1 w 1168"/>
                <a:gd name="T83" fmla="*/ 1 h 1632"/>
                <a:gd name="T84" fmla="*/ 1 w 1168"/>
                <a:gd name="T85" fmla="*/ 1 h 1632"/>
                <a:gd name="T86" fmla="*/ 1 w 1168"/>
                <a:gd name="T87" fmla="*/ 1 h 1632"/>
                <a:gd name="T88" fmla="*/ 1 w 1168"/>
                <a:gd name="T89" fmla="*/ 1 h 1632"/>
                <a:gd name="T90" fmla="*/ 1 w 1168"/>
                <a:gd name="T91" fmla="*/ 1 h 1632"/>
                <a:gd name="T92" fmla="*/ 1 w 1168"/>
                <a:gd name="T93" fmla="*/ 1 h 1632"/>
                <a:gd name="T94" fmla="*/ 1 w 1168"/>
                <a:gd name="T95" fmla="*/ 1 h 1632"/>
                <a:gd name="T96" fmla="*/ 1 w 1168"/>
                <a:gd name="T97" fmla="*/ 1 h 1632"/>
                <a:gd name="T98" fmla="*/ 1 w 1168"/>
                <a:gd name="T99" fmla="*/ 1 h 1632"/>
                <a:gd name="T100" fmla="*/ 1 w 1168"/>
                <a:gd name="T101" fmla="*/ 1 h 1632"/>
                <a:gd name="T102" fmla="*/ 1 w 1168"/>
                <a:gd name="T103" fmla="*/ 1 h 1632"/>
                <a:gd name="T104" fmla="*/ 1 w 1168"/>
                <a:gd name="T105" fmla="*/ 1 h 1632"/>
                <a:gd name="T106" fmla="*/ 1 w 1168"/>
                <a:gd name="T107" fmla="*/ 1 h 1632"/>
                <a:gd name="T108" fmla="*/ 1 w 1168"/>
                <a:gd name="T109" fmla="*/ 1 h 1632"/>
                <a:gd name="T110" fmla="*/ 1 w 1168"/>
                <a:gd name="T111" fmla="*/ 1 h 1632"/>
                <a:gd name="T112" fmla="*/ 1 w 1168"/>
                <a:gd name="T113" fmla="*/ 1 h 1632"/>
                <a:gd name="T114" fmla="*/ 1 w 1168"/>
                <a:gd name="T115" fmla="*/ 1 h 1632"/>
                <a:gd name="T116" fmla="*/ 1 w 1168"/>
                <a:gd name="T117" fmla="*/ 1 h 1632"/>
                <a:gd name="T118" fmla="*/ 1 w 1168"/>
                <a:gd name="T119" fmla="*/ 1 h 1632"/>
                <a:gd name="T120" fmla="*/ 1 w 1168"/>
                <a:gd name="T121" fmla="*/ 1 h 16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68" h="1632">
                  <a:moveTo>
                    <a:pt x="1044" y="650"/>
                  </a:moveTo>
                  <a:lnTo>
                    <a:pt x="1044" y="644"/>
                  </a:lnTo>
                  <a:lnTo>
                    <a:pt x="1044" y="638"/>
                  </a:lnTo>
                  <a:lnTo>
                    <a:pt x="1040" y="631"/>
                  </a:lnTo>
                  <a:lnTo>
                    <a:pt x="1040" y="625"/>
                  </a:lnTo>
                  <a:lnTo>
                    <a:pt x="1036" y="612"/>
                  </a:lnTo>
                  <a:lnTo>
                    <a:pt x="1036" y="605"/>
                  </a:lnTo>
                  <a:lnTo>
                    <a:pt x="1036" y="599"/>
                  </a:lnTo>
                  <a:lnTo>
                    <a:pt x="1032" y="593"/>
                  </a:lnTo>
                  <a:lnTo>
                    <a:pt x="1032" y="586"/>
                  </a:lnTo>
                  <a:lnTo>
                    <a:pt x="1032" y="580"/>
                  </a:lnTo>
                  <a:lnTo>
                    <a:pt x="1028" y="573"/>
                  </a:lnTo>
                  <a:lnTo>
                    <a:pt x="1028" y="567"/>
                  </a:lnTo>
                  <a:lnTo>
                    <a:pt x="1025" y="562"/>
                  </a:lnTo>
                  <a:lnTo>
                    <a:pt x="1025" y="555"/>
                  </a:lnTo>
                  <a:lnTo>
                    <a:pt x="1025" y="549"/>
                  </a:lnTo>
                  <a:lnTo>
                    <a:pt x="1021" y="542"/>
                  </a:lnTo>
                  <a:lnTo>
                    <a:pt x="1017" y="536"/>
                  </a:lnTo>
                  <a:lnTo>
                    <a:pt x="1013" y="523"/>
                  </a:lnTo>
                  <a:lnTo>
                    <a:pt x="1008" y="510"/>
                  </a:lnTo>
                  <a:lnTo>
                    <a:pt x="1004" y="504"/>
                  </a:lnTo>
                  <a:lnTo>
                    <a:pt x="1000" y="491"/>
                  </a:lnTo>
                  <a:lnTo>
                    <a:pt x="996" y="484"/>
                  </a:lnTo>
                  <a:lnTo>
                    <a:pt x="992" y="478"/>
                  </a:lnTo>
                  <a:lnTo>
                    <a:pt x="992" y="471"/>
                  </a:lnTo>
                  <a:lnTo>
                    <a:pt x="984" y="459"/>
                  </a:lnTo>
                  <a:lnTo>
                    <a:pt x="980" y="452"/>
                  </a:lnTo>
                  <a:lnTo>
                    <a:pt x="972" y="440"/>
                  </a:lnTo>
                  <a:lnTo>
                    <a:pt x="968" y="428"/>
                  </a:lnTo>
                  <a:lnTo>
                    <a:pt x="961" y="415"/>
                  </a:lnTo>
                  <a:lnTo>
                    <a:pt x="953" y="402"/>
                  </a:lnTo>
                  <a:lnTo>
                    <a:pt x="949" y="395"/>
                  </a:lnTo>
                  <a:lnTo>
                    <a:pt x="944" y="389"/>
                  </a:lnTo>
                  <a:lnTo>
                    <a:pt x="944" y="383"/>
                  </a:lnTo>
                  <a:lnTo>
                    <a:pt x="940" y="383"/>
                  </a:lnTo>
                  <a:lnTo>
                    <a:pt x="936" y="370"/>
                  </a:lnTo>
                  <a:lnTo>
                    <a:pt x="932" y="370"/>
                  </a:lnTo>
                  <a:lnTo>
                    <a:pt x="932" y="363"/>
                  </a:lnTo>
                  <a:lnTo>
                    <a:pt x="928" y="363"/>
                  </a:lnTo>
                  <a:lnTo>
                    <a:pt x="928" y="357"/>
                  </a:lnTo>
                  <a:lnTo>
                    <a:pt x="924" y="357"/>
                  </a:lnTo>
                  <a:lnTo>
                    <a:pt x="924" y="350"/>
                  </a:lnTo>
                  <a:lnTo>
                    <a:pt x="920" y="350"/>
                  </a:lnTo>
                  <a:lnTo>
                    <a:pt x="920" y="344"/>
                  </a:lnTo>
                  <a:lnTo>
                    <a:pt x="920" y="338"/>
                  </a:lnTo>
                  <a:lnTo>
                    <a:pt x="920" y="331"/>
                  </a:lnTo>
                  <a:lnTo>
                    <a:pt x="920" y="325"/>
                  </a:lnTo>
                  <a:lnTo>
                    <a:pt x="924" y="318"/>
                  </a:lnTo>
                  <a:lnTo>
                    <a:pt x="924" y="313"/>
                  </a:lnTo>
                  <a:lnTo>
                    <a:pt x="928" y="306"/>
                  </a:lnTo>
                  <a:lnTo>
                    <a:pt x="928" y="300"/>
                  </a:lnTo>
                  <a:lnTo>
                    <a:pt x="932" y="294"/>
                  </a:lnTo>
                  <a:lnTo>
                    <a:pt x="932" y="287"/>
                  </a:lnTo>
                  <a:lnTo>
                    <a:pt x="932" y="281"/>
                  </a:lnTo>
                  <a:lnTo>
                    <a:pt x="932" y="268"/>
                  </a:lnTo>
                  <a:lnTo>
                    <a:pt x="932" y="261"/>
                  </a:lnTo>
                  <a:lnTo>
                    <a:pt x="936" y="255"/>
                  </a:lnTo>
                  <a:lnTo>
                    <a:pt x="936" y="242"/>
                  </a:lnTo>
                  <a:lnTo>
                    <a:pt x="936" y="236"/>
                  </a:lnTo>
                  <a:lnTo>
                    <a:pt x="936" y="229"/>
                  </a:lnTo>
                  <a:lnTo>
                    <a:pt x="936" y="223"/>
                  </a:lnTo>
                  <a:lnTo>
                    <a:pt x="936" y="216"/>
                  </a:lnTo>
                  <a:lnTo>
                    <a:pt x="936" y="210"/>
                  </a:lnTo>
                  <a:lnTo>
                    <a:pt x="936" y="197"/>
                  </a:lnTo>
                  <a:lnTo>
                    <a:pt x="936" y="191"/>
                  </a:lnTo>
                  <a:lnTo>
                    <a:pt x="936" y="185"/>
                  </a:lnTo>
                  <a:lnTo>
                    <a:pt x="936" y="173"/>
                  </a:lnTo>
                  <a:lnTo>
                    <a:pt x="936" y="166"/>
                  </a:lnTo>
                  <a:lnTo>
                    <a:pt x="936" y="160"/>
                  </a:lnTo>
                  <a:lnTo>
                    <a:pt x="936" y="153"/>
                  </a:lnTo>
                  <a:lnTo>
                    <a:pt x="932" y="147"/>
                  </a:lnTo>
                  <a:lnTo>
                    <a:pt x="932" y="134"/>
                  </a:lnTo>
                  <a:lnTo>
                    <a:pt x="928" y="128"/>
                  </a:lnTo>
                  <a:lnTo>
                    <a:pt x="928" y="121"/>
                  </a:lnTo>
                  <a:lnTo>
                    <a:pt x="924" y="115"/>
                  </a:lnTo>
                  <a:lnTo>
                    <a:pt x="920" y="108"/>
                  </a:lnTo>
                  <a:lnTo>
                    <a:pt x="920" y="102"/>
                  </a:lnTo>
                  <a:lnTo>
                    <a:pt x="916" y="95"/>
                  </a:lnTo>
                  <a:lnTo>
                    <a:pt x="916" y="89"/>
                  </a:lnTo>
                  <a:lnTo>
                    <a:pt x="912" y="83"/>
                  </a:lnTo>
                  <a:lnTo>
                    <a:pt x="908" y="76"/>
                  </a:lnTo>
                  <a:lnTo>
                    <a:pt x="904" y="70"/>
                  </a:lnTo>
                  <a:lnTo>
                    <a:pt x="901" y="63"/>
                  </a:lnTo>
                  <a:lnTo>
                    <a:pt x="897" y="58"/>
                  </a:lnTo>
                  <a:lnTo>
                    <a:pt x="893" y="51"/>
                  </a:lnTo>
                  <a:lnTo>
                    <a:pt x="889" y="45"/>
                  </a:lnTo>
                  <a:lnTo>
                    <a:pt x="880" y="45"/>
                  </a:lnTo>
                  <a:lnTo>
                    <a:pt x="876" y="45"/>
                  </a:lnTo>
                  <a:lnTo>
                    <a:pt x="872" y="39"/>
                  </a:lnTo>
                  <a:lnTo>
                    <a:pt x="864" y="39"/>
                  </a:lnTo>
                  <a:lnTo>
                    <a:pt x="860" y="32"/>
                  </a:lnTo>
                  <a:lnTo>
                    <a:pt x="856" y="26"/>
                  </a:lnTo>
                  <a:lnTo>
                    <a:pt x="852" y="26"/>
                  </a:lnTo>
                  <a:lnTo>
                    <a:pt x="844" y="26"/>
                  </a:lnTo>
                  <a:lnTo>
                    <a:pt x="840" y="26"/>
                  </a:lnTo>
                  <a:lnTo>
                    <a:pt x="833" y="26"/>
                  </a:lnTo>
                  <a:lnTo>
                    <a:pt x="824" y="26"/>
                  </a:lnTo>
                  <a:lnTo>
                    <a:pt x="816" y="32"/>
                  </a:lnTo>
                  <a:lnTo>
                    <a:pt x="812" y="32"/>
                  </a:lnTo>
                  <a:lnTo>
                    <a:pt x="804" y="32"/>
                  </a:lnTo>
                  <a:lnTo>
                    <a:pt x="800" y="32"/>
                  </a:lnTo>
                  <a:lnTo>
                    <a:pt x="792" y="39"/>
                  </a:lnTo>
                  <a:lnTo>
                    <a:pt x="788" y="39"/>
                  </a:lnTo>
                  <a:lnTo>
                    <a:pt x="784" y="45"/>
                  </a:lnTo>
                  <a:lnTo>
                    <a:pt x="776" y="45"/>
                  </a:lnTo>
                  <a:lnTo>
                    <a:pt x="773" y="51"/>
                  </a:lnTo>
                  <a:lnTo>
                    <a:pt x="769" y="58"/>
                  </a:lnTo>
                  <a:lnTo>
                    <a:pt x="765" y="63"/>
                  </a:lnTo>
                  <a:lnTo>
                    <a:pt x="760" y="70"/>
                  </a:lnTo>
                  <a:lnTo>
                    <a:pt x="756" y="70"/>
                  </a:lnTo>
                  <a:lnTo>
                    <a:pt x="752" y="76"/>
                  </a:lnTo>
                  <a:lnTo>
                    <a:pt x="748" y="76"/>
                  </a:lnTo>
                  <a:lnTo>
                    <a:pt x="744" y="83"/>
                  </a:lnTo>
                  <a:lnTo>
                    <a:pt x="740" y="83"/>
                  </a:lnTo>
                  <a:lnTo>
                    <a:pt x="740" y="89"/>
                  </a:lnTo>
                  <a:lnTo>
                    <a:pt x="736" y="95"/>
                  </a:lnTo>
                  <a:lnTo>
                    <a:pt x="732" y="95"/>
                  </a:lnTo>
                  <a:lnTo>
                    <a:pt x="732" y="102"/>
                  </a:lnTo>
                  <a:lnTo>
                    <a:pt x="728" y="102"/>
                  </a:lnTo>
                  <a:lnTo>
                    <a:pt x="728" y="108"/>
                  </a:lnTo>
                  <a:lnTo>
                    <a:pt x="728" y="115"/>
                  </a:lnTo>
                  <a:lnTo>
                    <a:pt x="728" y="121"/>
                  </a:lnTo>
                  <a:lnTo>
                    <a:pt x="728" y="128"/>
                  </a:lnTo>
                  <a:lnTo>
                    <a:pt x="732" y="128"/>
                  </a:lnTo>
                  <a:lnTo>
                    <a:pt x="736" y="128"/>
                  </a:lnTo>
                  <a:lnTo>
                    <a:pt x="740" y="134"/>
                  </a:lnTo>
                  <a:lnTo>
                    <a:pt x="744" y="134"/>
                  </a:lnTo>
                  <a:lnTo>
                    <a:pt x="744" y="140"/>
                  </a:lnTo>
                  <a:lnTo>
                    <a:pt x="748" y="140"/>
                  </a:lnTo>
                  <a:lnTo>
                    <a:pt x="748" y="147"/>
                  </a:lnTo>
                  <a:lnTo>
                    <a:pt x="748" y="153"/>
                  </a:lnTo>
                  <a:lnTo>
                    <a:pt x="748" y="160"/>
                  </a:lnTo>
                  <a:lnTo>
                    <a:pt x="744" y="166"/>
                  </a:lnTo>
                  <a:lnTo>
                    <a:pt x="744" y="173"/>
                  </a:lnTo>
                  <a:lnTo>
                    <a:pt x="744" y="179"/>
                  </a:lnTo>
                  <a:lnTo>
                    <a:pt x="740" y="179"/>
                  </a:lnTo>
                  <a:lnTo>
                    <a:pt x="740" y="185"/>
                  </a:lnTo>
                  <a:lnTo>
                    <a:pt x="740" y="191"/>
                  </a:lnTo>
                  <a:lnTo>
                    <a:pt x="740" y="197"/>
                  </a:lnTo>
                  <a:lnTo>
                    <a:pt x="740" y="204"/>
                  </a:lnTo>
                  <a:lnTo>
                    <a:pt x="740" y="210"/>
                  </a:lnTo>
                  <a:lnTo>
                    <a:pt x="740" y="216"/>
                  </a:lnTo>
                  <a:lnTo>
                    <a:pt x="744" y="223"/>
                  </a:lnTo>
                  <a:lnTo>
                    <a:pt x="744" y="229"/>
                  </a:lnTo>
                  <a:lnTo>
                    <a:pt x="740" y="236"/>
                  </a:lnTo>
                  <a:lnTo>
                    <a:pt x="740" y="242"/>
                  </a:lnTo>
                  <a:lnTo>
                    <a:pt x="740" y="249"/>
                  </a:lnTo>
                  <a:lnTo>
                    <a:pt x="736" y="255"/>
                  </a:lnTo>
                  <a:lnTo>
                    <a:pt x="736" y="261"/>
                  </a:lnTo>
                  <a:lnTo>
                    <a:pt x="732" y="261"/>
                  </a:lnTo>
                  <a:lnTo>
                    <a:pt x="732" y="268"/>
                  </a:lnTo>
                  <a:lnTo>
                    <a:pt x="732" y="274"/>
                  </a:lnTo>
                  <a:lnTo>
                    <a:pt x="732" y="281"/>
                  </a:lnTo>
                  <a:lnTo>
                    <a:pt x="728" y="281"/>
                  </a:lnTo>
                  <a:lnTo>
                    <a:pt x="728" y="287"/>
                  </a:lnTo>
                  <a:lnTo>
                    <a:pt x="724" y="287"/>
                  </a:lnTo>
                  <a:lnTo>
                    <a:pt x="724" y="294"/>
                  </a:lnTo>
                  <a:lnTo>
                    <a:pt x="724" y="300"/>
                  </a:lnTo>
                  <a:lnTo>
                    <a:pt x="728" y="300"/>
                  </a:lnTo>
                  <a:lnTo>
                    <a:pt x="732" y="300"/>
                  </a:lnTo>
                  <a:lnTo>
                    <a:pt x="736" y="306"/>
                  </a:lnTo>
                  <a:lnTo>
                    <a:pt x="740" y="306"/>
                  </a:lnTo>
                  <a:lnTo>
                    <a:pt x="744" y="306"/>
                  </a:lnTo>
                  <a:lnTo>
                    <a:pt x="744" y="313"/>
                  </a:lnTo>
                  <a:lnTo>
                    <a:pt x="744" y="318"/>
                  </a:lnTo>
                  <a:lnTo>
                    <a:pt x="744" y="325"/>
                  </a:lnTo>
                  <a:lnTo>
                    <a:pt x="744" y="331"/>
                  </a:lnTo>
                  <a:lnTo>
                    <a:pt x="748" y="338"/>
                  </a:lnTo>
                  <a:lnTo>
                    <a:pt x="752" y="344"/>
                  </a:lnTo>
                  <a:lnTo>
                    <a:pt x="748" y="350"/>
                  </a:lnTo>
                  <a:lnTo>
                    <a:pt x="748" y="357"/>
                  </a:lnTo>
                  <a:lnTo>
                    <a:pt x="752" y="357"/>
                  </a:lnTo>
                  <a:lnTo>
                    <a:pt x="752" y="363"/>
                  </a:lnTo>
                  <a:lnTo>
                    <a:pt x="756" y="370"/>
                  </a:lnTo>
                  <a:lnTo>
                    <a:pt x="752" y="370"/>
                  </a:lnTo>
                  <a:lnTo>
                    <a:pt x="752" y="376"/>
                  </a:lnTo>
                  <a:lnTo>
                    <a:pt x="752" y="383"/>
                  </a:lnTo>
                  <a:lnTo>
                    <a:pt x="752" y="389"/>
                  </a:lnTo>
                  <a:lnTo>
                    <a:pt x="752" y="395"/>
                  </a:lnTo>
                  <a:lnTo>
                    <a:pt x="752" y="402"/>
                  </a:lnTo>
                  <a:lnTo>
                    <a:pt x="756" y="408"/>
                  </a:lnTo>
                  <a:lnTo>
                    <a:pt x="760" y="415"/>
                  </a:lnTo>
                  <a:lnTo>
                    <a:pt x="765" y="415"/>
                  </a:lnTo>
                  <a:lnTo>
                    <a:pt x="773" y="415"/>
                  </a:lnTo>
                  <a:lnTo>
                    <a:pt x="776" y="415"/>
                  </a:lnTo>
                  <a:lnTo>
                    <a:pt x="776" y="421"/>
                  </a:lnTo>
                  <a:lnTo>
                    <a:pt x="780" y="421"/>
                  </a:lnTo>
                  <a:lnTo>
                    <a:pt x="784" y="421"/>
                  </a:lnTo>
                  <a:lnTo>
                    <a:pt x="788" y="428"/>
                  </a:lnTo>
                  <a:lnTo>
                    <a:pt x="792" y="428"/>
                  </a:lnTo>
                  <a:lnTo>
                    <a:pt x="796" y="428"/>
                  </a:lnTo>
                  <a:lnTo>
                    <a:pt x="796" y="434"/>
                  </a:lnTo>
                  <a:lnTo>
                    <a:pt x="800" y="434"/>
                  </a:lnTo>
                  <a:lnTo>
                    <a:pt x="804" y="440"/>
                  </a:lnTo>
                  <a:lnTo>
                    <a:pt x="808" y="446"/>
                  </a:lnTo>
                  <a:lnTo>
                    <a:pt x="812" y="452"/>
                  </a:lnTo>
                  <a:lnTo>
                    <a:pt x="816" y="459"/>
                  </a:lnTo>
                  <a:lnTo>
                    <a:pt x="808" y="471"/>
                  </a:lnTo>
                  <a:lnTo>
                    <a:pt x="804" y="484"/>
                  </a:lnTo>
                  <a:lnTo>
                    <a:pt x="796" y="497"/>
                  </a:lnTo>
                  <a:lnTo>
                    <a:pt x="792" y="510"/>
                  </a:lnTo>
                  <a:lnTo>
                    <a:pt x="788" y="523"/>
                  </a:lnTo>
                  <a:lnTo>
                    <a:pt x="784" y="536"/>
                  </a:lnTo>
                  <a:lnTo>
                    <a:pt x="780" y="549"/>
                  </a:lnTo>
                  <a:lnTo>
                    <a:pt x="780" y="555"/>
                  </a:lnTo>
                  <a:lnTo>
                    <a:pt x="776" y="562"/>
                  </a:lnTo>
                  <a:lnTo>
                    <a:pt x="776" y="567"/>
                  </a:lnTo>
                  <a:lnTo>
                    <a:pt x="773" y="573"/>
                  </a:lnTo>
                  <a:lnTo>
                    <a:pt x="773" y="580"/>
                  </a:lnTo>
                  <a:lnTo>
                    <a:pt x="769" y="586"/>
                  </a:lnTo>
                  <a:lnTo>
                    <a:pt x="765" y="605"/>
                  </a:lnTo>
                  <a:lnTo>
                    <a:pt x="756" y="625"/>
                  </a:lnTo>
                  <a:lnTo>
                    <a:pt x="752" y="644"/>
                  </a:lnTo>
                  <a:lnTo>
                    <a:pt x="748" y="663"/>
                  </a:lnTo>
                  <a:lnTo>
                    <a:pt x="744" y="683"/>
                  </a:lnTo>
                  <a:lnTo>
                    <a:pt x="740" y="701"/>
                  </a:lnTo>
                  <a:lnTo>
                    <a:pt x="736" y="720"/>
                  </a:lnTo>
                  <a:lnTo>
                    <a:pt x="732" y="739"/>
                  </a:lnTo>
                  <a:lnTo>
                    <a:pt x="728" y="759"/>
                  </a:lnTo>
                  <a:lnTo>
                    <a:pt x="724" y="778"/>
                  </a:lnTo>
                  <a:lnTo>
                    <a:pt x="724" y="784"/>
                  </a:lnTo>
                  <a:lnTo>
                    <a:pt x="724" y="791"/>
                  </a:lnTo>
                  <a:lnTo>
                    <a:pt x="720" y="797"/>
                  </a:lnTo>
                  <a:lnTo>
                    <a:pt x="716" y="804"/>
                  </a:lnTo>
                  <a:lnTo>
                    <a:pt x="713" y="810"/>
                  </a:lnTo>
                  <a:lnTo>
                    <a:pt x="705" y="817"/>
                  </a:lnTo>
                  <a:lnTo>
                    <a:pt x="700" y="822"/>
                  </a:lnTo>
                  <a:lnTo>
                    <a:pt x="696" y="828"/>
                  </a:lnTo>
                  <a:lnTo>
                    <a:pt x="688" y="828"/>
                  </a:lnTo>
                  <a:lnTo>
                    <a:pt x="684" y="835"/>
                  </a:lnTo>
                  <a:lnTo>
                    <a:pt x="684" y="841"/>
                  </a:lnTo>
                  <a:lnTo>
                    <a:pt x="680" y="841"/>
                  </a:lnTo>
                  <a:lnTo>
                    <a:pt x="680" y="848"/>
                  </a:lnTo>
                  <a:lnTo>
                    <a:pt x="676" y="848"/>
                  </a:lnTo>
                  <a:lnTo>
                    <a:pt x="672" y="854"/>
                  </a:lnTo>
                  <a:lnTo>
                    <a:pt x="668" y="854"/>
                  </a:lnTo>
                  <a:lnTo>
                    <a:pt x="664" y="854"/>
                  </a:lnTo>
                  <a:lnTo>
                    <a:pt x="656" y="860"/>
                  </a:lnTo>
                  <a:lnTo>
                    <a:pt x="652" y="867"/>
                  </a:lnTo>
                  <a:lnTo>
                    <a:pt x="645" y="873"/>
                  </a:lnTo>
                  <a:lnTo>
                    <a:pt x="636" y="880"/>
                  </a:lnTo>
                  <a:lnTo>
                    <a:pt x="632" y="880"/>
                  </a:lnTo>
                  <a:lnTo>
                    <a:pt x="624" y="880"/>
                  </a:lnTo>
                  <a:lnTo>
                    <a:pt x="620" y="886"/>
                  </a:lnTo>
                  <a:lnTo>
                    <a:pt x="612" y="886"/>
                  </a:lnTo>
                  <a:lnTo>
                    <a:pt x="604" y="893"/>
                  </a:lnTo>
                  <a:lnTo>
                    <a:pt x="596" y="893"/>
                  </a:lnTo>
                  <a:lnTo>
                    <a:pt x="592" y="899"/>
                  </a:lnTo>
                  <a:lnTo>
                    <a:pt x="589" y="905"/>
                  </a:lnTo>
                  <a:lnTo>
                    <a:pt x="585" y="905"/>
                  </a:lnTo>
                  <a:lnTo>
                    <a:pt x="585" y="912"/>
                  </a:lnTo>
                  <a:lnTo>
                    <a:pt x="581" y="912"/>
                  </a:lnTo>
                  <a:lnTo>
                    <a:pt x="572" y="912"/>
                  </a:lnTo>
                  <a:lnTo>
                    <a:pt x="564" y="912"/>
                  </a:lnTo>
                  <a:lnTo>
                    <a:pt x="560" y="912"/>
                  </a:lnTo>
                  <a:lnTo>
                    <a:pt x="552" y="918"/>
                  </a:lnTo>
                  <a:lnTo>
                    <a:pt x="544" y="925"/>
                  </a:lnTo>
                  <a:lnTo>
                    <a:pt x="536" y="931"/>
                  </a:lnTo>
                  <a:lnTo>
                    <a:pt x="528" y="931"/>
                  </a:lnTo>
                  <a:lnTo>
                    <a:pt x="521" y="938"/>
                  </a:lnTo>
                  <a:lnTo>
                    <a:pt x="512" y="938"/>
                  </a:lnTo>
                  <a:lnTo>
                    <a:pt x="500" y="938"/>
                  </a:lnTo>
                  <a:lnTo>
                    <a:pt x="504" y="944"/>
                  </a:lnTo>
                  <a:lnTo>
                    <a:pt x="504" y="949"/>
                  </a:lnTo>
                  <a:lnTo>
                    <a:pt x="500" y="949"/>
                  </a:lnTo>
                  <a:lnTo>
                    <a:pt x="496" y="949"/>
                  </a:lnTo>
                  <a:lnTo>
                    <a:pt x="492" y="949"/>
                  </a:lnTo>
                  <a:lnTo>
                    <a:pt x="488" y="956"/>
                  </a:lnTo>
                  <a:lnTo>
                    <a:pt x="484" y="956"/>
                  </a:lnTo>
                  <a:lnTo>
                    <a:pt x="480" y="956"/>
                  </a:lnTo>
                  <a:lnTo>
                    <a:pt x="476" y="956"/>
                  </a:lnTo>
                  <a:lnTo>
                    <a:pt x="472" y="949"/>
                  </a:lnTo>
                  <a:lnTo>
                    <a:pt x="468" y="949"/>
                  </a:lnTo>
                  <a:lnTo>
                    <a:pt x="465" y="944"/>
                  </a:lnTo>
                  <a:lnTo>
                    <a:pt x="461" y="938"/>
                  </a:lnTo>
                  <a:lnTo>
                    <a:pt x="456" y="931"/>
                  </a:lnTo>
                  <a:lnTo>
                    <a:pt x="452" y="931"/>
                  </a:lnTo>
                  <a:lnTo>
                    <a:pt x="448" y="925"/>
                  </a:lnTo>
                  <a:lnTo>
                    <a:pt x="444" y="918"/>
                  </a:lnTo>
                  <a:lnTo>
                    <a:pt x="440" y="918"/>
                  </a:lnTo>
                  <a:lnTo>
                    <a:pt x="436" y="912"/>
                  </a:lnTo>
                  <a:lnTo>
                    <a:pt x="432" y="912"/>
                  </a:lnTo>
                  <a:lnTo>
                    <a:pt x="428" y="912"/>
                  </a:lnTo>
                  <a:lnTo>
                    <a:pt x="420" y="912"/>
                  </a:lnTo>
                  <a:lnTo>
                    <a:pt x="416" y="912"/>
                  </a:lnTo>
                  <a:lnTo>
                    <a:pt x="412" y="912"/>
                  </a:lnTo>
                  <a:lnTo>
                    <a:pt x="408" y="912"/>
                  </a:lnTo>
                  <a:lnTo>
                    <a:pt x="404" y="918"/>
                  </a:lnTo>
                  <a:lnTo>
                    <a:pt x="401" y="925"/>
                  </a:lnTo>
                  <a:lnTo>
                    <a:pt x="392" y="925"/>
                  </a:lnTo>
                  <a:lnTo>
                    <a:pt x="388" y="931"/>
                  </a:lnTo>
                  <a:lnTo>
                    <a:pt x="384" y="931"/>
                  </a:lnTo>
                  <a:lnTo>
                    <a:pt x="380" y="931"/>
                  </a:lnTo>
                  <a:lnTo>
                    <a:pt x="376" y="931"/>
                  </a:lnTo>
                  <a:lnTo>
                    <a:pt x="372" y="931"/>
                  </a:lnTo>
                  <a:lnTo>
                    <a:pt x="368" y="938"/>
                  </a:lnTo>
                  <a:lnTo>
                    <a:pt x="364" y="938"/>
                  </a:lnTo>
                  <a:lnTo>
                    <a:pt x="360" y="938"/>
                  </a:lnTo>
                  <a:lnTo>
                    <a:pt x="360" y="931"/>
                  </a:lnTo>
                  <a:lnTo>
                    <a:pt x="360" y="925"/>
                  </a:lnTo>
                  <a:lnTo>
                    <a:pt x="360" y="918"/>
                  </a:lnTo>
                  <a:lnTo>
                    <a:pt x="360" y="912"/>
                  </a:lnTo>
                  <a:lnTo>
                    <a:pt x="356" y="912"/>
                  </a:lnTo>
                  <a:lnTo>
                    <a:pt x="352" y="912"/>
                  </a:lnTo>
                  <a:lnTo>
                    <a:pt x="348" y="912"/>
                  </a:lnTo>
                  <a:lnTo>
                    <a:pt x="344" y="912"/>
                  </a:lnTo>
                  <a:lnTo>
                    <a:pt x="341" y="905"/>
                  </a:lnTo>
                  <a:lnTo>
                    <a:pt x="337" y="905"/>
                  </a:lnTo>
                  <a:lnTo>
                    <a:pt x="332" y="905"/>
                  </a:lnTo>
                  <a:lnTo>
                    <a:pt x="328" y="899"/>
                  </a:lnTo>
                  <a:lnTo>
                    <a:pt x="324" y="899"/>
                  </a:lnTo>
                  <a:lnTo>
                    <a:pt x="320" y="899"/>
                  </a:lnTo>
                  <a:lnTo>
                    <a:pt x="316" y="893"/>
                  </a:lnTo>
                  <a:lnTo>
                    <a:pt x="312" y="893"/>
                  </a:lnTo>
                  <a:lnTo>
                    <a:pt x="308" y="886"/>
                  </a:lnTo>
                  <a:lnTo>
                    <a:pt x="304" y="886"/>
                  </a:lnTo>
                  <a:lnTo>
                    <a:pt x="300" y="886"/>
                  </a:lnTo>
                  <a:lnTo>
                    <a:pt x="300" y="880"/>
                  </a:lnTo>
                  <a:lnTo>
                    <a:pt x="296" y="880"/>
                  </a:lnTo>
                  <a:lnTo>
                    <a:pt x="292" y="880"/>
                  </a:lnTo>
                  <a:lnTo>
                    <a:pt x="288" y="873"/>
                  </a:lnTo>
                  <a:lnTo>
                    <a:pt x="284" y="860"/>
                  </a:lnTo>
                  <a:lnTo>
                    <a:pt x="284" y="848"/>
                  </a:lnTo>
                  <a:lnTo>
                    <a:pt x="284" y="841"/>
                  </a:lnTo>
                  <a:lnTo>
                    <a:pt x="284" y="828"/>
                  </a:lnTo>
                  <a:lnTo>
                    <a:pt x="284" y="822"/>
                  </a:lnTo>
                  <a:lnTo>
                    <a:pt x="284" y="817"/>
                  </a:lnTo>
                  <a:lnTo>
                    <a:pt x="284" y="804"/>
                  </a:lnTo>
                  <a:lnTo>
                    <a:pt x="284" y="797"/>
                  </a:lnTo>
                  <a:lnTo>
                    <a:pt x="284" y="784"/>
                  </a:lnTo>
                  <a:lnTo>
                    <a:pt x="280" y="772"/>
                  </a:lnTo>
                  <a:lnTo>
                    <a:pt x="277" y="759"/>
                  </a:lnTo>
                  <a:lnTo>
                    <a:pt x="277" y="739"/>
                  </a:lnTo>
                  <a:lnTo>
                    <a:pt x="277" y="720"/>
                  </a:lnTo>
                  <a:lnTo>
                    <a:pt x="272" y="701"/>
                  </a:lnTo>
                  <a:lnTo>
                    <a:pt x="272" y="683"/>
                  </a:lnTo>
                  <a:lnTo>
                    <a:pt x="272" y="657"/>
                  </a:lnTo>
                  <a:lnTo>
                    <a:pt x="272" y="638"/>
                  </a:lnTo>
                  <a:lnTo>
                    <a:pt x="272" y="618"/>
                  </a:lnTo>
                  <a:lnTo>
                    <a:pt x="268" y="599"/>
                  </a:lnTo>
                  <a:lnTo>
                    <a:pt x="264" y="586"/>
                  </a:lnTo>
                  <a:lnTo>
                    <a:pt x="264" y="573"/>
                  </a:lnTo>
                  <a:lnTo>
                    <a:pt x="264" y="567"/>
                  </a:lnTo>
                  <a:lnTo>
                    <a:pt x="260" y="562"/>
                  </a:lnTo>
                  <a:lnTo>
                    <a:pt x="260" y="555"/>
                  </a:lnTo>
                  <a:lnTo>
                    <a:pt x="260" y="549"/>
                  </a:lnTo>
                  <a:lnTo>
                    <a:pt x="256" y="536"/>
                  </a:lnTo>
                  <a:lnTo>
                    <a:pt x="256" y="529"/>
                  </a:lnTo>
                  <a:lnTo>
                    <a:pt x="256" y="523"/>
                  </a:lnTo>
                  <a:lnTo>
                    <a:pt x="252" y="516"/>
                  </a:lnTo>
                  <a:lnTo>
                    <a:pt x="252" y="510"/>
                  </a:lnTo>
                  <a:lnTo>
                    <a:pt x="252" y="504"/>
                  </a:lnTo>
                  <a:lnTo>
                    <a:pt x="248" y="497"/>
                  </a:lnTo>
                  <a:lnTo>
                    <a:pt x="248" y="491"/>
                  </a:lnTo>
                  <a:lnTo>
                    <a:pt x="248" y="484"/>
                  </a:lnTo>
                  <a:lnTo>
                    <a:pt x="244" y="478"/>
                  </a:lnTo>
                  <a:lnTo>
                    <a:pt x="244" y="471"/>
                  </a:lnTo>
                  <a:lnTo>
                    <a:pt x="244" y="465"/>
                  </a:lnTo>
                  <a:lnTo>
                    <a:pt x="240" y="459"/>
                  </a:lnTo>
                  <a:lnTo>
                    <a:pt x="240" y="452"/>
                  </a:lnTo>
                  <a:lnTo>
                    <a:pt x="240" y="440"/>
                  </a:lnTo>
                  <a:lnTo>
                    <a:pt x="240" y="434"/>
                  </a:lnTo>
                  <a:lnTo>
                    <a:pt x="236" y="428"/>
                  </a:lnTo>
                  <a:lnTo>
                    <a:pt x="236" y="421"/>
                  </a:lnTo>
                  <a:lnTo>
                    <a:pt x="232" y="415"/>
                  </a:lnTo>
                  <a:lnTo>
                    <a:pt x="228" y="408"/>
                  </a:lnTo>
                  <a:lnTo>
                    <a:pt x="228" y="395"/>
                  </a:lnTo>
                  <a:lnTo>
                    <a:pt x="228" y="389"/>
                  </a:lnTo>
                  <a:lnTo>
                    <a:pt x="224" y="383"/>
                  </a:lnTo>
                  <a:lnTo>
                    <a:pt x="224" y="376"/>
                  </a:lnTo>
                  <a:lnTo>
                    <a:pt x="228" y="370"/>
                  </a:lnTo>
                  <a:lnTo>
                    <a:pt x="232" y="370"/>
                  </a:lnTo>
                  <a:lnTo>
                    <a:pt x="236" y="370"/>
                  </a:lnTo>
                  <a:lnTo>
                    <a:pt x="240" y="363"/>
                  </a:lnTo>
                  <a:lnTo>
                    <a:pt x="244" y="363"/>
                  </a:lnTo>
                  <a:lnTo>
                    <a:pt x="248" y="363"/>
                  </a:lnTo>
                  <a:lnTo>
                    <a:pt x="252" y="357"/>
                  </a:lnTo>
                  <a:lnTo>
                    <a:pt x="256" y="357"/>
                  </a:lnTo>
                  <a:lnTo>
                    <a:pt x="260" y="363"/>
                  </a:lnTo>
                  <a:lnTo>
                    <a:pt x="264" y="357"/>
                  </a:lnTo>
                  <a:lnTo>
                    <a:pt x="268" y="357"/>
                  </a:lnTo>
                  <a:lnTo>
                    <a:pt x="268" y="350"/>
                  </a:lnTo>
                  <a:lnTo>
                    <a:pt x="272" y="350"/>
                  </a:lnTo>
                  <a:lnTo>
                    <a:pt x="272" y="344"/>
                  </a:lnTo>
                  <a:lnTo>
                    <a:pt x="272" y="338"/>
                  </a:lnTo>
                  <a:lnTo>
                    <a:pt x="272" y="331"/>
                  </a:lnTo>
                  <a:lnTo>
                    <a:pt x="272" y="325"/>
                  </a:lnTo>
                  <a:lnTo>
                    <a:pt x="272" y="318"/>
                  </a:lnTo>
                  <a:lnTo>
                    <a:pt x="272" y="313"/>
                  </a:lnTo>
                  <a:lnTo>
                    <a:pt x="277" y="313"/>
                  </a:lnTo>
                  <a:lnTo>
                    <a:pt x="277" y="306"/>
                  </a:lnTo>
                  <a:lnTo>
                    <a:pt x="277" y="300"/>
                  </a:lnTo>
                  <a:lnTo>
                    <a:pt x="272" y="300"/>
                  </a:lnTo>
                  <a:lnTo>
                    <a:pt x="272" y="294"/>
                  </a:lnTo>
                  <a:lnTo>
                    <a:pt x="277" y="294"/>
                  </a:lnTo>
                  <a:lnTo>
                    <a:pt x="277" y="287"/>
                  </a:lnTo>
                  <a:lnTo>
                    <a:pt x="280" y="287"/>
                  </a:lnTo>
                  <a:lnTo>
                    <a:pt x="280" y="281"/>
                  </a:lnTo>
                  <a:lnTo>
                    <a:pt x="280" y="274"/>
                  </a:lnTo>
                  <a:lnTo>
                    <a:pt x="280" y="268"/>
                  </a:lnTo>
                  <a:lnTo>
                    <a:pt x="280" y="261"/>
                  </a:lnTo>
                  <a:lnTo>
                    <a:pt x="284" y="261"/>
                  </a:lnTo>
                  <a:lnTo>
                    <a:pt x="284" y="255"/>
                  </a:lnTo>
                  <a:lnTo>
                    <a:pt x="288" y="255"/>
                  </a:lnTo>
                  <a:lnTo>
                    <a:pt x="292" y="255"/>
                  </a:lnTo>
                  <a:lnTo>
                    <a:pt x="296" y="255"/>
                  </a:lnTo>
                  <a:lnTo>
                    <a:pt x="300" y="255"/>
                  </a:lnTo>
                  <a:lnTo>
                    <a:pt x="300" y="249"/>
                  </a:lnTo>
                  <a:lnTo>
                    <a:pt x="300" y="242"/>
                  </a:lnTo>
                  <a:lnTo>
                    <a:pt x="296" y="242"/>
                  </a:lnTo>
                  <a:lnTo>
                    <a:pt x="296" y="236"/>
                  </a:lnTo>
                  <a:lnTo>
                    <a:pt x="296" y="229"/>
                  </a:lnTo>
                  <a:lnTo>
                    <a:pt x="292" y="229"/>
                  </a:lnTo>
                  <a:lnTo>
                    <a:pt x="292" y="223"/>
                  </a:lnTo>
                  <a:lnTo>
                    <a:pt x="292" y="216"/>
                  </a:lnTo>
                  <a:lnTo>
                    <a:pt x="288" y="216"/>
                  </a:lnTo>
                  <a:lnTo>
                    <a:pt x="288" y="210"/>
                  </a:lnTo>
                  <a:lnTo>
                    <a:pt x="284" y="204"/>
                  </a:lnTo>
                  <a:lnTo>
                    <a:pt x="284" y="197"/>
                  </a:lnTo>
                  <a:lnTo>
                    <a:pt x="284" y="191"/>
                  </a:lnTo>
                  <a:lnTo>
                    <a:pt x="288" y="191"/>
                  </a:lnTo>
                  <a:lnTo>
                    <a:pt x="292" y="179"/>
                  </a:lnTo>
                  <a:lnTo>
                    <a:pt x="292" y="173"/>
                  </a:lnTo>
                  <a:lnTo>
                    <a:pt x="292" y="166"/>
                  </a:lnTo>
                  <a:lnTo>
                    <a:pt x="292" y="160"/>
                  </a:lnTo>
                  <a:lnTo>
                    <a:pt x="292" y="153"/>
                  </a:lnTo>
                  <a:lnTo>
                    <a:pt x="292" y="147"/>
                  </a:lnTo>
                  <a:lnTo>
                    <a:pt x="292" y="140"/>
                  </a:lnTo>
                  <a:lnTo>
                    <a:pt x="296" y="134"/>
                  </a:lnTo>
                  <a:lnTo>
                    <a:pt x="296" y="128"/>
                  </a:lnTo>
                  <a:lnTo>
                    <a:pt x="300" y="121"/>
                  </a:lnTo>
                  <a:lnTo>
                    <a:pt x="304" y="121"/>
                  </a:lnTo>
                  <a:lnTo>
                    <a:pt x="308" y="121"/>
                  </a:lnTo>
                  <a:lnTo>
                    <a:pt x="308" y="115"/>
                  </a:lnTo>
                  <a:lnTo>
                    <a:pt x="312" y="115"/>
                  </a:lnTo>
                  <a:lnTo>
                    <a:pt x="312" y="108"/>
                  </a:lnTo>
                  <a:lnTo>
                    <a:pt x="312" y="102"/>
                  </a:lnTo>
                  <a:lnTo>
                    <a:pt x="312" y="95"/>
                  </a:lnTo>
                  <a:lnTo>
                    <a:pt x="308" y="89"/>
                  </a:lnTo>
                  <a:lnTo>
                    <a:pt x="308" y="83"/>
                  </a:lnTo>
                  <a:lnTo>
                    <a:pt x="304" y="83"/>
                  </a:lnTo>
                  <a:lnTo>
                    <a:pt x="304" y="76"/>
                  </a:lnTo>
                  <a:lnTo>
                    <a:pt x="300" y="70"/>
                  </a:lnTo>
                  <a:lnTo>
                    <a:pt x="300" y="63"/>
                  </a:lnTo>
                  <a:lnTo>
                    <a:pt x="292" y="51"/>
                  </a:lnTo>
                  <a:lnTo>
                    <a:pt x="280" y="39"/>
                  </a:lnTo>
                  <a:lnTo>
                    <a:pt x="268" y="26"/>
                  </a:lnTo>
                  <a:lnTo>
                    <a:pt x="256" y="19"/>
                  </a:lnTo>
                  <a:lnTo>
                    <a:pt x="244" y="13"/>
                  </a:lnTo>
                  <a:lnTo>
                    <a:pt x="228" y="6"/>
                  </a:lnTo>
                  <a:lnTo>
                    <a:pt x="217" y="0"/>
                  </a:lnTo>
                  <a:lnTo>
                    <a:pt x="204" y="0"/>
                  </a:lnTo>
                  <a:lnTo>
                    <a:pt x="192" y="0"/>
                  </a:lnTo>
                  <a:lnTo>
                    <a:pt x="180" y="0"/>
                  </a:lnTo>
                  <a:lnTo>
                    <a:pt x="153" y="26"/>
                  </a:lnTo>
                  <a:lnTo>
                    <a:pt x="132" y="45"/>
                  </a:lnTo>
                  <a:lnTo>
                    <a:pt x="120" y="76"/>
                  </a:lnTo>
                  <a:lnTo>
                    <a:pt x="112" y="102"/>
                  </a:lnTo>
                  <a:lnTo>
                    <a:pt x="104" y="134"/>
                  </a:lnTo>
                  <a:lnTo>
                    <a:pt x="104" y="160"/>
                  </a:lnTo>
                  <a:lnTo>
                    <a:pt x="104" y="185"/>
                  </a:lnTo>
                  <a:lnTo>
                    <a:pt x="104" y="210"/>
                  </a:lnTo>
                  <a:lnTo>
                    <a:pt x="104" y="229"/>
                  </a:lnTo>
                  <a:lnTo>
                    <a:pt x="104" y="236"/>
                  </a:lnTo>
                  <a:lnTo>
                    <a:pt x="108" y="242"/>
                  </a:lnTo>
                  <a:lnTo>
                    <a:pt x="112" y="249"/>
                  </a:lnTo>
                  <a:lnTo>
                    <a:pt x="116" y="261"/>
                  </a:lnTo>
                  <a:lnTo>
                    <a:pt x="116" y="268"/>
                  </a:lnTo>
                  <a:lnTo>
                    <a:pt x="116" y="274"/>
                  </a:lnTo>
                  <a:lnTo>
                    <a:pt x="120" y="281"/>
                  </a:lnTo>
                  <a:lnTo>
                    <a:pt x="120" y="287"/>
                  </a:lnTo>
                  <a:lnTo>
                    <a:pt x="120" y="294"/>
                  </a:lnTo>
                  <a:lnTo>
                    <a:pt x="124" y="300"/>
                  </a:lnTo>
                  <a:lnTo>
                    <a:pt x="124" y="306"/>
                  </a:lnTo>
                  <a:lnTo>
                    <a:pt x="124" y="313"/>
                  </a:lnTo>
                  <a:lnTo>
                    <a:pt x="128" y="313"/>
                  </a:lnTo>
                  <a:lnTo>
                    <a:pt x="128" y="318"/>
                  </a:lnTo>
                  <a:lnTo>
                    <a:pt x="132" y="318"/>
                  </a:lnTo>
                  <a:lnTo>
                    <a:pt x="132" y="325"/>
                  </a:lnTo>
                  <a:lnTo>
                    <a:pt x="132" y="331"/>
                  </a:lnTo>
                  <a:lnTo>
                    <a:pt x="132" y="338"/>
                  </a:lnTo>
                  <a:lnTo>
                    <a:pt x="128" y="338"/>
                  </a:lnTo>
                  <a:lnTo>
                    <a:pt x="124" y="344"/>
                  </a:lnTo>
                  <a:lnTo>
                    <a:pt x="120" y="344"/>
                  </a:lnTo>
                  <a:lnTo>
                    <a:pt x="120" y="350"/>
                  </a:lnTo>
                  <a:lnTo>
                    <a:pt x="116" y="357"/>
                  </a:lnTo>
                  <a:lnTo>
                    <a:pt x="112" y="363"/>
                  </a:lnTo>
                  <a:lnTo>
                    <a:pt x="104" y="370"/>
                  </a:lnTo>
                  <a:lnTo>
                    <a:pt x="96" y="376"/>
                  </a:lnTo>
                  <a:lnTo>
                    <a:pt x="88" y="383"/>
                  </a:lnTo>
                  <a:lnTo>
                    <a:pt x="80" y="389"/>
                  </a:lnTo>
                  <a:lnTo>
                    <a:pt x="76" y="395"/>
                  </a:lnTo>
                  <a:lnTo>
                    <a:pt x="68" y="408"/>
                  </a:lnTo>
                  <a:lnTo>
                    <a:pt x="64" y="415"/>
                  </a:lnTo>
                  <a:lnTo>
                    <a:pt x="60" y="428"/>
                  </a:lnTo>
                  <a:lnTo>
                    <a:pt x="52" y="434"/>
                  </a:lnTo>
                  <a:lnTo>
                    <a:pt x="52" y="440"/>
                  </a:lnTo>
                  <a:lnTo>
                    <a:pt x="48" y="446"/>
                  </a:lnTo>
                  <a:lnTo>
                    <a:pt x="40" y="459"/>
                  </a:lnTo>
                  <a:lnTo>
                    <a:pt x="36" y="471"/>
                  </a:lnTo>
                  <a:lnTo>
                    <a:pt x="32" y="491"/>
                  </a:lnTo>
                  <a:lnTo>
                    <a:pt x="24" y="516"/>
                  </a:lnTo>
                  <a:lnTo>
                    <a:pt x="16" y="542"/>
                  </a:lnTo>
                  <a:lnTo>
                    <a:pt x="12" y="573"/>
                  </a:lnTo>
                  <a:lnTo>
                    <a:pt x="8" y="612"/>
                  </a:lnTo>
                  <a:lnTo>
                    <a:pt x="4" y="638"/>
                  </a:lnTo>
                  <a:lnTo>
                    <a:pt x="0" y="670"/>
                  </a:lnTo>
                  <a:lnTo>
                    <a:pt x="0" y="694"/>
                  </a:lnTo>
                  <a:lnTo>
                    <a:pt x="0" y="727"/>
                  </a:lnTo>
                  <a:lnTo>
                    <a:pt x="0" y="752"/>
                  </a:lnTo>
                  <a:lnTo>
                    <a:pt x="0" y="778"/>
                  </a:lnTo>
                  <a:lnTo>
                    <a:pt x="4" y="804"/>
                  </a:lnTo>
                  <a:lnTo>
                    <a:pt x="4" y="828"/>
                  </a:lnTo>
                  <a:lnTo>
                    <a:pt x="8" y="854"/>
                  </a:lnTo>
                  <a:lnTo>
                    <a:pt x="12" y="880"/>
                  </a:lnTo>
                  <a:lnTo>
                    <a:pt x="12" y="886"/>
                  </a:lnTo>
                  <a:lnTo>
                    <a:pt x="12" y="893"/>
                  </a:lnTo>
                  <a:lnTo>
                    <a:pt x="12" y="899"/>
                  </a:lnTo>
                  <a:lnTo>
                    <a:pt x="12" y="905"/>
                  </a:lnTo>
                  <a:lnTo>
                    <a:pt x="12" y="912"/>
                  </a:lnTo>
                  <a:lnTo>
                    <a:pt x="16" y="918"/>
                  </a:lnTo>
                  <a:lnTo>
                    <a:pt x="16" y="925"/>
                  </a:lnTo>
                  <a:lnTo>
                    <a:pt x="16" y="931"/>
                  </a:lnTo>
                  <a:lnTo>
                    <a:pt x="16" y="938"/>
                  </a:lnTo>
                  <a:lnTo>
                    <a:pt x="16" y="944"/>
                  </a:lnTo>
                  <a:lnTo>
                    <a:pt x="16" y="949"/>
                  </a:lnTo>
                  <a:lnTo>
                    <a:pt x="16" y="956"/>
                  </a:lnTo>
                  <a:lnTo>
                    <a:pt x="16" y="962"/>
                  </a:lnTo>
                  <a:lnTo>
                    <a:pt x="16" y="969"/>
                  </a:lnTo>
                  <a:lnTo>
                    <a:pt x="20" y="975"/>
                  </a:lnTo>
                  <a:lnTo>
                    <a:pt x="20" y="982"/>
                  </a:lnTo>
                  <a:lnTo>
                    <a:pt x="20" y="988"/>
                  </a:lnTo>
                  <a:lnTo>
                    <a:pt x="20" y="994"/>
                  </a:lnTo>
                  <a:lnTo>
                    <a:pt x="24" y="994"/>
                  </a:lnTo>
                  <a:lnTo>
                    <a:pt x="24" y="1001"/>
                  </a:lnTo>
                  <a:lnTo>
                    <a:pt x="20" y="1007"/>
                  </a:lnTo>
                  <a:lnTo>
                    <a:pt x="24" y="1007"/>
                  </a:lnTo>
                  <a:lnTo>
                    <a:pt x="24" y="1014"/>
                  </a:lnTo>
                  <a:lnTo>
                    <a:pt x="24" y="1039"/>
                  </a:lnTo>
                  <a:lnTo>
                    <a:pt x="29" y="1059"/>
                  </a:lnTo>
                  <a:lnTo>
                    <a:pt x="29" y="1070"/>
                  </a:lnTo>
                  <a:lnTo>
                    <a:pt x="29" y="1090"/>
                  </a:lnTo>
                  <a:lnTo>
                    <a:pt x="29" y="1109"/>
                  </a:lnTo>
                  <a:lnTo>
                    <a:pt x="29" y="1122"/>
                  </a:lnTo>
                  <a:lnTo>
                    <a:pt x="29" y="1141"/>
                  </a:lnTo>
                  <a:lnTo>
                    <a:pt x="29" y="1154"/>
                  </a:lnTo>
                  <a:lnTo>
                    <a:pt x="29" y="1173"/>
                  </a:lnTo>
                  <a:lnTo>
                    <a:pt x="29" y="1193"/>
                  </a:lnTo>
                  <a:lnTo>
                    <a:pt x="29" y="1198"/>
                  </a:lnTo>
                  <a:lnTo>
                    <a:pt x="24" y="1198"/>
                  </a:lnTo>
                  <a:lnTo>
                    <a:pt x="29" y="1198"/>
                  </a:lnTo>
                  <a:lnTo>
                    <a:pt x="29" y="1204"/>
                  </a:lnTo>
                  <a:lnTo>
                    <a:pt x="29" y="1211"/>
                  </a:lnTo>
                  <a:lnTo>
                    <a:pt x="29" y="1217"/>
                  </a:lnTo>
                  <a:lnTo>
                    <a:pt x="29" y="1224"/>
                  </a:lnTo>
                  <a:lnTo>
                    <a:pt x="29" y="1230"/>
                  </a:lnTo>
                  <a:lnTo>
                    <a:pt x="29" y="1237"/>
                  </a:lnTo>
                  <a:lnTo>
                    <a:pt x="29" y="1243"/>
                  </a:lnTo>
                  <a:lnTo>
                    <a:pt x="29" y="1249"/>
                  </a:lnTo>
                  <a:lnTo>
                    <a:pt x="24" y="1256"/>
                  </a:lnTo>
                  <a:lnTo>
                    <a:pt x="24" y="1269"/>
                  </a:lnTo>
                  <a:lnTo>
                    <a:pt x="24" y="1282"/>
                  </a:lnTo>
                  <a:lnTo>
                    <a:pt x="20" y="1288"/>
                  </a:lnTo>
                  <a:lnTo>
                    <a:pt x="20" y="1294"/>
                  </a:lnTo>
                  <a:lnTo>
                    <a:pt x="20" y="1301"/>
                  </a:lnTo>
                  <a:lnTo>
                    <a:pt x="20" y="1307"/>
                  </a:lnTo>
                  <a:lnTo>
                    <a:pt x="20" y="1314"/>
                  </a:lnTo>
                  <a:lnTo>
                    <a:pt x="20" y="1326"/>
                  </a:lnTo>
                  <a:lnTo>
                    <a:pt x="20" y="1332"/>
                  </a:lnTo>
                  <a:lnTo>
                    <a:pt x="20" y="1338"/>
                  </a:lnTo>
                  <a:lnTo>
                    <a:pt x="20" y="1345"/>
                  </a:lnTo>
                  <a:lnTo>
                    <a:pt x="16" y="1351"/>
                  </a:lnTo>
                  <a:lnTo>
                    <a:pt x="16" y="1358"/>
                  </a:lnTo>
                  <a:lnTo>
                    <a:pt x="16" y="1364"/>
                  </a:lnTo>
                  <a:lnTo>
                    <a:pt x="16" y="1377"/>
                  </a:lnTo>
                  <a:lnTo>
                    <a:pt x="16" y="1383"/>
                  </a:lnTo>
                  <a:lnTo>
                    <a:pt x="16" y="1390"/>
                  </a:lnTo>
                  <a:lnTo>
                    <a:pt x="20" y="1390"/>
                  </a:lnTo>
                  <a:lnTo>
                    <a:pt x="20" y="1396"/>
                  </a:lnTo>
                  <a:lnTo>
                    <a:pt x="24" y="1396"/>
                  </a:lnTo>
                  <a:lnTo>
                    <a:pt x="24" y="1403"/>
                  </a:lnTo>
                  <a:lnTo>
                    <a:pt x="29" y="1403"/>
                  </a:lnTo>
                  <a:lnTo>
                    <a:pt x="32" y="1403"/>
                  </a:lnTo>
                  <a:lnTo>
                    <a:pt x="36" y="1409"/>
                  </a:lnTo>
                  <a:lnTo>
                    <a:pt x="40" y="1409"/>
                  </a:lnTo>
                  <a:lnTo>
                    <a:pt x="44" y="1409"/>
                  </a:lnTo>
                  <a:lnTo>
                    <a:pt x="48" y="1416"/>
                  </a:lnTo>
                  <a:lnTo>
                    <a:pt x="52" y="1416"/>
                  </a:lnTo>
                  <a:lnTo>
                    <a:pt x="56" y="1422"/>
                  </a:lnTo>
                  <a:lnTo>
                    <a:pt x="60" y="1422"/>
                  </a:lnTo>
                  <a:lnTo>
                    <a:pt x="60" y="1428"/>
                  </a:lnTo>
                  <a:lnTo>
                    <a:pt x="60" y="1435"/>
                  </a:lnTo>
                  <a:lnTo>
                    <a:pt x="60" y="1447"/>
                  </a:lnTo>
                  <a:lnTo>
                    <a:pt x="60" y="1453"/>
                  </a:lnTo>
                  <a:lnTo>
                    <a:pt x="60" y="1466"/>
                  </a:lnTo>
                  <a:lnTo>
                    <a:pt x="64" y="1479"/>
                  </a:lnTo>
                  <a:lnTo>
                    <a:pt x="64" y="1485"/>
                  </a:lnTo>
                  <a:lnTo>
                    <a:pt x="64" y="1498"/>
                  </a:lnTo>
                  <a:lnTo>
                    <a:pt x="64" y="1504"/>
                  </a:lnTo>
                  <a:lnTo>
                    <a:pt x="64" y="1517"/>
                  </a:lnTo>
                  <a:lnTo>
                    <a:pt x="68" y="1517"/>
                  </a:lnTo>
                  <a:lnTo>
                    <a:pt x="68" y="1524"/>
                  </a:lnTo>
                  <a:lnTo>
                    <a:pt x="68" y="1530"/>
                  </a:lnTo>
                  <a:lnTo>
                    <a:pt x="68" y="1537"/>
                  </a:lnTo>
                  <a:lnTo>
                    <a:pt x="64" y="1543"/>
                  </a:lnTo>
                  <a:lnTo>
                    <a:pt x="68" y="1549"/>
                  </a:lnTo>
                  <a:lnTo>
                    <a:pt x="68" y="1556"/>
                  </a:lnTo>
                  <a:lnTo>
                    <a:pt x="68" y="1562"/>
                  </a:lnTo>
                  <a:lnTo>
                    <a:pt x="68" y="1569"/>
                  </a:lnTo>
                  <a:lnTo>
                    <a:pt x="68" y="1574"/>
                  </a:lnTo>
                  <a:lnTo>
                    <a:pt x="68" y="1581"/>
                  </a:lnTo>
                  <a:lnTo>
                    <a:pt x="64" y="1587"/>
                  </a:lnTo>
                  <a:lnTo>
                    <a:pt x="60" y="1587"/>
                  </a:lnTo>
                  <a:lnTo>
                    <a:pt x="56" y="1593"/>
                  </a:lnTo>
                  <a:lnTo>
                    <a:pt x="48" y="1593"/>
                  </a:lnTo>
                  <a:lnTo>
                    <a:pt x="44" y="1600"/>
                  </a:lnTo>
                  <a:lnTo>
                    <a:pt x="40" y="1600"/>
                  </a:lnTo>
                  <a:lnTo>
                    <a:pt x="36" y="1600"/>
                  </a:lnTo>
                  <a:lnTo>
                    <a:pt x="32" y="1600"/>
                  </a:lnTo>
                  <a:lnTo>
                    <a:pt x="29" y="1626"/>
                  </a:lnTo>
                  <a:lnTo>
                    <a:pt x="508" y="1626"/>
                  </a:lnTo>
                  <a:lnTo>
                    <a:pt x="516" y="1600"/>
                  </a:lnTo>
                  <a:lnTo>
                    <a:pt x="244" y="1600"/>
                  </a:lnTo>
                  <a:lnTo>
                    <a:pt x="244" y="1581"/>
                  </a:lnTo>
                  <a:lnTo>
                    <a:pt x="244" y="1569"/>
                  </a:lnTo>
                  <a:lnTo>
                    <a:pt x="248" y="1549"/>
                  </a:lnTo>
                  <a:lnTo>
                    <a:pt x="248" y="1530"/>
                  </a:lnTo>
                  <a:lnTo>
                    <a:pt x="252" y="1517"/>
                  </a:lnTo>
                  <a:lnTo>
                    <a:pt x="252" y="1498"/>
                  </a:lnTo>
                  <a:lnTo>
                    <a:pt x="252" y="1479"/>
                  </a:lnTo>
                  <a:lnTo>
                    <a:pt x="256" y="1466"/>
                  </a:lnTo>
                  <a:lnTo>
                    <a:pt x="256" y="1447"/>
                  </a:lnTo>
                  <a:lnTo>
                    <a:pt x="260" y="1435"/>
                  </a:lnTo>
                  <a:lnTo>
                    <a:pt x="264" y="1435"/>
                  </a:lnTo>
                  <a:lnTo>
                    <a:pt x="264" y="1428"/>
                  </a:lnTo>
                  <a:lnTo>
                    <a:pt x="268" y="1428"/>
                  </a:lnTo>
                  <a:lnTo>
                    <a:pt x="272" y="1428"/>
                  </a:lnTo>
                  <a:lnTo>
                    <a:pt x="272" y="1422"/>
                  </a:lnTo>
                  <a:lnTo>
                    <a:pt x="277" y="1422"/>
                  </a:lnTo>
                  <a:lnTo>
                    <a:pt x="280" y="1422"/>
                  </a:lnTo>
                  <a:lnTo>
                    <a:pt x="284" y="1416"/>
                  </a:lnTo>
                  <a:lnTo>
                    <a:pt x="284" y="1403"/>
                  </a:lnTo>
                  <a:lnTo>
                    <a:pt x="280" y="1390"/>
                  </a:lnTo>
                  <a:lnTo>
                    <a:pt x="280" y="1383"/>
                  </a:lnTo>
                  <a:lnTo>
                    <a:pt x="280" y="1377"/>
                  </a:lnTo>
                  <a:lnTo>
                    <a:pt x="284" y="1364"/>
                  </a:lnTo>
                  <a:lnTo>
                    <a:pt x="284" y="1358"/>
                  </a:lnTo>
                  <a:lnTo>
                    <a:pt x="284" y="1351"/>
                  </a:lnTo>
                  <a:lnTo>
                    <a:pt x="284" y="1338"/>
                  </a:lnTo>
                  <a:lnTo>
                    <a:pt x="284" y="1326"/>
                  </a:lnTo>
                  <a:lnTo>
                    <a:pt x="284" y="1314"/>
                  </a:lnTo>
                  <a:lnTo>
                    <a:pt x="288" y="1314"/>
                  </a:lnTo>
                  <a:lnTo>
                    <a:pt x="288" y="1288"/>
                  </a:lnTo>
                  <a:lnTo>
                    <a:pt x="288" y="1269"/>
                  </a:lnTo>
                  <a:lnTo>
                    <a:pt x="284" y="1249"/>
                  </a:lnTo>
                  <a:lnTo>
                    <a:pt x="284" y="1224"/>
                  </a:lnTo>
                  <a:lnTo>
                    <a:pt x="284" y="1204"/>
                  </a:lnTo>
                  <a:lnTo>
                    <a:pt x="284" y="1180"/>
                  </a:lnTo>
                  <a:lnTo>
                    <a:pt x="284" y="1161"/>
                  </a:lnTo>
                  <a:lnTo>
                    <a:pt x="284" y="1135"/>
                  </a:lnTo>
                  <a:lnTo>
                    <a:pt x="284" y="1109"/>
                  </a:lnTo>
                  <a:lnTo>
                    <a:pt x="284" y="1083"/>
                  </a:lnTo>
                  <a:lnTo>
                    <a:pt x="292" y="1083"/>
                  </a:lnTo>
                  <a:lnTo>
                    <a:pt x="296" y="1083"/>
                  </a:lnTo>
                  <a:lnTo>
                    <a:pt x="300" y="1083"/>
                  </a:lnTo>
                  <a:lnTo>
                    <a:pt x="304" y="1083"/>
                  </a:lnTo>
                  <a:lnTo>
                    <a:pt x="308" y="1090"/>
                  </a:lnTo>
                  <a:lnTo>
                    <a:pt x="312" y="1090"/>
                  </a:lnTo>
                  <a:lnTo>
                    <a:pt x="316" y="1090"/>
                  </a:lnTo>
                  <a:lnTo>
                    <a:pt x="320" y="1096"/>
                  </a:lnTo>
                  <a:lnTo>
                    <a:pt x="324" y="1096"/>
                  </a:lnTo>
                  <a:lnTo>
                    <a:pt x="328" y="1096"/>
                  </a:lnTo>
                  <a:lnTo>
                    <a:pt x="337" y="1083"/>
                  </a:lnTo>
                  <a:lnTo>
                    <a:pt x="332" y="1083"/>
                  </a:lnTo>
                  <a:lnTo>
                    <a:pt x="337" y="1077"/>
                  </a:lnTo>
                  <a:lnTo>
                    <a:pt x="337" y="1070"/>
                  </a:lnTo>
                  <a:lnTo>
                    <a:pt x="341" y="1065"/>
                  </a:lnTo>
                  <a:lnTo>
                    <a:pt x="341" y="1059"/>
                  </a:lnTo>
                  <a:lnTo>
                    <a:pt x="341" y="1052"/>
                  </a:lnTo>
                  <a:lnTo>
                    <a:pt x="344" y="1052"/>
                  </a:lnTo>
                  <a:lnTo>
                    <a:pt x="341" y="1046"/>
                  </a:lnTo>
                  <a:lnTo>
                    <a:pt x="344" y="1046"/>
                  </a:lnTo>
                  <a:lnTo>
                    <a:pt x="348" y="1046"/>
                  </a:lnTo>
                  <a:lnTo>
                    <a:pt x="352" y="1046"/>
                  </a:lnTo>
                  <a:lnTo>
                    <a:pt x="352" y="1052"/>
                  </a:lnTo>
                  <a:lnTo>
                    <a:pt x="356" y="1052"/>
                  </a:lnTo>
                  <a:lnTo>
                    <a:pt x="360" y="1059"/>
                  </a:lnTo>
                  <a:lnTo>
                    <a:pt x="364" y="1059"/>
                  </a:lnTo>
                  <a:lnTo>
                    <a:pt x="368" y="1065"/>
                  </a:lnTo>
                  <a:lnTo>
                    <a:pt x="372" y="1065"/>
                  </a:lnTo>
                  <a:lnTo>
                    <a:pt x="376" y="1070"/>
                  </a:lnTo>
                  <a:lnTo>
                    <a:pt x="372" y="1070"/>
                  </a:lnTo>
                  <a:lnTo>
                    <a:pt x="376" y="1077"/>
                  </a:lnTo>
                  <a:lnTo>
                    <a:pt x="380" y="1083"/>
                  </a:lnTo>
                  <a:lnTo>
                    <a:pt x="380" y="1090"/>
                  </a:lnTo>
                  <a:lnTo>
                    <a:pt x="384" y="1090"/>
                  </a:lnTo>
                  <a:lnTo>
                    <a:pt x="388" y="1090"/>
                  </a:lnTo>
                  <a:lnTo>
                    <a:pt x="392" y="1090"/>
                  </a:lnTo>
                  <a:lnTo>
                    <a:pt x="392" y="1096"/>
                  </a:lnTo>
                  <a:lnTo>
                    <a:pt x="397" y="1096"/>
                  </a:lnTo>
                  <a:lnTo>
                    <a:pt x="401" y="1103"/>
                  </a:lnTo>
                  <a:lnTo>
                    <a:pt x="401" y="1109"/>
                  </a:lnTo>
                  <a:lnTo>
                    <a:pt x="404" y="1109"/>
                  </a:lnTo>
                  <a:lnTo>
                    <a:pt x="408" y="1109"/>
                  </a:lnTo>
                  <a:lnTo>
                    <a:pt x="412" y="1109"/>
                  </a:lnTo>
                  <a:lnTo>
                    <a:pt x="416" y="1109"/>
                  </a:lnTo>
                  <a:lnTo>
                    <a:pt x="420" y="1116"/>
                  </a:lnTo>
                  <a:lnTo>
                    <a:pt x="424" y="1116"/>
                  </a:lnTo>
                  <a:lnTo>
                    <a:pt x="428" y="1116"/>
                  </a:lnTo>
                  <a:lnTo>
                    <a:pt x="432" y="1116"/>
                  </a:lnTo>
                  <a:lnTo>
                    <a:pt x="436" y="1109"/>
                  </a:lnTo>
                  <a:lnTo>
                    <a:pt x="440" y="1116"/>
                  </a:lnTo>
                  <a:lnTo>
                    <a:pt x="444" y="1116"/>
                  </a:lnTo>
                  <a:lnTo>
                    <a:pt x="448" y="1109"/>
                  </a:lnTo>
                  <a:lnTo>
                    <a:pt x="452" y="1109"/>
                  </a:lnTo>
                  <a:lnTo>
                    <a:pt x="452" y="1103"/>
                  </a:lnTo>
                  <a:lnTo>
                    <a:pt x="456" y="1103"/>
                  </a:lnTo>
                  <a:lnTo>
                    <a:pt x="461" y="1096"/>
                  </a:lnTo>
                  <a:lnTo>
                    <a:pt x="465" y="1090"/>
                  </a:lnTo>
                  <a:lnTo>
                    <a:pt x="468" y="1090"/>
                  </a:lnTo>
                  <a:lnTo>
                    <a:pt x="472" y="1090"/>
                  </a:lnTo>
                  <a:lnTo>
                    <a:pt x="476" y="1083"/>
                  </a:lnTo>
                  <a:lnTo>
                    <a:pt x="480" y="1083"/>
                  </a:lnTo>
                  <a:lnTo>
                    <a:pt x="480" y="1077"/>
                  </a:lnTo>
                  <a:lnTo>
                    <a:pt x="484" y="1077"/>
                  </a:lnTo>
                  <a:lnTo>
                    <a:pt x="488" y="1070"/>
                  </a:lnTo>
                  <a:lnTo>
                    <a:pt x="492" y="1070"/>
                  </a:lnTo>
                  <a:lnTo>
                    <a:pt x="496" y="1065"/>
                  </a:lnTo>
                  <a:lnTo>
                    <a:pt x="500" y="1065"/>
                  </a:lnTo>
                  <a:lnTo>
                    <a:pt x="504" y="1065"/>
                  </a:lnTo>
                  <a:lnTo>
                    <a:pt x="504" y="1070"/>
                  </a:lnTo>
                  <a:lnTo>
                    <a:pt x="508" y="1070"/>
                  </a:lnTo>
                  <a:lnTo>
                    <a:pt x="508" y="1077"/>
                  </a:lnTo>
                  <a:lnTo>
                    <a:pt x="512" y="1077"/>
                  </a:lnTo>
                  <a:lnTo>
                    <a:pt x="516" y="1077"/>
                  </a:lnTo>
                  <a:lnTo>
                    <a:pt x="521" y="1070"/>
                  </a:lnTo>
                  <a:lnTo>
                    <a:pt x="521" y="1077"/>
                  </a:lnTo>
                  <a:lnTo>
                    <a:pt x="525" y="1083"/>
                  </a:lnTo>
                  <a:lnTo>
                    <a:pt x="525" y="1090"/>
                  </a:lnTo>
                  <a:lnTo>
                    <a:pt x="525" y="1096"/>
                  </a:lnTo>
                  <a:lnTo>
                    <a:pt x="525" y="1103"/>
                  </a:lnTo>
                  <a:lnTo>
                    <a:pt x="525" y="1109"/>
                  </a:lnTo>
                  <a:lnTo>
                    <a:pt x="525" y="1116"/>
                  </a:lnTo>
                  <a:lnTo>
                    <a:pt x="532" y="1116"/>
                  </a:lnTo>
                  <a:lnTo>
                    <a:pt x="540" y="1116"/>
                  </a:lnTo>
                  <a:lnTo>
                    <a:pt x="548" y="1116"/>
                  </a:lnTo>
                  <a:lnTo>
                    <a:pt x="560" y="1109"/>
                  </a:lnTo>
                  <a:lnTo>
                    <a:pt x="568" y="1109"/>
                  </a:lnTo>
                  <a:lnTo>
                    <a:pt x="576" y="1103"/>
                  </a:lnTo>
                  <a:lnTo>
                    <a:pt x="585" y="1096"/>
                  </a:lnTo>
                  <a:lnTo>
                    <a:pt x="592" y="1090"/>
                  </a:lnTo>
                  <a:lnTo>
                    <a:pt x="600" y="1090"/>
                  </a:lnTo>
                  <a:lnTo>
                    <a:pt x="608" y="1083"/>
                  </a:lnTo>
                  <a:lnTo>
                    <a:pt x="612" y="1083"/>
                  </a:lnTo>
                  <a:lnTo>
                    <a:pt x="616" y="1077"/>
                  </a:lnTo>
                  <a:lnTo>
                    <a:pt x="620" y="1070"/>
                  </a:lnTo>
                  <a:lnTo>
                    <a:pt x="624" y="1070"/>
                  </a:lnTo>
                  <a:lnTo>
                    <a:pt x="628" y="1070"/>
                  </a:lnTo>
                  <a:lnTo>
                    <a:pt x="636" y="1065"/>
                  </a:lnTo>
                  <a:lnTo>
                    <a:pt x="640" y="1065"/>
                  </a:lnTo>
                  <a:lnTo>
                    <a:pt x="645" y="1065"/>
                  </a:lnTo>
                  <a:lnTo>
                    <a:pt x="649" y="1059"/>
                  </a:lnTo>
                  <a:lnTo>
                    <a:pt x="656" y="1059"/>
                  </a:lnTo>
                  <a:lnTo>
                    <a:pt x="660" y="1059"/>
                  </a:lnTo>
                  <a:lnTo>
                    <a:pt x="664" y="1052"/>
                  </a:lnTo>
                  <a:lnTo>
                    <a:pt x="668" y="1052"/>
                  </a:lnTo>
                  <a:lnTo>
                    <a:pt x="672" y="1052"/>
                  </a:lnTo>
                  <a:lnTo>
                    <a:pt x="672" y="1046"/>
                  </a:lnTo>
                  <a:lnTo>
                    <a:pt x="676" y="1046"/>
                  </a:lnTo>
                  <a:lnTo>
                    <a:pt x="680" y="1046"/>
                  </a:lnTo>
                  <a:lnTo>
                    <a:pt x="684" y="1046"/>
                  </a:lnTo>
                  <a:lnTo>
                    <a:pt x="684" y="1039"/>
                  </a:lnTo>
                  <a:lnTo>
                    <a:pt x="709" y="1027"/>
                  </a:lnTo>
                  <a:lnTo>
                    <a:pt x="713" y="1033"/>
                  </a:lnTo>
                  <a:lnTo>
                    <a:pt x="713" y="1039"/>
                  </a:lnTo>
                  <a:lnTo>
                    <a:pt x="713" y="1046"/>
                  </a:lnTo>
                  <a:lnTo>
                    <a:pt x="716" y="1052"/>
                  </a:lnTo>
                  <a:lnTo>
                    <a:pt x="716" y="1059"/>
                  </a:lnTo>
                  <a:lnTo>
                    <a:pt x="716" y="1065"/>
                  </a:lnTo>
                  <a:lnTo>
                    <a:pt x="716" y="1077"/>
                  </a:lnTo>
                  <a:lnTo>
                    <a:pt x="716" y="1083"/>
                  </a:lnTo>
                  <a:lnTo>
                    <a:pt x="716" y="1090"/>
                  </a:lnTo>
                  <a:lnTo>
                    <a:pt x="716" y="1096"/>
                  </a:lnTo>
                  <a:lnTo>
                    <a:pt x="716" y="1103"/>
                  </a:lnTo>
                  <a:lnTo>
                    <a:pt x="716" y="1109"/>
                  </a:lnTo>
                  <a:lnTo>
                    <a:pt x="713" y="1122"/>
                  </a:lnTo>
                  <a:lnTo>
                    <a:pt x="713" y="1128"/>
                  </a:lnTo>
                  <a:lnTo>
                    <a:pt x="713" y="1135"/>
                  </a:lnTo>
                  <a:lnTo>
                    <a:pt x="713" y="1141"/>
                  </a:lnTo>
                  <a:lnTo>
                    <a:pt x="713" y="1154"/>
                  </a:lnTo>
                  <a:lnTo>
                    <a:pt x="716" y="1161"/>
                  </a:lnTo>
                  <a:lnTo>
                    <a:pt x="716" y="1167"/>
                  </a:lnTo>
                  <a:lnTo>
                    <a:pt x="716" y="1180"/>
                  </a:lnTo>
                  <a:lnTo>
                    <a:pt x="716" y="1186"/>
                  </a:lnTo>
                  <a:lnTo>
                    <a:pt x="720" y="1193"/>
                  </a:lnTo>
                  <a:lnTo>
                    <a:pt x="720" y="1198"/>
                  </a:lnTo>
                  <a:lnTo>
                    <a:pt x="720" y="1204"/>
                  </a:lnTo>
                  <a:lnTo>
                    <a:pt x="720" y="1217"/>
                  </a:lnTo>
                  <a:lnTo>
                    <a:pt x="720" y="1224"/>
                  </a:lnTo>
                  <a:lnTo>
                    <a:pt x="720" y="1230"/>
                  </a:lnTo>
                  <a:lnTo>
                    <a:pt x="720" y="1237"/>
                  </a:lnTo>
                  <a:lnTo>
                    <a:pt x="724" y="1249"/>
                  </a:lnTo>
                  <a:lnTo>
                    <a:pt x="724" y="1256"/>
                  </a:lnTo>
                  <a:lnTo>
                    <a:pt x="724" y="1269"/>
                  </a:lnTo>
                  <a:lnTo>
                    <a:pt x="724" y="1282"/>
                  </a:lnTo>
                  <a:lnTo>
                    <a:pt x="724" y="1294"/>
                  </a:lnTo>
                  <a:lnTo>
                    <a:pt x="724" y="1307"/>
                  </a:lnTo>
                  <a:lnTo>
                    <a:pt x="724" y="1320"/>
                  </a:lnTo>
                  <a:lnTo>
                    <a:pt x="728" y="1332"/>
                  </a:lnTo>
                  <a:lnTo>
                    <a:pt x="728" y="1345"/>
                  </a:lnTo>
                  <a:lnTo>
                    <a:pt x="728" y="1358"/>
                  </a:lnTo>
                  <a:lnTo>
                    <a:pt x="728" y="1371"/>
                  </a:lnTo>
                  <a:lnTo>
                    <a:pt x="724" y="1447"/>
                  </a:lnTo>
                  <a:lnTo>
                    <a:pt x="728" y="1453"/>
                  </a:lnTo>
                  <a:lnTo>
                    <a:pt x="728" y="1459"/>
                  </a:lnTo>
                  <a:lnTo>
                    <a:pt x="728" y="1466"/>
                  </a:lnTo>
                  <a:lnTo>
                    <a:pt x="728" y="1472"/>
                  </a:lnTo>
                  <a:lnTo>
                    <a:pt x="724" y="1479"/>
                  </a:lnTo>
                  <a:lnTo>
                    <a:pt x="728" y="1485"/>
                  </a:lnTo>
                  <a:lnTo>
                    <a:pt x="732" y="1492"/>
                  </a:lnTo>
                  <a:lnTo>
                    <a:pt x="736" y="1492"/>
                  </a:lnTo>
                  <a:lnTo>
                    <a:pt x="740" y="1492"/>
                  </a:lnTo>
                  <a:lnTo>
                    <a:pt x="744" y="1498"/>
                  </a:lnTo>
                  <a:lnTo>
                    <a:pt x="748" y="1498"/>
                  </a:lnTo>
                  <a:lnTo>
                    <a:pt x="748" y="1504"/>
                  </a:lnTo>
                  <a:lnTo>
                    <a:pt x="748" y="1511"/>
                  </a:lnTo>
                  <a:lnTo>
                    <a:pt x="752" y="1517"/>
                  </a:lnTo>
                  <a:lnTo>
                    <a:pt x="752" y="1524"/>
                  </a:lnTo>
                  <a:lnTo>
                    <a:pt x="752" y="1530"/>
                  </a:lnTo>
                  <a:lnTo>
                    <a:pt x="752" y="1537"/>
                  </a:lnTo>
                  <a:lnTo>
                    <a:pt x="752" y="1543"/>
                  </a:lnTo>
                  <a:lnTo>
                    <a:pt x="752" y="1549"/>
                  </a:lnTo>
                  <a:lnTo>
                    <a:pt x="752" y="1556"/>
                  </a:lnTo>
                  <a:lnTo>
                    <a:pt x="756" y="1593"/>
                  </a:lnTo>
                  <a:lnTo>
                    <a:pt x="649" y="1593"/>
                  </a:lnTo>
                  <a:lnTo>
                    <a:pt x="649" y="1600"/>
                  </a:lnTo>
                  <a:lnTo>
                    <a:pt x="649" y="1606"/>
                  </a:lnTo>
                  <a:lnTo>
                    <a:pt x="652" y="1606"/>
                  </a:lnTo>
                  <a:lnTo>
                    <a:pt x="652" y="1613"/>
                  </a:lnTo>
                  <a:lnTo>
                    <a:pt x="652" y="1619"/>
                  </a:lnTo>
                  <a:lnTo>
                    <a:pt x="656" y="1626"/>
                  </a:lnTo>
                  <a:lnTo>
                    <a:pt x="957" y="1632"/>
                  </a:lnTo>
                  <a:lnTo>
                    <a:pt x="957" y="1600"/>
                  </a:lnTo>
                  <a:lnTo>
                    <a:pt x="957" y="1593"/>
                  </a:lnTo>
                  <a:lnTo>
                    <a:pt x="957" y="1587"/>
                  </a:lnTo>
                  <a:lnTo>
                    <a:pt x="957" y="1581"/>
                  </a:lnTo>
                  <a:lnTo>
                    <a:pt x="957" y="1569"/>
                  </a:lnTo>
                  <a:lnTo>
                    <a:pt x="957" y="1562"/>
                  </a:lnTo>
                  <a:lnTo>
                    <a:pt x="961" y="1556"/>
                  </a:lnTo>
                  <a:lnTo>
                    <a:pt x="961" y="1549"/>
                  </a:lnTo>
                  <a:lnTo>
                    <a:pt x="961" y="1543"/>
                  </a:lnTo>
                  <a:lnTo>
                    <a:pt x="961" y="1537"/>
                  </a:lnTo>
                  <a:lnTo>
                    <a:pt x="961" y="1530"/>
                  </a:lnTo>
                  <a:lnTo>
                    <a:pt x="961" y="1517"/>
                  </a:lnTo>
                  <a:lnTo>
                    <a:pt x="961" y="1504"/>
                  </a:lnTo>
                  <a:lnTo>
                    <a:pt x="964" y="1498"/>
                  </a:lnTo>
                  <a:lnTo>
                    <a:pt x="968" y="1492"/>
                  </a:lnTo>
                  <a:lnTo>
                    <a:pt x="976" y="1492"/>
                  </a:lnTo>
                  <a:lnTo>
                    <a:pt x="980" y="1485"/>
                  </a:lnTo>
                  <a:lnTo>
                    <a:pt x="984" y="1485"/>
                  </a:lnTo>
                  <a:lnTo>
                    <a:pt x="992" y="1479"/>
                  </a:lnTo>
                  <a:lnTo>
                    <a:pt x="996" y="1472"/>
                  </a:lnTo>
                  <a:lnTo>
                    <a:pt x="996" y="1466"/>
                  </a:lnTo>
                  <a:lnTo>
                    <a:pt x="996" y="1459"/>
                  </a:lnTo>
                  <a:lnTo>
                    <a:pt x="992" y="1447"/>
                  </a:lnTo>
                  <a:lnTo>
                    <a:pt x="992" y="1435"/>
                  </a:lnTo>
                  <a:lnTo>
                    <a:pt x="992" y="1428"/>
                  </a:lnTo>
                  <a:lnTo>
                    <a:pt x="992" y="1416"/>
                  </a:lnTo>
                  <a:lnTo>
                    <a:pt x="992" y="1403"/>
                  </a:lnTo>
                  <a:lnTo>
                    <a:pt x="992" y="1390"/>
                  </a:lnTo>
                  <a:lnTo>
                    <a:pt x="992" y="1377"/>
                  </a:lnTo>
                  <a:lnTo>
                    <a:pt x="992" y="1364"/>
                  </a:lnTo>
                  <a:lnTo>
                    <a:pt x="992" y="1351"/>
                  </a:lnTo>
                  <a:lnTo>
                    <a:pt x="992" y="1345"/>
                  </a:lnTo>
                  <a:lnTo>
                    <a:pt x="996" y="1326"/>
                  </a:lnTo>
                  <a:lnTo>
                    <a:pt x="996" y="1314"/>
                  </a:lnTo>
                  <a:lnTo>
                    <a:pt x="996" y="1294"/>
                  </a:lnTo>
                  <a:lnTo>
                    <a:pt x="996" y="1282"/>
                  </a:lnTo>
                  <a:lnTo>
                    <a:pt x="1000" y="1262"/>
                  </a:lnTo>
                  <a:lnTo>
                    <a:pt x="1000" y="1249"/>
                  </a:lnTo>
                  <a:lnTo>
                    <a:pt x="1000" y="1230"/>
                  </a:lnTo>
                  <a:lnTo>
                    <a:pt x="1000" y="1211"/>
                  </a:lnTo>
                  <a:lnTo>
                    <a:pt x="1000" y="1193"/>
                  </a:lnTo>
                  <a:lnTo>
                    <a:pt x="1000" y="1173"/>
                  </a:lnTo>
                  <a:lnTo>
                    <a:pt x="1000" y="1167"/>
                  </a:lnTo>
                  <a:lnTo>
                    <a:pt x="1000" y="1161"/>
                  </a:lnTo>
                  <a:lnTo>
                    <a:pt x="1000" y="1154"/>
                  </a:lnTo>
                  <a:lnTo>
                    <a:pt x="1000" y="1148"/>
                  </a:lnTo>
                  <a:lnTo>
                    <a:pt x="1000" y="1141"/>
                  </a:lnTo>
                  <a:lnTo>
                    <a:pt x="996" y="1135"/>
                  </a:lnTo>
                  <a:lnTo>
                    <a:pt x="996" y="1128"/>
                  </a:lnTo>
                  <a:lnTo>
                    <a:pt x="1000" y="1122"/>
                  </a:lnTo>
                  <a:lnTo>
                    <a:pt x="1004" y="1116"/>
                  </a:lnTo>
                  <a:lnTo>
                    <a:pt x="1008" y="1109"/>
                  </a:lnTo>
                  <a:lnTo>
                    <a:pt x="1013" y="1103"/>
                  </a:lnTo>
                  <a:lnTo>
                    <a:pt x="1017" y="1103"/>
                  </a:lnTo>
                  <a:lnTo>
                    <a:pt x="1021" y="1096"/>
                  </a:lnTo>
                  <a:lnTo>
                    <a:pt x="1025" y="1090"/>
                  </a:lnTo>
                  <a:lnTo>
                    <a:pt x="1025" y="1083"/>
                  </a:lnTo>
                  <a:lnTo>
                    <a:pt x="1028" y="1083"/>
                  </a:lnTo>
                  <a:lnTo>
                    <a:pt x="1036" y="1065"/>
                  </a:lnTo>
                  <a:lnTo>
                    <a:pt x="1040" y="1065"/>
                  </a:lnTo>
                  <a:lnTo>
                    <a:pt x="1040" y="1059"/>
                  </a:lnTo>
                  <a:lnTo>
                    <a:pt x="1044" y="1059"/>
                  </a:lnTo>
                  <a:lnTo>
                    <a:pt x="1048" y="1052"/>
                  </a:lnTo>
                  <a:lnTo>
                    <a:pt x="1048" y="1046"/>
                  </a:lnTo>
                  <a:lnTo>
                    <a:pt x="1048" y="1039"/>
                  </a:lnTo>
                  <a:lnTo>
                    <a:pt x="1052" y="1020"/>
                  </a:lnTo>
                  <a:lnTo>
                    <a:pt x="1052" y="1001"/>
                  </a:lnTo>
                  <a:lnTo>
                    <a:pt x="1052" y="982"/>
                  </a:lnTo>
                  <a:lnTo>
                    <a:pt x="1056" y="956"/>
                  </a:lnTo>
                  <a:lnTo>
                    <a:pt x="1056" y="938"/>
                  </a:lnTo>
                  <a:lnTo>
                    <a:pt x="1056" y="918"/>
                  </a:lnTo>
                  <a:lnTo>
                    <a:pt x="1056" y="899"/>
                  </a:lnTo>
                  <a:lnTo>
                    <a:pt x="1056" y="873"/>
                  </a:lnTo>
                  <a:lnTo>
                    <a:pt x="1056" y="848"/>
                  </a:lnTo>
                  <a:lnTo>
                    <a:pt x="1056" y="822"/>
                  </a:lnTo>
                  <a:lnTo>
                    <a:pt x="1056" y="817"/>
                  </a:lnTo>
                  <a:lnTo>
                    <a:pt x="1056" y="804"/>
                  </a:lnTo>
                  <a:lnTo>
                    <a:pt x="1056" y="791"/>
                  </a:lnTo>
                  <a:lnTo>
                    <a:pt x="1056" y="772"/>
                  </a:lnTo>
                  <a:lnTo>
                    <a:pt x="1168" y="728"/>
                  </a:lnTo>
                  <a:lnTo>
                    <a:pt x="1056" y="727"/>
                  </a:lnTo>
                  <a:lnTo>
                    <a:pt x="1056" y="701"/>
                  </a:lnTo>
                  <a:lnTo>
                    <a:pt x="1052" y="683"/>
                  </a:lnTo>
                  <a:lnTo>
                    <a:pt x="1052" y="663"/>
                  </a:lnTo>
                  <a:lnTo>
                    <a:pt x="1048" y="650"/>
                  </a:lnTo>
                  <a:lnTo>
                    <a:pt x="1044" y="65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243" name="Freeform 34"/>
            <p:cNvSpPr>
              <a:spLocks/>
            </p:cNvSpPr>
            <p:nvPr/>
          </p:nvSpPr>
          <p:spPr bwMode="auto">
            <a:xfrm>
              <a:off x="2352" y="4368"/>
              <a:ext cx="720" cy="912"/>
            </a:xfrm>
            <a:custGeom>
              <a:avLst/>
              <a:gdLst>
                <a:gd name="T0" fmla="*/ 1 w 1168"/>
                <a:gd name="T1" fmla="*/ 1 h 1632"/>
                <a:gd name="T2" fmla="*/ 1 w 1168"/>
                <a:gd name="T3" fmla="*/ 1 h 1632"/>
                <a:gd name="T4" fmla="*/ 1 w 1168"/>
                <a:gd name="T5" fmla="*/ 1 h 1632"/>
                <a:gd name="T6" fmla="*/ 1 w 1168"/>
                <a:gd name="T7" fmla="*/ 1 h 1632"/>
                <a:gd name="T8" fmla="*/ 1 w 1168"/>
                <a:gd name="T9" fmla="*/ 1 h 1632"/>
                <a:gd name="T10" fmla="*/ 1 w 1168"/>
                <a:gd name="T11" fmla="*/ 1 h 1632"/>
                <a:gd name="T12" fmla="*/ 1 w 1168"/>
                <a:gd name="T13" fmla="*/ 1 h 1632"/>
                <a:gd name="T14" fmla="*/ 1 w 1168"/>
                <a:gd name="T15" fmla="*/ 1 h 1632"/>
                <a:gd name="T16" fmla="*/ 1 w 1168"/>
                <a:gd name="T17" fmla="*/ 1 h 1632"/>
                <a:gd name="T18" fmla="*/ 1 w 1168"/>
                <a:gd name="T19" fmla="*/ 1 h 1632"/>
                <a:gd name="T20" fmla="*/ 1 w 1168"/>
                <a:gd name="T21" fmla="*/ 1 h 1632"/>
                <a:gd name="T22" fmla="*/ 1 w 1168"/>
                <a:gd name="T23" fmla="*/ 1 h 1632"/>
                <a:gd name="T24" fmla="*/ 1 w 1168"/>
                <a:gd name="T25" fmla="*/ 1 h 1632"/>
                <a:gd name="T26" fmla="*/ 1 w 1168"/>
                <a:gd name="T27" fmla="*/ 1 h 1632"/>
                <a:gd name="T28" fmla="*/ 1 w 1168"/>
                <a:gd name="T29" fmla="*/ 1 h 1632"/>
                <a:gd name="T30" fmla="*/ 1 w 1168"/>
                <a:gd name="T31" fmla="*/ 1 h 1632"/>
                <a:gd name="T32" fmla="*/ 1 w 1168"/>
                <a:gd name="T33" fmla="*/ 1 h 1632"/>
                <a:gd name="T34" fmla="*/ 1 w 1168"/>
                <a:gd name="T35" fmla="*/ 1 h 1632"/>
                <a:gd name="T36" fmla="*/ 1 w 1168"/>
                <a:gd name="T37" fmla="*/ 1 h 1632"/>
                <a:gd name="T38" fmla="*/ 1 w 1168"/>
                <a:gd name="T39" fmla="*/ 1 h 1632"/>
                <a:gd name="T40" fmla="*/ 1 w 1168"/>
                <a:gd name="T41" fmla="*/ 1 h 1632"/>
                <a:gd name="T42" fmla="*/ 1 w 1168"/>
                <a:gd name="T43" fmla="*/ 1 h 1632"/>
                <a:gd name="T44" fmla="*/ 1 w 1168"/>
                <a:gd name="T45" fmla="*/ 1 h 1632"/>
                <a:gd name="T46" fmla="*/ 1 w 1168"/>
                <a:gd name="T47" fmla="*/ 1 h 1632"/>
                <a:gd name="T48" fmla="*/ 1 w 1168"/>
                <a:gd name="T49" fmla="*/ 1 h 1632"/>
                <a:gd name="T50" fmla="*/ 1 w 1168"/>
                <a:gd name="T51" fmla="*/ 1 h 1632"/>
                <a:gd name="T52" fmla="*/ 1 w 1168"/>
                <a:gd name="T53" fmla="*/ 1 h 1632"/>
                <a:gd name="T54" fmla="*/ 1 w 1168"/>
                <a:gd name="T55" fmla="*/ 1 h 1632"/>
                <a:gd name="T56" fmla="*/ 1 w 1168"/>
                <a:gd name="T57" fmla="*/ 1 h 1632"/>
                <a:gd name="T58" fmla="*/ 1 w 1168"/>
                <a:gd name="T59" fmla="*/ 1 h 1632"/>
                <a:gd name="T60" fmla="*/ 1 w 1168"/>
                <a:gd name="T61" fmla="*/ 1 h 1632"/>
                <a:gd name="T62" fmla="*/ 1 w 1168"/>
                <a:gd name="T63" fmla="*/ 1 h 1632"/>
                <a:gd name="T64" fmla="*/ 1 w 1168"/>
                <a:gd name="T65" fmla="*/ 1 h 1632"/>
                <a:gd name="T66" fmla="*/ 0 w 1168"/>
                <a:gd name="T67" fmla="*/ 1 h 1632"/>
                <a:gd name="T68" fmla="*/ 1 w 1168"/>
                <a:gd name="T69" fmla="*/ 1 h 1632"/>
                <a:gd name="T70" fmla="*/ 1 w 1168"/>
                <a:gd name="T71" fmla="*/ 1 h 1632"/>
                <a:gd name="T72" fmla="*/ 1 w 1168"/>
                <a:gd name="T73" fmla="*/ 1 h 1632"/>
                <a:gd name="T74" fmla="*/ 1 w 1168"/>
                <a:gd name="T75" fmla="*/ 1 h 1632"/>
                <a:gd name="T76" fmla="*/ 1 w 1168"/>
                <a:gd name="T77" fmla="*/ 1 h 1632"/>
                <a:gd name="T78" fmla="*/ 1 w 1168"/>
                <a:gd name="T79" fmla="*/ 1 h 1632"/>
                <a:gd name="T80" fmla="*/ 1 w 1168"/>
                <a:gd name="T81" fmla="*/ 1 h 1632"/>
                <a:gd name="T82" fmla="*/ 1 w 1168"/>
                <a:gd name="T83" fmla="*/ 1 h 1632"/>
                <a:gd name="T84" fmla="*/ 1 w 1168"/>
                <a:gd name="T85" fmla="*/ 1 h 1632"/>
                <a:gd name="T86" fmla="*/ 1 w 1168"/>
                <a:gd name="T87" fmla="*/ 1 h 1632"/>
                <a:gd name="T88" fmla="*/ 1 w 1168"/>
                <a:gd name="T89" fmla="*/ 1 h 1632"/>
                <a:gd name="T90" fmla="*/ 1 w 1168"/>
                <a:gd name="T91" fmla="*/ 1 h 1632"/>
                <a:gd name="T92" fmla="*/ 1 w 1168"/>
                <a:gd name="T93" fmla="*/ 1 h 1632"/>
                <a:gd name="T94" fmla="*/ 1 w 1168"/>
                <a:gd name="T95" fmla="*/ 1 h 1632"/>
                <a:gd name="T96" fmla="*/ 1 w 1168"/>
                <a:gd name="T97" fmla="*/ 1 h 1632"/>
                <a:gd name="T98" fmla="*/ 1 w 1168"/>
                <a:gd name="T99" fmla="*/ 1 h 1632"/>
                <a:gd name="T100" fmla="*/ 1 w 1168"/>
                <a:gd name="T101" fmla="*/ 1 h 1632"/>
                <a:gd name="T102" fmla="*/ 1 w 1168"/>
                <a:gd name="T103" fmla="*/ 1 h 1632"/>
                <a:gd name="T104" fmla="*/ 1 w 1168"/>
                <a:gd name="T105" fmla="*/ 1 h 1632"/>
                <a:gd name="T106" fmla="*/ 1 w 1168"/>
                <a:gd name="T107" fmla="*/ 1 h 1632"/>
                <a:gd name="T108" fmla="*/ 1 w 1168"/>
                <a:gd name="T109" fmla="*/ 1 h 1632"/>
                <a:gd name="T110" fmla="*/ 1 w 1168"/>
                <a:gd name="T111" fmla="*/ 1 h 1632"/>
                <a:gd name="T112" fmla="*/ 1 w 1168"/>
                <a:gd name="T113" fmla="*/ 1 h 1632"/>
                <a:gd name="T114" fmla="*/ 1 w 1168"/>
                <a:gd name="T115" fmla="*/ 1 h 1632"/>
                <a:gd name="T116" fmla="*/ 1 w 1168"/>
                <a:gd name="T117" fmla="*/ 1 h 1632"/>
                <a:gd name="T118" fmla="*/ 1 w 1168"/>
                <a:gd name="T119" fmla="*/ 1 h 1632"/>
                <a:gd name="T120" fmla="*/ 1 w 1168"/>
                <a:gd name="T121" fmla="*/ 1 h 16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68" h="1632">
                  <a:moveTo>
                    <a:pt x="1044" y="650"/>
                  </a:moveTo>
                  <a:lnTo>
                    <a:pt x="1044" y="644"/>
                  </a:lnTo>
                  <a:lnTo>
                    <a:pt x="1044" y="638"/>
                  </a:lnTo>
                  <a:lnTo>
                    <a:pt x="1040" y="631"/>
                  </a:lnTo>
                  <a:lnTo>
                    <a:pt x="1040" y="625"/>
                  </a:lnTo>
                  <a:lnTo>
                    <a:pt x="1036" y="612"/>
                  </a:lnTo>
                  <a:lnTo>
                    <a:pt x="1036" y="605"/>
                  </a:lnTo>
                  <a:lnTo>
                    <a:pt x="1036" y="599"/>
                  </a:lnTo>
                  <a:lnTo>
                    <a:pt x="1032" y="593"/>
                  </a:lnTo>
                  <a:lnTo>
                    <a:pt x="1032" y="586"/>
                  </a:lnTo>
                  <a:lnTo>
                    <a:pt x="1032" y="580"/>
                  </a:lnTo>
                  <a:lnTo>
                    <a:pt x="1028" y="573"/>
                  </a:lnTo>
                  <a:lnTo>
                    <a:pt x="1028" y="567"/>
                  </a:lnTo>
                  <a:lnTo>
                    <a:pt x="1025" y="562"/>
                  </a:lnTo>
                  <a:lnTo>
                    <a:pt x="1025" y="555"/>
                  </a:lnTo>
                  <a:lnTo>
                    <a:pt x="1025" y="549"/>
                  </a:lnTo>
                  <a:lnTo>
                    <a:pt x="1021" y="542"/>
                  </a:lnTo>
                  <a:lnTo>
                    <a:pt x="1017" y="536"/>
                  </a:lnTo>
                  <a:lnTo>
                    <a:pt x="1013" y="523"/>
                  </a:lnTo>
                  <a:lnTo>
                    <a:pt x="1008" y="510"/>
                  </a:lnTo>
                  <a:lnTo>
                    <a:pt x="1004" y="504"/>
                  </a:lnTo>
                  <a:lnTo>
                    <a:pt x="1000" y="491"/>
                  </a:lnTo>
                  <a:lnTo>
                    <a:pt x="996" y="484"/>
                  </a:lnTo>
                  <a:lnTo>
                    <a:pt x="992" y="478"/>
                  </a:lnTo>
                  <a:lnTo>
                    <a:pt x="992" y="471"/>
                  </a:lnTo>
                  <a:lnTo>
                    <a:pt x="984" y="459"/>
                  </a:lnTo>
                  <a:lnTo>
                    <a:pt x="980" y="452"/>
                  </a:lnTo>
                  <a:lnTo>
                    <a:pt x="972" y="440"/>
                  </a:lnTo>
                  <a:lnTo>
                    <a:pt x="968" y="428"/>
                  </a:lnTo>
                  <a:lnTo>
                    <a:pt x="961" y="415"/>
                  </a:lnTo>
                  <a:lnTo>
                    <a:pt x="953" y="402"/>
                  </a:lnTo>
                  <a:lnTo>
                    <a:pt x="949" y="395"/>
                  </a:lnTo>
                  <a:lnTo>
                    <a:pt x="944" y="389"/>
                  </a:lnTo>
                  <a:lnTo>
                    <a:pt x="944" y="383"/>
                  </a:lnTo>
                  <a:lnTo>
                    <a:pt x="940" y="383"/>
                  </a:lnTo>
                  <a:lnTo>
                    <a:pt x="936" y="370"/>
                  </a:lnTo>
                  <a:lnTo>
                    <a:pt x="932" y="370"/>
                  </a:lnTo>
                  <a:lnTo>
                    <a:pt x="932" y="363"/>
                  </a:lnTo>
                  <a:lnTo>
                    <a:pt x="928" y="363"/>
                  </a:lnTo>
                  <a:lnTo>
                    <a:pt x="928" y="357"/>
                  </a:lnTo>
                  <a:lnTo>
                    <a:pt x="924" y="357"/>
                  </a:lnTo>
                  <a:lnTo>
                    <a:pt x="924" y="350"/>
                  </a:lnTo>
                  <a:lnTo>
                    <a:pt x="920" y="350"/>
                  </a:lnTo>
                  <a:lnTo>
                    <a:pt x="920" y="344"/>
                  </a:lnTo>
                  <a:lnTo>
                    <a:pt x="920" y="338"/>
                  </a:lnTo>
                  <a:lnTo>
                    <a:pt x="920" y="331"/>
                  </a:lnTo>
                  <a:lnTo>
                    <a:pt x="920" y="325"/>
                  </a:lnTo>
                  <a:lnTo>
                    <a:pt x="924" y="318"/>
                  </a:lnTo>
                  <a:lnTo>
                    <a:pt x="924" y="313"/>
                  </a:lnTo>
                  <a:lnTo>
                    <a:pt x="928" y="306"/>
                  </a:lnTo>
                  <a:lnTo>
                    <a:pt x="928" y="300"/>
                  </a:lnTo>
                  <a:lnTo>
                    <a:pt x="932" y="294"/>
                  </a:lnTo>
                  <a:lnTo>
                    <a:pt x="932" y="287"/>
                  </a:lnTo>
                  <a:lnTo>
                    <a:pt x="932" y="281"/>
                  </a:lnTo>
                  <a:lnTo>
                    <a:pt x="932" y="268"/>
                  </a:lnTo>
                  <a:lnTo>
                    <a:pt x="932" y="261"/>
                  </a:lnTo>
                  <a:lnTo>
                    <a:pt x="936" y="255"/>
                  </a:lnTo>
                  <a:lnTo>
                    <a:pt x="936" y="242"/>
                  </a:lnTo>
                  <a:lnTo>
                    <a:pt x="936" y="236"/>
                  </a:lnTo>
                  <a:lnTo>
                    <a:pt x="936" y="229"/>
                  </a:lnTo>
                  <a:lnTo>
                    <a:pt x="936" y="223"/>
                  </a:lnTo>
                  <a:lnTo>
                    <a:pt x="936" y="216"/>
                  </a:lnTo>
                  <a:lnTo>
                    <a:pt x="936" y="210"/>
                  </a:lnTo>
                  <a:lnTo>
                    <a:pt x="936" y="197"/>
                  </a:lnTo>
                  <a:lnTo>
                    <a:pt x="936" y="191"/>
                  </a:lnTo>
                  <a:lnTo>
                    <a:pt x="936" y="185"/>
                  </a:lnTo>
                  <a:lnTo>
                    <a:pt x="936" y="173"/>
                  </a:lnTo>
                  <a:lnTo>
                    <a:pt x="936" y="166"/>
                  </a:lnTo>
                  <a:lnTo>
                    <a:pt x="936" y="160"/>
                  </a:lnTo>
                  <a:lnTo>
                    <a:pt x="936" y="153"/>
                  </a:lnTo>
                  <a:lnTo>
                    <a:pt x="932" y="147"/>
                  </a:lnTo>
                  <a:lnTo>
                    <a:pt x="932" y="134"/>
                  </a:lnTo>
                  <a:lnTo>
                    <a:pt x="928" y="128"/>
                  </a:lnTo>
                  <a:lnTo>
                    <a:pt x="928" y="121"/>
                  </a:lnTo>
                  <a:lnTo>
                    <a:pt x="924" y="115"/>
                  </a:lnTo>
                  <a:lnTo>
                    <a:pt x="920" y="108"/>
                  </a:lnTo>
                  <a:lnTo>
                    <a:pt x="920" y="102"/>
                  </a:lnTo>
                  <a:lnTo>
                    <a:pt x="916" y="95"/>
                  </a:lnTo>
                  <a:lnTo>
                    <a:pt x="916" y="89"/>
                  </a:lnTo>
                  <a:lnTo>
                    <a:pt x="912" y="83"/>
                  </a:lnTo>
                  <a:lnTo>
                    <a:pt x="908" y="76"/>
                  </a:lnTo>
                  <a:lnTo>
                    <a:pt x="904" y="70"/>
                  </a:lnTo>
                  <a:lnTo>
                    <a:pt x="901" y="63"/>
                  </a:lnTo>
                  <a:lnTo>
                    <a:pt x="897" y="58"/>
                  </a:lnTo>
                  <a:lnTo>
                    <a:pt x="893" y="51"/>
                  </a:lnTo>
                  <a:lnTo>
                    <a:pt x="889" y="45"/>
                  </a:lnTo>
                  <a:lnTo>
                    <a:pt x="880" y="45"/>
                  </a:lnTo>
                  <a:lnTo>
                    <a:pt x="876" y="45"/>
                  </a:lnTo>
                  <a:lnTo>
                    <a:pt x="872" y="39"/>
                  </a:lnTo>
                  <a:lnTo>
                    <a:pt x="864" y="39"/>
                  </a:lnTo>
                  <a:lnTo>
                    <a:pt x="860" y="32"/>
                  </a:lnTo>
                  <a:lnTo>
                    <a:pt x="856" y="26"/>
                  </a:lnTo>
                  <a:lnTo>
                    <a:pt x="852" y="26"/>
                  </a:lnTo>
                  <a:lnTo>
                    <a:pt x="844" y="26"/>
                  </a:lnTo>
                  <a:lnTo>
                    <a:pt x="840" y="26"/>
                  </a:lnTo>
                  <a:lnTo>
                    <a:pt x="833" y="26"/>
                  </a:lnTo>
                  <a:lnTo>
                    <a:pt x="824" y="26"/>
                  </a:lnTo>
                  <a:lnTo>
                    <a:pt x="816" y="32"/>
                  </a:lnTo>
                  <a:lnTo>
                    <a:pt x="812" y="32"/>
                  </a:lnTo>
                  <a:lnTo>
                    <a:pt x="804" y="32"/>
                  </a:lnTo>
                  <a:lnTo>
                    <a:pt x="800" y="32"/>
                  </a:lnTo>
                  <a:lnTo>
                    <a:pt x="792" y="39"/>
                  </a:lnTo>
                  <a:lnTo>
                    <a:pt x="788" y="39"/>
                  </a:lnTo>
                  <a:lnTo>
                    <a:pt x="784" y="45"/>
                  </a:lnTo>
                  <a:lnTo>
                    <a:pt x="776" y="45"/>
                  </a:lnTo>
                  <a:lnTo>
                    <a:pt x="773" y="51"/>
                  </a:lnTo>
                  <a:lnTo>
                    <a:pt x="769" y="58"/>
                  </a:lnTo>
                  <a:lnTo>
                    <a:pt x="765" y="63"/>
                  </a:lnTo>
                  <a:lnTo>
                    <a:pt x="760" y="70"/>
                  </a:lnTo>
                  <a:lnTo>
                    <a:pt x="756" y="70"/>
                  </a:lnTo>
                  <a:lnTo>
                    <a:pt x="752" y="76"/>
                  </a:lnTo>
                  <a:lnTo>
                    <a:pt x="748" y="76"/>
                  </a:lnTo>
                  <a:lnTo>
                    <a:pt x="744" y="83"/>
                  </a:lnTo>
                  <a:lnTo>
                    <a:pt x="740" y="83"/>
                  </a:lnTo>
                  <a:lnTo>
                    <a:pt x="740" y="89"/>
                  </a:lnTo>
                  <a:lnTo>
                    <a:pt x="736" y="95"/>
                  </a:lnTo>
                  <a:lnTo>
                    <a:pt x="732" y="95"/>
                  </a:lnTo>
                  <a:lnTo>
                    <a:pt x="732" y="102"/>
                  </a:lnTo>
                  <a:lnTo>
                    <a:pt x="728" y="102"/>
                  </a:lnTo>
                  <a:lnTo>
                    <a:pt x="728" y="108"/>
                  </a:lnTo>
                  <a:lnTo>
                    <a:pt x="728" y="115"/>
                  </a:lnTo>
                  <a:lnTo>
                    <a:pt x="728" y="121"/>
                  </a:lnTo>
                  <a:lnTo>
                    <a:pt x="728" y="128"/>
                  </a:lnTo>
                  <a:lnTo>
                    <a:pt x="732" y="128"/>
                  </a:lnTo>
                  <a:lnTo>
                    <a:pt x="736" y="128"/>
                  </a:lnTo>
                  <a:lnTo>
                    <a:pt x="740" y="134"/>
                  </a:lnTo>
                  <a:lnTo>
                    <a:pt x="744" y="134"/>
                  </a:lnTo>
                  <a:lnTo>
                    <a:pt x="744" y="140"/>
                  </a:lnTo>
                  <a:lnTo>
                    <a:pt x="748" y="140"/>
                  </a:lnTo>
                  <a:lnTo>
                    <a:pt x="748" y="147"/>
                  </a:lnTo>
                  <a:lnTo>
                    <a:pt x="748" y="153"/>
                  </a:lnTo>
                  <a:lnTo>
                    <a:pt x="748" y="160"/>
                  </a:lnTo>
                  <a:lnTo>
                    <a:pt x="744" y="166"/>
                  </a:lnTo>
                  <a:lnTo>
                    <a:pt x="744" y="173"/>
                  </a:lnTo>
                  <a:lnTo>
                    <a:pt x="744" y="179"/>
                  </a:lnTo>
                  <a:lnTo>
                    <a:pt x="740" y="179"/>
                  </a:lnTo>
                  <a:lnTo>
                    <a:pt x="740" y="185"/>
                  </a:lnTo>
                  <a:lnTo>
                    <a:pt x="740" y="191"/>
                  </a:lnTo>
                  <a:lnTo>
                    <a:pt x="740" y="197"/>
                  </a:lnTo>
                  <a:lnTo>
                    <a:pt x="740" y="204"/>
                  </a:lnTo>
                  <a:lnTo>
                    <a:pt x="740" y="210"/>
                  </a:lnTo>
                  <a:lnTo>
                    <a:pt x="740" y="216"/>
                  </a:lnTo>
                  <a:lnTo>
                    <a:pt x="744" y="223"/>
                  </a:lnTo>
                  <a:lnTo>
                    <a:pt x="744" y="229"/>
                  </a:lnTo>
                  <a:lnTo>
                    <a:pt x="740" y="236"/>
                  </a:lnTo>
                  <a:lnTo>
                    <a:pt x="740" y="242"/>
                  </a:lnTo>
                  <a:lnTo>
                    <a:pt x="740" y="249"/>
                  </a:lnTo>
                  <a:lnTo>
                    <a:pt x="736" y="255"/>
                  </a:lnTo>
                  <a:lnTo>
                    <a:pt x="736" y="261"/>
                  </a:lnTo>
                  <a:lnTo>
                    <a:pt x="732" y="261"/>
                  </a:lnTo>
                  <a:lnTo>
                    <a:pt x="732" y="268"/>
                  </a:lnTo>
                  <a:lnTo>
                    <a:pt x="732" y="274"/>
                  </a:lnTo>
                  <a:lnTo>
                    <a:pt x="732" y="281"/>
                  </a:lnTo>
                  <a:lnTo>
                    <a:pt x="728" y="281"/>
                  </a:lnTo>
                  <a:lnTo>
                    <a:pt x="728" y="287"/>
                  </a:lnTo>
                  <a:lnTo>
                    <a:pt x="724" y="287"/>
                  </a:lnTo>
                  <a:lnTo>
                    <a:pt x="724" y="294"/>
                  </a:lnTo>
                  <a:lnTo>
                    <a:pt x="724" y="300"/>
                  </a:lnTo>
                  <a:lnTo>
                    <a:pt x="728" y="300"/>
                  </a:lnTo>
                  <a:lnTo>
                    <a:pt x="732" y="300"/>
                  </a:lnTo>
                  <a:lnTo>
                    <a:pt x="736" y="306"/>
                  </a:lnTo>
                  <a:lnTo>
                    <a:pt x="740" y="306"/>
                  </a:lnTo>
                  <a:lnTo>
                    <a:pt x="744" y="306"/>
                  </a:lnTo>
                  <a:lnTo>
                    <a:pt x="744" y="313"/>
                  </a:lnTo>
                  <a:lnTo>
                    <a:pt x="744" y="318"/>
                  </a:lnTo>
                  <a:lnTo>
                    <a:pt x="744" y="325"/>
                  </a:lnTo>
                  <a:lnTo>
                    <a:pt x="744" y="331"/>
                  </a:lnTo>
                  <a:lnTo>
                    <a:pt x="748" y="338"/>
                  </a:lnTo>
                  <a:lnTo>
                    <a:pt x="752" y="344"/>
                  </a:lnTo>
                  <a:lnTo>
                    <a:pt x="748" y="350"/>
                  </a:lnTo>
                  <a:lnTo>
                    <a:pt x="748" y="357"/>
                  </a:lnTo>
                  <a:lnTo>
                    <a:pt x="752" y="357"/>
                  </a:lnTo>
                  <a:lnTo>
                    <a:pt x="752" y="363"/>
                  </a:lnTo>
                  <a:lnTo>
                    <a:pt x="756" y="370"/>
                  </a:lnTo>
                  <a:lnTo>
                    <a:pt x="752" y="370"/>
                  </a:lnTo>
                  <a:lnTo>
                    <a:pt x="752" y="376"/>
                  </a:lnTo>
                  <a:lnTo>
                    <a:pt x="752" y="383"/>
                  </a:lnTo>
                  <a:lnTo>
                    <a:pt x="752" y="389"/>
                  </a:lnTo>
                  <a:lnTo>
                    <a:pt x="752" y="395"/>
                  </a:lnTo>
                  <a:lnTo>
                    <a:pt x="752" y="402"/>
                  </a:lnTo>
                  <a:lnTo>
                    <a:pt x="756" y="408"/>
                  </a:lnTo>
                  <a:lnTo>
                    <a:pt x="760" y="415"/>
                  </a:lnTo>
                  <a:lnTo>
                    <a:pt x="765" y="415"/>
                  </a:lnTo>
                  <a:lnTo>
                    <a:pt x="773" y="415"/>
                  </a:lnTo>
                  <a:lnTo>
                    <a:pt x="776" y="415"/>
                  </a:lnTo>
                  <a:lnTo>
                    <a:pt x="776" y="421"/>
                  </a:lnTo>
                  <a:lnTo>
                    <a:pt x="780" y="421"/>
                  </a:lnTo>
                  <a:lnTo>
                    <a:pt x="784" y="421"/>
                  </a:lnTo>
                  <a:lnTo>
                    <a:pt x="788" y="428"/>
                  </a:lnTo>
                  <a:lnTo>
                    <a:pt x="792" y="428"/>
                  </a:lnTo>
                  <a:lnTo>
                    <a:pt x="796" y="428"/>
                  </a:lnTo>
                  <a:lnTo>
                    <a:pt x="796" y="434"/>
                  </a:lnTo>
                  <a:lnTo>
                    <a:pt x="800" y="434"/>
                  </a:lnTo>
                  <a:lnTo>
                    <a:pt x="804" y="440"/>
                  </a:lnTo>
                  <a:lnTo>
                    <a:pt x="808" y="446"/>
                  </a:lnTo>
                  <a:lnTo>
                    <a:pt x="812" y="452"/>
                  </a:lnTo>
                  <a:lnTo>
                    <a:pt x="816" y="459"/>
                  </a:lnTo>
                  <a:lnTo>
                    <a:pt x="808" y="471"/>
                  </a:lnTo>
                  <a:lnTo>
                    <a:pt x="804" y="484"/>
                  </a:lnTo>
                  <a:lnTo>
                    <a:pt x="796" y="497"/>
                  </a:lnTo>
                  <a:lnTo>
                    <a:pt x="792" y="510"/>
                  </a:lnTo>
                  <a:lnTo>
                    <a:pt x="788" y="523"/>
                  </a:lnTo>
                  <a:lnTo>
                    <a:pt x="784" y="536"/>
                  </a:lnTo>
                  <a:lnTo>
                    <a:pt x="780" y="549"/>
                  </a:lnTo>
                  <a:lnTo>
                    <a:pt x="780" y="555"/>
                  </a:lnTo>
                  <a:lnTo>
                    <a:pt x="776" y="562"/>
                  </a:lnTo>
                  <a:lnTo>
                    <a:pt x="776" y="567"/>
                  </a:lnTo>
                  <a:lnTo>
                    <a:pt x="773" y="573"/>
                  </a:lnTo>
                  <a:lnTo>
                    <a:pt x="773" y="580"/>
                  </a:lnTo>
                  <a:lnTo>
                    <a:pt x="769" y="586"/>
                  </a:lnTo>
                  <a:lnTo>
                    <a:pt x="765" y="605"/>
                  </a:lnTo>
                  <a:lnTo>
                    <a:pt x="756" y="625"/>
                  </a:lnTo>
                  <a:lnTo>
                    <a:pt x="752" y="644"/>
                  </a:lnTo>
                  <a:lnTo>
                    <a:pt x="748" y="663"/>
                  </a:lnTo>
                  <a:lnTo>
                    <a:pt x="744" y="683"/>
                  </a:lnTo>
                  <a:lnTo>
                    <a:pt x="740" y="701"/>
                  </a:lnTo>
                  <a:lnTo>
                    <a:pt x="736" y="720"/>
                  </a:lnTo>
                  <a:lnTo>
                    <a:pt x="732" y="739"/>
                  </a:lnTo>
                  <a:lnTo>
                    <a:pt x="728" y="759"/>
                  </a:lnTo>
                  <a:lnTo>
                    <a:pt x="724" y="778"/>
                  </a:lnTo>
                  <a:lnTo>
                    <a:pt x="724" y="784"/>
                  </a:lnTo>
                  <a:lnTo>
                    <a:pt x="724" y="791"/>
                  </a:lnTo>
                  <a:lnTo>
                    <a:pt x="720" y="797"/>
                  </a:lnTo>
                  <a:lnTo>
                    <a:pt x="716" y="804"/>
                  </a:lnTo>
                  <a:lnTo>
                    <a:pt x="713" y="810"/>
                  </a:lnTo>
                  <a:lnTo>
                    <a:pt x="705" y="817"/>
                  </a:lnTo>
                  <a:lnTo>
                    <a:pt x="700" y="822"/>
                  </a:lnTo>
                  <a:lnTo>
                    <a:pt x="696" y="828"/>
                  </a:lnTo>
                  <a:lnTo>
                    <a:pt x="688" y="828"/>
                  </a:lnTo>
                  <a:lnTo>
                    <a:pt x="684" y="835"/>
                  </a:lnTo>
                  <a:lnTo>
                    <a:pt x="684" y="841"/>
                  </a:lnTo>
                  <a:lnTo>
                    <a:pt x="680" y="841"/>
                  </a:lnTo>
                  <a:lnTo>
                    <a:pt x="680" y="848"/>
                  </a:lnTo>
                  <a:lnTo>
                    <a:pt x="676" y="848"/>
                  </a:lnTo>
                  <a:lnTo>
                    <a:pt x="672" y="854"/>
                  </a:lnTo>
                  <a:lnTo>
                    <a:pt x="668" y="854"/>
                  </a:lnTo>
                  <a:lnTo>
                    <a:pt x="664" y="854"/>
                  </a:lnTo>
                  <a:lnTo>
                    <a:pt x="656" y="860"/>
                  </a:lnTo>
                  <a:lnTo>
                    <a:pt x="652" y="867"/>
                  </a:lnTo>
                  <a:lnTo>
                    <a:pt x="645" y="873"/>
                  </a:lnTo>
                  <a:lnTo>
                    <a:pt x="636" y="880"/>
                  </a:lnTo>
                  <a:lnTo>
                    <a:pt x="632" y="880"/>
                  </a:lnTo>
                  <a:lnTo>
                    <a:pt x="624" y="880"/>
                  </a:lnTo>
                  <a:lnTo>
                    <a:pt x="620" y="886"/>
                  </a:lnTo>
                  <a:lnTo>
                    <a:pt x="612" y="886"/>
                  </a:lnTo>
                  <a:lnTo>
                    <a:pt x="604" y="893"/>
                  </a:lnTo>
                  <a:lnTo>
                    <a:pt x="596" y="893"/>
                  </a:lnTo>
                  <a:lnTo>
                    <a:pt x="592" y="899"/>
                  </a:lnTo>
                  <a:lnTo>
                    <a:pt x="589" y="905"/>
                  </a:lnTo>
                  <a:lnTo>
                    <a:pt x="585" y="905"/>
                  </a:lnTo>
                  <a:lnTo>
                    <a:pt x="585" y="912"/>
                  </a:lnTo>
                  <a:lnTo>
                    <a:pt x="581" y="912"/>
                  </a:lnTo>
                  <a:lnTo>
                    <a:pt x="572" y="912"/>
                  </a:lnTo>
                  <a:lnTo>
                    <a:pt x="564" y="912"/>
                  </a:lnTo>
                  <a:lnTo>
                    <a:pt x="560" y="912"/>
                  </a:lnTo>
                  <a:lnTo>
                    <a:pt x="552" y="918"/>
                  </a:lnTo>
                  <a:lnTo>
                    <a:pt x="544" y="925"/>
                  </a:lnTo>
                  <a:lnTo>
                    <a:pt x="536" y="931"/>
                  </a:lnTo>
                  <a:lnTo>
                    <a:pt x="528" y="931"/>
                  </a:lnTo>
                  <a:lnTo>
                    <a:pt x="521" y="938"/>
                  </a:lnTo>
                  <a:lnTo>
                    <a:pt x="512" y="938"/>
                  </a:lnTo>
                  <a:lnTo>
                    <a:pt x="500" y="938"/>
                  </a:lnTo>
                  <a:lnTo>
                    <a:pt x="504" y="944"/>
                  </a:lnTo>
                  <a:lnTo>
                    <a:pt x="504" y="949"/>
                  </a:lnTo>
                  <a:lnTo>
                    <a:pt x="500" y="949"/>
                  </a:lnTo>
                  <a:lnTo>
                    <a:pt x="496" y="949"/>
                  </a:lnTo>
                  <a:lnTo>
                    <a:pt x="492" y="949"/>
                  </a:lnTo>
                  <a:lnTo>
                    <a:pt x="488" y="956"/>
                  </a:lnTo>
                  <a:lnTo>
                    <a:pt x="484" y="956"/>
                  </a:lnTo>
                  <a:lnTo>
                    <a:pt x="480" y="956"/>
                  </a:lnTo>
                  <a:lnTo>
                    <a:pt x="476" y="956"/>
                  </a:lnTo>
                  <a:lnTo>
                    <a:pt x="472" y="949"/>
                  </a:lnTo>
                  <a:lnTo>
                    <a:pt x="468" y="949"/>
                  </a:lnTo>
                  <a:lnTo>
                    <a:pt x="465" y="944"/>
                  </a:lnTo>
                  <a:lnTo>
                    <a:pt x="461" y="938"/>
                  </a:lnTo>
                  <a:lnTo>
                    <a:pt x="456" y="931"/>
                  </a:lnTo>
                  <a:lnTo>
                    <a:pt x="452" y="931"/>
                  </a:lnTo>
                  <a:lnTo>
                    <a:pt x="448" y="925"/>
                  </a:lnTo>
                  <a:lnTo>
                    <a:pt x="444" y="918"/>
                  </a:lnTo>
                  <a:lnTo>
                    <a:pt x="440" y="918"/>
                  </a:lnTo>
                  <a:lnTo>
                    <a:pt x="436" y="912"/>
                  </a:lnTo>
                  <a:lnTo>
                    <a:pt x="432" y="912"/>
                  </a:lnTo>
                  <a:lnTo>
                    <a:pt x="428" y="912"/>
                  </a:lnTo>
                  <a:lnTo>
                    <a:pt x="420" y="912"/>
                  </a:lnTo>
                  <a:lnTo>
                    <a:pt x="416" y="912"/>
                  </a:lnTo>
                  <a:lnTo>
                    <a:pt x="412" y="912"/>
                  </a:lnTo>
                  <a:lnTo>
                    <a:pt x="408" y="912"/>
                  </a:lnTo>
                  <a:lnTo>
                    <a:pt x="404" y="918"/>
                  </a:lnTo>
                  <a:lnTo>
                    <a:pt x="401" y="925"/>
                  </a:lnTo>
                  <a:lnTo>
                    <a:pt x="392" y="925"/>
                  </a:lnTo>
                  <a:lnTo>
                    <a:pt x="388" y="931"/>
                  </a:lnTo>
                  <a:lnTo>
                    <a:pt x="384" y="931"/>
                  </a:lnTo>
                  <a:lnTo>
                    <a:pt x="380" y="931"/>
                  </a:lnTo>
                  <a:lnTo>
                    <a:pt x="376" y="931"/>
                  </a:lnTo>
                  <a:lnTo>
                    <a:pt x="372" y="931"/>
                  </a:lnTo>
                  <a:lnTo>
                    <a:pt x="368" y="938"/>
                  </a:lnTo>
                  <a:lnTo>
                    <a:pt x="364" y="938"/>
                  </a:lnTo>
                  <a:lnTo>
                    <a:pt x="360" y="938"/>
                  </a:lnTo>
                  <a:lnTo>
                    <a:pt x="360" y="931"/>
                  </a:lnTo>
                  <a:lnTo>
                    <a:pt x="360" y="925"/>
                  </a:lnTo>
                  <a:lnTo>
                    <a:pt x="360" y="918"/>
                  </a:lnTo>
                  <a:lnTo>
                    <a:pt x="360" y="912"/>
                  </a:lnTo>
                  <a:lnTo>
                    <a:pt x="356" y="912"/>
                  </a:lnTo>
                  <a:lnTo>
                    <a:pt x="352" y="912"/>
                  </a:lnTo>
                  <a:lnTo>
                    <a:pt x="348" y="912"/>
                  </a:lnTo>
                  <a:lnTo>
                    <a:pt x="344" y="912"/>
                  </a:lnTo>
                  <a:lnTo>
                    <a:pt x="341" y="905"/>
                  </a:lnTo>
                  <a:lnTo>
                    <a:pt x="337" y="905"/>
                  </a:lnTo>
                  <a:lnTo>
                    <a:pt x="332" y="905"/>
                  </a:lnTo>
                  <a:lnTo>
                    <a:pt x="328" y="899"/>
                  </a:lnTo>
                  <a:lnTo>
                    <a:pt x="324" y="899"/>
                  </a:lnTo>
                  <a:lnTo>
                    <a:pt x="320" y="899"/>
                  </a:lnTo>
                  <a:lnTo>
                    <a:pt x="316" y="893"/>
                  </a:lnTo>
                  <a:lnTo>
                    <a:pt x="312" y="893"/>
                  </a:lnTo>
                  <a:lnTo>
                    <a:pt x="308" y="886"/>
                  </a:lnTo>
                  <a:lnTo>
                    <a:pt x="304" y="886"/>
                  </a:lnTo>
                  <a:lnTo>
                    <a:pt x="300" y="886"/>
                  </a:lnTo>
                  <a:lnTo>
                    <a:pt x="300" y="880"/>
                  </a:lnTo>
                  <a:lnTo>
                    <a:pt x="296" y="880"/>
                  </a:lnTo>
                  <a:lnTo>
                    <a:pt x="292" y="880"/>
                  </a:lnTo>
                  <a:lnTo>
                    <a:pt x="288" y="873"/>
                  </a:lnTo>
                  <a:lnTo>
                    <a:pt x="284" y="860"/>
                  </a:lnTo>
                  <a:lnTo>
                    <a:pt x="284" y="848"/>
                  </a:lnTo>
                  <a:lnTo>
                    <a:pt x="284" y="841"/>
                  </a:lnTo>
                  <a:lnTo>
                    <a:pt x="284" y="828"/>
                  </a:lnTo>
                  <a:lnTo>
                    <a:pt x="284" y="822"/>
                  </a:lnTo>
                  <a:lnTo>
                    <a:pt x="284" y="817"/>
                  </a:lnTo>
                  <a:lnTo>
                    <a:pt x="284" y="804"/>
                  </a:lnTo>
                  <a:lnTo>
                    <a:pt x="284" y="797"/>
                  </a:lnTo>
                  <a:lnTo>
                    <a:pt x="284" y="784"/>
                  </a:lnTo>
                  <a:lnTo>
                    <a:pt x="280" y="772"/>
                  </a:lnTo>
                  <a:lnTo>
                    <a:pt x="277" y="759"/>
                  </a:lnTo>
                  <a:lnTo>
                    <a:pt x="277" y="739"/>
                  </a:lnTo>
                  <a:lnTo>
                    <a:pt x="277" y="720"/>
                  </a:lnTo>
                  <a:lnTo>
                    <a:pt x="272" y="701"/>
                  </a:lnTo>
                  <a:lnTo>
                    <a:pt x="272" y="683"/>
                  </a:lnTo>
                  <a:lnTo>
                    <a:pt x="272" y="657"/>
                  </a:lnTo>
                  <a:lnTo>
                    <a:pt x="272" y="638"/>
                  </a:lnTo>
                  <a:lnTo>
                    <a:pt x="272" y="618"/>
                  </a:lnTo>
                  <a:lnTo>
                    <a:pt x="268" y="599"/>
                  </a:lnTo>
                  <a:lnTo>
                    <a:pt x="264" y="586"/>
                  </a:lnTo>
                  <a:lnTo>
                    <a:pt x="264" y="573"/>
                  </a:lnTo>
                  <a:lnTo>
                    <a:pt x="264" y="567"/>
                  </a:lnTo>
                  <a:lnTo>
                    <a:pt x="260" y="562"/>
                  </a:lnTo>
                  <a:lnTo>
                    <a:pt x="260" y="555"/>
                  </a:lnTo>
                  <a:lnTo>
                    <a:pt x="260" y="549"/>
                  </a:lnTo>
                  <a:lnTo>
                    <a:pt x="256" y="536"/>
                  </a:lnTo>
                  <a:lnTo>
                    <a:pt x="256" y="529"/>
                  </a:lnTo>
                  <a:lnTo>
                    <a:pt x="256" y="523"/>
                  </a:lnTo>
                  <a:lnTo>
                    <a:pt x="252" y="516"/>
                  </a:lnTo>
                  <a:lnTo>
                    <a:pt x="252" y="510"/>
                  </a:lnTo>
                  <a:lnTo>
                    <a:pt x="252" y="504"/>
                  </a:lnTo>
                  <a:lnTo>
                    <a:pt x="248" y="497"/>
                  </a:lnTo>
                  <a:lnTo>
                    <a:pt x="248" y="491"/>
                  </a:lnTo>
                  <a:lnTo>
                    <a:pt x="248" y="484"/>
                  </a:lnTo>
                  <a:lnTo>
                    <a:pt x="244" y="478"/>
                  </a:lnTo>
                  <a:lnTo>
                    <a:pt x="244" y="471"/>
                  </a:lnTo>
                  <a:lnTo>
                    <a:pt x="244" y="465"/>
                  </a:lnTo>
                  <a:lnTo>
                    <a:pt x="240" y="459"/>
                  </a:lnTo>
                  <a:lnTo>
                    <a:pt x="240" y="452"/>
                  </a:lnTo>
                  <a:lnTo>
                    <a:pt x="240" y="440"/>
                  </a:lnTo>
                  <a:lnTo>
                    <a:pt x="240" y="434"/>
                  </a:lnTo>
                  <a:lnTo>
                    <a:pt x="236" y="428"/>
                  </a:lnTo>
                  <a:lnTo>
                    <a:pt x="236" y="421"/>
                  </a:lnTo>
                  <a:lnTo>
                    <a:pt x="232" y="415"/>
                  </a:lnTo>
                  <a:lnTo>
                    <a:pt x="228" y="408"/>
                  </a:lnTo>
                  <a:lnTo>
                    <a:pt x="228" y="395"/>
                  </a:lnTo>
                  <a:lnTo>
                    <a:pt x="228" y="389"/>
                  </a:lnTo>
                  <a:lnTo>
                    <a:pt x="224" y="383"/>
                  </a:lnTo>
                  <a:lnTo>
                    <a:pt x="224" y="376"/>
                  </a:lnTo>
                  <a:lnTo>
                    <a:pt x="228" y="370"/>
                  </a:lnTo>
                  <a:lnTo>
                    <a:pt x="232" y="370"/>
                  </a:lnTo>
                  <a:lnTo>
                    <a:pt x="236" y="370"/>
                  </a:lnTo>
                  <a:lnTo>
                    <a:pt x="240" y="363"/>
                  </a:lnTo>
                  <a:lnTo>
                    <a:pt x="244" y="363"/>
                  </a:lnTo>
                  <a:lnTo>
                    <a:pt x="248" y="363"/>
                  </a:lnTo>
                  <a:lnTo>
                    <a:pt x="252" y="357"/>
                  </a:lnTo>
                  <a:lnTo>
                    <a:pt x="256" y="357"/>
                  </a:lnTo>
                  <a:lnTo>
                    <a:pt x="260" y="363"/>
                  </a:lnTo>
                  <a:lnTo>
                    <a:pt x="264" y="357"/>
                  </a:lnTo>
                  <a:lnTo>
                    <a:pt x="268" y="357"/>
                  </a:lnTo>
                  <a:lnTo>
                    <a:pt x="268" y="350"/>
                  </a:lnTo>
                  <a:lnTo>
                    <a:pt x="272" y="350"/>
                  </a:lnTo>
                  <a:lnTo>
                    <a:pt x="272" y="344"/>
                  </a:lnTo>
                  <a:lnTo>
                    <a:pt x="272" y="338"/>
                  </a:lnTo>
                  <a:lnTo>
                    <a:pt x="272" y="331"/>
                  </a:lnTo>
                  <a:lnTo>
                    <a:pt x="272" y="325"/>
                  </a:lnTo>
                  <a:lnTo>
                    <a:pt x="272" y="318"/>
                  </a:lnTo>
                  <a:lnTo>
                    <a:pt x="272" y="313"/>
                  </a:lnTo>
                  <a:lnTo>
                    <a:pt x="277" y="313"/>
                  </a:lnTo>
                  <a:lnTo>
                    <a:pt x="277" y="306"/>
                  </a:lnTo>
                  <a:lnTo>
                    <a:pt x="277" y="300"/>
                  </a:lnTo>
                  <a:lnTo>
                    <a:pt x="272" y="300"/>
                  </a:lnTo>
                  <a:lnTo>
                    <a:pt x="272" y="294"/>
                  </a:lnTo>
                  <a:lnTo>
                    <a:pt x="277" y="294"/>
                  </a:lnTo>
                  <a:lnTo>
                    <a:pt x="277" y="287"/>
                  </a:lnTo>
                  <a:lnTo>
                    <a:pt x="280" y="287"/>
                  </a:lnTo>
                  <a:lnTo>
                    <a:pt x="280" y="281"/>
                  </a:lnTo>
                  <a:lnTo>
                    <a:pt x="280" y="274"/>
                  </a:lnTo>
                  <a:lnTo>
                    <a:pt x="280" y="268"/>
                  </a:lnTo>
                  <a:lnTo>
                    <a:pt x="280" y="261"/>
                  </a:lnTo>
                  <a:lnTo>
                    <a:pt x="284" y="261"/>
                  </a:lnTo>
                  <a:lnTo>
                    <a:pt x="284" y="255"/>
                  </a:lnTo>
                  <a:lnTo>
                    <a:pt x="288" y="255"/>
                  </a:lnTo>
                  <a:lnTo>
                    <a:pt x="292" y="255"/>
                  </a:lnTo>
                  <a:lnTo>
                    <a:pt x="296" y="255"/>
                  </a:lnTo>
                  <a:lnTo>
                    <a:pt x="300" y="255"/>
                  </a:lnTo>
                  <a:lnTo>
                    <a:pt x="300" y="249"/>
                  </a:lnTo>
                  <a:lnTo>
                    <a:pt x="300" y="242"/>
                  </a:lnTo>
                  <a:lnTo>
                    <a:pt x="296" y="242"/>
                  </a:lnTo>
                  <a:lnTo>
                    <a:pt x="296" y="236"/>
                  </a:lnTo>
                  <a:lnTo>
                    <a:pt x="296" y="229"/>
                  </a:lnTo>
                  <a:lnTo>
                    <a:pt x="292" y="229"/>
                  </a:lnTo>
                  <a:lnTo>
                    <a:pt x="292" y="223"/>
                  </a:lnTo>
                  <a:lnTo>
                    <a:pt x="292" y="216"/>
                  </a:lnTo>
                  <a:lnTo>
                    <a:pt x="288" y="216"/>
                  </a:lnTo>
                  <a:lnTo>
                    <a:pt x="288" y="210"/>
                  </a:lnTo>
                  <a:lnTo>
                    <a:pt x="284" y="204"/>
                  </a:lnTo>
                  <a:lnTo>
                    <a:pt x="284" y="197"/>
                  </a:lnTo>
                  <a:lnTo>
                    <a:pt x="284" y="191"/>
                  </a:lnTo>
                  <a:lnTo>
                    <a:pt x="288" y="191"/>
                  </a:lnTo>
                  <a:lnTo>
                    <a:pt x="292" y="179"/>
                  </a:lnTo>
                  <a:lnTo>
                    <a:pt x="292" y="173"/>
                  </a:lnTo>
                  <a:lnTo>
                    <a:pt x="292" y="166"/>
                  </a:lnTo>
                  <a:lnTo>
                    <a:pt x="292" y="160"/>
                  </a:lnTo>
                  <a:lnTo>
                    <a:pt x="292" y="153"/>
                  </a:lnTo>
                  <a:lnTo>
                    <a:pt x="292" y="147"/>
                  </a:lnTo>
                  <a:lnTo>
                    <a:pt x="292" y="140"/>
                  </a:lnTo>
                  <a:lnTo>
                    <a:pt x="296" y="134"/>
                  </a:lnTo>
                  <a:lnTo>
                    <a:pt x="296" y="128"/>
                  </a:lnTo>
                  <a:lnTo>
                    <a:pt x="300" y="121"/>
                  </a:lnTo>
                  <a:lnTo>
                    <a:pt x="304" y="121"/>
                  </a:lnTo>
                  <a:lnTo>
                    <a:pt x="308" y="121"/>
                  </a:lnTo>
                  <a:lnTo>
                    <a:pt x="308" y="115"/>
                  </a:lnTo>
                  <a:lnTo>
                    <a:pt x="312" y="115"/>
                  </a:lnTo>
                  <a:lnTo>
                    <a:pt x="312" y="108"/>
                  </a:lnTo>
                  <a:lnTo>
                    <a:pt x="312" y="102"/>
                  </a:lnTo>
                  <a:lnTo>
                    <a:pt x="312" y="95"/>
                  </a:lnTo>
                  <a:lnTo>
                    <a:pt x="308" y="89"/>
                  </a:lnTo>
                  <a:lnTo>
                    <a:pt x="308" y="83"/>
                  </a:lnTo>
                  <a:lnTo>
                    <a:pt x="304" y="83"/>
                  </a:lnTo>
                  <a:lnTo>
                    <a:pt x="304" y="76"/>
                  </a:lnTo>
                  <a:lnTo>
                    <a:pt x="300" y="70"/>
                  </a:lnTo>
                  <a:lnTo>
                    <a:pt x="300" y="63"/>
                  </a:lnTo>
                  <a:lnTo>
                    <a:pt x="292" y="51"/>
                  </a:lnTo>
                  <a:lnTo>
                    <a:pt x="280" y="39"/>
                  </a:lnTo>
                  <a:lnTo>
                    <a:pt x="268" y="26"/>
                  </a:lnTo>
                  <a:lnTo>
                    <a:pt x="256" y="19"/>
                  </a:lnTo>
                  <a:lnTo>
                    <a:pt x="244" y="13"/>
                  </a:lnTo>
                  <a:lnTo>
                    <a:pt x="228" y="6"/>
                  </a:lnTo>
                  <a:lnTo>
                    <a:pt x="217" y="0"/>
                  </a:lnTo>
                  <a:lnTo>
                    <a:pt x="204" y="0"/>
                  </a:lnTo>
                  <a:lnTo>
                    <a:pt x="192" y="0"/>
                  </a:lnTo>
                  <a:lnTo>
                    <a:pt x="180" y="0"/>
                  </a:lnTo>
                  <a:lnTo>
                    <a:pt x="153" y="26"/>
                  </a:lnTo>
                  <a:lnTo>
                    <a:pt x="132" y="45"/>
                  </a:lnTo>
                  <a:lnTo>
                    <a:pt x="120" y="76"/>
                  </a:lnTo>
                  <a:lnTo>
                    <a:pt x="112" y="102"/>
                  </a:lnTo>
                  <a:lnTo>
                    <a:pt x="104" y="134"/>
                  </a:lnTo>
                  <a:lnTo>
                    <a:pt x="104" y="160"/>
                  </a:lnTo>
                  <a:lnTo>
                    <a:pt x="104" y="185"/>
                  </a:lnTo>
                  <a:lnTo>
                    <a:pt x="104" y="210"/>
                  </a:lnTo>
                  <a:lnTo>
                    <a:pt x="104" y="229"/>
                  </a:lnTo>
                  <a:lnTo>
                    <a:pt x="104" y="236"/>
                  </a:lnTo>
                  <a:lnTo>
                    <a:pt x="108" y="242"/>
                  </a:lnTo>
                  <a:lnTo>
                    <a:pt x="112" y="249"/>
                  </a:lnTo>
                  <a:lnTo>
                    <a:pt x="116" y="261"/>
                  </a:lnTo>
                  <a:lnTo>
                    <a:pt x="116" y="268"/>
                  </a:lnTo>
                  <a:lnTo>
                    <a:pt x="116" y="274"/>
                  </a:lnTo>
                  <a:lnTo>
                    <a:pt x="120" y="281"/>
                  </a:lnTo>
                  <a:lnTo>
                    <a:pt x="120" y="287"/>
                  </a:lnTo>
                  <a:lnTo>
                    <a:pt x="120" y="294"/>
                  </a:lnTo>
                  <a:lnTo>
                    <a:pt x="124" y="300"/>
                  </a:lnTo>
                  <a:lnTo>
                    <a:pt x="124" y="306"/>
                  </a:lnTo>
                  <a:lnTo>
                    <a:pt x="124" y="313"/>
                  </a:lnTo>
                  <a:lnTo>
                    <a:pt x="128" y="313"/>
                  </a:lnTo>
                  <a:lnTo>
                    <a:pt x="128" y="318"/>
                  </a:lnTo>
                  <a:lnTo>
                    <a:pt x="132" y="318"/>
                  </a:lnTo>
                  <a:lnTo>
                    <a:pt x="132" y="325"/>
                  </a:lnTo>
                  <a:lnTo>
                    <a:pt x="132" y="331"/>
                  </a:lnTo>
                  <a:lnTo>
                    <a:pt x="132" y="338"/>
                  </a:lnTo>
                  <a:lnTo>
                    <a:pt x="128" y="338"/>
                  </a:lnTo>
                  <a:lnTo>
                    <a:pt x="124" y="344"/>
                  </a:lnTo>
                  <a:lnTo>
                    <a:pt x="120" y="344"/>
                  </a:lnTo>
                  <a:lnTo>
                    <a:pt x="120" y="350"/>
                  </a:lnTo>
                  <a:lnTo>
                    <a:pt x="116" y="357"/>
                  </a:lnTo>
                  <a:lnTo>
                    <a:pt x="112" y="363"/>
                  </a:lnTo>
                  <a:lnTo>
                    <a:pt x="104" y="370"/>
                  </a:lnTo>
                  <a:lnTo>
                    <a:pt x="96" y="376"/>
                  </a:lnTo>
                  <a:lnTo>
                    <a:pt x="88" y="383"/>
                  </a:lnTo>
                  <a:lnTo>
                    <a:pt x="80" y="389"/>
                  </a:lnTo>
                  <a:lnTo>
                    <a:pt x="76" y="395"/>
                  </a:lnTo>
                  <a:lnTo>
                    <a:pt x="68" y="408"/>
                  </a:lnTo>
                  <a:lnTo>
                    <a:pt x="64" y="415"/>
                  </a:lnTo>
                  <a:lnTo>
                    <a:pt x="60" y="428"/>
                  </a:lnTo>
                  <a:lnTo>
                    <a:pt x="52" y="434"/>
                  </a:lnTo>
                  <a:lnTo>
                    <a:pt x="52" y="440"/>
                  </a:lnTo>
                  <a:lnTo>
                    <a:pt x="48" y="446"/>
                  </a:lnTo>
                  <a:lnTo>
                    <a:pt x="40" y="459"/>
                  </a:lnTo>
                  <a:lnTo>
                    <a:pt x="36" y="471"/>
                  </a:lnTo>
                  <a:lnTo>
                    <a:pt x="32" y="491"/>
                  </a:lnTo>
                  <a:lnTo>
                    <a:pt x="24" y="516"/>
                  </a:lnTo>
                  <a:lnTo>
                    <a:pt x="16" y="542"/>
                  </a:lnTo>
                  <a:lnTo>
                    <a:pt x="12" y="573"/>
                  </a:lnTo>
                  <a:lnTo>
                    <a:pt x="8" y="612"/>
                  </a:lnTo>
                  <a:lnTo>
                    <a:pt x="4" y="638"/>
                  </a:lnTo>
                  <a:lnTo>
                    <a:pt x="0" y="670"/>
                  </a:lnTo>
                  <a:lnTo>
                    <a:pt x="0" y="694"/>
                  </a:lnTo>
                  <a:lnTo>
                    <a:pt x="0" y="727"/>
                  </a:lnTo>
                  <a:lnTo>
                    <a:pt x="0" y="752"/>
                  </a:lnTo>
                  <a:lnTo>
                    <a:pt x="0" y="778"/>
                  </a:lnTo>
                  <a:lnTo>
                    <a:pt x="4" y="804"/>
                  </a:lnTo>
                  <a:lnTo>
                    <a:pt x="4" y="828"/>
                  </a:lnTo>
                  <a:lnTo>
                    <a:pt x="8" y="854"/>
                  </a:lnTo>
                  <a:lnTo>
                    <a:pt x="12" y="880"/>
                  </a:lnTo>
                  <a:lnTo>
                    <a:pt x="12" y="886"/>
                  </a:lnTo>
                  <a:lnTo>
                    <a:pt x="12" y="893"/>
                  </a:lnTo>
                  <a:lnTo>
                    <a:pt x="12" y="899"/>
                  </a:lnTo>
                  <a:lnTo>
                    <a:pt x="12" y="905"/>
                  </a:lnTo>
                  <a:lnTo>
                    <a:pt x="12" y="912"/>
                  </a:lnTo>
                  <a:lnTo>
                    <a:pt x="16" y="918"/>
                  </a:lnTo>
                  <a:lnTo>
                    <a:pt x="16" y="925"/>
                  </a:lnTo>
                  <a:lnTo>
                    <a:pt x="16" y="931"/>
                  </a:lnTo>
                  <a:lnTo>
                    <a:pt x="16" y="938"/>
                  </a:lnTo>
                  <a:lnTo>
                    <a:pt x="16" y="944"/>
                  </a:lnTo>
                  <a:lnTo>
                    <a:pt x="16" y="949"/>
                  </a:lnTo>
                  <a:lnTo>
                    <a:pt x="16" y="956"/>
                  </a:lnTo>
                  <a:lnTo>
                    <a:pt x="16" y="962"/>
                  </a:lnTo>
                  <a:lnTo>
                    <a:pt x="16" y="969"/>
                  </a:lnTo>
                  <a:lnTo>
                    <a:pt x="20" y="975"/>
                  </a:lnTo>
                  <a:lnTo>
                    <a:pt x="20" y="982"/>
                  </a:lnTo>
                  <a:lnTo>
                    <a:pt x="20" y="988"/>
                  </a:lnTo>
                  <a:lnTo>
                    <a:pt x="20" y="994"/>
                  </a:lnTo>
                  <a:lnTo>
                    <a:pt x="24" y="994"/>
                  </a:lnTo>
                  <a:lnTo>
                    <a:pt x="24" y="1001"/>
                  </a:lnTo>
                  <a:lnTo>
                    <a:pt x="20" y="1007"/>
                  </a:lnTo>
                  <a:lnTo>
                    <a:pt x="24" y="1007"/>
                  </a:lnTo>
                  <a:lnTo>
                    <a:pt x="24" y="1014"/>
                  </a:lnTo>
                  <a:lnTo>
                    <a:pt x="24" y="1039"/>
                  </a:lnTo>
                  <a:lnTo>
                    <a:pt x="29" y="1059"/>
                  </a:lnTo>
                  <a:lnTo>
                    <a:pt x="29" y="1070"/>
                  </a:lnTo>
                  <a:lnTo>
                    <a:pt x="29" y="1090"/>
                  </a:lnTo>
                  <a:lnTo>
                    <a:pt x="29" y="1109"/>
                  </a:lnTo>
                  <a:lnTo>
                    <a:pt x="29" y="1122"/>
                  </a:lnTo>
                  <a:lnTo>
                    <a:pt x="29" y="1141"/>
                  </a:lnTo>
                  <a:lnTo>
                    <a:pt x="29" y="1154"/>
                  </a:lnTo>
                  <a:lnTo>
                    <a:pt x="29" y="1173"/>
                  </a:lnTo>
                  <a:lnTo>
                    <a:pt x="29" y="1193"/>
                  </a:lnTo>
                  <a:lnTo>
                    <a:pt x="29" y="1198"/>
                  </a:lnTo>
                  <a:lnTo>
                    <a:pt x="24" y="1198"/>
                  </a:lnTo>
                  <a:lnTo>
                    <a:pt x="29" y="1198"/>
                  </a:lnTo>
                  <a:lnTo>
                    <a:pt x="29" y="1204"/>
                  </a:lnTo>
                  <a:lnTo>
                    <a:pt x="29" y="1211"/>
                  </a:lnTo>
                  <a:lnTo>
                    <a:pt x="29" y="1217"/>
                  </a:lnTo>
                  <a:lnTo>
                    <a:pt x="29" y="1224"/>
                  </a:lnTo>
                  <a:lnTo>
                    <a:pt x="29" y="1230"/>
                  </a:lnTo>
                  <a:lnTo>
                    <a:pt x="29" y="1237"/>
                  </a:lnTo>
                  <a:lnTo>
                    <a:pt x="29" y="1243"/>
                  </a:lnTo>
                  <a:lnTo>
                    <a:pt x="29" y="1249"/>
                  </a:lnTo>
                  <a:lnTo>
                    <a:pt x="24" y="1256"/>
                  </a:lnTo>
                  <a:lnTo>
                    <a:pt x="24" y="1269"/>
                  </a:lnTo>
                  <a:lnTo>
                    <a:pt x="24" y="1282"/>
                  </a:lnTo>
                  <a:lnTo>
                    <a:pt x="20" y="1288"/>
                  </a:lnTo>
                  <a:lnTo>
                    <a:pt x="20" y="1294"/>
                  </a:lnTo>
                  <a:lnTo>
                    <a:pt x="20" y="1301"/>
                  </a:lnTo>
                  <a:lnTo>
                    <a:pt x="20" y="1307"/>
                  </a:lnTo>
                  <a:lnTo>
                    <a:pt x="20" y="1314"/>
                  </a:lnTo>
                  <a:lnTo>
                    <a:pt x="20" y="1326"/>
                  </a:lnTo>
                  <a:lnTo>
                    <a:pt x="20" y="1332"/>
                  </a:lnTo>
                  <a:lnTo>
                    <a:pt x="20" y="1338"/>
                  </a:lnTo>
                  <a:lnTo>
                    <a:pt x="20" y="1345"/>
                  </a:lnTo>
                  <a:lnTo>
                    <a:pt x="16" y="1351"/>
                  </a:lnTo>
                  <a:lnTo>
                    <a:pt x="16" y="1358"/>
                  </a:lnTo>
                  <a:lnTo>
                    <a:pt x="16" y="1364"/>
                  </a:lnTo>
                  <a:lnTo>
                    <a:pt x="16" y="1377"/>
                  </a:lnTo>
                  <a:lnTo>
                    <a:pt x="16" y="1383"/>
                  </a:lnTo>
                  <a:lnTo>
                    <a:pt x="16" y="1390"/>
                  </a:lnTo>
                  <a:lnTo>
                    <a:pt x="20" y="1390"/>
                  </a:lnTo>
                  <a:lnTo>
                    <a:pt x="20" y="1396"/>
                  </a:lnTo>
                  <a:lnTo>
                    <a:pt x="24" y="1396"/>
                  </a:lnTo>
                  <a:lnTo>
                    <a:pt x="24" y="1403"/>
                  </a:lnTo>
                  <a:lnTo>
                    <a:pt x="29" y="1403"/>
                  </a:lnTo>
                  <a:lnTo>
                    <a:pt x="32" y="1403"/>
                  </a:lnTo>
                  <a:lnTo>
                    <a:pt x="36" y="1409"/>
                  </a:lnTo>
                  <a:lnTo>
                    <a:pt x="40" y="1409"/>
                  </a:lnTo>
                  <a:lnTo>
                    <a:pt x="44" y="1409"/>
                  </a:lnTo>
                  <a:lnTo>
                    <a:pt x="48" y="1416"/>
                  </a:lnTo>
                  <a:lnTo>
                    <a:pt x="52" y="1416"/>
                  </a:lnTo>
                  <a:lnTo>
                    <a:pt x="56" y="1422"/>
                  </a:lnTo>
                  <a:lnTo>
                    <a:pt x="60" y="1422"/>
                  </a:lnTo>
                  <a:lnTo>
                    <a:pt x="60" y="1428"/>
                  </a:lnTo>
                  <a:lnTo>
                    <a:pt x="60" y="1435"/>
                  </a:lnTo>
                  <a:lnTo>
                    <a:pt x="60" y="1447"/>
                  </a:lnTo>
                  <a:lnTo>
                    <a:pt x="60" y="1453"/>
                  </a:lnTo>
                  <a:lnTo>
                    <a:pt x="60" y="1466"/>
                  </a:lnTo>
                  <a:lnTo>
                    <a:pt x="64" y="1479"/>
                  </a:lnTo>
                  <a:lnTo>
                    <a:pt x="64" y="1485"/>
                  </a:lnTo>
                  <a:lnTo>
                    <a:pt x="64" y="1498"/>
                  </a:lnTo>
                  <a:lnTo>
                    <a:pt x="64" y="1504"/>
                  </a:lnTo>
                  <a:lnTo>
                    <a:pt x="64" y="1517"/>
                  </a:lnTo>
                  <a:lnTo>
                    <a:pt x="68" y="1517"/>
                  </a:lnTo>
                  <a:lnTo>
                    <a:pt x="68" y="1524"/>
                  </a:lnTo>
                  <a:lnTo>
                    <a:pt x="68" y="1530"/>
                  </a:lnTo>
                  <a:lnTo>
                    <a:pt x="68" y="1537"/>
                  </a:lnTo>
                  <a:lnTo>
                    <a:pt x="64" y="1543"/>
                  </a:lnTo>
                  <a:lnTo>
                    <a:pt x="68" y="1549"/>
                  </a:lnTo>
                  <a:lnTo>
                    <a:pt x="68" y="1556"/>
                  </a:lnTo>
                  <a:lnTo>
                    <a:pt x="68" y="1562"/>
                  </a:lnTo>
                  <a:lnTo>
                    <a:pt x="68" y="1569"/>
                  </a:lnTo>
                  <a:lnTo>
                    <a:pt x="68" y="1574"/>
                  </a:lnTo>
                  <a:lnTo>
                    <a:pt x="68" y="1581"/>
                  </a:lnTo>
                  <a:lnTo>
                    <a:pt x="64" y="1587"/>
                  </a:lnTo>
                  <a:lnTo>
                    <a:pt x="60" y="1587"/>
                  </a:lnTo>
                  <a:lnTo>
                    <a:pt x="56" y="1593"/>
                  </a:lnTo>
                  <a:lnTo>
                    <a:pt x="48" y="1593"/>
                  </a:lnTo>
                  <a:lnTo>
                    <a:pt x="44" y="1600"/>
                  </a:lnTo>
                  <a:lnTo>
                    <a:pt x="40" y="1600"/>
                  </a:lnTo>
                  <a:lnTo>
                    <a:pt x="36" y="1600"/>
                  </a:lnTo>
                  <a:lnTo>
                    <a:pt x="32" y="1600"/>
                  </a:lnTo>
                  <a:lnTo>
                    <a:pt x="29" y="1626"/>
                  </a:lnTo>
                  <a:lnTo>
                    <a:pt x="508" y="1626"/>
                  </a:lnTo>
                  <a:lnTo>
                    <a:pt x="516" y="1600"/>
                  </a:lnTo>
                  <a:lnTo>
                    <a:pt x="244" y="1600"/>
                  </a:lnTo>
                  <a:lnTo>
                    <a:pt x="244" y="1581"/>
                  </a:lnTo>
                  <a:lnTo>
                    <a:pt x="244" y="1569"/>
                  </a:lnTo>
                  <a:lnTo>
                    <a:pt x="248" y="1549"/>
                  </a:lnTo>
                  <a:lnTo>
                    <a:pt x="248" y="1530"/>
                  </a:lnTo>
                  <a:lnTo>
                    <a:pt x="252" y="1517"/>
                  </a:lnTo>
                  <a:lnTo>
                    <a:pt x="252" y="1498"/>
                  </a:lnTo>
                  <a:lnTo>
                    <a:pt x="252" y="1479"/>
                  </a:lnTo>
                  <a:lnTo>
                    <a:pt x="256" y="1466"/>
                  </a:lnTo>
                  <a:lnTo>
                    <a:pt x="256" y="1447"/>
                  </a:lnTo>
                  <a:lnTo>
                    <a:pt x="260" y="1435"/>
                  </a:lnTo>
                  <a:lnTo>
                    <a:pt x="264" y="1435"/>
                  </a:lnTo>
                  <a:lnTo>
                    <a:pt x="264" y="1428"/>
                  </a:lnTo>
                  <a:lnTo>
                    <a:pt x="268" y="1428"/>
                  </a:lnTo>
                  <a:lnTo>
                    <a:pt x="272" y="1428"/>
                  </a:lnTo>
                  <a:lnTo>
                    <a:pt x="272" y="1422"/>
                  </a:lnTo>
                  <a:lnTo>
                    <a:pt x="277" y="1422"/>
                  </a:lnTo>
                  <a:lnTo>
                    <a:pt x="280" y="1422"/>
                  </a:lnTo>
                  <a:lnTo>
                    <a:pt x="284" y="1416"/>
                  </a:lnTo>
                  <a:lnTo>
                    <a:pt x="284" y="1403"/>
                  </a:lnTo>
                  <a:lnTo>
                    <a:pt x="280" y="1390"/>
                  </a:lnTo>
                  <a:lnTo>
                    <a:pt x="280" y="1383"/>
                  </a:lnTo>
                  <a:lnTo>
                    <a:pt x="280" y="1377"/>
                  </a:lnTo>
                  <a:lnTo>
                    <a:pt x="284" y="1364"/>
                  </a:lnTo>
                  <a:lnTo>
                    <a:pt x="284" y="1358"/>
                  </a:lnTo>
                  <a:lnTo>
                    <a:pt x="284" y="1351"/>
                  </a:lnTo>
                  <a:lnTo>
                    <a:pt x="284" y="1338"/>
                  </a:lnTo>
                  <a:lnTo>
                    <a:pt x="284" y="1326"/>
                  </a:lnTo>
                  <a:lnTo>
                    <a:pt x="284" y="1314"/>
                  </a:lnTo>
                  <a:lnTo>
                    <a:pt x="288" y="1314"/>
                  </a:lnTo>
                  <a:lnTo>
                    <a:pt x="288" y="1288"/>
                  </a:lnTo>
                  <a:lnTo>
                    <a:pt x="288" y="1269"/>
                  </a:lnTo>
                  <a:lnTo>
                    <a:pt x="284" y="1249"/>
                  </a:lnTo>
                  <a:lnTo>
                    <a:pt x="284" y="1224"/>
                  </a:lnTo>
                  <a:lnTo>
                    <a:pt x="284" y="1204"/>
                  </a:lnTo>
                  <a:lnTo>
                    <a:pt x="284" y="1180"/>
                  </a:lnTo>
                  <a:lnTo>
                    <a:pt x="284" y="1161"/>
                  </a:lnTo>
                  <a:lnTo>
                    <a:pt x="284" y="1135"/>
                  </a:lnTo>
                  <a:lnTo>
                    <a:pt x="284" y="1109"/>
                  </a:lnTo>
                  <a:lnTo>
                    <a:pt x="284" y="1083"/>
                  </a:lnTo>
                  <a:lnTo>
                    <a:pt x="292" y="1083"/>
                  </a:lnTo>
                  <a:lnTo>
                    <a:pt x="296" y="1083"/>
                  </a:lnTo>
                  <a:lnTo>
                    <a:pt x="300" y="1083"/>
                  </a:lnTo>
                  <a:lnTo>
                    <a:pt x="304" y="1083"/>
                  </a:lnTo>
                  <a:lnTo>
                    <a:pt x="308" y="1090"/>
                  </a:lnTo>
                  <a:lnTo>
                    <a:pt x="312" y="1090"/>
                  </a:lnTo>
                  <a:lnTo>
                    <a:pt x="316" y="1090"/>
                  </a:lnTo>
                  <a:lnTo>
                    <a:pt x="320" y="1096"/>
                  </a:lnTo>
                  <a:lnTo>
                    <a:pt x="324" y="1096"/>
                  </a:lnTo>
                  <a:lnTo>
                    <a:pt x="328" y="1096"/>
                  </a:lnTo>
                  <a:lnTo>
                    <a:pt x="337" y="1083"/>
                  </a:lnTo>
                  <a:lnTo>
                    <a:pt x="332" y="1083"/>
                  </a:lnTo>
                  <a:lnTo>
                    <a:pt x="337" y="1077"/>
                  </a:lnTo>
                  <a:lnTo>
                    <a:pt x="337" y="1070"/>
                  </a:lnTo>
                  <a:lnTo>
                    <a:pt x="341" y="1065"/>
                  </a:lnTo>
                  <a:lnTo>
                    <a:pt x="341" y="1059"/>
                  </a:lnTo>
                  <a:lnTo>
                    <a:pt x="341" y="1052"/>
                  </a:lnTo>
                  <a:lnTo>
                    <a:pt x="344" y="1052"/>
                  </a:lnTo>
                  <a:lnTo>
                    <a:pt x="341" y="1046"/>
                  </a:lnTo>
                  <a:lnTo>
                    <a:pt x="344" y="1046"/>
                  </a:lnTo>
                  <a:lnTo>
                    <a:pt x="348" y="1046"/>
                  </a:lnTo>
                  <a:lnTo>
                    <a:pt x="352" y="1046"/>
                  </a:lnTo>
                  <a:lnTo>
                    <a:pt x="352" y="1052"/>
                  </a:lnTo>
                  <a:lnTo>
                    <a:pt x="356" y="1052"/>
                  </a:lnTo>
                  <a:lnTo>
                    <a:pt x="360" y="1059"/>
                  </a:lnTo>
                  <a:lnTo>
                    <a:pt x="364" y="1059"/>
                  </a:lnTo>
                  <a:lnTo>
                    <a:pt x="368" y="1065"/>
                  </a:lnTo>
                  <a:lnTo>
                    <a:pt x="372" y="1065"/>
                  </a:lnTo>
                  <a:lnTo>
                    <a:pt x="376" y="1070"/>
                  </a:lnTo>
                  <a:lnTo>
                    <a:pt x="372" y="1070"/>
                  </a:lnTo>
                  <a:lnTo>
                    <a:pt x="376" y="1077"/>
                  </a:lnTo>
                  <a:lnTo>
                    <a:pt x="380" y="1083"/>
                  </a:lnTo>
                  <a:lnTo>
                    <a:pt x="380" y="1090"/>
                  </a:lnTo>
                  <a:lnTo>
                    <a:pt x="384" y="1090"/>
                  </a:lnTo>
                  <a:lnTo>
                    <a:pt x="388" y="1090"/>
                  </a:lnTo>
                  <a:lnTo>
                    <a:pt x="392" y="1090"/>
                  </a:lnTo>
                  <a:lnTo>
                    <a:pt x="392" y="1096"/>
                  </a:lnTo>
                  <a:lnTo>
                    <a:pt x="397" y="1096"/>
                  </a:lnTo>
                  <a:lnTo>
                    <a:pt x="401" y="1103"/>
                  </a:lnTo>
                  <a:lnTo>
                    <a:pt x="401" y="1109"/>
                  </a:lnTo>
                  <a:lnTo>
                    <a:pt x="404" y="1109"/>
                  </a:lnTo>
                  <a:lnTo>
                    <a:pt x="408" y="1109"/>
                  </a:lnTo>
                  <a:lnTo>
                    <a:pt x="412" y="1109"/>
                  </a:lnTo>
                  <a:lnTo>
                    <a:pt x="416" y="1109"/>
                  </a:lnTo>
                  <a:lnTo>
                    <a:pt x="420" y="1116"/>
                  </a:lnTo>
                  <a:lnTo>
                    <a:pt x="424" y="1116"/>
                  </a:lnTo>
                  <a:lnTo>
                    <a:pt x="428" y="1116"/>
                  </a:lnTo>
                  <a:lnTo>
                    <a:pt x="432" y="1116"/>
                  </a:lnTo>
                  <a:lnTo>
                    <a:pt x="436" y="1109"/>
                  </a:lnTo>
                  <a:lnTo>
                    <a:pt x="440" y="1116"/>
                  </a:lnTo>
                  <a:lnTo>
                    <a:pt x="444" y="1116"/>
                  </a:lnTo>
                  <a:lnTo>
                    <a:pt x="448" y="1109"/>
                  </a:lnTo>
                  <a:lnTo>
                    <a:pt x="452" y="1109"/>
                  </a:lnTo>
                  <a:lnTo>
                    <a:pt x="452" y="1103"/>
                  </a:lnTo>
                  <a:lnTo>
                    <a:pt x="456" y="1103"/>
                  </a:lnTo>
                  <a:lnTo>
                    <a:pt x="461" y="1096"/>
                  </a:lnTo>
                  <a:lnTo>
                    <a:pt x="465" y="1090"/>
                  </a:lnTo>
                  <a:lnTo>
                    <a:pt x="468" y="1090"/>
                  </a:lnTo>
                  <a:lnTo>
                    <a:pt x="472" y="1090"/>
                  </a:lnTo>
                  <a:lnTo>
                    <a:pt x="476" y="1083"/>
                  </a:lnTo>
                  <a:lnTo>
                    <a:pt x="480" y="1083"/>
                  </a:lnTo>
                  <a:lnTo>
                    <a:pt x="480" y="1077"/>
                  </a:lnTo>
                  <a:lnTo>
                    <a:pt x="484" y="1077"/>
                  </a:lnTo>
                  <a:lnTo>
                    <a:pt x="488" y="1070"/>
                  </a:lnTo>
                  <a:lnTo>
                    <a:pt x="492" y="1070"/>
                  </a:lnTo>
                  <a:lnTo>
                    <a:pt x="496" y="1065"/>
                  </a:lnTo>
                  <a:lnTo>
                    <a:pt x="500" y="1065"/>
                  </a:lnTo>
                  <a:lnTo>
                    <a:pt x="504" y="1065"/>
                  </a:lnTo>
                  <a:lnTo>
                    <a:pt x="504" y="1070"/>
                  </a:lnTo>
                  <a:lnTo>
                    <a:pt x="508" y="1070"/>
                  </a:lnTo>
                  <a:lnTo>
                    <a:pt x="508" y="1077"/>
                  </a:lnTo>
                  <a:lnTo>
                    <a:pt x="512" y="1077"/>
                  </a:lnTo>
                  <a:lnTo>
                    <a:pt x="516" y="1077"/>
                  </a:lnTo>
                  <a:lnTo>
                    <a:pt x="521" y="1070"/>
                  </a:lnTo>
                  <a:lnTo>
                    <a:pt x="521" y="1077"/>
                  </a:lnTo>
                  <a:lnTo>
                    <a:pt x="525" y="1083"/>
                  </a:lnTo>
                  <a:lnTo>
                    <a:pt x="525" y="1090"/>
                  </a:lnTo>
                  <a:lnTo>
                    <a:pt x="525" y="1096"/>
                  </a:lnTo>
                  <a:lnTo>
                    <a:pt x="525" y="1103"/>
                  </a:lnTo>
                  <a:lnTo>
                    <a:pt x="525" y="1109"/>
                  </a:lnTo>
                  <a:lnTo>
                    <a:pt x="525" y="1116"/>
                  </a:lnTo>
                  <a:lnTo>
                    <a:pt x="532" y="1116"/>
                  </a:lnTo>
                  <a:lnTo>
                    <a:pt x="540" y="1116"/>
                  </a:lnTo>
                  <a:lnTo>
                    <a:pt x="548" y="1116"/>
                  </a:lnTo>
                  <a:lnTo>
                    <a:pt x="560" y="1109"/>
                  </a:lnTo>
                  <a:lnTo>
                    <a:pt x="568" y="1109"/>
                  </a:lnTo>
                  <a:lnTo>
                    <a:pt x="576" y="1103"/>
                  </a:lnTo>
                  <a:lnTo>
                    <a:pt x="585" y="1096"/>
                  </a:lnTo>
                  <a:lnTo>
                    <a:pt x="592" y="1090"/>
                  </a:lnTo>
                  <a:lnTo>
                    <a:pt x="600" y="1090"/>
                  </a:lnTo>
                  <a:lnTo>
                    <a:pt x="608" y="1083"/>
                  </a:lnTo>
                  <a:lnTo>
                    <a:pt x="612" y="1083"/>
                  </a:lnTo>
                  <a:lnTo>
                    <a:pt x="616" y="1077"/>
                  </a:lnTo>
                  <a:lnTo>
                    <a:pt x="620" y="1070"/>
                  </a:lnTo>
                  <a:lnTo>
                    <a:pt x="624" y="1070"/>
                  </a:lnTo>
                  <a:lnTo>
                    <a:pt x="628" y="1070"/>
                  </a:lnTo>
                  <a:lnTo>
                    <a:pt x="636" y="1065"/>
                  </a:lnTo>
                  <a:lnTo>
                    <a:pt x="640" y="1065"/>
                  </a:lnTo>
                  <a:lnTo>
                    <a:pt x="645" y="1065"/>
                  </a:lnTo>
                  <a:lnTo>
                    <a:pt x="649" y="1059"/>
                  </a:lnTo>
                  <a:lnTo>
                    <a:pt x="656" y="1059"/>
                  </a:lnTo>
                  <a:lnTo>
                    <a:pt x="660" y="1059"/>
                  </a:lnTo>
                  <a:lnTo>
                    <a:pt x="664" y="1052"/>
                  </a:lnTo>
                  <a:lnTo>
                    <a:pt x="668" y="1052"/>
                  </a:lnTo>
                  <a:lnTo>
                    <a:pt x="672" y="1052"/>
                  </a:lnTo>
                  <a:lnTo>
                    <a:pt x="672" y="1046"/>
                  </a:lnTo>
                  <a:lnTo>
                    <a:pt x="676" y="1046"/>
                  </a:lnTo>
                  <a:lnTo>
                    <a:pt x="680" y="1046"/>
                  </a:lnTo>
                  <a:lnTo>
                    <a:pt x="684" y="1046"/>
                  </a:lnTo>
                  <a:lnTo>
                    <a:pt x="684" y="1039"/>
                  </a:lnTo>
                  <a:lnTo>
                    <a:pt x="709" y="1027"/>
                  </a:lnTo>
                  <a:lnTo>
                    <a:pt x="713" y="1033"/>
                  </a:lnTo>
                  <a:lnTo>
                    <a:pt x="713" y="1039"/>
                  </a:lnTo>
                  <a:lnTo>
                    <a:pt x="713" y="1046"/>
                  </a:lnTo>
                  <a:lnTo>
                    <a:pt x="716" y="1052"/>
                  </a:lnTo>
                  <a:lnTo>
                    <a:pt x="716" y="1059"/>
                  </a:lnTo>
                  <a:lnTo>
                    <a:pt x="716" y="1065"/>
                  </a:lnTo>
                  <a:lnTo>
                    <a:pt x="716" y="1077"/>
                  </a:lnTo>
                  <a:lnTo>
                    <a:pt x="716" y="1083"/>
                  </a:lnTo>
                  <a:lnTo>
                    <a:pt x="716" y="1090"/>
                  </a:lnTo>
                  <a:lnTo>
                    <a:pt x="716" y="1096"/>
                  </a:lnTo>
                  <a:lnTo>
                    <a:pt x="716" y="1103"/>
                  </a:lnTo>
                  <a:lnTo>
                    <a:pt x="716" y="1109"/>
                  </a:lnTo>
                  <a:lnTo>
                    <a:pt x="713" y="1122"/>
                  </a:lnTo>
                  <a:lnTo>
                    <a:pt x="713" y="1128"/>
                  </a:lnTo>
                  <a:lnTo>
                    <a:pt x="713" y="1135"/>
                  </a:lnTo>
                  <a:lnTo>
                    <a:pt x="713" y="1141"/>
                  </a:lnTo>
                  <a:lnTo>
                    <a:pt x="713" y="1154"/>
                  </a:lnTo>
                  <a:lnTo>
                    <a:pt x="716" y="1161"/>
                  </a:lnTo>
                  <a:lnTo>
                    <a:pt x="716" y="1167"/>
                  </a:lnTo>
                  <a:lnTo>
                    <a:pt x="716" y="1180"/>
                  </a:lnTo>
                  <a:lnTo>
                    <a:pt x="716" y="1186"/>
                  </a:lnTo>
                  <a:lnTo>
                    <a:pt x="720" y="1193"/>
                  </a:lnTo>
                  <a:lnTo>
                    <a:pt x="720" y="1198"/>
                  </a:lnTo>
                  <a:lnTo>
                    <a:pt x="720" y="1204"/>
                  </a:lnTo>
                  <a:lnTo>
                    <a:pt x="720" y="1217"/>
                  </a:lnTo>
                  <a:lnTo>
                    <a:pt x="720" y="1224"/>
                  </a:lnTo>
                  <a:lnTo>
                    <a:pt x="720" y="1230"/>
                  </a:lnTo>
                  <a:lnTo>
                    <a:pt x="720" y="1237"/>
                  </a:lnTo>
                  <a:lnTo>
                    <a:pt x="724" y="1249"/>
                  </a:lnTo>
                  <a:lnTo>
                    <a:pt x="724" y="1256"/>
                  </a:lnTo>
                  <a:lnTo>
                    <a:pt x="724" y="1269"/>
                  </a:lnTo>
                  <a:lnTo>
                    <a:pt x="724" y="1282"/>
                  </a:lnTo>
                  <a:lnTo>
                    <a:pt x="724" y="1294"/>
                  </a:lnTo>
                  <a:lnTo>
                    <a:pt x="724" y="1307"/>
                  </a:lnTo>
                  <a:lnTo>
                    <a:pt x="724" y="1320"/>
                  </a:lnTo>
                  <a:lnTo>
                    <a:pt x="728" y="1332"/>
                  </a:lnTo>
                  <a:lnTo>
                    <a:pt x="728" y="1345"/>
                  </a:lnTo>
                  <a:lnTo>
                    <a:pt x="728" y="1358"/>
                  </a:lnTo>
                  <a:lnTo>
                    <a:pt x="728" y="1371"/>
                  </a:lnTo>
                  <a:lnTo>
                    <a:pt x="724" y="1447"/>
                  </a:lnTo>
                  <a:lnTo>
                    <a:pt x="728" y="1453"/>
                  </a:lnTo>
                  <a:lnTo>
                    <a:pt x="728" y="1459"/>
                  </a:lnTo>
                  <a:lnTo>
                    <a:pt x="728" y="1466"/>
                  </a:lnTo>
                  <a:lnTo>
                    <a:pt x="728" y="1472"/>
                  </a:lnTo>
                  <a:lnTo>
                    <a:pt x="724" y="1479"/>
                  </a:lnTo>
                  <a:lnTo>
                    <a:pt x="728" y="1485"/>
                  </a:lnTo>
                  <a:lnTo>
                    <a:pt x="732" y="1492"/>
                  </a:lnTo>
                  <a:lnTo>
                    <a:pt x="736" y="1492"/>
                  </a:lnTo>
                  <a:lnTo>
                    <a:pt x="740" y="1492"/>
                  </a:lnTo>
                  <a:lnTo>
                    <a:pt x="744" y="1498"/>
                  </a:lnTo>
                  <a:lnTo>
                    <a:pt x="748" y="1498"/>
                  </a:lnTo>
                  <a:lnTo>
                    <a:pt x="748" y="1504"/>
                  </a:lnTo>
                  <a:lnTo>
                    <a:pt x="748" y="1511"/>
                  </a:lnTo>
                  <a:lnTo>
                    <a:pt x="752" y="1517"/>
                  </a:lnTo>
                  <a:lnTo>
                    <a:pt x="752" y="1524"/>
                  </a:lnTo>
                  <a:lnTo>
                    <a:pt x="752" y="1530"/>
                  </a:lnTo>
                  <a:lnTo>
                    <a:pt x="752" y="1537"/>
                  </a:lnTo>
                  <a:lnTo>
                    <a:pt x="752" y="1543"/>
                  </a:lnTo>
                  <a:lnTo>
                    <a:pt x="752" y="1549"/>
                  </a:lnTo>
                  <a:lnTo>
                    <a:pt x="752" y="1556"/>
                  </a:lnTo>
                  <a:lnTo>
                    <a:pt x="756" y="1593"/>
                  </a:lnTo>
                  <a:lnTo>
                    <a:pt x="649" y="1593"/>
                  </a:lnTo>
                  <a:lnTo>
                    <a:pt x="649" y="1600"/>
                  </a:lnTo>
                  <a:lnTo>
                    <a:pt x="649" y="1606"/>
                  </a:lnTo>
                  <a:lnTo>
                    <a:pt x="652" y="1606"/>
                  </a:lnTo>
                  <a:lnTo>
                    <a:pt x="652" y="1613"/>
                  </a:lnTo>
                  <a:lnTo>
                    <a:pt x="652" y="1619"/>
                  </a:lnTo>
                  <a:lnTo>
                    <a:pt x="656" y="1626"/>
                  </a:lnTo>
                  <a:lnTo>
                    <a:pt x="957" y="1632"/>
                  </a:lnTo>
                  <a:lnTo>
                    <a:pt x="957" y="1600"/>
                  </a:lnTo>
                  <a:lnTo>
                    <a:pt x="957" y="1593"/>
                  </a:lnTo>
                  <a:lnTo>
                    <a:pt x="957" y="1587"/>
                  </a:lnTo>
                  <a:lnTo>
                    <a:pt x="957" y="1581"/>
                  </a:lnTo>
                  <a:lnTo>
                    <a:pt x="957" y="1569"/>
                  </a:lnTo>
                  <a:lnTo>
                    <a:pt x="957" y="1562"/>
                  </a:lnTo>
                  <a:lnTo>
                    <a:pt x="961" y="1556"/>
                  </a:lnTo>
                  <a:lnTo>
                    <a:pt x="961" y="1549"/>
                  </a:lnTo>
                  <a:lnTo>
                    <a:pt x="961" y="1543"/>
                  </a:lnTo>
                  <a:lnTo>
                    <a:pt x="961" y="1537"/>
                  </a:lnTo>
                  <a:lnTo>
                    <a:pt x="961" y="1530"/>
                  </a:lnTo>
                  <a:lnTo>
                    <a:pt x="961" y="1517"/>
                  </a:lnTo>
                  <a:lnTo>
                    <a:pt x="961" y="1504"/>
                  </a:lnTo>
                  <a:lnTo>
                    <a:pt x="964" y="1498"/>
                  </a:lnTo>
                  <a:lnTo>
                    <a:pt x="968" y="1492"/>
                  </a:lnTo>
                  <a:lnTo>
                    <a:pt x="976" y="1492"/>
                  </a:lnTo>
                  <a:lnTo>
                    <a:pt x="980" y="1485"/>
                  </a:lnTo>
                  <a:lnTo>
                    <a:pt x="984" y="1485"/>
                  </a:lnTo>
                  <a:lnTo>
                    <a:pt x="992" y="1479"/>
                  </a:lnTo>
                  <a:lnTo>
                    <a:pt x="996" y="1472"/>
                  </a:lnTo>
                  <a:lnTo>
                    <a:pt x="996" y="1466"/>
                  </a:lnTo>
                  <a:lnTo>
                    <a:pt x="996" y="1459"/>
                  </a:lnTo>
                  <a:lnTo>
                    <a:pt x="992" y="1447"/>
                  </a:lnTo>
                  <a:lnTo>
                    <a:pt x="992" y="1435"/>
                  </a:lnTo>
                  <a:lnTo>
                    <a:pt x="992" y="1428"/>
                  </a:lnTo>
                  <a:lnTo>
                    <a:pt x="992" y="1416"/>
                  </a:lnTo>
                  <a:lnTo>
                    <a:pt x="992" y="1403"/>
                  </a:lnTo>
                  <a:lnTo>
                    <a:pt x="992" y="1390"/>
                  </a:lnTo>
                  <a:lnTo>
                    <a:pt x="992" y="1377"/>
                  </a:lnTo>
                  <a:lnTo>
                    <a:pt x="992" y="1364"/>
                  </a:lnTo>
                  <a:lnTo>
                    <a:pt x="992" y="1351"/>
                  </a:lnTo>
                  <a:lnTo>
                    <a:pt x="992" y="1345"/>
                  </a:lnTo>
                  <a:lnTo>
                    <a:pt x="996" y="1326"/>
                  </a:lnTo>
                  <a:lnTo>
                    <a:pt x="996" y="1314"/>
                  </a:lnTo>
                  <a:lnTo>
                    <a:pt x="996" y="1294"/>
                  </a:lnTo>
                  <a:lnTo>
                    <a:pt x="996" y="1282"/>
                  </a:lnTo>
                  <a:lnTo>
                    <a:pt x="1000" y="1262"/>
                  </a:lnTo>
                  <a:lnTo>
                    <a:pt x="1000" y="1249"/>
                  </a:lnTo>
                  <a:lnTo>
                    <a:pt x="1000" y="1230"/>
                  </a:lnTo>
                  <a:lnTo>
                    <a:pt x="1000" y="1211"/>
                  </a:lnTo>
                  <a:lnTo>
                    <a:pt x="1000" y="1193"/>
                  </a:lnTo>
                  <a:lnTo>
                    <a:pt x="1000" y="1173"/>
                  </a:lnTo>
                  <a:lnTo>
                    <a:pt x="1000" y="1167"/>
                  </a:lnTo>
                  <a:lnTo>
                    <a:pt x="1000" y="1161"/>
                  </a:lnTo>
                  <a:lnTo>
                    <a:pt x="1000" y="1154"/>
                  </a:lnTo>
                  <a:lnTo>
                    <a:pt x="1000" y="1148"/>
                  </a:lnTo>
                  <a:lnTo>
                    <a:pt x="1000" y="1141"/>
                  </a:lnTo>
                  <a:lnTo>
                    <a:pt x="996" y="1135"/>
                  </a:lnTo>
                  <a:lnTo>
                    <a:pt x="996" y="1128"/>
                  </a:lnTo>
                  <a:lnTo>
                    <a:pt x="1000" y="1122"/>
                  </a:lnTo>
                  <a:lnTo>
                    <a:pt x="1004" y="1116"/>
                  </a:lnTo>
                  <a:lnTo>
                    <a:pt x="1008" y="1109"/>
                  </a:lnTo>
                  <a:lnTo>
                    <a:pt x="1013" y="1103"/>
                  </a:lnTo>
                  <a:lnTo>
                    <a:pt x="1017" y="1103"/>
                  </a:lnTo>
                  <a:lnTo>
                    <a:pt x="1021" y="1096"/>
                  </a:lnTo>
                  <a:lnTo>
                    <a:pt x="1025" y="1090"/>
                  </a:lnTo>
                  <a:lnTo>
                    <a:pt x="1025" y="1083"/>
                  </a:lnTo>
                  <a:lnTo>
                    <a:pt x="1028" y="1083"/>
                  </a:lnTo>
                  <a:lnTo>
                    <a:pt x="1036" y="1065"/>
                  </a:lnTo>
                  <a:lnTo>
                    <a:pt x="1040" y="1065"/>
                  </a:lnTo>
                  <a:lnTo>
                    <a:pt x="1040" y="1059"/>
                  </a:lnTo>
                  <a:lnTo>
                    <a:pt x="1044" y="1059"/>
                  </a:lnTo>
                  <a:lnTo>
                    <a:pt x="1048" y="1052"/>
                  </a:lnTo>
                  <a:lnTo>
                    <a:pt x="1048" y="1046"/>
                  </a:lnTo>
                  <a:lnTo>
                    <a:pt x="1048" y="1039"/>
                  </a:lnTo>
                  <a:lnTo>
                    <a:pt x="1052" y="1020"/>
                  </a:lnTo>
                  <a:lnTo>
                    <a:pt x="1052" y="1001"/>
                  </a:lnTo>
                  <a:lnTo>
                    <a:pt x="1052" y="982"/>
                  </a:lnTo>
                  <a:lnTo>
                    <a:pt x="1056" y="956"/>
                  </a:lnTo>
                  <a:lnTo>
                    <a:pt x="1056" y="938"/>
                  </a:lnTo>
                  <a:lnTo>
                    <a:pt x="1056" y="918"/>
                  </a:lnTo>
                  <a:lnTo>
                    <a:pt x="1056" y="899"/>
                  </a:lnTo>
                  <a:lnTo>
                    <a:pt x="1056" y="873"/>
                  </a:lnTo>
                  <a:lnTo>
                    <a:pt x="1056" y="848"/>
                  </a:lnTo>
                  <a:lnTo>
                    <a:pt x="1056" y="822"/>
                  </a:lnTo>
                  <a:lnTo>
                    <a:pt x="1056" y="817"/>
                  </a:lnTo>
                  <a:lnTo>
                    <a:pt x="1056" y="804"/>
                  </a:lnTo>
                  <a:lnTo>
                    <a:pt x="1056" y="791"/>
                  </a:lnTo>
                  <a:lnTo>
                    <a:pt x="1056" y="772"/>
                  </a:lnTo>
                  <a:lnTo>
                    <a:pt x="1168" y="728"/>
                  </a:lnTo>
                  <a:lnTo>
                    <a:pt x="1056" y="727"/>
                  </a:lnTo>
                  <a:lnTo>
                    <a:pt x="1056" y="701"/>
                  </a:lnTo>
                  <a:lnTo>
                    <a:pt x="1052" y="683"/>
                  </a:lnTo>
                  <a:lnTo>
                    <a:pt x="1052" y="663"/>
                  </a:lnTo>
                  <a:lnTo>
                    <a:pt x="1048" y="650"/>
                  </a:lnTo>
                  <a:lnTo>
                    <a:pt x="1044" y="65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244" name="Freeform 35"/>
            <p:cNvSpPr>
              <a:spLocks/>
            </p:cNvSpPr>
            <p:nvPr/>
          </p:nvSpPr>
          <p:spPr bwMode="auto">
            <a:xfrm>
              <a:off x="3216" y="4320"/>
              <a:ext cx="720" cy="912"/>
            </a:xfrm>
            <a:custGeom>
              <a:avLst/>
              <a:gdLst>
                <a:gd name="T0" fmla="*/ 1 w 1168"/>
                <a:gd name="T1" fmla="*/ 1 h 1632"/>
                <a:gd name="T2" fmla="*/ 1 w 1168"/>
                <a:gd name="T3" fmla="*/ 1 h 1632"/>
                <a:gd name="T4" fmla="*/ 1 w 1168"/>
                <a:gd name="T5" fmla="*/ 1 h 1632"/>
                <a:gd name="T6" fmla="*/ 1 w 1168"/>
                <a:gd name="T7" fmla="*/ 1 h 1632"/>
                <a:gd name="T8" fmla="*/ 1 w 1168"/>
                <a:gd name="T9" fmla="*/ 1 h 1632"/>
                <a:gd name="T10" fmla="*/ 1 w 1168"/>
                <a:gd name="T11" fmla="*/ 1 h 1632"/>
                <a:gd name="T12" fmla="*/ 1 w 1168"/>
                <a:gd name="T13" fmla="*/ 1 h 1632"/>
                <a:gd name="T14" fmla="*/ 1 w 1168"/>
                <a:gd name="T15" fmla="*/ 1 h 1632"/>
                <a:gd name="T16" fmla="*/ 1 w 1168"/>
                <a:gd name="T17" fmla="*/ 1 h 1632"/>
                <a:gd name="T18" fmla="*/ 1 w 1168"/>
                <a:gd name="T19" fmla="*/ 1 h 1632"/>
                <a:gd name="T20" fmla="*/ 1 w 1168"/>
                <a:gd name="T21" fmla="*/ 1 h 1632"/>
                <a:gd name="T22" fmla="*/ 1 w 1168"/>
                <a:gd name="T23" fmla="*/ 1 h 1632"/>
                <a:gd name="T24" fmla="*/ 1 w 1168"/>
                <a:gd name="T25" fmla="*/ 1 h 1632"/>
                <a:gd name="T26" fmla="*/ 1 w 1168"/>
                <a:gd name="T27" fmla="*/ 1 h 1632"/>
                <a:gd name="T28" fmla="*/ 1 w 1168"/>
                <a:gd name="T29" fmla="*/ 1 h 1632"/>
                <a:gd name="T30" fmla="*/ 1 w 1168"/>
                <a:gd name="T31" fmla="*/ 1 h 1632"/>
                <a:gd name="T32" fmla="*/ 1 w 1168"/>
                <a:gd name="T33" fmla="*/ 1 h 1632"/>
                <a:gd name="T34" fmla="*/ 1 w 1168"/>
                <a:gd name="T35" fmla="*/ 1 h 1632"/>
                <a:gd name="T36" fmla="*/ 1 w 1168"/>
                <a:gd name="T37" fmla="*/ 1 h 1632"/>
                <a:gd name="T38" fmla="*/ 1 w 1168"/>
                <a:gd name="T39" fmla="*/ 1 h 1632"/>
                <a:gd name="T40" fmla="*/ 1 w 1168"/>
                <a:gd name="T41" fmla="*/ 1 h 1632"/>
                <a:gd name="T42" fmla="*/ 1 w 1168"/>
                <a:gd name="T43" fmla="*/ 1 h 1632"/>
                <a:gd name="T44" fmla="*/ 1 w 1168"/>
                <a:gd name="T45" fmla="*/ 1 h 1632"/>
                <a:gd name="T46" fmla="*/ 1 w 1168"/>
                <a:gd name="T47" fmla="*/ 1 h 1632"/>
                <a:gd name="T48" fmla="*/ 1 w 1168"/>
                <a:gd name="T49" fmla="*/ 1 h 1632"/>
                <a:gd name="T50" fmla="*/ 1 w 1168"/>
                <a:gd name="T51" fmla="*/ 1 h 1632"/>
                <a:gd name="T52" fmla="*/ 1 w 1168"/>
                <a:gd name="T53" fmla="*/ 1 h 1632"/>
                <a:gd name="T54" fmla="*/ 1 w 1168"/>
                <a:gd name="T55" fmla="*/ 1 h 1632"/>
                <a:gd name="T56" fmla="*/ 1 w 1168"/>
                <a:gd name="T57" fmla="*/ 1 h 1632"/>
                <a:gd name="T58" fmla="*/ 1 w 1168"/>
                <a:gd name="T59" fmla="*/ 1 h 1632"/>
                <a:gd name="T60" fmla="*/ 1 w 1168"/>
                <a:gd name="T61" fmla="*/ 1 h 1632"/>
                <a:gd name="T62" fmla="*/ 1 w 1168"/>
                <a:gd name="T63" fmla="*/ 1 h 1632"/>
                <a:gd name="T64" fmla="*/ 1 w 1168"/>
                <a:gd name="T65" fmla="*/ 1 h 1632"/>
                <a:gd name="T66" fmla="*/ 0 w 1168"/>
                <a:gd name="T67" fmla="*/ 1 h 1632"/>
                <a:gd name="T68" fmla="*/ 1 w 1168"/>
                <a:gd name="T69" fmla="*/ 1 h 1632"/>
                <a:gd name="T70" fmla="*/ 1 w 1168"/>
                <a:gd name="T71" fmla="*/ 1 h 1632"/>
                <a:gd name="T72" fmla="*/ 1 w 1168"/>
                <a:gd name="T73" fmla="*/ 1 h 1632"/>
                <a:gd name="T74" fmla="*/ 1 w 1168"/>
                <a:gd name="T75" fmla="*/ 1 h 1632"/>
                <a:gd name="T76" fmla="*/ 1 w 1168"/>
                <a:gd name="T77" fmla="*/ 1 h 1632"/>
                <a:gd name="T78" fmla="*/ 1 w 1168"/>
                <a:gd name="T79" fmla="*/ 1 h 1632"/>
                <a:gd name="T80" fmla="*/ 1 w 1168"/>
                <a:gd name="T81" fmla="*/ 1 h 1632"/>
                <a:gd name="T82" fmla="*/ 1 w 1168"/>
                <a:gd name="T83" fmla="*/ 1 h 1632"/>
                <a:gd name="T84" fmla="*/ 1 w 1168"/>
                <a:gd name="T85" fmla="*/ 1 h 1632"/>
                <a:gd name="T86" fmla="*/ 1 w 1168"/>
                <a:gd name="T87" fmla="*/ 1 h 1632"/>
                <a:gd name="T88" fmla="*/ 1 w 1168"/>
                <a:gd name="T89" fmla="*/ 1 h 1632"/>
                <a:gd name="T90" fmla="*/ 1 w 1168"/>
                <a:gd name="T91" fmla="*/ 1 h 1632"/>
                <a:gd name="T92" fmla="*/ 1 w 1168"/>
                <a:gd name="T93" fmla="*/ 1 h 1632"/>
                <a:gd name="T94" fmla="*/ 1 w 1168"/>
                <a:gd name="T95" fmla="*/ 1 h 1632"/>
                <a:gd name="T96" fmla="*/ 1 w 1168"/>
                <a:gd name="T97" fmla="*/ 1 h 1632"/>
                <a:gd name="T98" fmla="*/ 1 w 1168"/>
                <a:gd name="T99" fmla="*/ 1 h 1632"/>
                <a:gd name="T100" fmla="*/ 1 w 1168"/>
                <a:gd name="T101" fmla="*/ 1 h 1632"/>
                <a:gd name="T102" fmla="*/ 1 w 1168"/>
                <a:gd name="T103" fmla="*/ 1 h 1632"/>
                <a:gd name="T104" fmla="*/ 1 w 1168"/>
                <a:gd name="T105" fmla="*/ 1 h 1632"/>
                <a:gd name="T106" fmla="*/ 1 w 1168"/>
                <a:gd name="T107" fmla="*/ 1 h 1632"/>
                <a:gd name="T108" fmla="*/ 1 w 1168"/>
                <a:gd name="T109" fmla="*/ 1 h 1632"/>
                <a:gd name="T110" fmla="*/ 1 w 1168"/>
                <a:gd name="T111" fmla="*/ 1 h 1632"/>
                <a:gd name="T112" fmla="*/ 1 w 1168"/>
                <a:gd name="T113" fmla="*/ 1 h 1632"/>
                <a:gd name="T114" fmla="*/ 1 w 1168"/>
                <a:gd name="T115" fmla="*/ 1 h 1632"/>
                <a:gd name="T116" fmla="*/ 1 w 1168"/>
                <a:gd name="T117" fmla="*/ 1 h 1632"/>
                <a:gd name="T118" fmla="*/ 1 w 1168"/>
                <a:gd name="T119" fmla="*/ 1 h 1632"/>
                <a:gd name="T120" fmla="*/ 1 w 1168"/>
                <a:gd name="T121" fmla="*/ 1 h 16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68" h="1632">
                  <a:moveTo>
                    <a:pt x="1044" y="650"/>
                  </a:moveTo>
                  <a:lnTo>
                    <a:pt x="1044" y="644"/>
                  </a:lnTo>
                  <a:lnTo>
                    <a:pt x="1044" y="638"/>
                  </a:lnTo>
                  <a:lnTo>
                    <a:pt x="1040" y="631"/>
                  </a:lnTo>
                  <a:lnTo>
                    <a:pt x="1040" y="625"/>
                  </a:lnTo>
                  <a:lnTo>
                    <a:pt x="1036" y="612"/>
                  </a:lnTo>
                  <a:lnTo>
                    <a:pt x="1036" y="605"/>
                  </a:lnTo>
                  <a:lnTo>
                    <a:pt x="1036" y="599"/>
                  </a:lnTo>
                  <a:lnTo>
                    <a:pt x="1032" y="593"/>
                  </a:lnTo>
                  <a:lnTo>
                    <a:pt x="1032" y="586"/>
                  </a:lnTo>
                  <a:lnTo>
                    <a:pt x="1032" y="580"/>
                  </a:lnTo>
                  <a:lnTo>
                    <a:pt x="1028" y="573"/>
                  </a:lnTo>
                  <a:lnTo>
                    <a:pt x="1028" y="567"/>
                  </a:lnTo>
                  <a:lnTo>
                    <a:pt x="1025" y="562"/>
                  </a:lnTo>
                  <a:lnTo>
                    <a:pt x="1025" y="555"/>
                  </a:lnTo>
                  <a:lnTo>
                    <a:pt x="1025" y="549"/>
                  </a:lnTo>
                  <a:lnTo>
                    <a:pt x="1021" y="542"/>
                  </a:lnTo>
                  <a:lnTo>
                    <a:pt x="1017" y="536"/>
                  </a:lnTo>
                  <a:lnTo>
                    <a:pt x="1013" y="523"/>
                  </a:lnTo>
                  <a:lnTo>
                    <a:pt x="1008" y="510"/>
                  </a:lnTo>
                  <a:lnTo>
                    <a:pt x="1004" y="504"/>
                  </a:lnTo>
                  <a:lnTo>
                    <a:pt x="1000" y="491"/>
                  </a:lnTo>
                  <a:lnTo>
                    <a:pt x="996" y="484"/>
                  </a:lnTo>
                  <a:lnTo>
                    <a:pt x="992" y="478"/>
                  </a:lnTo>
                  <a:lnTo>
                    <a:pt x="992" y="471"/>
                  </a:lnTo>
                  <a:lnTo>
                    <a:pt x="984" y="459"/>
                  </a:lnTo>
                  <a:lnTo>
                    <a:pt x="980" y="452"/>
                  </a:lnTo>
                  <a:lnTo>
                    <a:pt x="972" y="440"/>
                  </a:lnTo>
                  <a:lnTo>
                    <a:pt x="968" y="428"/>
                  </a:lnTo>
                  <a:lnTo>
                    <a:pt x="961" y="415"/>
                  </a:lnTo>
                  <a:lnTo>
                    <a:pt x="953" y="402"/>
                  </a:lnTo>
                  <a:lnTo>
                    <a:pt x="949" y="395"/>
                  </a:lnTo>
                  <a:lnTo>
                    <a:pt x="944" y="389"/>
                  </a:lnTo>
                  <a:lnTo>
                    <a:pt x="944" y="383"/>
                  </a:lnTo>
                  <a:lnTo>
                    <a:pt x="940" y="383"/>
                  </a:lnTo>
                  <a:lnTo>
                    <a:pt x="936" y="370"/>
                  </a:lnTo>
                  <a:lnTo>
                    <a:pt x="932" y="370"/>
                  </a:lnTo>
                  <a:lnTo>
                    <a:pt x="932" y="363"/>
                  </a:lnTo>
                  <a:lnTo>
                    <a:pt x="928" y="363"/>
                  </a:lnTo>
                  <a:lnTo>
                    <a:pt x="928" y="357"/>
                  </a:lnTo>
                  <a:lnTo>
                    <a:pt x="924" y="357"/>
                  </a:lnTo>
                  <a:lnTo>
                    <a:pt x="924" y="350"/>
                  </a:lnTo>
                  <a:lnTo>
                    <a:pt x="920" y="350"/>
                  </a:lnTo>
                  <a:lnTo>
                    <a:pt x="920" y="344"/>
                  </a:lnTo>
                  <a:lnTo>
                    <a:pt x="920" y="338"/>
                  </a:lnTo>
                  <a:lnTo>
                    <a:pt x="920" y="331"/>
                  </a:lnTo>
                  <a:lnTo>
                    <a:pt x="920" y="325"/>
                  </a:lnTo>
                  <a:lnTo>
                    <a:pt x="924" y="318"/>
                  </a:lnTo>
                  <a:lnTo>
                    <a:pt x="924" y="313"/>
                  </a:lnTo>
                  <a:lnTo>
                    <a:pt x="928" y="306"/>
                  </a:lnTo>
                  <a:lnTo>
                    <a:pt x="928" y="300"/>
                  </a:lnTo>
                  <a:lnTo>
                    <a:pt x="932" y="294"/>
                  </a:lnTo>
                  <a:lnTo>
                    <a:pt x="932" y="287"/>
                  </a:lnTo>
                  <a:lnTo>
                    <a:pt x="932" y="281"/>
                  </a:lnTo>
                  <a:lnTo>
                    <a:pt x="932" y="268"/>
                  </a:lnTo>
                  <a:lnTo>
                    <a:pt x="932" y="261"/>
                  </a:lnTo>
                  <a:lnTo>
                    <a:pt x="936" y="255"/>
                  </a:lnTo>
                  <a:lnTo>
                    <a:pt x="936" y="242"/>
                  </a:lnTo>
                  <a:lnTo>
                    <a:pt x="936" y="236"/>
                  </a:lnTo>
                  <a:lnTo>
                    <a:pt x="936" y="229"/>
                  </a:lnTo>
                  <a:lnTo>
                    <a:pt x="936" y="223"/>
                  </a:lnTo>
                  <a:lnTo>
                    <a:pt x="936" y="216"/>
                  </a:lnTo>
                  <a:lnTo>
                    <a:pt x="936" y="210"/>
                  </a:lnTo>
                  <a:lnTo>
                    <a:pt x="936" y="197"/>
                  </a:lnTo>
                  <a:lnTo>
                    <a:pt x="936" y="191"/>
                  </a:lnTo>
                  <a:lnTo>
                    <a:pt x="936" y="185"/>
                  </a:lnTo>
                  <a:lnTo>
                    <a:pt x="936" y="173"/>
                  </a:lnTo>
                  <a:lnTo>
                    <a:pt x="936" y="166"/>
                  </a:lnTo>
                  <a:lnTo>
                    <a:pt x="936" y="160"/>
                  </a:lnTo>
                  <a:lnTo>
                    <a:pt x="936" y="153"/>
                  </a:lnTo>
                  <a:lnTo>
                    <a:pt x="932" y="147"/>
                  </a:lnTo>
                  <a:lnTo>
                    <a:pt x="932" y="134"/>
                  </a:lnTo>
                  <a:lnTo>
                    <a:pt x="928" y="128"/>
                  </a:lnTo>
                  <a:lnTo>
                    <a:pt x="928" y="121"/>
                  </a:lnTo>
                  <a:lnTo>
                    <a:pt x="924" y="115"/>
                  </a:lnTo>
                  <a:lnTo>
                    <a:pt x="920" y="108"/>
                  </a:lnTo>
                  <a:lnTo>
                    <a:pt x="920" y="102"/>
                  </a:lnTo>
                  <a:lnTo>
                    <a:pt x="916" y="95"/>
                  </a:lnTo>
                  <a:lnTo>
                    <a:pt x="916" y="89"/>
                  </a:lnTo>
                  <a:lnTo>
                    <a:pt x="912" y="83"/>
                  </a:lnTo>
                  <a:lnTo>
                    <a:pt x="908" y="76"/>
                  </a:lnTo>
                  <a:lnTo>
                    <a:pt x="904" y="70"/>
                  </a:lnTo>
                  <a:lnTo>
                    <a:pt x="901" y="63"/>
                  </a:lnTo>
                  <a:lnTo>
                    <a:pt x="897" y="58"/>
                  </a:lnTo>
                  <a:lnTo>
                    <a:pt x="893" y="51"/>
                  </a:lnTo>
                  <a:lnTo>
                    <a:pt x="889" y="45"/>
                  </a:lnTo>
                  <a:lnTo>
                    <a:pt x="880" y="45"/>
                  </a:lnTo>
                  <a:lnTo>
                    <a:pt x="876" y="45"/>
                  </a:lnTo>
                  <a:lnTo>
                    <a:pt x="872" y="39"/>
                  </a:lnTo>
                  <a:lnTo>
                    <a:pt x="864" y="39"/>
                  </a:lnTo>
                  <a:lnTo>
                    <a:pt x="860" y="32"/>
                  </a:lnTo>
                  <a:lnTo>
                    <a:pt x="856" y="26"/>
                  </a:lnTo>
                  <a:lnTo>
                    <a:pt x="852" y="26"/>
                  </a:lnTo>
                  <a:lnTo>
                    <a:pt x="844" y="26"/>
                  </a:lnTo>
                  <a:lnTo>
                    <a:pt x="840" y="26"/>
                  </a:lnTo>
                  <a:lnTo>
                    <a:pt x="833" y="26"/>
                  </a:lnTo>
                  <a:lnTo>
                    <a:pt x="824" y="26"/>
                  </a:lnTo>
                  <a:lnTo>
                    <a:pt x="816" y="32"/>
                  </a:lnTo>
                  <a:lnTo>
                    <a:pt x="812" y="32"/>
                  </a:lnTo>
                  <a:lnTo>
                    <a:pt x="804" y="32"/>
                  </a:lnTo>
                  <a:lnTo>
                    <a:pt x="800" y="32"/>
                  </a:lnTo>
                  <a:lnTo>
                    <a:pt x="792" y="39"/>
                  </a:lnTo>
                  <a:lnTo>
                    <a:pt x="788" y="39"/>
                  </a:lnTo>
                  <a:lnTo>
                    <a:pt x="784" y="45"/>
                  </a:lnTo>
                  <a:lnTo>
                    <a:pt x="776" y="45"/>
                  </a:lnTo>
                  <a:lnTo>
                    <a:pt x="773" y="51"/>
                  </a:lnTo>
                  <a:lnTo>
                    <a:pt x="769" y="58"/>
                  </a:lnTo>
                  <a:lnTo>
                    <a:pt x="765" y="63"/>
                  </a:lnTo>
                  <a:lnTo>
                    <a:pt x="760" y="70"/>
                  </a:lnTo>
                  <a:lnTo>
                    <a:pt x="756" y="70"/>
                  </a:lnTo>
                  <a:lnTo>
                    <a:pt x="752" y="76"/>
                  </a:lnTo>
                  <a:lnTo>
                    <a:pt x="748" y="76"/>
                  </a:lnTo>
                  <a:lnTo>
                    <a:pt x="744" y="83"/>
                  </a:lnTo>
                  <a:lnTo>
                    <a:pt x="740" y="83"/>
                  </a:lnTo>
                  <a:lnTo>
                    <a:pt x="740" y="89"/>
                  </a:lnTo>
                  <a:lnTo>
                    <a:pt x="736" y="95"/>
                  </a:lnTo>
                  <a:lnTo>
                    <a:pt x="732" y="95"/>
                  </a:lnTo>
                  <a:lnTo>
                    <a:pt x="732" y="102"/>
                  </a:lnTo>
                  <a:lnTo>
                    <a:pt x="728" y="102"/>
                  </a:lnTo>
                  <a:lnTo>
                    <a:pt x="728" y="108"/>
                  </a:lnTo>
                  <a:lnTo>
                    <a:pt x="728" y="115"/>
                  </a:lnTo>
                  <a:lnTo>
                    <a:pt x="728" y="121"/>
                  </a:lnTo>
                  <a:lnTo>
                    <a:pt x="728" y="128"/>
                  </a:lnTo>
                  <a:lnTo>
                    <a:pt x="732" y="128"/>
                  </a:lnTo>
                  <a:lnTo>
                    <a:pt x="736" y="128"/>
                  </a:lnTo>
                  <a:lnTo>
                    <a:pt x="740" y="134"/>
                  </a:lnTo>
                  <a:lnTo>
                    <a:pt x="744" y="134"/>
                  </a:lnTo>
                  <a:lnTo>
                    <a:pt x="744" y="140"/>
                  </a:lnTo>
                  <a:lnTo>
                    <a:pt x="748" y="140"/>
                  </a:lnTo>
                  <a:lnTo>
                    <a:pt x="748" y="147"/>
                  </a:lnTo>
                  <a:lnTo>
                    <a:pt x="748" y="153"/>
                  </a:lnTo>
                  <a:lnTo>
                    <a:pt x="748" y="160"/>
                  </a:lnTo>
                  <a:lnTo>
                    <a:pt x="744" y="166"/>
                  </a:lnTo>
                  <a:lnTo>
                    <a:pt x="744" y="173"/>
                  </a:lnTo>
                  <a:lnTo>
                    <a:pt x="744" y="179"/>
                  </a:lnTo>
                  <a:lnTo>
                    <a:pt x="740" y="179"/>
                  </a:lnTo>
                  <a:lnTo>
                    <a:pt x="740" y="185"/>
                  </a:lnTo>
                  <a:lnTo>
                    <a:pt x="740" y="191"/>
                  </a:lnTo>
                  <a:lnTo>
                    <a:pt x="740" y="197"/>
                  </a:lnTo>
                  <a:lnTo>
                    <a:pt x="740" y="204"/>
                  </a:lnTo>
                  <a:lnTo>
                    <a:pt x="740" y="210"/>
                  </a:lnTo>
                  <a:lnTo>
                    <a:pt x="740" y="216"/>
                  </a:lnTo>
                  <a:lnTo>
                    <a:pt x="744" y="223"/>
                  </a:lnTo>
                  <a:lnTo>
                    <a:pt x="744" y="229"/>
                  </a:lnTo>
                  <a:lnTo>
                    <a:pt x="740" y="236"/>
                  </a:lnTo>
                  <a:lnTo>
                    <a:pt x="740" y="242"/>
                  </a:lnTo>
                  <a:lnTo>
                    <a:pt x="740" y="249"/>
                  </a:lnTo>
                  <a:lnTo>
                    <a:pt x="736" y="255"/>
                  </a:lnTo>
                  <a:lnTo>
                    <a:pt x="736" y="261"/>
                  </a:lnTo>
                  <a:lnTo>
                    <a:pt x="732" y="261"/>
                  </a:lnTo>
                  <a:lnTo>
                    <a:pt x="732" y="268"/>
                  </a:lnTo>
                  <a:lnTo>
                    <a:pt x="732" y="274"/>
                  </a:lnTo>
                  <a:lnTo>
                    <a:pt x="732" y="281"/>
                  </a:lnTo>
                  <a:lnTo>
                    <a:pt x="728" y="281"/>
                  </a:lnTo>
                  <a:lnTo>
                    <a:pt x="728" y="287"/>
                  </a:lnTo>
                  <a:lnTo>
                    <a:pt x="724" y="287"/>
                  </a:lnTo>
                  <a:lnTo>
                    <a:pt x="724" y="294"/>
                  </a:lnTo>
                  <a:lnTo>
                    <a:pt x="724" y="300"/>
                  </a:lnTo>
                  <a:lnTo>
                    <a:pt x="728" y="300"/>
                  </a:lnTo>
                  <a:lnTo>
                    <a:pt x="732" y="300"/>
                  </a:lnTo>
                  <a:lnTo>
                    <a:pt x="736" y="306"/>
                  </a:lnTo>
                  <a:lnTo>
                    <a:pt x="740" y="306"/>
                  </a:lnTo>
                  <a:lnTo>
                    <a:pt x="744" y="306"/>
                  </a:lnTo>
                  <a:lnTo>
                    <a:pt x="744" y="313"/>
                  </a:lnTo>
                  <a:lnTo>
                    <a:pt x="744" y="318"/>
                  </a:lnTo>
                  <a:lnTo>
                    <a:pt x="744" y="325"/>
                  </a:lnTo>
                  <a:lnTo>
                    <a:pt x="744" y="331"/>
                  </a:lnTo>
                  <a:lnTo>
                    <a:pt x="748" y="338"/>
                  </a:lnTo>
                  <a:lnTo>
                    <a:pt x="752" y="344"/>
                  </a:lnTo>
                  <a:lnTo>
                    <a:pt x="748" y="350"/>
                  </a:lnTo>
                  <a:lnTo>
                    <a:pt x="748" y="357"/>
                  </a:lnTo>
                  <a:lnTo>
                    <a:pt x="752" y="357"/>
                  </a:lnTo>
                  <a:lnTo>
                    <a:pt x="752" y="363"/>
                  </a:lnTo>
                  <a:lnTo>
                    <a:pt x="756" y="370"/>
                  </a:lnTo>
                  <a:lnTo>
                    <a:pt x="752" y="370"/>
                  </a:lnTo>
                  <a:lnTo>
                    <a:pt x="752" y="376"/>
                  </a:lnTo>
                  <a:lnTo>
                    <a:pt x="752" y="383"/>
                  </a:lnTo>
                  <a:lnTo>
                    <a:pt x="752" y="389"/>
                  </a:lnTo>
                  <a:lnTo>
                    <a:pt x="752" y="395"/>
                  </a:lnTo>
                  <a:lnTo>
                    <a:pt x="752" y="402"/>
                  </a:lnTo>
                  <a:lnTo>
                    <a:pt x="756" y="408"/>
                  </a:lnTo>
                  <a:lnTo>
                    <a:pt x="760" y="415"/>
                  </a:lnTo>
                  <a:lnTo>
                    <a:pt x="765" y="415"/>
                  </a:lnTo>
                  <a:lnTo>
                    <a:pt x="773" y="415"/>
                  </a:lnTo>
                  <a:lnTo>
                    <a:pt x="776" y="415"/>
                  </a:lnTo>
                  <a:lnTo>
                    <a:pt x="776" y="421"/>
                  </a:lnTo>
                  <a:lnTo>
                    <a:pt x="780" y="421"/>
                  </a:lnTo>
                  <a:lnTo>
                    <a:pt x="784" y="421"/>
                  </a:lnTo>
                  <a:lnTo>
                    <a:pt x="788" y="428"/>
                  </a:lnTo>
                  <a:lnTo>
                    <a:pt x="792" y="428"/>
                  </a:lnTo>
                  <a:lnTo>
                    <a:pt x="796" y="428"/>
                  </a:lnTo>
                  <a:lnTo>
                    <a:pt x="796" y="434"/>
                  </a:lnTo>
                  <a:lnTo>
                    <a:pt x="800" y="434"/>
                  </a:lnTo>
                  <a:lnTo>
                    <a:pt x="804" y="440"/>
                  </a:lnTo>
                  <a:lnTo>
                    <a:pt x="808" y="446"/>
                  </a:lnTo>
                  <a:lnTo>
                    <a:pt x="812" y="452"/>
                  </a:lnTo>
                  <a:lnTo>
                    <a:pt x="816" y="459"/>
                  </a:lnTo>
                  <a:lnTo>
                    <a:pt x="808" y="471"/>
                  </a:lnTo>
                  <a:lnTo>
                    <a:pt x="804" y="484"/>
                  </a:lnTo>
                  <a:lnTo>
                    <a:pt x="796" y="497"/>
                  </a:lnTo>
                  <a:lnTo>
                    <a:pt x="792" y="510"/>
                  </a:lnTo>
                  <a:lnTo>
                    <a:pt x="788" y="523"/>
                  </a:lnTo>
                  <a:lnTo>
                    <a:pt x="784" y="536"/>
                  </a:lnTo>
                  <a:lnTo>
                    <a:pt x="780" y="549"/>
                  </a:lnTo>
                  <a:lnTo>
                    <a:pt x="780" y="555"/>
                  </a:lnTo>
                  <a:lnTo>
                    <a:pt x="776" y="562"/>
                  </a:lnTo>
                  <a:lnTo>
                    <a:pt x="776" y="567"/>
                  </a:lnTo>
                  <a:lnTo>
                    <a:pt x="773" y="573"/>
                  </a:lnTo>
                  <a:lnTo>
                    <a:pt x="773" y="580"/>
                  </a:lnTo>
                  <a:lnTo>
                    <a:pt x="769" y="586"/>
                  </a:lnTo>
                  <a:lnTo>
                    <a:pt x="765" y="605"/>
                  </a:lnTo>
                  <a:lnTo>
                    <a:pt x="756" y="625"/>
                  </a:lnTo>
                  <a:lnTo>
                    <a:pt x="752" y="644"/>
                  </a:lnTo>
                  <a:lnTo>
                    <a:pt x="748" y="663"/>
                  </a:lnTo>
                  <a:lnTo>
                    <a:pt x="744" y="683"/>
                  </a:lnTo>
                  <a:lnTo>
                    <a:pt x="740" y="701"/>
                  </a:lnTo>
                  <a:lnTo>
                    <a:pt x="736" y="720"/>
                  </a:lnTo>
                  <a:lnTo>
                    <a:pt x="732" y="739"/>
                  </a:lnTo>
                  <a:lnTo>
                    <a:pt x="728" y="759"/>
                  </a:lnTo>
                  <a:lnTo>
                    <a:pt x="724" y="778"/>
                  </a:lnTo>
                  <a:lnTo>
                    <a:pt x="724" y="784"/>
                  </a:lnTo>
                  <a:lnTo>
                    <a:pt x="724" y="791"/>
                  </a:lnTo>
                  <a:lnTo>
                    <a:pt x="720" y="797"/>
                  </a:lnTo>
                  <a:lnTo>
                    <a:pt x="716" y="804"/>
                  </a:lnTo>
                  <a:lnTo>
                    <a:pt x="713" y="810"/>
                  </a:lnTo>
                  <a:lnTo>
                    <a:pt x="705" y="817"/>
                  </a:lnTo>
                  <a:lnTo>
                    <a:pt x="700" y="822"/>
                  </a:lnTo>
                  <a:lnTo>
                    <a:pt x="696" y="828"/>
                  </a:lnTo>
                  <a:lnTo>
                    <a:pt x="688" y="828"/>
                  </a:lnTo>
                  <a:lnTo>
                    <a:pt x="684" y="835"/>
                  </a:lnTo>
                  <a:lnTo>
                    <a:pt x="684" y="841"/>
                  </a:lnTo>
                  <a:lnTo>
                    <a:pt x="680" y="841"/>
                  </a:lnTo>
                  <a:lnTo>
                    <a:pt x="680" y="848"/>
                  </a:lnTo>
                  <a:lnTo>
                    <a:pt x="676" y="848"/>
                  </a:lnTo>
                  <a:lnTo>
                    <a:pt x="672" y="854"/>
                  </a:lnTo>
                  <a:lnTo>
                    <a:pt x="668" y="854"/>
                  </a:lnTo>
                  <a:lnTo>
                    <a:pt x="664" y="854"/>
                  </a:lnTo>
                  <a:lnTo>
                    <a:pt x="656" y="860"/>
                  </a:lnTo>
                  <a:lnTo>
                    <a:pt x="652" y="867"/>
                  </a:lnTo>
                  <a:lnTo>
                    <a:pt x="645" y="873"/>
                  </a:lnTo>
                  <a:lnTo>
                    <a:pt x="636" y="880"/>
                  </a:lnTo>
                  <a:lnTo>
                    <a:pt x="632" y="880"/>
                  </a:lnTo>
                  <a:lnTo>
                    <a:pt x="624" y="880"/>
                  </a:lnTo>
                  <a:lnTo>
                    <a:pt x="620" y="886"/>
                  </a:lnTo>
                  <a:lnTo>
                    <a:pt x="612" y="886"/>
                  </a:lnTo>
                  <a:lnTo>
                    <a:pt x="604" y="893"/>
                  </a:lnTo>
                  <a:lnTo>
                    <a:pt x="596" y="893"/>
                  </a:lnTo>
                  <a:lnTo>
                    <a:pt x="592" y="899"/>
                  </a:lnTo>
                  <a:lnTo>
                    <a:pt x="589" y="905"/>
                  </a:lnTo>
                  <a:lnTo>
                    <a:pt x="585" y="905"/>
                  </a:lnTo>
                  <a:lnTo>
                    <a:pt x="585" y="912"/>
                  </a:lnTo>
                  <a:lnTo>
                    <a:pt x="581" y="912"/>
                  </a:lnTo>
                  <a:lnTo>
                    <a:pt x="572" y="912"/>
                  </a:lnTo>
                  <a:lnTo>
                    <a:pt x="564" y="912"/>
                  </a:lnTo>
                  <a:lnTo>
                    <a:pt x="560" y="912"/>
                  </a:lnTo>
                  <a:lnTo>
                    <a:pt x="552" y="918"/>
                  </a:lnTo>
                  <a:lnTo>
                    <a:pt x="544" y="925"/>
                  </a:lnTo>
                  <a:lnTo>
                    <a:pt x="536" y="931"/>
                  </a:lnTo>
                  <a:lnTo>
                    <a:pt x="528" y="931"/>
                  </a:lnTo>
                  <a:lnTo>
                    <a:pt x="521" y="938"/>
                  </a:lnTo>
                  <a:lnTo>
                    <a:pt x="512" y="938"/>
                  </a:lnTo>
                  <a:lnTo>
                    <a:pt x="500" y="938"/>
                  </a:lnTo>
                  <a:lnTo>
                    <a:pt x="504" y="944"/>
                  </a:lnTo>
                  <a:lnTo>
                    <a:pt x="504" y="949"/>
                  </a:lnTo>
                  <a:lnTo>
                    <a:pt x="500" y="949"/>
                  </a:lnTo>
                  <a:lnTo>
                    <a:pt x="496" y="949"/>
                  </a:lnTo>
                  <a:lnTo>
                    <a:pt x="492" y="949"/>
                  </a:lnTo>
                  <a:lnTo>
                    <a:pt x="488" y="956"/>
                  </a:lnTo>
                  <a:lnTo>
                    <a:pt x="484" y="956"/>
                  </a:lnTo>
                  <a:lnTo>
                    <a:pt x="480" y="956"/>
                  </a:lnTo>
                  <a:lnTo>
                    <a:pt x="476" y="956"/>
                  </a:lnTo>
                  <a:lnTo>
                    <a:pt x="472" y="949"/>
                  </a:lnTo>
                  <a:lnTo>
                    <a:pt x="468" y="949"/>
                  </a:lnTo>
                  <a:lnTo>
                    <a:pt x="465" y="944"/>
                  </a:lnTo>
                  <a:lnTo>
                    <a:pt x="461" y="938"/>
                  </a:lnTo>
                  <a:lnTo>
                    <a:pt x="456" y="931"/>
                  </a:lnTo>
                  <a:lnTo>
                    <a:pt x="452" y="931"/>
                  </a:lnTo>
                  <a:lnTo>
                    <a:pt x="448" y="925"/>
                  </a:lnTo>
                  <a:lnTo>
                    <a:pt x="444" y="918"/>
                  </a:lnTo>
                  <a:lnTo>
                    <a:pt x="440" y="918"/>
                  </a:lnTo>
                  <a:lnTo>
                    <a:pt x="436" y="912"/>
                  </a:lnTo>
                  <a:lnTo>
                    <a:pt x="432" y="912"/>
                  </a:lnTo>
                  <a:lnTo>
                    <a:pt x="428" y="912"/>
                  </a:lnTo>
                  <a:lnTo>
                    <a:pt x="420" y="912"/>
                  </a:lnTo>
                  <a:lnTo>
                    <a:pt x="416" y="912"/>
                  </a:lnTo>
                  <a:lnTo>
                    <a:pt x="412" y="912"/>
                  </a:lnTo>
                  <a:lnTo>
                    <a:pt x="408" y="912"/>
                  </a:lnTo>
                  <a:lnTo>
                    <a:pt x="404" y="918"/>
                  </a:lnTo>
                  <a:lnTo>
                    <a:pt x="401" y="925"/>
                  </a:lnTo>
                  <a:lnTo>
                    <a:pt x="392" y="925"/>
                  </a:lnTo>
                  <a:lnTo>
                    <a:pt x="388" y="931"/>
                  </a:lnTo>
                  <a:lnTo>
                    <a:pt x="384" y="931"/>
                  </a:lnTo>
                  <a:lnTo>
                    <a:pt x="380" y="931"/>
                  </a:lnTo>
                  <a:lnTo>
                    <a:pt x="376" y="931"/>
                  </a:lnTo>
                  <a:lnTo>
                    <a:pt x="372" y="931"/>
                  </a:lnTo>
                  <a:lnTo>
                    <a:pt x="368" y="938"/>
                  </a:lnTo>
                  <a:lnTo>
                    <a:pt x="364" y="938"/>
                  </a:lnTo>
                  <a:lnTo>
                    <a:pt x="360" y="938"/>
                  </a:lnTo>
                  <a:lnTo>
                    <a:pt x="360" y="931"/>
                  </a:lnTo>
                  <a:lnTo>
                    <a:pt x="360" y="925"/>
                  </a:lnTo>
                  <a:lnTo>
                    <a:pt x="360" y="918"/>
                  </a:lnTo>
                  <a:lnTo>
                    <a:pt x="360" y="912"/>
                  </a:lnTo>
                  <a:lnTo>
                    <a:pt x="356" y="912"/>
                  </a:lnTo>
                  <a:lnTo>
                    <a:pt x="352" y="912"/>
                  </a:lnTo>
                  <a:lnTo>
                    <a:pt x="348" y="912"/>
                  </a:lnTo>
                  <a:lnTo>
                    <a:pt x="344" y="912"/>
                  </a:lnTo>
                  <a:lnTo>
                    <a:pt x="341" y="905"/>
                  </a:lnTo>
                  <a:lnTo>
                    <a:pt x="337" y="905"/>
                  </a:lnTo>
                  <a:lnTo>
                    <a:pt x="332" y="905"/>
                  </a:lnTo>
                  <a:lnTo>
                    <a:pt x="328" y="899"/>
                  </a:lnTo>
                  <a:lnTo>
                    <a:pt x="324" y="899"/>
                  </a:lnTo>
                  <a:lnTo>
                    <a:pt x="320" y="899"/>
                  </a:lnTo>
                  <a:lnTo>
                    <a:pt x="316" y="893"/>
                  </a:lnTo>
                  <a:lnTo>
                    <a:pt x="312" y="893"/>
                  </a:lnTo>
                  <a:lnTo>
                    <a:pt x="308" y="886"/>
                  </a:lnTo>
                  <a:lnTo>
                    <a:pt x="304" y="886"/>
                  </a:lnTo>
                  <a:lnTo>
                    <a:pt x="300" y="886"/>
                  </a:lnTo>
                  <a:lnTo>
                    <a:pt x="300" y="880"/>
                  </a:lnTo>
                  <a:lnTo>
                    <a:pt x="296" y="880"/>
                  </a:lnTo>
                  <a:lnTo>
                    <a:pt x="292" y="880"/>
                  </a:lnTo>
                  <a:lnTo>
                    <a:pt x="288" y="873"/>
                  </a:lnTo>
                  <a:lnTo>
                    <a:pt x="284" y="860"/>
                  </a:lnTo>
                  <a:lnTo>
                    <a:pt x="284" y="848"/>
                  </a:lnTo>
                  <a:lnTo>
                    <a:pt x="284" y="841"/>
                  </a:lnTo>
                  <a:lnTo>
                    <a:pt x="284" y="828"/>
                  </a:lnTo>
                  <a:lnTo>
                    <a:pt x="284" y="822"/>
                  </a:lnTo>
                  <a:lnTo>
                    <a:pt x="284" y="817"/>
                  </a:lnTo>
                  <a:lnTo>
                    <a:pt x="284" y="804"/>
                  </a:lnTo>
                  <a:lnTo>
                    <a:pt x="284" y="797"/>
                  </a:lnTo>
                  <a:lnTo>
                    <a:pt x="284" y="784"/>
                  </a:lnTo>
                  <a:lnTo>
                    <a:pt x="280" y="772"/>
                  </a:lnTo>
                  <a:lnTo>
                    <a:pt x="277" y="759"/>
                  </a:lnTo>
                  <a:lnTo>
                    <a:pt x="277" y="739"/>
                  </a:lnTo>
                  <a:lnTo>
                    <a:pt x="277" y="720"/>
                  </a:lnTo>
                  <a:lnTo>
                    <a:pt x="272" y="701"/>
                  </a:lnTo>
                  <a:lnTo>
                    <a:pt x="272" y="683"/>
                  </a:lnTo>
                  <a:lnTo>
                    <a:pt x="272" y="657"/>
                  </a:lnTo>
                  <a:lnTo>
                    <a:pt x="272" y="638"/>
                  </a:lnTo>
                  <a:lnTo>
                    <a:pt x="272" y="618"/>
                  </a:lnTo>
                  <a:lnTo>
                    <a:pt x="268" y="599"/>
                  </a:lnTo>
                  <a:lnTo>
                    <a:pt x="264" y="586"/>
                  </a:lnTo>
                  <a:lnTo>
                    <a:pt x="264" y="573"/>
                  </a:lnTo>
                  <a:lnTo>
                    <a:pt x="264" y="567"/>
                  </a:lnTo>
                  <a:lnTo>
                    <a:pt x="260" y="562"/>
                  </a:lnTo>
                  <a:lnTo>
                    <a:pt x="260" y="555"/>
                  </a:lnTo>
                  <a:lnTo>
                    <a:pt x="260" y="549"/>
                  </a:lnTo>
                  <a:lnTo>
                    <a:pt x="256" y="536"/>
                  </a:lnTo>
                  <a:lnTo>
                    <a:pt x="256" y="529"/>
                  </a:lnTo>
                  <a:lnTo>
                    <a:pt x="256" y="523"/>
                  </a:lnTo>
                  <a:lnTo>
                    <a:pt x="252" y="516"/>
                  </a:lnTo>
                  <a:lnTo>
                    <a:pt x="252" y="510"/>
                  </a:lnTo>
                  <a:lnTo>
                    <a:pt x="252" y="504"/>
                  </a:lnTo>
                  <a:lnTo>
                    <a:pt x="248" y="497"/>
                  </a:lnTo>
                  <a:lnTo>
                    <a:pt x="248" y="491"/>
                  </a:lnTo>
                  <a:lnTo>
                    <a:pt x="248" y="484"/>
                  </a:lnTo>
                  <a:lnTo>
                    <a:pt x="244" y="478"/>
                  </a:lnTo>
                  <a:lnTo>
                    <a:pt x="244" y="471"/>
                  </a:lnTo>
                  <a:lnTo>
                    <a:pt x="244" y="465"/>
                  </a:lnTo>
                  <a:lnTo>
                    <a:pt x="240" y="459"/>
                  </a:lnTo>
                  <a:lnTo>
                    <a:pt x="240" y="452"/>
                  </a:lnTo>
                  <a:lnTo>
                    <a:pt x="240" y="440"/>
                  </a:lnTo>
                  <a:lnTo>
                    <a:pt x="240" y="434"/>
                  </a:lnTo>
                  <a:lnTo>
                    <a:pt x="236" y="428"/>
                  </a:lnTo>
                  <a:lnTo>
                    <a:pt x="236" y="421"/>
                  </a:lnTo>
                  <a:lnTo>
                    <a:pt x="232" y="415"/>
                  </a:lnTo>
                  <a:lnTo>
                    <a:pt x="228" y="408"/>
                  </a:lnTo>
                  <a:lnTo>
                    <a:pt x="228" y="395"/>
                  </a:lnTo>
                  <a:lnTo>
                    <a:pt x="228" y="389"/>
                  </a:lnTo>
                  <a:lnTo>
                    <a:pt x="224" y="383"/>
                  </a:lnTo>
                  <a:lnTo>
                    <a:pt x="224" y="376"/>
                  </a:lnTo>
                  <a:lnTo>
                    <a:pt x="228" y="370"/>
                  </a:lnTo>
                  <a:lnTo>
                    <a:pt x="232" y="370"/>
                  </a:lnTo>
                  <a:lnTo>
                    <a:pt x="236" y="370"/>
                  </a:lnTo>
                  <a:lnTo>
                    <a:pt x="240" y="363"/>
                  </a:lnTo>
                  <a:lnTo>
                    <a:pt x="244" y="363"/>
                  </a:lnTo>
                  <a:lnTo>
                    <a:pt x="248" y="363"/>
                  </a:lnTo>
                  <a:lnTo>
                    <a:pt x="252" y="357"/>
                  </a:lnTo>
                  <a:lnTo>
                    <a:pt x="256" y="357"/>
                  </a:lnTo>
                  <a:lnTo>
                    <a:pt x="260" y="363"/>
                  </a:lnTo>
                  <a:lnTo>
                    <a:pt x="264" y="357"/>
                  </a:lnTo>
                  <a:lnTo>
                    <a:pt x="268" y="357"/>
                  </a:lnTo>
                  <a:lnTo>
                    <a:pt x="268" y="350"/>
                  </a:lnTo>
                  <a:lnTo>
                    <a:pt x="272" y="350"/>
                  </a:lnTo>
                  <a:lnTo>
                    <a:pt x="272" y="344"/>
                  </a:lnTo>
                  <a:lnTo>
                    <a:pt x="272" y="338"/>
                  </a:lnTo>
                  <a:lnTo>
                    <a:pt x="272" y="331"/>
                  </a:lnTo>
                  <a:lnTo>
                    <a:pt x="272" y="325"/>
                  </a:lnTo>
                  <a:lnTo>
                    <a:pt x="272" y="318"/>
                  </a:lnTo>
                  <a:lnTo>
                    <a:pt x="272" y="313"/>
                  </a:lnTo>
                  <a:lnTo>
                    <a:pt x="277" y="313"/>
                  </a:lnTo>
                  <a:lnTo>
                    <a:pt x="277" y="306"/>
                  </a:lnTo>
                  <a:lnTo>
                    <a:pt x="277" y="300"/>
                  </a:lnTo>
                  <a:lnTo>
                    <a:pt x="272" y="300"/>
                  </a:lnTo>
                  <a:lnTo>
                    <a:pt x="272" y="294"/>
                  </a:lnTo>
                  <a:lnTo>
                    <a:pt x="277" y="294"/>
                  </a:lnTo>
                  <a:lnTo>
                    <a:pt x="277" y="287"/>
                  </a:lnTo>
                  <a:lnTo>
                    <a:pt x="280" y="287"/>
                  </a:lnTo>
                  <a:lnTo>
                    <a:pt x="280" y="281"/>
                  </a:lnTo>
                  <a:lnTo>
                    <a:pt x="280" y="274"/>
                  </a:lnTo>
                  <a:lnTo>
                    <a:pt x="280" y="268"/>
                  </a:lnTo>
                  <a:lnTo>
                    <a:pt x="280" y="261"/>
                  </a:lnTo>
                  <a:lnTo>
                    <a:pt x="284" y="261"/>
                  </a:lnTo>
                  <a:lnTo>
                    <a:pt x="284" y="255"/>
                  </a:lnTo>
                  <a:lnTo>
                    <a:pt x="288" y="255"/>
                  </a:lnTo>
                  <a:lnTo>
                    <a:pt x="292" y="255"/>
                  </a:lnTo>
                  <a:lnTo>
                    <a:pt x="296" y="255"/>
                  </a:lnTo>
                  <a:lnTo>
                    <a:pt x="300" y="255"/>
                  </a:lnTo>
                  <a:lnTo>
                    <a:pt x="300" y="249"/>
                  </a:lnTo>
                  <a:lnTo>
                    <a:pt x="300" y="242"/>
                  </a:lnTo>
                  <a:lnTo>
                    <a:pt x="296" y="242"/>
                  </a:lnTo>
                  <a:lnTo>
                    <a:pt x="296" y="236"/>
                  </a:lnTo>
                  <a:lnTo>
                    <a:pt x="296" y="229"/>
                  </a:lnTo>
                  <a:lnTo>
                    <a:pt x="292" y="229"/>
                  </a:lnTo>
                  <a:lnTo>
                    <a:pt x="292" y="223"/>
                  </a:lnTo>
                  <a:lnTo>
                    <a:pt x="292" y="216"/>
                  </a:lnTo>
                  <a:lnTo>
                    <a:pt x="288" y="216"/>
                  </a:lnTo>
                  <a:lnTo>
                    <a:pt x="288" y="210"/>
                  </a:lnTo>
                  <a:lnTo>
                    <a:pt x="284" y="204"/>
                  </a:lnTo>
                  <a:lnTo>
                    <a:pt x="284" y="197"/>
                  </a:lnTo>
                  <a:lnTo>
                    <a:pt x="284" y="191"/>
                  </a:lnTo>
                  <a:lnTo>
                    <a:pt x="288" y="191"/>
                  </a:lnTo>
                  <a:lnTo>
                    <a:pt x="292" y="179"/>
                  </a:lnTo>
                  <a:lnTo>
                    <a:pt x="292" y="173"/>
                  </a:lnTo>
                  <a:lnTo>
                    <a:pt x="292" y="166"/>
                  </a:lnTo>
                  <a:lnTo>
                    <a:pt x="292" y="160"/>
                  </a:lnTo>
                  <a:lnTo>
                    <a:pt x="292" y="153"/>
                  </a:lnTo>
                  <a:lnTo>
                    <a:pt x="292" y="147"/>
                  </a:lnTo>
                  <a:lnTo>
                    <a:pt x="292" y="140"/>
                  </a:lnTo>
                  <a:lnTo>
                    <a:pt x="296" y="134"/>
                  </a:lnTo>
                  <a:lnTo>
                    <a:pt x="296" y="128"/>
                  </a:lnTo>
                  <a:lnTo>
                    <a:pt x="300" y="121"/>
                  </a:lnTo>
                  <a:lnTo>
                    <a:pt x="304" y="121"/>
                  </a:lnTo>
                  <a:lnTo>
                    <a:pt x="308" y="121"/>
                  </a:lnTo>
                  <a:lnTo>
                    <a:pt x="308" y="115"/>
                  </a:lnTo>
                  <a:lnTo>
                    <a:pt x="312" y="115"/>
                  </a:lnTo>
                  <a:lnTo>
                    <a:pt x="312" y="108"/>
                  </a:lnTo>
                  <a:lnTo>
                    <a:pt x="312" y="102"/>
                  </a:lnTo>
                  <a:lnTo>
                    <a:pt x="312" y="95"/>
                  </a:lnTo>
                  <a:lnTo>
                    <a:pt x="308" y="89"/>
                  </a:lnTo>
                  <a:lnTo>
                    <a:pt x="308" y="83"/>
                  </a:lnTo>
                  <a:lnTo>
                    <a:pt x="304" y="83"/>
                  </a:lnTo>
                  <a:lnTo>
                    <a:pt x="304" y="76"/>
                  </a:lnTo>
                  <a:lnTo>
                    <a:pt x="300" y="70"/>
                  </a:lnTo>
                  <a:lnTo>
                    <a:pt x="300" y="63"/>
                  </a:lnTo>
                  <a:lnTo>
                    <a:pt x="292" y="51"/>
                  </a:lnTo>
                  <a:lnTo>
                    <a:pt x="280" y="39"/>
                  </a:lnTo>
                  <a:lnTo>
                    <a:pt x="268" y="26"/>
                  </a:lnTo>
                  <a:lnTo>
                    <a:pt x="256" y="19"/>
                  </a:lnTo>
                  <a:lnTo>
                    <a:pt x="244" y="13"/>
                  </a:lnTo>
                  <a:lnTo>
                    <a:pt x="228" y="6"/>
                  </a:lnTo>
                  <a:lnTo>
                    <a:pt x="217" y="0"/>
                  </a:lnTo>
                  <a:lnTo>
                    <a:pt x="204" y="0"/>
                  </a:lnTo>
                  <a:lnTo>
                    <a:pt x="192" y="0"/>
                  </a:lnTo>
                  <a:lnTo>
                    <a:pt x="180" y="0"/>
                  </a:lnTo>
                  <a:lnTo>
                    <a:pt x="153" y="26"/>
                  </a:lnTo>
                  <a:lnTo>
                    <a:pt x="132" y="45"/>
                  </a:lnTo>
                  <a:lnTo>
                    <a:pt x="120" y="76"/>
                  </a:lnTo>
                  <a:lnTo>
                    <a:pt x="112" y="102"/>
                  </a:lnTo>
                  <a:lnTo>
                    <a:pt x="104" y="134"/>
                  </a:lnTo>
                  <a:lnTo>
                    <a:pt x="104" y="160"/>
                  </a:lnTo>
                  <a:lnTo>
                    <a:pt x="104" y="185"/>
                  </a:lnTo>
                  <a:lnTo>
                    <a:pt x="104" y="210"/>
                  </a:lnTo>
                  <a:lnTo>
                    <a:pt x="104" y="229"/>
                  </a:lnTo>
                  <a:lnTo>
                    <a:pt x="104" y="236"/>
                  </a:lnTo>
                  <a:lnTo>
                    <a:pt x="108" y="242"/>
                  </a:lnTo>
                  <a:lnTo>
                    <a:pt x="112" y="249"/>
                  </a:lnTo>
                  <a:lnTo>
                    <a:pt x="116" y="261"/>
                  </a:lnTo>
                  <a:lnTo>
                    <a:pt x="116" y="268"/>
                  </a:lnTo>
                  <a:lnTo>
                    <a:pt x="116" y="274"/>
                  </a:lnTo>
                  <a:lnTo>
                    <a:pt x="120" y="281"/>
                  </a:lnTo>
                  <a:lnTo>
                    <a:pt x="120" y="287"/>
                  </a:lnTo>
                  <a:lnTo>
                    <a:pt x="120" y="294"/>
                  </a:lnTo>
                  <a:lnTo>
                    <a:pt x="124" y="300"/>
                  </a:lnTo>
                  <a:lnTo>
                    <a:pt x="124" y="306"/>
                  </a:lnTo>
                  <a:lnTo>
                    <a:pt x="124" y="313"/>
                  </a:lnTo>
                  <a:lnTo>
                    <a:pt x="128" y="313"/>
                  </a:lnTo>
                  <a:lnTo>
                    <a:pt x="128" y="318"/>
                  </a:lnTo>
                  <a:lnTo>
                    <a:pt x="132" y="318"/>
                  </a:lnTo>
                  <a:lnTo>
                    <a:pt x="132" y="325"/>
                  </a:lnTo>
                  <a:lnTo>
                    <a:pt x="132" y="331"/>
                  </a:lnTo>
                  <a:lnTo>
                    <a:pt x="132" y="338"/>
                  </a:lnTo>
                  <a:lnTo>
                    <a:pt x="128" y="338"/>
                  </a:lnTo>
                  <a:lnTo>
                    <a:pt x="124" y="344"/>
                  </a:lnTo>
                  <a:lnTo>
                    <a:pt x="120" y="344"/>
                  </a:lnTo>
                  <a:lnTo>
                    <a:pt x="120" y="350"/>
                  </a:lnTo>
                  <a:lnTo>
                    <a:pt x="116" y="357"/>
                  </a:lnTo>
                  <a:lnTo>
                    <a:pt x="112" y="363"/>
                  </a:lnTo>
                  <a:lnTo>
                    <a:pt x="104" y="370"/>
                  </a:lnTo>
                  <a:lnTo>
                    <a:pt x="96" y="376"/>
                  </a:lnTo>
                  <a:lnTo>
                    <a:pt x="88" y="383"/>
                  </a:lnTo>
                  <a:lnTo>
                    <a:pt x="80" y="389"/>
                  </a:lnTo>
                  <a:lnTo>
                    <a:pt x="76" y="395"/>
                  </a:lnTo>
                  <a:lnTo>
                    <a:pt x="68" y="408"/>
                  </a:lnTo>
                  <a:lnTo>
                    <a:pt x="64" y="415"/>
                  </a:lnTo>
                  <a:lnTo>
                    <a:pt x="60" y="428"/>
                  </a:lnTo>
                  <a:lnTo>
                    <a:pt x="52" y="434"/>
                  </a:lnTo>
                  <a:lnTo>
                    <a:pt x="52" y="440"/>
                  </a:lnTo>
                  <a:lnTo>
                    <a:pt x="48" y="446"/>
                  </a:lnTo>
                  <a:lnTo>
                    <a:pt x="40" y="459"/>
                  </a:lnTo>
                  <a:lnTo>
                    <a:pt x="36" y="471"/>
                  </a:lnTo>
                  <a:lnTo>
                    <a:pt x="32" y="491"/>
                  </a:lnTo>
                  <a:lnTo>
                    <a:pt x="24" y="516"/>
                  </a:lnTo>
                  <a:lnTo>
                    <a:pt x="16" y="542"/>
                  </a:lnTo>
                  <a:lnTo>
                    <a:pt x="12" y="573"/>
                  </a:lnTo>
                  <a:lnTo>
                    <a:pt x="8" y="612"/>
                  </a:lnTo>
                  <a:lnTo>
                    <a:pt x="4" y="638"/>
                  </a:lnTo>
                  <a:lnTo>
                    <a:pt x="0" y="670"/>
                  </a:lnTo>
                  <a:lnTo>
                    <a:pt x="0" y="694"/>
                  </a:lnTo>
                  <a:lnTo>
                    <a:pt x="0" y="727"/>
                  </a:lnTo>
                  <a:lnTo>
                    <a:pt x="0" y="752"/>
                  </a:lnTo>
                  <a:lnTo>
                    <a:pt x="0" y="778"/>
                  </a:lnTo>
                  <a:lnTo>
                    <a:pt x="4" y="804"/>
                  </a:lnTo>
                  <a:lnTo>
                    <a:pt x="4" y="828"/>
                  </a:lnTo>
                  <a:lnTo>
                    <a:pt x="8" y="854"/>
                  </a:lnTo>
                  <a:lnTo>
                    <a:pt x="12" y="880"/>
                  </a:lnTo>
                  <a:lnTo>
                    <a:pt x="12" y="886"/>
                  </a:lnTo>
                  <a:lnTo>
                    <a:pt x="12" y="893"/>
                  </a:lnTo>
                  <a:lnTo>
                    <a:pt x="12" y="899"/>
                  </a:lnTo>
                  <a:lnTo>
                    <a:pt x="12" y="905"/>
                  </a:lnTo>
                  <a:lnTo>
                    <a:pt x="12" y="912"/>
                  </a:lnTo>
                  <a:lnTo>
                    <a:pt x="16" y="918"/>
                  </a:lnTo>
                  <a:lnTo>
                    <a:pt x="16" y="925"/>
                  </a:lnTo>
                  <a:lnTo>
                    <a:pt x="16" y="931"/>
                  </a:lnTo>
                  <a:lnTo>
                    <a:pt x="16" y="938"/>
                  </a:lnTo>
                  <a:lnTo>
                    <a:pt x="16" y="944"/>
                  </a:lnTo>
                  <a:lnTo>
                    <a:pt x="16" y="949"/>
                  </a:lnTo>
                  <a:lnTo>
                    <a:pt x="16" y="956"/>
                  </a:lnTo>
                  <a:lnTo>
                    <a:pt x="16" y="962"/>
                  </a:lnTo>
                  <a:lnTo>
                    <a:pt x="16" y="969"/>
                  </a:lnTo>
                  <a:lnTo>
                    <a:pt x="20" y="975"/>
                  </a:lnTo>
                  <a:lnTo>
                    <a:pt x="20" y="982"/>
                  </a:lnTo>
                  <a:lnTo>
                    <a:pt x="20" y="988"/>
                  </a:lnTo>
                  <a:lnTo>
                    <a:pt x="20" y="994"/>
                  </a:lnTo>
                  <a:lnTo>
                    <a:pt x="24" y="994"/>
                  </a:lnTo>
                  <a:lnTo>
                    <a:pt x="24" y="1001"/>
                  </a:lnTo>
                  <a:lnTo>
                    <a:pt x="20" y="1007"/>
                  </a:lnTo>
                  <a:lnTo>
                    <a:pt x="24" y="1007"/>
                  </a:lnTo>
                  <a:lnTo>
                    <a:pt x="24" y="1014"/>
                  </a:lnTo>
                  <a:lnTo>
                    <a:pt x="24" y="1039"/>
                  </a:lnTo>
                  <a:lnTo>
                    <a:pt x="29" y="1059"/>
                  </a:lnTo>
                  <a:lnTo>
                    <a:pt x="29" y="1070"/>
                  </a:lnTo>
                  <a:lnTo>
                    <a:pt x="29" y="1090"/>
                  </a:lnTo>
                  <a:lnTo>
                    <a:pt x="29" y="1109"/>
                  </a:lnTo>
                  <a:lnTo>
                    <a:pt x="29" y="1122"/>
                  </a:lnTo>
                  <a:lnTo>
                    <a:pt x="29" y="1141"/>
                  </a:lnTo>
                  <a:lnTo>
                    <a:pt x="29" y="1154"/>
                  </a:lnTo>
                  <a:lnTo>
                    <a:pt x="29" y="1173"/>
                  </a:lnTo>
                  <a:lnTo>
                    <a:pt x="29" y="1193"/>
                  </a:lnTo>
                  <a:lnTo>
                    <a:pt x="29" y="1198"/>
                  </a:lnTo>
                  <a:lnTo>
                    <a:pt x="24" y="1198"/>
                  </a:lnTo>
                  <a:lnTo>
                    <a:pt x="29" y="1198"/>
                  </a:lnTo>
                  <a:lnTo>
                    <a:pt x="29" y="1204"/>
                  </a:lnTo>
                  <a:lnTo>
                    <a:pt x="29" y="1211"/>
                  </a:lnTo>
                  <a:lnTo>
                    <a:pt x="29" y="1217"/>
                  </a:lnTo>
                  <a:lnTo>
                    <a:pt x="29" y="1224"/>
                  </a:lnTo>
                  <a:lnTo>
                    <a:pt x="29" y="1230"/>
                  </a:lnTo>
                  <a:lnTo>
                    <a:pt x="29" y="1237"/>
                  </a:lnTo>
                  <a:lnTo>
                    <a:pt x="29" y="1243"/>
                  </a:lnTo>
                  <a:lnTo>
                    <a:pt x="29" y="1249"/>
                  </a:lnTo>
                  <a:lnTo>
                    <a:pt x="24" y="1256"/>
                  </a:lnTo>
                  <a:lnTo>
                    <a:pt x="24" y="1269"/>
                  </a:lnTo>
                  <a:lnTo>
                    <a:pt x="24" y="1282"/>
                  </a:lnTo>
                  <a:lnTo>
                    <a:pt x="20" y="1288"/>
                  </a:lnTo>
                  <a:lnTo>
                    <a:pt x="20" y="1294"/>
                  </a:lnTo>
                  <a:lnTo>
                    <a:pt x="20" y="1301"/>
                  </a:lnTo>
                  <a:lnTo>
                    <a:pt x="20" y="1307"/>
                  </a:lnTo>
                  <a:lnTo>
                    <a:pt x="20" y="1314"/>
                  </a:lnTo>
                  <a:lnTo>
                    <a:pt x="20" y="1326"/>
                  </a:lnTo>
                  <a:lnTo>
                    <a:pt x="20" y="1332"/>
                  </a:lnTo>
                  <a:lnTo>
                    <a:pt x="20" y="1338"/>
                  </a:lnTo>
                  <a:lnTo>
                    <a:pt x="20" y="1345"/>
                  </a:lnTo>
                  <a:lnTo>
                    <a:pt x="16" y="1351"/>
                  </a:lnTo>
                  <a:lnTo>
                    <a:pt x="16" y="1358"/>
                  </a:lnTo>
                  <a:lnTo>
                    <a:pt x="16" y="1364"/>
                  </a:lnTo>
                  <a:lnTo>
                    <a:pt x="16" y="1377"/>
                  </a:lnTo>
                  <a:lnTo>
                    <a:pt x="16" y="1383"/>
                  </a:lnTo>
                  <a:lnTo>
                    <a:pt x="16" y="1390"/>
                  </a:lnTo>
                  <a:lnTo>
                    <a:pt x="20" y="1390"/>
                  </a:lnTo>
                  <a:lnTo>
                    <a:pt x="20" y="1396"/>
                  </a:lnTo>
                  <a:lnTo>
                    <a:pt x="24" y="1396"/>
                  </a:lnTo>
                  <a:lnTo>
                    <a:pt x="24" y="1403"/>
                  </a:lnTo>
                  <a:lnTo>
                    <a:pt x="29" y="1403"/>
                  </a:lnTo>
                  <a:lnTo>
                    <a:pt x="32" y="1403"/>
                  </a:lnTo>
                  <a:lnTo>
                    <a:pt x="36" y="1409"/>
                  </a:lnTo>
                  <a:lnTo>
                    <a:pt x="40" y="1409"/>
                  </a:lnTo>
                  <a:lnTo>
                    <a:pt x="44" y="1409"/>
                  </a:lnTo>
                  <a:lnTo>
                    <a:pt x="48" y="1416"/>
                  </a:lnTo>
                  <a:lnTo>
                    <a:pt x="52" y="1416"/>
                  </a:lnTo>
                  <a:lnTo>
                    <a:pt x="56" y="1422"/>
                  </a:lnTo>
                  <a:lnTo>
                    <a:pt x="60" y="1422"/>
                  </a:lnTo>
                  <a:lnTo>
                    <a:pt x="60" y="1428"/>
                  </a:lnTo>
                  <a:lnTo>
                    <a:pt x="60" y="1435"/>
                  </a:lnTo>
                  <a:lnTo>
                    <a:pt x="60" y="1447"/>
                  </a:lnTo>
                  <a:lnTo>
                    <a:pt x="60" y="1453"/>
                  </a:lnTo>
                  <a:lnTo>
                    <a:pt x="60" y="1466"/>
                  </a:lnTo>
                  <a:lnTo>
                    <a:pt x="64" y="1479"/>
                  </a:lnTo>
                  <a:lnTo>
                    <a:pt x="64" y="1485"/>
                  </a:lnTo>
                  <a:lnTo>
                    <a:pt x="64" y="1498"/>
                  </a:lnTo>
                  <a:lnTo>
                    <a:pt x="64" y="1504"/>
                  </a:lnTo>
                  <a:lnTo>
                    <a:pt x="64" y="1517"/>
                  </a:lnTo>
                  <a:lnTo>
                    <a:pt x="68" y="1517"/>
                  </a:lnTo>
                  <a:lnTo>
                    <a:pt x="68" y="1524"/>
                  </a:lnTo>
                  <a:lnTo>
                    <a:pt x="68" y="1530"/>
                  </a:lnTo>
                  <a:lnTo>
                    <a:pt x="68" y="1537"/>
                  </a:lnTo>
                  <a:lnTo>
                    <a:pt x="64" y="1543"/>
                  </a:lnTo>
                  <a:lnTo>
                    <a:pt x="68" y="1549"/>
                  </a:lnTo>
                  <a:lnTo>
                    <a:pt x="68" y="1556"/>
                  </a:lnTo>
                  <a:lnTo>
                    <a:pt x="68" y="1562"/>
                  </a:lnTo>
                  <a:lnTo>
                    <a:pt x="68" y="1569"/>
                  </a:lnTo>
                  <a:lnTo>
                    <a:pt x="68" y="1574"/>
                  </a:lnTo>
                  <a:lnTo>
                    <a:pt x="68" y="1581"/>
                  </a:lnTo>
                  <a:lnTo>
                    <a:pt x="64" y="1587"/>
                  </a:lnTo>
                  <a:lnTo>
                    <a:pt x="60" y="1587"/>
                  </a:lnTo>
                  <a:lnTo>
                    <a:pt x="56" y="1593"/>
                  </a:lnTo>
                  <a:lnTo>
                    <a:pt x="48" y="1593"/>
                  </a:lnTo>
                  <a:lnTo>
                    <a:pt x="44" y="1600"/>
                  </a:lnTo>
                  <a:lnTo>
                    <a:pt x="40" y="1600"/>
                  </a:lnTo>
                  <a:lnTo>
                    <a:pt x="36" y="1600"/>
                  </a:lnTo>
                  <a:lnTo>
                    <a:pt x="32" y="1600"/>
                  </a:lnTo>
                  <a:lnTo>
                    <a:pt x="29" y="1626"/>
                  </a:lnTo>
                  <a:lnTo>
                    <a:pt x="508" y="1626"/>
                  </a:lnTo>
                  <a:lnTo>
                    <a:pt x="516" y="1600"/>
                  </a:lnTo>
                  <a:lnTo>
                    <a:pt x="244" y="1600"/>
                  </a:lnTo>
                  <a:lnTo>
                    <a:pt x="244" y="1581"/>
                  </a:lnTo>
                  <a:lnTo>
                    <a:pt x="244" y="1569"/>
                  </a:lnTo>
                  <a:lnTo>
                    <a:pt x="248" y="1549"/>
                  </a:lnTo>
                  <a:lnTo>
                    <a:pt x="248" y="1530"/>
                  </a:lnTo>
                  <a:lnTo>
                    <a:pt x="252" y="1517"/>
                  </a:lnTo>
                  <a:lnTo>
                    <a:pt x="252" y="1498"/>
                  </a:lnTo>
                  <a:lnTo>
                    <a:pt x="252" y="1479"/>
                  </a:lnTo>
                  <a:lnTo>
                    <a:pt x="256" y="1466"/>
                  </a:lnTo>
                  <a:lnTo>
                    <a:pt x="256" y="1447"/>
                  </a:lnTo>
                  <a:lnTo>
                    <a:pt x="260" y="1435"/>
                  </a:lnTo>
                  <a:lnTo>
                    <a:pt x="264" y="1435"/>
                  </a:lnTo>
                  <a:lnTo>
                    <a:pt x="264" y="1428"/>
                  </a:lnTo>
                  <a:lnTo>
                    <a:pt x="268" y="1428"/>
                  </a:lnTo>
                  <a:lnTo>
                    <a:pt x="272" y="1428"/>
                  </a:lnTo>
                  <a:lnTo>
                    <a:pt x="272" y="1422"/>
                  </a:lnTo>
                  <a:lnTo>
                    <a:pt x="277" y="1422"/>
                  </a:lnTo>
                  <a:lnTo>
                    <a:pt x="280" y="1422"/>
                  </a:lnTo>
                  <a:lnTo>
                    <a:pt x="284" y="1416"/>
                  </a:lnTo>
                  <a:lnTo>
                    <a:pt x="284" y="1403"/>
                  </a:lnTo>
                  <a:lnTo>
                    <a:pt x="280" y="1390"/>
                  </a:lnTo>
                  <a:lnTo>
                    <a:pt x="280" y="1383"/>
                  </a:lnTo>
                  <a:lnTo>
                    <a:pt x="280" y="1377"/>
                  </a:lnTo>
                  <a:lnTo>
                    <a:pt x="284" y="1364"/>
                  </a:lnTo>
                  <a:lnTo>
                    <a:pt x="284" y="1358"/>
                  </a:lnTo>
                  <a:lnTo>
                    <a:pt x="284" y="1351"/>
                  </a:lnTo>
                  <a:lnTo>
                    <a:pt x="284" y="1338"/>
                  </a:lnTo>
                  <a:lnTo>
                    <a:pt x="284" y="1326"/>
                  </a:lnTo>
                  <a:lnTo>
                    <a:pt x="284" y="1314"/>
                  </a:lnTo>
                  <a:lnTo>
                    <a:pt x="288" y="1314"/>
                  </a:lnTo>
                  <a:lnTo>
                    <a:pt x="288" y="1288"/>
                  </a:lnTo>
                  <a:lnTo>
                    <a:pt x="288" y="1269"/>
                  </a:lnTo>
                  <a:lnTo>
                    <a:pt x="284" y="1249"/>
                  </a:lnTo>
                  <a:lnTo>
                    <a:pt x="284" y="1224"/>
                  </a:lnTo>
                  <a:lnTo>
                    <a:pt x="284" y="1204"/>
                  </a:lnTo>
                  <a:lnTo>
                    <a:pt x="284" y="1180"/>
                  </a:lnTo>
                  <a:lnTo>
                    <a:pt x="284" y="1161"/>
                  </a:lnTo>
                  <a:lnTo>
                    <a:pt x="284" y="1135"/>
                  </a:lnTo>
                  <a:lnTo>
                    <a:pt x="284" y="1109"/>
                  </a:lnTo>
                  <a:lnTo>
                    <a:pt x="284" y="1083"/>
                  </a:lnTo>
                  <a:lnTo>
                    <a:pt x="292" y="1083"/>
                  </a:lnTo>
                  <a:lnTo>
                    <a:pt x="296" y="1083"/>
                  </a:lnTo>
                  <a:lnTo>
                    <a:pt x="300" y="1083"/>
                  </a:lnTo>
                  <a:lnTo>
                    <a:pt x="304" y="1083"/>
                  </a:lnTo>
                  <a:lnTo>
                    <a:pt x="308" y="1090"/>
                  </a:lnTo>
                  <a:lnTo>
                    <a:pt x="312" y="1090"/>
                  </a:lnTo>
                  <a:lnTo>
                    <a:pt x="316" y="1090"/>
                  </a:lnTo>
                  <a:lnTo>
                    <a:pt x="320" y="1096"/>
                  </a:lnTo>
                  <a:lnTo>
                    <a:pt x="324" y="1096"/>
                  </a:lnTo>
                  <a:lnTo>
                    <a:pt x="328" y="1096"/>
                  </a:lnTo>
                  <a:lnTo>
                    <a:pt x="337" y="1083"/>
                  </a:lnTo>
                  <a:lnTo>
                    <a:pt x="332" y="1083"/>
                  </a:lnTo>
                  <a:lnTo>
                    <a:pt x="337" y="1077"/>
                  </a:lnTo>
                  <a:lnTo>
                    <a:pt x="337" y="1070"/>
                  </a:lnTo>
                  <a:lnTo>
                    <a:pt x="341" y="1065"/>
                  </a:lnTo>
                  <a:lnTo>
                    <a:pt x="341" y="1059"/>
                  </a:lnTo>
                  <a:lnTo>
                    <a:pt x="341" y="1052"/>
                  </a:lnTo>
                  <a:lnTo>
                    <a:pt x="344" y="1052"/>
                  </a:lnTo>
                  <a:lnTo>
                    <a:pt x="341" y="1046"/>
                  </a:lnTo>
                  <a:lnTo>
                    <a:pt x="344" y="1046"/>
                  </a:lnTo>
                  <a:lnTo>
                    <a:pt x="348" y="1046"/>
                  </a:lnTo>
                  <a:lnTo>
                    <a:pt x="352" y="1046"/>
                  </a:lnTo>
                  <a:lnTo>
                    <a:pt x="352" y="1052"/>
                  </a:lnTo>
                  <a:lnTo>
                    <a:pt x="356" y="1052"/>
                  </a:lnTo>
                  <a:lnTo>
                    <a:pt x="360" y="1059"/>
                  </a:lnTo>
                  <a:lnTo>
                    <a:pt x="364" y="1059"/>
                  </a:lnTo>
                  <a:lnTo>
                    <a:pt x="368" y="1065"/>
                  </a:lnTo>
                  <a:lnTo>
                    <a:pt x="372" y="1065"/>
                  </a:lnTo>
                  <a:lnTo>
                    <a:pt x="376" y="1070"/>
                  </a:lnTo>
                  <a:lnTo>
                    <a:pt x="372" y="1070"/>
                  </a:lnTo>
                  <a:lnTo>
                    <a:pt x="376" y="1077"/>
                  </a:lnTo>
                  <a:lnTo>
                    <a:pt x="380" y="1083"/>
                  </a:lnTo>
                  <a:lnTo>
                    <a:pt x="380" y="1090"/>
                  </a:lnTo>
                  <a:lnTo>
                    <a:pt x="384" y="1090"/>
                  </a:lnTo>
                  <a:lnTo>
                    <a:pt x="388" y="1090"/>
                  </a:lnTo>
                  <a:lnTo>
                    <a:pt x="392" y="1090"/>
                  </a:lnTo>
                  <a:lnTo>
                    <a:pt x="392" y="1096"/>
                  </a:lnTo>
                  <a:lnTo>
                    <a:pt x="397" y="1096"/>
                  </a:lnTo>
                  <a:lnTo>
                    <a:pt x="401" y="1103"/>
                  </a:lnTo>
                  <a:lnTo>
                    <a:pt x="401" y="1109"/>
                  </a:lnTo>
                  <a:lnTo>
                    <a:pt x="404" y="1109"/>
                  </a:lnTo>
                  <a:lnTo>
                    <a:pt x="408" y="1109"/>
                  </a:lnTo>
                  <a:lnTo>
                    <a:pt x="412" y="1109"/>
                  </a:lnTo>
                  <a:lnTo>
                    <a:pt x="416" y="1109"/>
                  </a:lnTo>
                  <a:lnTo>
                    <a:pt x="420" y="1116"/>
                  </a:lnTo>
                  <a:lnTo>
                    <a:pt x="424" y="1116"/>
                  </a:lnTo>
                  <a:lnTo>
                    <a:pt x="428" y="1116"/>
                  </a:lnTo>
                  <a:lnTo>
                    <a:pt x="432" y="1116"/>
                  </a:lnTo>
                  <a:lnTo>
                    <a:pt x="436" y="1109"/>
                  </a:lnTo>
                  <a:lnTo>
                    <a:pt x="440" y="1116"/>
                  </a:lnTo>
                  <a:lnTo>
                    <a:pt x="444" y="1116"/>
                  </a:lnTo>
                  <a:lnTo>
                    <a:pt x="448" y="1109"/>
                  </a:lnTo>
                  <a:lnTo>
                    <a:pt x="452" y="1109"/>
                  </a:lnTo>
                  <a:lnTo>
                    <a:pt x="452" y="1103"/>
                  </a:lnTo>
                  <a:lnTo>
                    <a:pt x="456" y="1103"/>
                  </a:lnTo>
                  <a:lnTo>
                    <a:pt x="461" y="1096"/>
                  </a:lnTo>
                  <a:lnTo>
                    <a:pt x="465" y="1090"/>
                  </a:lnTo>
                  <a:lnTo>
                    <a:pt x="468" y="1090"/>
                  </a:lnTo>
                  <a:lnTo>
                    <a:pt x="472" y="1090"/>
                  </a:lnTo>
                  <a:lnTo>
                    <a:pt x="476" y="1083"/>
                  </a:lnTo>
                  <a:lnTo>
                    <a:pt x="480" y="1083"/>
                  </a:lnTo>
                  <a:lnTo>
                    <a:pt x="480" y="1077"/>
                  </a:lnTo>
                  <a:lnTo>
                    <a:pt x="484" y="1077"/>
                  </a:lnTo>
                  <a:lnTo>
                    <a:pt x="488" y="1070"/>
                  </a:lnTo>
                  <a:lnTo>
                    <a:pt x="492" y="1070"/>
                  </a:lnTo>
                  <a:lnTo>
                    <a:pt x="496" y="1065"/>
                  </a:lnTo>
                  <a:lnTo>
                    <a:pt x="500" y="1065"/>
                  </a:lnTo>
                  <a:lnTo>
                    <a:pt x="504" y="1065"/>
                  </a:lnTo>
                  <a:lnTo>
                    <a:pt x="504" y="1070"/>
                  </a:lnTo>
                  <a:lnTo>
                    <a:pt x="508" y="1070"/>
                  </a:lnTo>
                  <a:lnTo>
                    <a:pt x="508" y="1077"/>
                  </a:lnTo>
                  <a:lnTo>
                    <a:pt x="512" y="1077"/>
                  </a:lnTo>
                  <a:lnTo>
                    <a:pt x="516" y="1077"/>
                  </a:lnTo>
                  <a:lnTo>
                    <a:pt x="521" y="1070"/>
                  </a:lnTo>
                  <a:lnTo>
                    <a:pt x="521" y="1077"/>
                  </a:lnTo>
                  <a:lnTo>
                    <a:pt x="525" y="1083"/>
                  </a:lnTo>
                  <a:lnTo>
                    <a:pt x="525" y="1090"/>
                  </a:lnTo>
                  <a:lnTo>
                    <a:pt x="525" y="1096"/>
                  </a:lnTo>
                  <a:lnTo>
                    <a:pt x="525" y="1103"/>
                  </a:lnTo>
                  <a:lnTo>
                    <a:pt x="525" y="1109"/>
                  </a:lnTo>
                  <a:lnTo>
                    <a:pt x="525" y="1116"/>
                  </a:lnTo>
                  <a:lnTo>
                    <a:pt x="532" y="1116"/>
                  </a:lnTo>
                  <a:lnTo>
                    <a:pt x="540" y="1116"/>
                  </a:lnTo>
                  <a:lnTo>
                    <a:pt x="548" y="1116"/>
                  </a:lnTo>
                  <a:lnTo>
                    <a:pt x="560" y="1109"/>
                  </a:lnTo>
                  <a:lnTo>
                    <a:pt x="568" y="1109"/>
                  </a:lnTo>
                  <a:lnTo>
                    <a:pt x="576" y="1103"/>
                  </a:lnTo>
                  <a:lnTo>
                    <a:pt x="585" y="1096"/>
                  </a:lnTo>
                  <a:lnTo>
                    <a:pt x="592" y="1090"/>
                  </a:lnTo>
                  <a:lnTo>
                    <a:pt x="600" y="1090"/>
                  </a:lnTo>
                  <a:lnTo>
                    <a:pt x="608" y="1083"/>
                  </a:lnTo>
                  <a:lnTo>
                    <a:pt x="612" y="1083"/>
                  </a:lnTo>
                  <a:lnTo>
                    <a:pt x="616" y="1077"/>
                  </a:lnTo>
                  <a:lnTo>
                    <a:pt x="620" y="1070"/>
                  </a:lnTo>
                  <a:lnTo>
                    <a:pt x="624" y="1070"/>
                  </a:lnTo>
                  <a:lnTo>
                    <a:pt x="628" y="1070"/>
                  </a:lnTo>
                  <a:lnTo>
                    <a:pt x="636" y="1065"/>
                  </a:lnTo>
                  <a:lnTo>
                    <a:pt x="640" y="1065"/>
                  </a:lnTo>
                  <a:lnTo>
                    <a:pt x="645" y="1065"/>
                  </a:lnTo>
                  <a:lnTo>
                    <a:pt x="649" y="1059"/>
                  </a:lnTo>
                  <a:lnTo>
                    <a:pt x="656" y="1059"/>
                  </a:lnTo>
                  <a:lnTo>
                    <a:pt x="660" y="1059"/>
                  </a:lnTo>
                  <a:lnTo>
                    <a:pt x="664" y="1052"/>
                  </a:lnTo>
                  <a:lnTo>
                    <a:pt x="668" y="1052"/>
                  </a:lnTo>
                  <a:lnTo>
                    <a:pt x="672" y="1052"/>
                  </a:lnTo>
                  <a:lnTo>
                    <a:pt x="672" y="1046"/>
                  </a:lnTo>
                  <a:lnTo>
                    <a:pt x="676" y="1046"/>
                  </a:lnTo>
                  <a:lnTo>
                    <a:pt x="680" y="1046"/>
                  </a:lnTo>
                  <a:lnTo>
                    <a:pt x="684" y="1046"/>
                  </a:lnTo>
                  <a:lnTo>
                    <a:pt x="684" y="1039"/>
                  </a:lnTo>
                  <a:lnTo>
                    <a:pt x="709" y="1027"/>
                  </a:lnTo>
                  <a:lnTo>
                    <a:pt x="713" y="1033"/>
                  </a:lnTo>
                  <a:lnTo>
                    <a:pt x="713" y="1039"/>
                  </a:lnTo>
                  <a:lnTo>
                    <a:pt x="713" y="1046"/>
                  </a:lnTo>
                  <a:lnTo>
                    <a:pt x="716" y="1052"/>
                  </a:lnTo>
                  <a:lnTo>
                    <a:pt x="716" y="1059"/>
                  </a:lnTo>
                  <a:lnTo>
                    <a:pt x="716" y="1065"/>
                  </a:lnTo>
                  <a:lnTo>
                    <a:pt x="716" y="1077"/>
                  </a:lnTo>
                  <a:lnTo>
                    <a:pt x="716" y="1083"/>
                  </a:lnTo>
                  <a:lnTo>
                    <a:pt x="716" y="1090"/>
                  </a:lnTo>
                  <a:lnTo>
                    <a:pt x="716" y="1096"/>
                  </a:lnTo>
                  <a:lnTo>
                    <a:pt x="716" y="1103"/>
                  </a:lnTo>
                  <a:lnTo>
                    <a:pt x="716" y="1109"/>
                  </a:lnTo>
                  <a:lnTo>
                    <a:pt x="713" y="1122"/>
                  </a:lnTo>
                  <a:lnTo>
                    <a:pt x="713" y="1128"/>
                  </a:lnTo>
                  <a:lnTo>
                    <a:pt x="713" y="1135"/>
                  </a:lnTo>
                  <a:lnTo>
                    <a:pt x="713" y="1141"/>
                  </a:lnTo>
                  <a:lnTo>
                    <a:pt x="713" y="1154"/>
                  </a:lnTo>
                  <a:lnTo>
                    <a:pt x="716" y="1161"/>
                  </a:lnTo>
                  <a:lnTo>
                    <a:pt x="716" y="1167"/>
                  </a:lnTo>
                  <a:lnTo>
                    <a:pt x="716" y="1180"/>
                  </a:lnTo>
                  <a:lnTo>
                    <a:pt x="716" y="1186"/>
                  </a:lnTo>
                  <a:lnTo>
                    <a:pt x="720" y="1193"/>
                  </a:lnTo>
                  <a:lnTo>
                    <a:pt x="720" y="1198"/>
                  </a:lnTo>
                  <a:lnTo>
                    <a:pt x="720" y="1204"/>
                  </a:lnTo>
                  <a:lnTo>
                    <a:pt x="720" y="1217"/>
                  </a:lnTo>
                  <a:lnTo>
                    <a:pt x="720" y="1224"/>
                  </a:lnTo>
                  <a:lnTo>
                    <a:pt x="720" y="1230"/>
                  </a:lnTo>
                  <a:lnTo>
                    <a:pt x="720" y="1237"/>
                  </a:lnTo>
                  <a:lnTo>
                    <a:pt x="724" y="1249"/>
                  </a:lnTo>
                  <a:lnTo>
                    <a:pt x="724" y="1256"/>
                  </a:lnTo>
                  <a:lnTo>
                    <a:pt x="724" y="1269"/>
                  </a:lnTo>
                  <a:lnTo>
                    <a:pt x="724" y="1282"/>
                  </a:lnTo>
                  <a:lnTo>
                    <a:pt x="724" y="1294"/>
                  </a:lnTo>
                  <a:lnTo>
                    <a:pt x="724" y="1307"/>
                  </a:lnTo>
                  <a:lnTo>
                    <a:pt x="724" y="1320"/>
                  </a:lnTo>
                  <a:lnTo>
                    <a:pt x="728" y="1332"/>
                  </a:lnTo>
                  <a:lnTo>
                    <a:pt x="728" y="1345"/>
                  </a:lnTo>
                  <a:lnTo>
                    <a:pt x="728" y="1358"/>
                  </a:lnTo>
                  <a:lnTo>
                    <a:pt x="728" y="1371"/>
                  </a:lnTo>
                  <a:lnTo>
                    <a:pt x="724" y="1447"/>
                  </a:lnTo>
                  <a:lnTo>
                    <a:pt x="728" y="1453"/>
                  </a:lnTo>
                  <a:lnTo>
                    <a:pt x="728" y="1459"/>
                  </a:lnTo>
                  <a:lnTo>
                    <a:pt x="728" y="1466"/>
                  </a:lnTo>
                  <a:lnTo>
                    <a:pt x="728" y="1472"/>
                  </a:lnTo>
                  <a:lnTo>
                    <a:pt x="724" y="1479"/>
                  </a:lnTo>
                  <a:lnTo>
                    <a:pt x="728" y="1485"/>
                  </a:lnTo>
                  <a:lnTo>
                    <a:pt x="732" y="1492"/>
                  </a:lnTo>
                  <a:lnTo>
                    <a:pt x="736" y="1492"/>
                  </a:lnTo>
                  <a:lnTo>
                    <a:pt x="740" y="1492"/>
                  </a:lnTo>
                  <a:lnTo>
                    <a:pt x="744" y="1498"/>
                  </a:lnTo>
                  <a:lnTo>
                    <a:pt x="748" y="1498"/>
                  </a:lnTo>
                  <a:lnTo>
                    <a:pt x="748" y="1504"/>
                  </a:lnTo>
                  <a:lnTo>
                    <a:pt x="748" y="1511"/>
                  </a:lnTo>
                  <a:lnTo>
                    <a:pt x="752" y="1517"/>
                  </a:lnTo>
                  <a:lnTo>
                    <a:pt x="752" y="1524"/>
                  </a:lnTo>
                  <a:lnTo>
                    <a:pt x="752" y="1530"/>
                  </a:lnTo>
                  <a:lnTo>
                    <a:pt x="752" y="1537"/>
                  </a:lnTo>
                  <a:lnTo>
                    <a:pt x="752" y="1543"/>
                  </a:lnTo>
                  <a:lnTo>
                    <a:pt x="752" y="1549"/>
                  </a:lnTo>
                  <a:lnTo>
                    <a:pt x="752" y="1556"/>
                  </a:lnTo>
                  <a:lnTo>
                    <a:pt x="756" y="1593"/>
                  </a:lnTo>
                  <a:lnTo>
                    <a:pt x="649" y="1593"/>
                  </a:lnTo>
                  <a:lnTo>
                    <a:pt x="649" y="1600"/>
                  </a:lnTo>
                  <a:lnTo>
                    <a:pt x="649" y="1606"/>
                  </a:lnTo>
                  <a:lnTo>
                    <a:pt x="652" y="1606"/>
                  </a:lnTo>
                  <a:lnTo>
                    <a:pt x="652" y="1613"/>
                  </a:lnTo>
                  <a:lnTo>
                    <a:pt x="652" y="1619"/>
                  </a:lnTo>
                  <a:lnTo>
                    <a:pt x="656" y="1626"/>
                  </a:lnTo>
                  <a:lnTo>
                    <a:pt x="957" y="1632"/>
                  </a:lnTo>
                  <a:lnTo>
                    <a:pt x="957" y="1600"/>
                  </a:lnTo>
                  <a:lnTo>
                    <a:pt x="957" y="1593"/>
                  </a:lnTo>
                  <a:lnTo>
                    <a:pt x="957" y="1587"/>
                  </a:lnTo>
                  <a:lnTo>
                    <a:pt x="957" y="1581"/>
                  </a:lnTo>
                  <a:lnTo>
                    <a:pt x="957" y="1569"/>
                  </a:lnTo>
                  <a:lnTo>
                    <a:pt x="957" y="1562"/>
                  </a:lnTo>
                  <a:lnTo>
                    <a:pt x="961" y="1556"/>
                  </a:lnTo>
                  <a:lnTo>
                    <a:pt x="961" y="1549"/>
                  </a:lnTo>
                  <a:lnTo>
                    <a:pt x="961" y="1543"/>
                  </a:lnTo>
                  <a:lnTo>
                    <a:pt x="961" y="1537"/>
                  </a:lnTo>
                  <a:lnTo>
                    <a:pt x="961" y="1530"/>
                  </a:lnTo>
                  <a:lnTo>
                    <a:pt x="961" y="1517"/>
                  </a:lnTo>
                  <a:lnTo>
                    <a:pt x="961" y="1504"/>
                  </a:lnTo>
                  <a:lnTo>
                    <a:pt x="964" y="1498"/>
                  </a:lnTo>
                  <a:lnTo>
                    <a:pt x="968" y="1492"/>
                  </a:lnTo>
                  <a:lnTo>
                    <a:pt x="976" y="1492"/>
                  </a:lnTo>
                  <a:lnTo>
                    <a:pt x="980" y="1485"/>
                  </a:lnTo>
                  <a:lnTo>
                    <a:pt x="984" y="1485"/>
                  </a:lnTo>
                  <a:lnTo>
                    <a:pt x="992" y="1479"/>
                  </a:lnTo>
                  <a:lnTo>
                    <a:pt x="996" y="1472"/>
                  </a:lnTo>
                  <a:lnTo>
                    <a:pt x="996" y="1466"/>
                  </a:lnTo>
                  <a:lnTo>
                    <a:pt x="996" y="1459"/>
                  </a:lnTo>
                  <a:lnTo>
                    <a:pt x="992" y="1447"/>
                  </a:lnTo>
                  <a:lnTo>
                    <a:pt x="992" y="1435"/>
                  </a:lnTo>
                  <a:lnTo>
                    <a:pt x="992" y="1428"/>
                  </a:lnTo>
                  <a:lnTo>
                    <a:pt x="992" y="1416"/>
                  </a:lnTo>
                  <a:lnTo>
                    <a:pt x="992" y="1403"/>
                  </a:lnTo>
                  <a:lnTo>
                    <a:pt x="992" y="1390"/>
                  </a:lnTo>
                  <a:lnTo>
                    <a:pt x="992" y="1377"/>
                  </a:lnTo>
                  <a:lnTo>
                    <a:pt x="992" y="1364"/>
                  </a:lnTo>
                  <a:lnTo>
                    <a:pt x="992" y="1351"/>
                  </a:lnTo>
                  <a:lnTo>
                    <a:pt x="992" y="1345"/>
                  </a:lnTo>
                  <a:lnTo>
                    <a:pt x="996" y="1326"/>
                  </a:lnTo>
                  <a:lnTo>
                    <a:pt x="996" y="1314"/>
                  </a:lnTo>
                  <a:lnTo>
                    <a:pt x="996" y="1294"/>
                  </a:lnTo>
                  <a:lnTo>
                    <a:pt x="996" y="1282"/>
                  </a:lnTo>
                  <a:lnTo>
                    <a:pt x="1000" y="1262"/>
                  </a:lnTo>
                  <a:lnTo>
                    <a:pt x="1000" y="1249"/>
                  </a:lnTo>
                  <a:lnTo>
                    <a:pt x="1000" y="1230"/>
                  </a:lnTo>
                  <a:lnTo>
                    <a:pt x="1000" y="1211"/>
                  </a:lnTo>
                  <a:lnTo>
                    <a:pt x="1000" y="1193"/>
                  </a:lnTo>
                  <a:lnTo>
                    <a:pt x="1000" y="1173"/>
                  </a:lnTo>
                  <a:lnTo>
                    <a:pt x="1000" y="1167"/>
                  </a:lnTo>
                  <a:lnTo>
                    <a:pt x="1000" y="1161"/>
                  </a:lnTo>
                  <a:lnTo>
                    <a:pt x="1000" y="1154"/>
                  </a:lnTo>
                  <a:lnTo>
                    <a:pt x="1000" y="1148"/>
                  </a:lnTo>
                  <a:lnTo>
                    <a:pt x="1000" y="1141"/>
                  </a:lnTo>
                  <a:lnTo>
                    <a:pt x="996" y="1135"/>
                  </a:lnTo>
                  <a:lnTo>
                    <a:pt x="996" y="1128"/>
                  </a:lnTo>
                  <a:lnTo>
                    <a:pt x="1000" y="1122"/>
                  </a:lnTo>
                  <a:lnTo>
                    <a:pt x="1004" y="1116"/>
                  </a:lnTo>
                  <a:lnTo>
                    <a:pt x="1008" y="1109"/>
                  </a:lnTo>
                  <a:lnTo>
                    <a:pt x="1013" y="1103"/>
                  </a:lnTo>
                  <a:lnTo>
                    <a:pt x="1017" y="1103"/>
                  </a:lnTo>
                  <a:lnTo>
                    <a:pt x="1021" y="1096"/>
                  </a:lnTo>
                  <a:lnTo>
                    <a:pt x="1025" y="1090"/>
                  </a:lnTo>
                  <a:lnTo>
                    <a:pt x="1025" y="1083"/>
                  </a:lnTo>
                  <a:lnTo>
                    <a:pt x="1028" y="1083"/>
                  </a:lnTo>
                  <a:lnTo>
                    <a:pt x="1036" y="1065"/>
                  </a:lnTo>
                  <a:lnTo>
                    <a:pt x="1040" y="1065"/>
                  </a:lnTo>
                  <a:lnTo>
                    <a:pt x="1040" y="1059"/>
                  </a:lnTo>
                  <a:lnTo>
                    <a:pt x="1044" y="1059"/>
                  </a:lnTo>
                  <a:lnTo>
                    <a:pt x="1048" y="1052"/>
                  </a:lnTo>
                  <a:lnTo>
                    <a:pt x="1048" y="1046"/>
                  </a:lnTo>
                  <a:lnTo>
                    <a:pt x="1048" y="1039"/>
                  </a:lnTo>
                  <a:lnTo>
                    <a:pt x="1052" y="1020"/>
                  </a:lnTo>
                  <a:lnTo>
                    <a:pt x="1052" y="1001"/>
                  </a:lnTo>
                  <a:lnTo>
                    <a:pt x="1052" y="982"/>
                  </a:lnTo>
                  <a:lnTo>
                    <a:pt x="1056" y="956"/>
                  </a:lnTo>
                  <a:lnTo>
                    <a:pt x="1056" y="938"/>
                  </a:lnTo>
                  <a:lnTo>
                    <a:pt x="1056" y="918"/>
                  </a:lnTo>
                  <a:lnTo>
                    <a:pt x="1056" y="899"/>
                  </a:lnTo>
                  <a:lnTo>
                    <a:pt x="1056" y="873"/>
                  </a:lnTo>
                  <a:lnTo>
                    <a:pt x="1056" y="848"/>
                  </a:lnTo>
                  <a:lnTo>
                    <a:pt x="1056" y="822"/>
                  </a:lnTo>
                  <a:lnTo>
                    <a:pt x="1056" y="817"/>
                  </a:lnTo>
                  <a:lnTo>
                    <a:pt x="1056" y="804"/>
                  </a:lnTo>
                  <a:lnTo>
                    <a:pt x="1056" y="791"/>
                  </a:lnTo>
                  <a:lnTo>
                    <a:pt x="1056" y="772"/>
                  </a:lnTo>
                  <a:lnTo>
                    <a:pt x="1168" y="728"/>
                  </a:lnTo>
                  <a:lnTo>
                    <a:pt x="1056" y="727"/>
                  </a:lnTo>
                  <a:lnTo>
                    <a:pt x="1056" y="701"/>
                  </a:lnTo>
                  <a:lnTo>
                    <a:pt x="1052" y="683"/>
                  </a:lnTo>
                  <a:lnTo>
                    <a:pt x="1052" y="663"/>
                  </a:lnTo>
                  <a:lnTo>
                    <a:pt x="1048" y="650"/>
                  </a:lnTo>
                  <a:lnTo>
                    <a:pt x="1044" y="65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77184" name="Text Box 36"/>
          <p:cNvSpPr txBox="1">
            <a:spLocks noChangeArrowheads="1"/>
          </p:cNvSpPr>
          <p:nvPr/>
        </p:nvSpPr>
        <p:spPr bwMode="auto">
          <a:xfrm>
            <a:off x="4697413" y="4938713"/>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77185" name="Text Box 37"/>
          <p:cNvSpPr txBox="1">
            <a:spLocks noChangeArrowheads="1"/>
          </p:cNvSpPr>
          <p:nvPr/>
        </p:nvSpPr>
        <p:spPr bwMode="auto">
          <a:xfrm>
            <a:off x="4616450" y="4783138"/>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77186" name="Text Box 38"/>
          <p:cNvSpPr txBox="1">
            <a:spLocks noChangeArrowheads="1"/>
          </p:cNvSpPr>
          <p:nvPr/>
        </p:nvSpPr>
        <p:spPr bwMode="auto">
          <a:xfrm>
            <a:off x="3902075" y="6429375"/>
            <a:ext cx="3251200" cy="4603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0" dirty="0">
                <a:solidFill>
                  <a:schemeClr val="bg1"/>
                </a:solidFill>
                <a:latin typeface="Arial Black" panose="020B0A04020102020204" pitchFamily="34" charset="0"/>
              </a:rPr>
              <a:t>SINNERS</a:t>
            </a:r>
            <a:r>
              <a:rPr lang="en-US" altLang="en-US" sz="800" b="0" dirty="0">
                <a:solidFill>
                  <a:schemeClr val="bg1"/>
                </a:solidFill>
                <a:latin typeface="Arial Black" panose="020B0A04020102020204" pitchFamily="34" charset="0"/>
              </a:rPr>
              <a:t> </a:t>
            </a:r>
            <a:r>
              <a:rPr lang="en-US" altLang="en-US" sz="1200" b="0" dirty="0">
                <a:solidFill>
                  <a:schemeClr val="bg1"/>
                </a:solidFill>
                <a:latin typeface="Arial Black" panose="020B0A04020102020204" pitchFamily="34" charset="0"/>
              </a:rPr>
              <a:t>– THE HARVEST FIELD</a:t>
            </a:r>
            <a:r>
              <a:rPr lang="en-US" altLang="en-US" sz="2400" b="0" dirty="0">
                <a:solidFill>
                  <a:schemeClr val="bg1"/>
                </a:solidFill>
                <a:latin typeface="Arial Black" panose="020B0A04020102020204" pitchFamily="34" charset="0"/>
              </a:rPr>
              <a:t> </a:t>
            </a:r>
          </a:p>
        </p:txBody>
      </p:sp>
      <p:sp>
        <p:nvSpPr>
          <p:cNvPr id="177187" name="Text Box 39"/>
          <p:cNvSpPr txBox="1">
            <a:spLocks noChangeArrowheads="1"/>
          </p:cNvSpPr>
          <p:nvPr/>
        </p:nvSpPr>
        <p:spPr bwMode="auto">
          <a:xfrm>
            <a:off x="5265738" y="896938"/>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77188" name="Text Box 40"/>
          <p:cNvSpPr txBox="1">
            <a:spLocks noChangeArrowheads="1"/>
          </p:cNvSpPr>
          <p:nvPr/>
        </p:nvSpPr>
        <p:spPr bwMode="auto">
          <a:xfrm>
            <a:off x="4697413" y="1208088"/>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77189" name="Line 41"/>
          <p:cNvSpPr>
            <a:spLocks noChangeShapeType="1"/>
          </p:cNvSpPr>
          <p:nvPr/>
        </p:nvSpPr>
        <p:spPr bwMode="auto">
          <a:xfrm flipV="1">
            <a:off x="5770563" y="1435100"/>
            <a:ext cx="0" cy="6223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7190" name="Text Box 43"/>
          <p:cNvSpPr txBox="1">
            <a:spLocks noChangeArrowheads="1"/>
          </p:cNvSpPr>
          <p:nvPr/>
        </p:nvSpPr>
        <p:spPr bwMode="auto">
          <a:xfrm>
            <a:off x="6405563" y="1931988"/>
            <a:ext cx="33496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700" dirty="0">
                <a:solidFill>
                  <a:schemeClr val="bg1"/>
                </a:solidFill>
                <a:latin typeface="Arial Black" panose="020B0A04020102020204" pitchFamily="34" charset="0"/>
              </a:rPr>
              <a:t>3</a:t>
            </a:r>
          </a:p>
        </p:txBody>
      </p:sp>
      <p:sp>
        <p:nvSpPr>
          <p:cNvPr id="177191" name="Text Box 44"/>
          <p:cNvSpPr txBox="1">
            <a:spLocks noChangeArrowheads="1"/>
          </p:cNvSpPr>
          <p:nvPr/>
        </p:nvSpPr>
        <p:spPr bwMode="auto">
          <a:xfrm>
            <a:off x="5608638" y="2743200"/>
            <a:ext cx="3349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700" dirty="0">
                <a:solidFill>
                  <a:schemeClr val="bg1"/>
                </a:solidFill>
                <a:latin typeface="Arial Black" panose="020B0A04020102020204" pitchFamily="34" charset="0"/>
              </a:rPr>
              <a:t>6</a:t>
            </a:r>
          </a:p>
        </p:txBody>
      </p:sp>
      <p:sp>
        <p:nvSpPr>
          <p:cNvPr id="177192" name="Text Box 45"/>
          <p:cNvSpPr txBox="1">
            <a:spLocks noChangeArrowheads="1"/>
          </p:cNvSpPr>
          <p:nvPr/>
        </p:nvSpPr>
        <p:spPr bwMode="auto">
          <a:xfrm>
            <a:off x="4779963" y="1981200"/>
            <a:ext cx="3349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700" dirty="0">
                <a:solidFill>
                  <a:schemeClr val="bg1"/>
                </a:solidFill>
                <a:latin typeface="Arial Black" panose="020B0A04020102020204" pitchFamily="34" charset="0"/>
              </a:rPr>
              <a:t>9</a:t>
            </a:r>
          </a:p>
        </p:txBody>
      </p:sp>
      <p:sp>
        <p:nvSpPr>
          <p:cNvPr id="177193" name="Line 46"/>
          <p:cNvSpPr>
            <a:spLocks noChangeShapeType="1"/>
          </p:cNvSpPr>
          <p:nvPr/>
        </p:nvSpPr>
        <p:spPr bwMode="auto">
          <a:xfrm flipH="1" flipV="1">
            <a:off x="5608638" y="1279525"/>
            <a:ext cx="161925" cy="854075"/>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7194" name="Text Box 47"/>
          <p:cNvSpPr txBox="1">
            <a:spLocks noChangeArrowheads="1"/>
          </p:cNvSpPr>
          <p:nvPr/>
        </p:nvSpPr>
        <p:spPr bwMode="auto">
          <a:xfrm>
            <a:off x="650875" y="3730625"/>
            <a:ext cx="1055688" cy="576263"/>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b="0" dirty="0">
              <a:solidFill>
                <a:schemeClr val="bg1"/>
              </a:solidFill>
              <a:latin typeface="Arial Black" panose="020B0A04020102020204" pitchFamily="34" charset="0"/>
            </a:endParaRPr>
          </a:p>
          <a:p>
            <a:pPr eaLnBrk="1" hangingPunct="1">
              <a:spcBef>
                <a:spcPct val="0"/>
              </a:spcBef>
              <a:buFontTx/>
              <a:buNone/>
            </a:pPr>
            <a:r>
              <a:rPr lang="en-US" altLang="en-US" sz="1700" b="0" dirty="0">
                <a:solidFill>
                  <a:schemeClr val="bg1"/>
                </a:solidFill>
                <a:latin typeface="Arial Black" panose="020B0A04020102020204" pitchFamily="34" charset="0"/>
              </a:rPr>
              <a:t>SPIRIT</a:t>
            </a:r>
          </a:p>
          <a:p>
            <a:pPr eaLnBrk="1" hangingPunct="1">
              <a:spcBef>
                <a:spcPct val="0"/>
              </a:spcBef>
              <a:buFontTx/>
              <a:buNone/>
            </a:pPr>
            <a:endParaRPr lang="en-US" altLang="en-US" sz="600" b="0" dirty="0">
              <a:solidFill>
                <a:schemeClr val="bg1"/>
              </a:solidFill>
              <a:latin typeface="Arial Black" panose="020B0A04020102020204" pitchFamily="34" charset="0"/>
            </a:endParaRPr>
          </a:p>
        </p:txBody>
      </p:sp>
      <p:sp>
        <p:nvSpPr>
          <p:cNvPr id="177195" name="Line 48"/>
          <p:cNvSpPr>
            <a:spLocks noChangeShapeType="1"/>
          </p:cNvSpPr>
          <p:nvPr/>
        </p:nvSpPr>
        <p:spPr bwMode="auto">
          <a:xfrm>
            <a:off x="685800" y="1066800"/>
            <a:ext cx="0" cy="2590800"/>
          </a:xfrm>
          <a:prstGeom prst="line">
            <a:avLst/>
          </a:prstGeom>
          <a:noFill/>
          <a:ln w="571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7196" name="Text Box 49"/>
          <p:cNvSpPr txBox="1">
            <a:spLocks noChangeArrowheads="1"/>
          </p:cNvSpPr>
          <p:nvPr/>
        </p:nvSpPr>
        <p:spPr bwMode="auto">
          <a:xfrm>
            <a:off x="2014538" y="933450"/>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77197" name="Text Box 50"/>
          <p:cNvSpPr txBox="1">
            <a:spLocks noChangeArrowheads="1"/>
          </p:cNvSpPr>
          <p:nvPr/>
        </p:nvSpPr>
        <p:spPr bwMode="auto">
          <a:xfrm rot="-3603878">
            <a:off x="1665287" y="4100513"/>
            <a:ext cx="1870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500" b="0" dirty="0">
                <a:solidFill>
                  <a:srgbClr val="0000CC"/>
                </a:solidFill>
                <a:latin typeface="Arial Black" panose="020B0A04020102020204" pitchFamily="34" charset="0"/>
              </a:rPr>
              <a:t>  </a:t>
            </a:r>
            <a:r>
              <a:rPr lang="en-US" altLang="en-US" sz="2500" b="0" dirty="0">
                <a:solidFill>
                  <a:srgbClr val="0000CC"/>
                </a:solidFill>
                <a:latin typeface="Arial Black" panose="020B0A04020102020204" pitchFamily="34" charset="0"/>
              </a:rPr>
              <a:t>  </a:t>
            </a:r>
            <a:r>
              <a:rPr lang="en-US" altLang="en-US" sz="1800" b="0" dirty="0">
                <a:solidFill>
                  <a:srgbClr val="0000CC"/>
                </a:solidFill>
                <a:latin typeface="Arial Black" panose="020B0A04020102020204" pitchFamily="34" charset="0"/>
              </a:rPr>
              <a:t>SAINT</a:t>
            </a:r>
          </a:p>
        </p:txBody>
      </p:sp>
      <p:sp>
        <p:nvSpPr>
          <p:cNvPr id="177198" name="Text Box 51"/>
          <p:cNvSpPr txBox="1">
            <a:spLocks noChangeArrowheads="1"/>
          </p:cNvSpPr>
          <p:nvPr/>
        </p:nvSpPr>
        <p:spPr bwMode="auto">
          <a:xfrm>
            <a:off x="650875" y="4403725"/>
            <a:ext cx="1055688" cy="576263"/>
          </a:xfrm>
          <a:prstGeom prst="rect">
            <a:avLst/>
          </a:prstGeom>
          <a:solidFill>
            <a:srgbClr val="0000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b="0" dirty="0">
              <a:solidFill>
                <a:schemeClr val="bg1"/>
              </a:solidFill>
              <a:latin typeface="Arial Black" panose="020B0A04020102020204" pitchFamily="34" charset="0"/>
            </a:endParaRPr>
          </a:p>
          <a:p>
            <a:pPr eaLnBrk="1" hangingPunct="1">
              <a:spcBef>
                <a:spcPct val="0"/>
              </a:spcBef>
              <a:buFontTx/>
              <a:buNone/>
            </a:pPr>
            <a:r>
              <a:rPr lang="en-US" altLang="en-US" sz="1700" b="0" dirty="0">
                <a:solidFill>
                  <a:schemeClr val="bg1"/>
                </a:solidFill>
                <a:latin typeface="Arial Black" panose="020B0A04020102020204" pitchFamily="34" charset="0"/>
              </a:rPr>
              <a:t> SOUL</a:t>
            </a:r>
          </a:p>
          <a:p>
            <a:pPr eaLnBrk="1" hangingPunct="1">
              <a:spcBef>
                <a:spcPct val="0"/>
              </a:spcBef>
              <a:buFontTx/>
              <a:buNone/>
            </a:pPr>
            <a:endParaRPr lang="en-US" altLang="en-US" sz="600" b="0" dirty="0">
              <a:solidFill>
                <a:schemeClr val="bg1"/>
              </a:solidFill>
              <a:latin typeface="Arial Black" panose="020B0A04020102020204" pitchFamily="34" charset="0"/>
            </a:endParaRPr>
          </a:p>
        </p:txBody>
      </p:sp>
      <p:sp>
        <p:nvSpPr>
          <p:cNvPr id="177199" name="Text Box 52"/>
          <p:cNvSpPr txBox="1">
            <a:spLocks noChangeArrowheads="1"/>
          </p:cNvSpPr>
          <p:nvPr/>
        </p:nvSpPr>
        <p:spPr bwMode="auto">
          <a:xfrm>
            <a:off x="685800" y="5045075"/>
            <a:ext cx="1055688" cy="576263"/>
          </a:xfrm>
          <a:prstGeom prst="rect">
            <a:avLst/>
          </a:prstGeom>
          <a:solidFill>
            <a:srgbClr val="0066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b="0" dirty="0">
              <a:solidFill>
                <a:schemeClr val="bg1"/>
              </a:solidFill>
              <a:latin typeface="Arial Black" panose="020B0A04020102020204" pitchFamily="34" charset="0"/>
            </a:endParaRPr>
          </a:p>
          <a:p>
            <a:pPr eaLnBrk="1" hangingPunct="1">
              <a:spcBef>
                <a:spcPct val="0"/>
              </a:spcBef>
              <a:buFontTx/>
              <a:buNone/>
            </a:pPr>
            <a:r>
              <a:rPr lang="en-US" altLang="en-US" sz="1700" b="0" dirty="0">
                <a:solidFill>
                  <a:schemeClr val="bg1"/>
                </a:solidFill>
                <a:latin typeface="Arial Black" panose="020B0A04020102020204" pitchFamily="34" charset="0"/>
              </a:rPr>
              <a:t> BODY</a:t>
            </a:r>
          </a:p>
          <a:p>
            <a:pPr eaLnBrk="1" hangingPunct="1">
              <a:spcBef>
                <a:spcPct val="0"/>
              </a:spcBef>
              <a:buFontTx/>
              <a:buNone/>
            </a:pPr>
            <a:endParaRPr lang="en-US" altLang="en-US" sz="600" b="0" dirty="0">
              <a:solidFill>
                <a:schemeClr val="bg1"/>
              </a:solidFill>
              <a:latin typeface="Arial Black" panose="020B0A04020102020204" pitchFamily="34" charset="0"/>
            </a:endParaRPr>
          </a:p>
        </p:txBody>
      </p:sp>
      <p:sp>
        <p:nvSpPr>
          <p:cNvPr id="177200" name="Text Box 53"/>
          <p:cNvSpPr txBox="1">
            <a:spLocks noChangeArrowheads="1"/>
          </p:cNvSpPr>
          <p:nvPr/>
        </p:nvSpPr>
        <p:spPr bwMode="auto">
          <a:xfrm>
            <a:off x="-80963" y="6505575"/>
            <a:ext cx="2274888"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900" dirty="0">
                <a:solidFill>
                  <a:srgbClr val="FF0000"/>
                </a:solidFill>
              </a:rPr>
              <a:t>   (a) Spiritual Man</a:t>
            </a:r>
          </a:p>
          <a:p>
            <a:pPr eaLnBrk="1" hangingPunct="1">
              <a:spcBef>
                <a:spcPct val="0"/>
              </a:spcBef>
              <a:buFontTx/>
              <a:buNone/>
            </a:pPr>
            <a:r>
              <a:rPr lang="en-US" altLang="en-US" sz="1900" dirty="0">
                <a:solidFill>
                  <a:srgbClr val="009900"/>
                </a:solidFill>
              </a:rPr>
              <a:t>   </a:t>
            </a:r>
            <a:r>
              <a:rPr lang="en-US" altLang="en-US" sz="1900" dirty="0">
                <a:solidFill>
                  <a:srgbClr val="0000FF"/>
                </a:solidFill>
              </a:rPr>
              <a:t>(b)</a:t>
            </a:r>
            <a:r>
              <a:rPr lang="en-US" altLang="en-US" sz="1900" dirty="0">
                <a:solidFill>
                  <a:srgbClr val="009900"/>
                </a:solidFill>
              </a:rPr>
              <a:t> </a:t>
            </a:r>
            <a:r>
              <a:rPr lang="en-US" altLang="en-US" sz="1900" dirty="0">
                <a:solidFill>
                  <a:srgbClr val="0000CC"/>
                </a:solidFill>
              </a:rPr>
              <a:t>Natural</a:t>
            </a:r>
            <a:r>
              <a:rPr lang="en-US" altLang="en-US" sz="1900" dirty="0">
                <a:solidFill>
                  <a:srgbClr val="009900"/>
                </a:solidFill>
              </a:rPr>
              <a:t> </a:t>
            </a:r>
            <a:r>
              <a:rPr lang="en-US" altLang="en-US" sz="1900" dirty="0">
                <a:solidFill>
                  <a:srgbClr val="0000FF"/>
                </a:solidFill>
              </a:rPr>
              <a:t>Man</a:t>
            </a:r>
          </a:p>
        </p:txBody>
      </p:sp>
      <p:sp>
        <p:nvSpPr>
          <p:cNvPr id="177201" name="Text Box 54"/>
          <p:cNvSpPr txBox="1">
            <a:spLocks noChangeArrowheads="1"/>
          </p:cNvSpPr>
          <p:nvPr/>
        </p:nvSpPr>
        <p:spPr bwMode="auto">
          <a:xfrm>
            <a:off x="161925" y="3792538"/>
            <a:ext cx="50165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100" dirty="0">
                <a:solidFill>
                  <a:srgbClr val="FF0000"/>
                </a:solidFill>
              </a:rPr>
              <a:t>(a)</a:t>
            </a:r>
          </a:p>
        </p:txBody>
      </p:sp>
      <p:sp>
        <p:nvSpPr>
          <p:cNvPr id="177202" name="Text Box 55"/>
          <p:cNvSpPr txBox="1">
            <a:spLocks noChangeArrowheads="1"/>
          </p:cNvSpPr>
          <p:nvPr/>
        </p:nvSpPr>
        <p:spPr bwMode="auto">
          <a:xfrm>
            <a:off x="204788" y="4652963"/>
            <a:ext cx="51593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100" dirty="0">
                <a:solidFill>
                  <a:srgbClr val="0000FF"/>
                </a:solidFill>
              </a:rPr>
              <a:t>(b)</a:t>
            </a:r>
          </a:p>
        </p:txBody>
      </p:sp>
      <p:sp>
        <p:nvSpPr>
          <p:cNvPr id="177203" name="Line 56"/>
          <p:cNvSpPr>
            <a:spLocks noChangeShapeType="1"/>
          </p:cNvSpPr>
          <p:nvPr/>
        </p:nvSpPr>
        <p:spPr bwMode="auto">
          <a:xfrm flipH="1">
            <a:off x="161925" y="4664075"/>
            <a:ext cx="406400" cy="0"/>
          </a:xfrm>
          <a:prstGeom prst="line">
            <a:avLst/>
          </a:prstGeom>
          <a:noFill/>
          <a:ln w="38100">
            <a:solidFill>
              <a:srgbClr val="00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7204" name="Text Box 57"/>
          <p:cNvSpPr txBox="1">
            <a:spLocks noChangeArrowheads="1"/>
          </p:cNvSpPr>
          <p:nvPr/>
        </p:nvSpPr>
        <p:spPr bwMode="auto">
          <a:xfrm>
            <a:off x="650875" y="7140575"/>
            <a:ext cx="1531938" cy="1314450"/>
          </a:xfrm>
          <a:prstGeom prst="rect">
            <a:avLst/>
          </a:prstGeom>
          <a:solidFill>
            <a:srgbClr val="0000CC"/>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u="sng" dirty="0">
                <a:solidFill>
                  <a:schemeClr val="bg1"/>
                </a:solidFill>
              </a:rPr>
              <a:t>SOUL</a:t>
            </a:r>
            <a:r>
              <a:rPr lang="en-US" altLang="en-US" sz="2000" dirty="0">
                <a:solidFill>
                  <a:schemeClr val="bg1"/>
                </a:solidFill>
              </a:rPr>
              <a:t>:</a:t>
            </a:r>
            <a:r>
              <a:rPr lang="en-US" altLang="en-US" sz="2100" dirty="0">
                <a:solidFill>
                  <a:schemeClr val="bg1"/>
                </a:solidFill>
              </a:rPr>
              <a:t>  </a:t>
            </a:r>
            <a:r>
              <a:rPr lang="en-US" altLang="en-US" sz="1400" i="1" dirty="0">
                <a:solidFill>
                  <a:schemeClr val="bg1"/>
                </a:solidFill>
              </a:rPr>
              <a:t>(Self)</a:t>
            </a:r>
            <a:endParaRPr lang="en-US" altLang="en-US" sz="2100" i="1" dirty="0">
              <a:solidFill>
                <a:schemeClr val="bg1"/>
              </a:solidFill>
            </a:endParaRPr>
          </a:p>
          <a:p>
            <a:pPr eaLnBrk="1" hangingPunct="1">
              <a:spcBef>
                <a:spcPct val="0"/>
              </a:spcBef>
              <a:buFontTx/>
              <a:buNone/>
            </a:pPr>
            <a:r>
              <a:rPr lang="en-US" altLang="en-US" sz="2100" dirty="0">
                <a:solidFill>
                  <a:schemeClr val="bg1"/>
                </a:solidFill>
              </a:rPr>
              <a:t>  </a:t>
            </a:r>
            <a:r>
              <a:rPr lang="en-US" altLang="en-US" sz="1800" dirty="0">
                <a:solidFill>
                  <a:schemeClr val="bg1"/>
                </a:solidFill>
              </a:rPr>
              <a:t>- </a:t>
            </a:r>
            <a:r>
              <a:rPr lang="en-US" altLang="en-US" sz="1800" dirty="0">
                <a:solidFill>
                  <a:srgbClr val="FFFF00"/>
                </a:solidFill>
              </a:rPr>
              <a:t>Will</a:t>
            </a:r>
          </a:p>
          <a:p>
            <a:pPr eaLnBrk="1" hangingPunct="1">
              <a:spcBef>
                <a:spcPct val="0"/>
              </a:spcBef>
              <a:buFontTx/>
              <a:buNone/>
            </a:pPr>
            <a:r>
              <a:rPr lang="en-US" altLang="en-US" sz="1800" dirty="0">
                <a:solidFill>
                  <a:schemeClr val="bg1"/>
                </a:solidFill>
              </a:rPr>
              <a:t>  - Mind</a:t>
            </a:r>
          </a:p>
          <a:p>
            <a:pPr eaLnBrk="1" hangingPunct="1">
              <a:spcBef>
                <a:spcPct val="0"/>
              </a:spcBef>
              <a:buFontTx/>
              <a:buNone/>
            </a:pPr>
            <a:r>
              <a:rPr lang="en-US" altLang="en-US" sz="1800" dirty="0">
                <a:solidFill>
                  <a:schemeClr val="bg1"/>
                </a:solidFill>
              </a:rPr>
              <a:t>  - Emotions</a:t>
            </a:r>
            <a:endParaRPr lang="en-US" altLang="en-US" sz="1800" b="0" dirty="0">
              <a:solidFill>
                <a:schemeClr val="bg1"/>
              </a:solidFill>
            </a:endParaRPr>
          </a:p>
        </p:txBody>
      </p:sp>
      <p:sp>
        <p:nvSpPr>
          <p:cNvPr id="177205" name="Line 58"/>
          <p:cNvSpPr>
            <a:spLocks noChangeShapeType="1"/>
          </p:cNvSpPr>
          <p:nvPr/>
        </p:nvSpPr>
        <p:spPr bwMode="auto">
          <a:xfrm>
            <a:off x="161925" y="4740275"/>
            <a:ext cx="0" cy="3124200"/>
          </a:xfrm>
          <a:prstGeom prst="line">
            <a:avLst/>
          </a:prstGeom>
          <a:noFill/>
          <a:ln w="38100">
            <a:solidFill>
              <a:srgbClr val="00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7206" name="Line 59"/>
          <p:cNvSpPr>
            <a:spLocks noChangeShapeType="1"/>
          </p:cNvSpPr>
          <p:nvPr/>
        </p:nvSpPr>
        <p:spPr bwMode="auto">
          <a:xfrm>
            <a:off x="161925" y="7788275"/>
            <a:ext cx="488950" cy="0"/>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7207" name="Text Box 60"/>
          <p:cNvSpPr txBox="1">
            <a:spLocks noChangeArrowheads="1"/>
          </p:cNvSpPr>
          <p:nvPr/>
        </p:nvSpPr>
        <p:spPr bwMode="auto">
          <a:xfrm>
            <a:off x="4452938" y="8747125"/>
            <a:ext cx="190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500" b="0" dirty="0"/>
          </a:p>
        </p:txBody>
      </p:sp>
      <p:sp>
        <p:nvSpPr>
          <p:cNvPr id="177208" name="Text Box 61"/>
          <p:cNvSpPr txBox="1">
            <a:spLocks noChangeArrowheads="1"/>
          </p:cNvSpPr>
          <p:nvPr/>
        </p:nvSpPr>
        <p:spPr bwMode="auto">
          <a:xfrm>
            <a:off x="63500" y="8545513"/>
            <a:ext cx="7162800" cy="696145"/>
          </a:xfrm>
          <a:prstGeom prst="rect">
            <a:avLst/>
          </a:prstGeom>
          <a:solidFill>
            <a:srgbClr val="660066"/>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49" tIns="47526" rIns="95049" bIns="47526">
            <a:spAutoFit/>
          </a:bodyPr>
          <a:lstStyle>
            <a:lvl1pPr defTabSz="950913">
              <a:spcBef>
                <a:spcPct val="20000"/>
              </a:spcBef>
              <a:buChar char="•"/>
              <a:defRPr sz="3200">
                <a:solidFill>
                  <a:schemeClr val="tx1"/>
                </a:solidFill>
                <a:latin typeface="Times New Roman" panose="02020603050405020304" pitchFamily="18" charset="0"/>
              </a:defRPr>
            </a:lvl1pPr>
            <a:lvl2pPr marL="473075" indent="-287338" defTabSz="950913">
              <a:spcBef>
                <a:spcPct val="20000"/>
              </a:spcBef>
              <a:buChar char="–"/>
              <a:defRPr sz="2800">
                <a:solidFill>
                  <a:schemeClr val="tx1"/>
                </a:solidFill>
                <a:latin typeface="Times New Roman" panose="02020603050405020304" pitchFamily="18" charset="0"/>
              </a:defRPr>
            </a:lvl2pPr>
            <a:lvl3pPr marL="950913" indent="-230188" defTabSz="950913">
              <a:spcBef>
                <a:spcPct val="20000"/>
              </a:spcBef>
              <a:buChar char="•"/>
              <a:defRPr sz="2400">
                <a:solidFill>
                  <a:schemeClr val="tx1"/>
                </a:solidFill>
                <a:latin typeface="Times New Roman" panose="02020603050405020304" pitchFamily="18" charset="0"/>
              </a:defRPr>
            </a:lvl3pPr>
            <a:lvl4pPr marL="1422400" indent="-228600" defTabSz="950913">
              <a:spcBef>
                <a:spcPct val="20000"/>
              </a:spcBef>
              <a:buChar char="–"/>
              <a:defRPr sz="2000">
                <a:solidFill>
                  <a:schemeClr val="tx1"/>
                </a:solidFill>
                <a:latin typeface="Times New Roman" panose="02020603050405020304" pitchFamily="18" charset="0"/>
              </a:defRPr>
            </a:lvl4pPr>
            <a:lvl5pPr marL="1901825" indent="-234950" defTabSz="950913">
              <a:spcBef>
                <a:spcPct val="20000"/>
              </a:spcBef>
              <a:buChar char="»"/>
              <a:defRPr sz="2000">
                <a:solidFill>
                  <a:schemeClr val="tx1"/>
                </a:solidFill>
                <a:latin typeface="Times New Roman" panose="02020603050405020304" pitchFamily="18" charset="0"/>
              </a:defRPr>
            </a:lvl5pPr>
            <a:lvl6pPr marL="23590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495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300" b="0" dirty="0">
                <a:solidFill>
                  <a:schemeClr val="bg1"/>
                </a:solidFill>
                <a:latin typeface="Arial Black" panose="020B0A04020102020204" pitchFamily="34" charset="0"/>
              </a:rPr>
              <a:t>There must be a continuous transformation: dying to self (our will, mind</a:t>
            </a:r>
          </a:p>
          <a:p>
            <a:pPr algn="ctr" eaLnBrk="1" hangingPunct="1">
              <a:spcBef>
                <a:spcPct val="0"/>
              </a:spcBef>
              <a:buFontTx/>
              <a:buNone/>
            </a:pPr>
            <a:r>
              <a:rPr lang="en-US" altLang="en-US" sz="1300" b="0" dirty="0">
                <a:solidFill>
                  <a:schemeClr val="bg1"/>
                </a:solidFill>
                <a:latin typeface="Arial Black" panose="020B0A04020102020204" pitchFamily="34" charset="0"/>
              </a:rPr>
              <a:t>and emotions), to exercise dominion in the harvest field and battlefield </a:t>
            </a:r>
          </a:p>
          <a:p>
            <a:pPr algn="ctr" eaLnBrk="1" hangingPunct="1">
              <a:spcBef>
                <a:spcPct val="0"/>
              </a:spcBef>
              <a:buFontTx/>
              <a:buNone/>
            </a:pPr>
            <a:r>
              <a:rPr lang="en-US" altLang="en-US" sz="1300" b="0" dirty="0">
                <a:solidFill>
                  <a:schemeClr val="bg1"/>
                </a:solidFill>
                <a:latin typeface="Arial Black" panose="020B0A04020102020204" pitchFamily="34" charset="0"/>
              </a:rPr>
              <a:t>   -- depending on God’s supernatural ability vs. our limited natural abilities.</a:t>
            </a:r>
          </a:p>
        </p:txBody>
      </p:sp>
      <p:sp>
        <p:nvSpPr>
          <p:cNvPr id="177209" name="Line 62"/>
          <p:cNvSpPr>
            <a:spLocks noChangeShapeType="1"/>
          </p:cNvSpPr>
          <p:nvPr/>
        </p:nvSpPr>
        <p:spPr bwMode="auto">
          <a:xfrm>
            <a:off x="1143000" y="3657600"/>
            <a:ext cx="0" cy="2209800"/>
          </a:xfrm>
          <a:prstGeom prst="line">
            <a:avLst/>
          </a:prstGeom>
          <a:noFill/>
          <a:ln w="76200">
            <a:solidFill>
              <a:srgbClr val="800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7210" name="Line 63"/>
          <p:cNvSpPr>
            <a:spLocks noChangeShapeType="1"/>
          </p:cNvSpPr>
          <p:nvPr/>
        </p:nvSpPr>
        <p:spPr bwMode="auto">
          <a:xfrm>
            <a:off x="1219200" y="5943600"/>
            <a:ext cx="2590800" cy="1447800"/>
          </a:xfrm>
          <a:prstGeom prst="line">
            <a:avLst/>
          </a:prstGeom>
          <a:noFill/>
          <a:ln w="76200">
            <a:solidFill>
              <a:srgbClr val="800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7211" name="Line 64"/>
          <p:cNvSpPr>
            <a:spLocks noChangeShapeType="1"/>
          </p:cNvSpPr>
          <p:nvPr/>
        </p:nvSpPr>
        <p:spPr bwMode="auto">
          <a:xfrm flipH="1">
            <a:off x="1143000" y="1143000"/>
            <a:ext cx="0" cy="2514600"/>
          </a:xfrm>
          <a:prstGeom prst="line">
            <a:avLst/>
          </a:prstGeom>
          <a:noFill/>
          <a:ln w="76200">
            <a:solidFill>
              <a:srgbClr val="800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7212" name="Text Box 65"/>
          <p:cNvSpPr txBox="1">
            <a:spLocks noChangeArrowheads="1"/>
          </p:cNvSpPr>
          <p:nvPr/>
        </p:nvSpPr>
        <p:spPr bwMode="auto">
          <a:xfrm rot="-31062">
            <a:off x="206375" y="1012825"/>
            <a:ext cx="331788"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solidFill>
                  <a:srgbClr val="FF0000"/>
                </a:solidFill>
                <a:latin typeface="Arial Black" panose="020B0A04020102020204" pitchFamily="34" charset="0"/>
              </a:rPr>
              <a:t>R</a:t>
            </a:r>
          </a:p>
          <a:p>
            <a:pPr algn="ctr"/>
            <a:r>
              <a:rPr lang="en-US" altLang="en-US" sz="1400" b="0" dirty="0">
                <a:solidFill>
                  <a:srgbClr val="FF0000"/>
                </a:solidFill>
                <a:latin typeface="Arial Black" panose="020B0A04020102020204" pitchFamily="34" charset="0"/>
              </a:rPr>
              <a:t>E</a:t>
            </a:r>
          </a:p>
          <a:p>
            <a:pPr algn="ctr"/>
            <a:r>
              <a:rPr lang="en-US" altLang="en-US" sz="1400" b="0" dirty="0">
                <a:solidFill>
                  <a:srgbClr val="FF0000"/>
                </a:solidFill>
                <a:latin typeface="Arial Black" panose="020B0A04020102020204" pitchFamily="34" charset="0"/>
              </a:rPr>
              <a:t>L</a:t>
            </a:r>
          </a:p>
          <a:p>
            <a:pPr algn="ctr"/>
            <a:r>
              <a:rPr lang="en-US" altLang="en-US" sz="1400" b="0" dirty="0">
                <a:solidFill>
                  <a:srgbClr val="FF0000"/>
                </a:solidFill>
                <a:latin typeface="Arial Black" panose="020B0A04020102020204" pitchFamily="34" charset="0"/>
              </a:rPr>
              <a:t>A</a:t>
            </a:r>
          </a:p>
          <a:p>
            <a:pPr algn="ctr"/>
            <a:r>
              <a:rPr lang="en-US" altLang="en-US" sz="1400" b="0" dirty="0">
                <a:solidFill>
                  <a:srgbClr val="FF0000"/>
                </a:solidFill>
                <a:latin typeface="Arial Black" panose="020B0A04020102020204" pitchFamily="34" charset="0"/>
              </a:rPr>
              <a:t>T</a:t>
            </a:r>
          </a:p>
          <a:p>
            <a:pPr algn="ctr"/>
            <a:r>
              <a:rPr lang="en-US" altLang="en-US" sz="1400" b="0" dirty="0">
                <a:solidFill>
                  <a:srgbClr val="FF0000"/>
                </a:solidFill>
                <a:latin typeface="Arial Black" panose="020B0A04020102020204" pitchFamily="34" charset="0"/>
              </a:rPr>
              <a:t>I</a:t>
            </a:r>
          </a:p>
          <a:p>
            <a:pPr algn="ctr"/>
            <a:r>
              <a:rPr lang="en-US" altLang="en-US" sz="1400" b="0" dirty="0">
                <a:solidFill>
                  <a:srgbClr val="FF0000"/>
                </a:solidFill>
                <a:latin typeface="Arial Black" panose="020B0A04020102020204" pitchFamily="34" charset="0"/>
              </a:rPr>
              <a:t>O</a:t>
            </a:r>
          </a:p>
          <a:p>
            <a:pPr algn="ctr"/>
            <a:r>
              <a:rPr lang="en-US" altLang="en-US" sz="1400" b="0" dirty="0">
                <a:solidFill>
                  <a:srgbClr val="FF0000"/>
                </a:solidFill>
                <a:latin typeface="Arial Black" panose="020B0A04020102020204" pitchFamily="34" charset="0"/>
              </a:rPr>
              <a:t>N</a:t>
            </a:r>
          </a:p>
          <a:p>
            <a:pPr algn="ctr"/>
            <a:r>
              <a:rPr lang="en-US" altLang="en-US" sz="1400" b="0" dirty="0">
                <a:solidFill>
                  <a:srgbClr val="FF0000"/>
                </a:solidFill>
                <a:latin typeface="Arial Black" panose="020B0A04020102020204" pitchFamily="34" charset="0"/>
              </a:rPr>
              <a:t>S</a:t>
            </a:r>
          </a:p>
          <a:p>
            <a:pPr algn="ctr"/>
            <a:r>
              <a:rPr lang="en-US" altLang="en-US" sz="1400" b="0" dirty="0">
                <a:solidFill>
                  <a:srgbClr val="FF0000"/>
                </a:solidFill>
                <a:latin typeface="Arial Black" panose="020B0A04020102020204" pitchFamily="34" charset="0"/>
              </a:rPr>
              <a:t>H</a:t>
            </a:r>
          </a:p>
          <a:p>
            <a:pPr algn="ctr"/>
            <a:r>
              <a:rPr lang="en-US" altLang="en-US" sz="1400" b="0" dirty="0">
                <a:solidFill>
                  <a:srgbClr val="FF0000"/>
                </a:solidFill>
                <a:latin typeface="Arial Black" panose="020B0A04020102020204" pitchFamily="34" charset="0"/>
              </a:rPr>
              <a:t>I</a:t>
            </a:r>
          </a:p>
          <a:p>
            <a:pPr algn="ctr"/>
            <a:r>
              <a:rPr lang="en-US" altLang="en-US" sz="1400" b="0" dirty="0">
                <a:solidFill>
                  <a:srgbClr val="FF0000"/>
                </a:solidFill>
                <a:latin typeface="Arial Black" panose="020B0A04020102020204" pitchFamily="34" charset="0"/>
              </a:rPr>
              <a:t>P</a:t>
            </a:r>
            <a:endParaRPr lang="en-US" altLang="en-US" sz="1600" b="0" dirty="0">
              <a:solidFill>
                <a:srgbClr val="FF0000"/>
              </a:solidFill>
              <a:latin typeface="Arial Black" panose="020B0A04020102020204" pitchFamily="34" charset="0"/>
            </a:endParaRPr>
          </a:p>
        </p:txBody>
      </p:sp>
      <p:sp>
        <p:nvSpPr>
          <p:cNvPr id="177213" name="Text Box 66"/>
          <p:cNvSpPr txBox="1">
            <a:spLocks noChangeArrowheads="1"/>
          </p:cNvSpPr>
          <p:nvPr/>
        </p:nvSpPr>
        <p:spPr bwMode="auto">
          <a:xfrm rot="34753">
            <a:off x="1171575" y="1565275"/>
            <a:ext cx="352425"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solidFill>
                  <a:srgbClr val="800080"/>
                </a:solidFill>
                <a:latin typeface="Arial Black" panose="020B0A04020102020204" pitchFamily="34" charset="0"/>
              </a:rPr>
              <a:t>D</a:t>
            </a:r>
          </a:p>
          <a:p>
            <a:pPr algn="ctr"/>
            <a:r>
              <a:rPr lang="en-US" altLang="en-US" sz="1400" b="0" dirty="0">
                <a:solidFill>
                  <a:srgbClr val="800080"/>
                </a:solidFill>
                <a:latin typeface="Arial Black" panose="020B0A04020102020204" pitchFamily="34" charset="0"/>
              </a:rPr>
              <a:t>O</a:t>
            </a:r>
          </a:p>
          <a:p>
            <a:pPr algn="ctr"/>
            <a:r>
              <a:rPr lang="en-US" altLang="en-US" sz="1400" b="0" dirty="0">
                <a:solidFill>
                  <a:srgbClr val="800080"/>
                </a:solidFill>
                <a:latin typeface="Arial Black" panose="020B0A04020102020204" pitchFamily="34" charset="0"/>
              </a:rPr>
              <a:t>M</a:t>
            </a:r>
          </a:p>
          <a:p>
            <a:pPr algn="ctr"/>
            <a:r>
              <a:rPr lang="en-US" altLang="en-US" sz="1400" b="0" dirty="0">
                <a:solidFill>
                  <a:srgbClr val="800080"/>
                </a:solidFill>
                <a:latin typeface="Arial Black" panose="020B0A04020102020204" pitchFamily="34" charset="0"/>
              </a:rPr>
              <a:t>I</a:t>
            </a:r>
          </a:p>
          <a:p>
            <a:pPr algn="ctr"/>
            <a:r>
              <a:rPr lang="en-US" altLang="en-US" sz="1400" b="0" dirty="0">
                <a:solidFill>
                  <a:srgbClr val="800080"/>
                </a:solidFill>
                <a:latin typeface="Arial Black" panose="020B0A04020102020204" pitchFamily="34" charset="0"/>
              </a:rPr>
              <a:t>N</a:t>
            </a:r>
          </a:p>
          <a:p>
            <a:pPr algn="ctr"/>
            <a:r>
              <a:rPr lang="en-US" altLang="en-US" sz="1400" b="0" dirty="0">
                <a:solidFill>
                  <a:srgbClr val="800080"/>
                </a:solidFill>
                <a:latin typeface="Arial Black" panose="020B0A04020102020204" pitchFamily="34" charset="0"/>
              </a:rPr>
              <a:t>I</a:t>
            </a:r>
          </a:p>
          <a:p>
            <a:pPr algn="ctr"/>
            <a:r>
              <a:rPr lang="en-US" altLang="en-US" sz="1400" b="0" dirty="0">
                <a:solidFill>
                  <a:srgbClr val="800080"/>
                </a:solidFill>
                <a:latin typeface="Arial Black" panose="020B0A04020102020204" pitchFamily="34" charset="0"/>
              </a:rPr>
              <a:t>O</a:t>
            </a:r>
          </a:p>
          <a:p>
            <a:pPr algn="ctr"/>
            <a:r>
              <a:rPr lang="en-US" altLang="en-US" sz="1400" b="0" dirty="0">
                <a:solidFill>
                  <a:srgbClr val="800080"/>
                </a:solidFill>
                <a:latin typeface="Arial Black" panose="020B0A04020102020204" pitchFamily="34" charset="0"/>
              </a:rPr>
              <a:t>N</a:t>
            </a:r>
          </a:p>
        </p:txBody>
      </p:sp>
      <p:sp>
        <p:nvSpPr>
          <p:cNvPr id="177214" name="Line 67"/>
          <p:cNvSpPr>
            <a:spLocks noChangeShapeType="1"/>
          </p:cNvSpPr>
          <p:nvPr/>
        </p:nvSpPr>
        <p:spPr bwMode="auto">
          <a:xfrm flipH="1">
            <a:off x="1600200" y="1371600"/>
            <a:ext cx="0" cy="2286000"/>
          </a:xfrm>
          <a:prstGeom prst="line">
            <a:avLst/>
          </a:prstGeom>
          <a:noFill/>
          <a:ln w="76200">
            <a:solidFill>
              <a:srgbClr val="800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7215" name="Line 68"/>
          <p:cNvSpPr>
            <a:spLocks noChangeShapeType="1"/>
          </p:cNvSpPr>
          <p:nvPr/>
        </p:nvSpPr>
        <p:spPr bwMode="auto">
          <a:xfrm>
            <a:off x="1600200" y="3657600"/>
            <a:ext cx="0" cy="914400"/>
          </a:xfrm>
          <a:prstGeom prst="line">
            <a:avLst/>
          </a:prstGeom>
          <a:noFill/>
          <a:ln w="76200">
            <a:solidFill>
              <a:srgbClr val="800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7216" name="Line 69"/>
          <p:cNvSpPr>
            <a:spLocks noChangeShapeType="1"/>
          </p:cNvSpPr>
          <p:nvPr/>
        </p:nvSpPr>
        <p:spPr bwMode="auto">
          <a:xfrm>
            <a:off x="1600200" y="4572000"/>
            <a:ext cx="3352800" cy="1835150"/>
          </a:xfrm>
          <a:prstGeom prst="line">
            <a:avLst/>
          </a:prstGeom>
          <a:noFill/>
          <a:ln w="28575">
            <a:solidFill>
              <a:srgbClr val="800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7217" name="Text Box 70"/>
          <p:cNvSpPr txBox="1">
            <a:spLocks noChangeArrowheads="1"/>
          </p:cNvSpPr>
          <p:nvPr/>
        </p:nvSpPr>
        <p:spPr bwMode="auto">
          <a:xfrm rot="1746489">
            <a:off x="2592388" y="5475288"/>
            <a:ext cx="2495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800080"/>
                </a:solidFill>
                <a:latin typeface="Arial Black" panose="020B0A04020102020204" pitchFamily="34" charset="0"/>
              </a:rPr>
              <a:t>MAN’S NATURAL ABILITIES</a:t>
            </a:r>
          </a:p>
        </p:txBody>
      </p:sp>
      <p:sp>
        <p:nvSpPr>
          <p:cNvPr id="177218" name="Text Box 71"/>
          <p:cNvSpPr txBox="1">
            <a:spLocks noChangeArrowheads="1"/>
          </p:cNvSpPr>
          <p:nvPr/>
        </p:nvSpPr>
        <p:spPr bwMode="auto">
          <a:xfrm rot="1776790">
            <a:off x="998538" y="6251575"/>
            <a:ext cx="28940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rgbClr val="800080"/>
                </a:solidFill>
                <a:latin typeface="Arial Black" panose="020B0A04020102020204" pitchFamily="34" charset="0"/>
              </a:rPr>
              <a:t>GOD’S SUPERNATURAL ABILITY</a:t>
            </a:r>
          </a:p>
        </p:txBody>
      </p:sp>
      <p:sp>
        <p:nvSpPr>
          <p:cNvPr id="177219" name="Text Box 72"/>
          <p:cNvSpPr txBox="1">
            <a:spLocks noChangeArrowheads="1"/>
          </p:cNvSpPr>
          <p:nvPr/>
        </p:nvSpPr>
        <p:spPr bwMode="auto">
          <a:xfrm>
            <a:off x="990600" y="1997075"/>
            <a:ext cx="31242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i="1" dirty="0">
                <a:solidFill>
                  <a:srgbClr val="660066"/>
                </a:solidFill>
                <a:latin typeface="Arial Black" panose="020B0A04020102020204" pitchFamily="34" charset="0"/>
              </a:rPr>
              <a:t>God’s Power</a:t>
            </a:r>
          </a:p>
          <a:p>
            <a:pPr algn="ctr"/>
            <a:r>
              <a:rPr lang="en-US" altLang="en-US" sz="1400" i="1" dirty="0">
                <a:solidFill>
                  <a:srgbClr val="660066"/>
                </a:solidFill>
                <a:latin typeface="Arial Black" panose="020B0A04020102020204" pitchFamily="34" charset="0"/>
              </a:rPr>
              <a:t>Flowing to Us</a:t>
            </a:r>
          </a:p>
          <a:p>
            <a:pPr algn="ctr"/>
            <a:r>
              <a:rPr lang="en-US" altLang="en-US" sz="1400" i="1" dirty="0">
                <a:solidFill>
                  <a:srgbClr val="800080"/>
                </a:solidFill>
                <a:latin typeface="Arial Black" panose="020B0A04020102020204" pitchFamily="34" charset="0"/>
              </a:rPr>
              <a:t>Vs.</a:t>
            </a:r>
          </a:p>
          <a:p>
            <a:pPr algn="ctr"/>
            <a:r>
              <a:rPr lang="en-US" altLang="en-US" sz="1400" i="1" dirty="0">
                <a:solidFill>
                  <a:srgbClr val="800080"/>
                </a:solidFill>
                <a:latin typeface="Arial Black" panose="020B0A04020102020204" pitchFamily="34" charset="0"/>
              </a:rPr>
              <a:t>Flowing  </a:t>
            </a:r>
          </a:p>
          <a:p>
            <a:pPr algn="ctr"/>
            <a:r>
              <a:rPr lang="en-US" altLang="en-US" sz="1400" i="1" dirty="0">
                <a:solidFill>
                  <a:srgbClr val="800080"/>
                </a:solidFill>
                <a:latin typeface="Arial Black" panose="020B0A04020102020204" pitchFamily="34" charset="0"/>
              </a:rPr>
              <a:t>Through us</a:t>
            </a:r>
          </a:p>
        </p:txBody>
      </p:sp>
      <p:sp>
        <p:nvSpPr>
          <p:cNvPr id="177220" name="Text Box 73"/>
          <p:cNvSpPr txBox="1">
            <a:spLocks noChangeArrowheads="1"/>
          </p:cNvSpPr>
          <p:nvPr/>
        </p:nvSpPr>
        <p:spPr bwMode="auto">
          <a:xfrm>
            <a:off x="1050925" y="57594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3600" dirty="0">
              <a:solidFill>
                <a:schemeClr val="tx1"/>
              </a:solidFill>
              <a:latin typeface="Times New Roman" panose="02020603050405020304" pitchFamily="18" charset="0"/>
            </a:endParaRPr>
          </a:p>
        </p:txBody>
      </p:sp>
      <p:sp>
        <p:nvSpPr>
          <p:cNvPr id="177221" name="Text Box 74"/>
          <p:cNvSpPr txBox="1">
            <a:spLocks noChangeArrowheads="1"/>
          </p:cNvSpPr>
          <p:nvPr/>
        </p:nvSpPr>
        <p:spPr bwMode="auto">
          <a:xfrm>
            <a:off x="2168525" y="5486400"/>
            <a:ext cx="879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i="1" dirty="0">
                <a:solidFill>
                  <a:srgbClr val="0000CC"/>
                </a:solidFill>
                <a:latin typeface="Arial Black" panose="020B0A04020102020204" pitchFamily="34" charset="0"/>
              </a:rPr>
              <a:t>Humility</a:t>
            </a:r>
          </a:p>
        </p:txBody>
      </p:sp>
      <p:sp>
        <p:nvSpPr>
          <p:cNvPr id="177222" name="Text Box 75"/>
          <p:cNvSpPr txBox="1">
            <a:spLocks noChangeArrowheads="1"/>
          </p:cNvSpPr>
          <p:nvPr/>
        </p:nvSpPr>
        <p:spPr bwMode="auto">
          <a:xfrm rot="1648170">
            <a:off x="777875" y="6583363"/>
            <a:ext cx="27273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200" b="0" dirty="0">
                <a:solidFill>
                  <a:srgbClr val="800080"/>
                </a:solidFill>
                <a:latin typeface="Arial Black" panose="020B0A04020102020204" pitchFamily="34" charset="0"/>
              </a:rPr>
              <a:t>His Hands, His Feet, His Voice</a:t>
            </a:r>
          </a:p>
        </p:txBody>
      </p:sp>
      <p:sp>
        <p:nvSpPr>
          <p:cNvPr id="177223" name="Text Box 76"/>
          <p:cNvSpPr txBox="1">
            <a:spLocks noChangeArrowheads="1"/>
          </p:cNvSpPr>
          <p:nvPr/>
        </p:nvSpPr>
        <p:spPr bwMode="auto">
          <a:xfrm>
            <a:off x="3413125" y="4481513"/>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600" dirty="0">
              <a:solidFill>
                <a:schemeClr val="tx1"/>
              </a:solidFill>
              <a:latin typeface="Times New Roman" panose="02020603050405020304" pitchFamily="18" charset="0"/>
            </a:endParaRPr>
          </a:p>
        </p:txBody>
      </p:sp>
      <p:sp>
        <p:nvSpPr>
          <p:cNvPr id="177224" name="Text Box 77"/>
          <p:cNvSpPr txBox="1">
            <a:spLocks noChangeArrowheads="1"/>
          </p:cNvSpPr>
          <p:nvPr/>
        </p:nvSpPr>
        <p:spPr bwMode="auto">
          <a:xfrm>
            <a:off x="2895600" y="4206875"/>
            <a:ext cx="866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eaLnBrk="1" hangingPunct="1"/>
            <a:r>
              <a:rPr lang="en-US" altLang="en-US" sz="1200" b="0" dirty="0">
                <a:solidFill>
                  <a:schemeClr val="tx1"/>
                </a:solidFill>
                <a:latin typeface="Arial Black" panose="020B0A04020102020204" pitchFamily="34" charset="0"/>
              </a:rPr>
              <a:t>  </a:t>
            </a:r>
            <a:r>
              <a:rPr lang="en-US" altLang="en-US" sz="1400" dirty="0">
                <a:solidFill>
                  <a:srgbClr val="0000FF"/>
                </a:solidFill>
                <a:latin typeface="Arial Black" panose="020B0A04020102020204" pitchFamily="34" charset="0"/>
              </a:rPr>
              <a:t>Dying</a:t>
            </a:r>
          </a:p>
          <a:p>
            <a:pPr eaLnBrk="1" hangingPunct="1"/>
            <a:r>
              <a:rPr lang="en-US" altLang="en-US" sz="1400" dirty="0">
                <a:solidFill>
                  <a:srgbClr val="0000FF"/>
                </a:solidFill>
                <a:latin typeface="Arial Black" panose="020B0A04020102020204" pitchFamily="34" charset="0"/>
              </a:rPr>
              <a:t>To Self</a:t>
            </a:r>
            <a:endParaRPr lang="en-US" altLang="en-US" sz="1400" b="0" dirty="0">
              <a:solidFill>
                <a:srgbClr val="0000FF"/>
              </a:solidFill>
              <a:latin typeface="Arial Black" panose="020B0A04020102020204" pitchFamily="34" charset="0"/>
            </a:endParaRPr>
          </a:p>
        </p:txBody>
      </p:sp>
      <p:sp>
        <p:nvSpPr>
          <p:cNvPr id="177225" name="Text Box 78"/>
          <p:cNvSpPr txBox="1">
            <a:spLocks noChangeArrowheads="1"/>
          </p:cNvSpPr>
          <p:nvPr/>
        </p:nvSpPr>
        <p:spPr bwMode="auto">
          <a:xfrm>
            <a:off x="4343400" y="1343025"/>
            <a:ext cx="2406650" cy="800100"/>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solidFill>
                  <a:schemeClr val="bg1"/>
                </a:solidFill>
                <a:latin typeface="Arial Black" panose="020B0A04020102020204" pitchFamily="34" charset="0"/>
              </a:rPr>
              <a:t> 1. Relationship</a:t>
            </a:r>
          </a:p>
          <a:p>
            <a:pPr>
              <a:spcBef>
                <a:spcPct val="0"/>
              </a:spcBef>
              <a:buFontTx/>
              <a:buNone/>
            </a:pPr>
            <a:r>
              <a:rPr lang="en-US" altLang="en-US" sz="2400" dirty="0">
                <a:solidFill>
                  <a:schemeClr val="bg1"/>
                </a:solidFill>
                <a:latin typeface="Arial Black" panose="020B0A04020102020204" pitchFamily="34" charset="0"/>
              </a:rPr>
              <a:t>     </a:t>
            </a:r>
            <a:r>
              <a:rPr lang="en-US" altLang="en-US" sz="2000" dirty="0">
                <a:solidFill>
                  <a:schemeClr val="bg1"/>
                </a:solidFill>
                <a:latin typeface="Arial Black" panose="020B0A04020102020204" pitchFamily="34" charset="0"/>
              </a:rPr>
              <a:t>with God</a:t>
            </a:r>
          </a:p>
        </p:txBody>
      </p:sp>
      <p:sp>
        <p:nvSpPr>
          <p:cNvPr id="177226" name="Text Box 79"/>
          <p:cNvSpPr txBox="1">
            <a:spLocks noChangeArrowheads="1"/>
          </p:cNvSpPr>
          <p:nvPr/>
        </p:nvSpPr>
        <p:spPr bwMode="auto">
          <a:xfrm>
            <a:off x="4051300" y="2759075"/>
            <a:ext cx="2984500" cy="153035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dirty="0">
                <a:latin typeface="Arial Black" panose="020B0A04020102020204" pitchFamily="34" charset="0"/>
              </a:rPr>
              <a:t>2. Transformation</a:t>
            </a:r>
          </a:p>
          <a:p>
            <a:pPr algn="ctr"/>
            <a:r>
              <a:rPr lang="en-US" altLang="en-US" sz="1400" dirty="0">
                <a:latin typeface="Times New Roman" panose="02020603050405020304" pitchFamily="18" charset="0"/>
              </a:rPr>
              <a:t>The  purpose of God’s  Spirit in our</a:t>
            </a:r>
          </a:p>
          <a:p>
            <a:pPr algn="ctr"/>
            <a:r>
              <a:rPr lang="en-US" altLang="en-US" sz="1400" dirty="0">
                <a:latin typeface="Times New Roman" panose="02020603050405020304" pitchFamily="18" charset="0"/>
              </a:rPr>
              <a:t>lives is to transform us to conform</a:t>
            </a:r>
          </a:p>
          <a:p>
            <a:pPr algn="ctr"/>
            <a:r>
              <a:rPr lang="en-US" altLang="en-US" sz="1400" dirty="0">
                <a:latin typeface="Times New Roman" panose="02020603050405020304" pitchFamily="18" charset="0"/>
              </a:rPr>
              <a:t>to His divine nature:</a:t>
            </a:r>
          </a:p>
          <a:p>
            <a:pPr algn="ctr"/>
            <a:r>
              <a:rPr lang="en-US" altLang="en-US" sz="400" dirty="0">
                <a:latin typeface="Times New Roman" panose="02020603050405020304" pitchFamily="18" charset="0"/>
              </a:rPr>
              <a:t> </a:t>
            </a:r>
          </a:p>
          <a:p>
            <a:pPr algn="ctr"/>
            <a:r>
              <a:rPr lang="en-US" altLang="en-US" sz="1300" dirty="0">
                <a:latin typeface="Times New Roman" panose="02020603050405020304" pitchFamily="18" charset="0"/>
              </a:rPr>
              <a:t>(His will vs. our will, His mind vs. our </a:t>
            </a:r>
          </a:p>
          <a:p>
            <a:pPr algn="ctr"/>
            <a:r>
              <a:rPr lang="en-US" altLang="en-US" sz="1300" dirty="0">
                <a:latin typeface="Times New Roman" panose="02020603050405020304" pitchFamily="18" charset="0"/>
              </a:rPr>
              <a:t> mind,  His love vs. our limited love).</a:t>
            </a:r>
          </a:p>
        </p:txBody>
      </p:sp>
      <p:sp>
        <p:nvSpPr>
          <p:cNvPr id="177227" name="Text Box 80"/>
          <p:cNvSpPr txBox="1">
            <a:spLocks noChangeArrowheads="1"/>
          </p:cNvSpPr>
          <p:nvPr/>
        </p:nvSpPr>
        <p:spPr bwMode="auto">
          <a:xfrm>
            <a:off x="4497388" y="4851400"/>
            <a:ext cx="2179637" cy="860425"/>
          </a:xfrm>
          <a:prstGeom prst="rect">
            <a:avLst/>
          </a:prstGeom>
          <a:solidFill>
            <a:srgbClr val="660066"/>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dirty="0">
                <a:latin typeface="Arial Black" panose="020B0A04020102020204" pitchFamily="34" charset="0"/>
              </a:rPr>
              <a:t>3. Dominion</a:t>
            </a:r>
          </a:p>
          <a:p>
            <a:pPr algn="ctr"/>
            <a:r>
              <a:rPr lang="en-US" altLang="en-US" sz="1400" dirty="0">
                <a:latin typeface="Arial Black" panose="020B0A04020102020204" pitchFamily="34" charset="0"/>
              </a:rPr>
              <a:t>  In the harvest field</a:t>
            </a:r>
          </a:p>
          <a:p>
            <a:pPr algn="ctr"/>
            <a:r>
              <a:rPr lang="en-US" altLang="en-US" sz="1400" dirty="0">
                <a:latin typeface="Arial Black" panose="020B0A04020102020204" pitchFamily="34" charset="0"/>
              </a:rPr>
              <a:t>  and battlefield</a:t>
            </a:r>
          </a:p>
        </p:txBody>
      </p:sp>
      <p:sp>
        <p:nvSpPr>
          <p:cNvPr id="177228" name="Line 81"/>
          <p:cNvSpPr>
            <a:spLocks noChangeShapeType="1"/>
          </p:cNvSpPr>
          <p:nvPr/>
        </p:nvSpPr>
        <p:spPr bwMode="auto">
          <a:xfrm flipH="1" flipV="1">
            <a:off x="2362200" y="1235075"/>
            <a:ext cx="1752600" cy="304800"/>
          </a:xfrm>
          <a:prstGeom prst="line">
            <a:avLst/>
          </a:prstGeom>
          <a:noFill/>
          <a:ln w="381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7229" name="Line 82"/>
          <p:cNvSpPr>
            <a:spLocks noChangeShapeType="1"/>
          </p:cNvSpPr>
          <p:nvPr/>
        </p:nvSpPr>
        <p:spPr bwMode="auto">
          <a:xfrm flipH="1">
            <a:off x="3048000" y="3597275"/>
            <a:ext cx="990600" cy="571500"/>
          </a:xfrm>
          <a:prstGeom prst="line">
            <a:avLst/>
          </a:prstGeom>
          <a:noFill/>
          <a:ln w="38100">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7230" name="Oval 83"/>
          <p:cNvSpPr>
            <a:spLocks noChangeArrowheads="1"/>
          </p:cNvSpPr>
          <p:nvPr/>
        </p:nvSpPr>
        <p:spPr bwMode="auto">
          <a:xfrm>
            <a:off x="3886200" y="777875"/>
            <a:ext cx="3340100" cy="5537200"/>
          </a:xfrm>
          <a:prstGeom prst="ellipse">
            <a:avLst/>
          </a:prstGeom>
          <a:noFill/>
          <a:ln w="381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77231" name="Line 84"/>
          <p:cNvSpPr>
            <a:spLocks noChangeShapeType="1"/>
          </p:cNvSpPr>
          <p:nvPr/>
        </p:nvSpPr>
        <p:spPr bwMode="auto">
          <a:xfrm flipV="1">
            <a:off x="3924300" y="2492375"/>
            <a:ext cx="63500" cy="228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7232" name="Line 85"/>
          <p:cNvSpPr>
            <a:spLocks noChangeShapeType="1"/>
          </p:cNvSpPr>
          <p:nvPr/>
        </p:nvSpPr>
        <p:spPr bwMode="auto">
          <a:xfrm>
            <a:off x="7112000" y="2505075"/>
            <a:ext cx="76200" cy="2667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7233" name="Text Box 86"/>
          <p:cNvSpPr txBox="1">
            <a:spLocks noChangeArrowheads="1"/>
          </p:cNvSpPr>
          <p:nvPr/>
        </p:nvSpPr>
        <p:spPr bwMode="auto">
          <a:xfrm>
            <a:off x="4632325" y="2825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800" dirty="0">
              <a:solidFill>
                <a:schemeClr val="tx1"/>
              </a:solidFill>
              <a:latin typeface="Times New Roman" panose="02020603050405020304" pitchFamily="18" charset="0"/>
            </a:endParaRPr>
          </a:p>
        </p:txBody>
      </p:sp>
      <p:sp>
        <p:nvSpPr>
          <p:cNvPr id="177234" name="Text Box 87"/>
          <p:cNvSpPr txBox="1">
            <a:spLocks noChangeArrowheads="1"/>
          </p:cNvSpPr>
          <p:nvPr/>
        </p:nvSpPr>
        <p:spPr bwMode="auto">
          <a:xfrm>
            <a:off x="4724400" y="768007"/>
            <a:ext cx="167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dirty="0">
                <a:solidFill>
                  <a:schemeClr val="tx1"/>
                </a:solidFill>
                <a:latin typeface="Times New Roman" panose="02020603050405020304" pitchFamily="18" charset="0"/>
              </a:rPr>
              <a:t>Spiritual </a:t>
            </a:r>
          </a:p>
          <a:p>
            <a:pPr algn="ctr"/>
            <a:r>
              <a:rPr lang="en-US" altLang="en-US" sz="1600" dirty="0">
                <a:solidFill>
                  <a:schemeClr val="tx1"/>
                </a:solidFill>
                <a:latin typeface="Times New Roman" panose="02020603050405020304" pitchFamily="18" charset="0"/>
              </a:rPr>
              <a:t>Maturity Cycle</a:t>
            </a:r>
          </a:p>
        </p:txBody>
      </p:sp>
      <p:sp>
        <p:nvSpPr>
          <p:cNvPr id="177235" name="Line 88"/>
          <p:cNvSpPr>
            <a:spLocks noChangeShapeType="1"/>
          </p:cNvSpPr>
          <p:nvPr/>
        </p:nvSpPr>
        <p:spPr bwMode="auto">
          <a:xfrm flipH="1">
            <a:off x="6934200" y="4968875"/>
            <a:ext cx="57150" cy="228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7236" name="Line 89"/>
          <p:cNvSpPr>
            <a:spLocks noChangeShapeType="1"/>
          </p:cNvSpPr>
          <p:nvPr/>
        </p:nvSpPr>
        <p:spPr bwMode="auto">
          <a:xfrm flipH="1" flipV="1">
            <a:off x="4038600" y="4816475"/>
            <a:ext cx="57150" cy="228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7237" name="Line 92"/>
          <p:cNvSpPr>
            <a:spLocks noChangeShapeType="1"/>
          </p:cNvSpPr>
          <p:nvPr/>
        </p:nvSpPr>
        <p:spPr bwMode="auto">
          <a:xfrm>
            <a:off x="5524500" y="2251075"/>
            <a:ext cx="0" cy="381000"/>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7238" name="Line 93"/>
          <p:cNvSpPr>
            <a:spLocks noChangeShapeType="1"/>
          </p:cNvSpPr>
          <p:nvPr/>
        </p:nvSpPr>
        <p:spPr bwMode="auto">
          <a:xfrm>
            <a:off x="5562600" y="4359275"/>
            <a:ext cx="0" cy="381000"/>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7239" name="Line 94"/>
          <p:cNvSpPr>
            <a:spLocks noChangeShapeType="1"/>
          </p:cNvSpPr>
          <p:nvPr/>
        </p:nvSpPr>
        <p:spPr bwMode="auto">
          <a:xfrm>
            <a:off x="5638800" y="5807075"/>
            <a:ext cx="0" cy="381000"/>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7240" name="Text Box 95"/>
          <p:cNvSpPr txBox="1">
            <a:spLocks noChangeArrowheads="1"/>
          </p:cNvSpPr>
          <p:nvPr/>
        </p:nvSpPr>
        <p:spPr bwMode="auto">
          <a:xfrm>
            <a:off x="2590800" y="15875"/>
            <a:ext cx="480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solidFill>
                  <a:schemeClr val="tx1"/>
                </a:solidFill>
                <a:latin typeface="Arial Black" panose="020B0A04020102020204" pitchFamily="34" charset="0"/>
              </a:rPr>
              <a:t>God’s Divine Ability Through Man</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Line 2"/>
          <p:cNvSpPr>
            <a:spLocks noChangeShapeType="1"/>
          </p:cNvSpPr>
          <p:nvPr/>
        </p:nvSpPr>
        <p:spPr bwMode="auto">
          <a:xfrm>
            <a:off x="76200" y="2209800"/>
            <a:ext cx="3048000" cy="7116763"/>
          </a:xfrm>
          <a:prstGeom prst="line">
            <a:avLst/>
          </a:prstGeom>
          <a:noFill/>
          <a:ln w="571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1011" name="Line 3"/>
          <p:cNvSpPr>
            <a:spLocks noChangeShapeType="1"/>
          </p:cNvSpPr>
          <p:nvPr/>
        </p:nvSpPr>
        <p:spPr bwMode="auto">
          <a:xfrm flipH="1">
            <a:off x="4114800" y="2286000"/>
            <a:ext cx="3048000" cy="7040563"/>
          </a:xfrm>
          <a:prstGeom prst="line">
            <a:avLst/>
          </a:prstGeom>
          <a:noFill/>
          <a:ln w="571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1012" name="Oval 4"/>
          <p:cNvSpPr>
            <a:spLocks noChangeArrowheads="1"/>
          </p:cNvSpPr>
          <p:nvPr/>
        </p:nvSpPr>
        <p:spPr bwMode="auto">
          <a:xfrm>
            <a:off x="95250" y="762000"/>
            <a:ext cx="7086600" cy="2743200"/>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800" dirty="0">
              <a:solidFill>
                <a:srgbClr val="FF0000"/>
              </a:solidFill>
            </a:endParaRPr>
          </a:p>
        </p:txBody>
      </p:sp>
      <p:sp>
        <p:nvSpPr>
          <p:cNvPr id="171013" name="Oval 5"/>
          <p:cNvSpPr>
            <a:spLocks noChangeArrowheads="1"/>
          </p:cNvSpPr>
          <p:nvPr/>
        </p:nvSpPr>
        <p:spPr bwMode="auto">
          <a:xfrm>
            <a:off x="1495425" y="4724400"/>
            <a:ext cx="4267200" cy="1447800"/>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800" dirty="0">
              <a:solidFill>
                <a:schemeClr val="tx1"/>
              </a:solidFill>
              <a:latin typeface="Arial Black" panose="020B0A04020102020204" pitchFamily="34" charset="0"/>
            </a:endParaRPr>
          </a:p>
        </p:txBody>
      </p:sp>
      <p:sp>
        <p:nvSpPr>
          <p:cNvPr id="171014" name="Text Box 6"/>
          <p:cNvSpPr txBox="1">
            <a:spLocks noChangeArrowheads="1"/>
          </p:cNvSpPr>
          <p:nvPr/>
        </p:nvSpPr>
        <p:spPr bwMode="auto">
          <a:xfrm>
            <a:off x="920750" y="3579813"/>
            <a:ext cx="54800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b="0" dirty="0">
                <a:solidFill>
                  <a:schemeClr val="tx1"/>
                </a:solidFill>
                <a:latin typeface="Arial Black" panose="020B0A04020102020204" pitchFamily="34" charset="0"/>
              </a:rPr>
              <a:t>Speed of light is 186,000 miles per second</a:t>
            </a:r>
          </a:p>
          <a:p>
            <a:r>
              <a:rPr lang="en-US" altLang="en-US" sz="1800" b="0" dirty="0">
                <a:solidFill>
                  <a:schemeClr val="tx1"/>
                </a:solidFill>
                <a:latin typeface="Arial Black" panose="020B0A04020102020204" pitchFamily="34" charset="0"/>
              </a:rPr>
              <a:t>                  669,600,000 miles per hour</a:t>
            </a:r>
          </a:p>
          <a:p>
            <a:r>
              <a:rPr lang="en-US" altLang="en-US" sz="1800" b="0" dirty="0">
                <a:solidFill>
                  <a:schemeClr val="tx1"/>
                </a:solidFill>
                <a:latin typeface="Arial Black" panose="020B0A04020102020204" pitchFamily="34" charset="0"/>
              </a:rPr>
              <a:t>        5,869,714,000,000 miles per year</a:t>
            </a:r>
          </a:p>
        </p:txBody>
      </p:sp>
      <p:sp>
        <p:nvSpPr>
          <p:cNvPr id="171015" name="Text Box 7"/>
          <p:cNvSpPr txBox="1">
            <a:spLocks noChangeArrowheads="1"/>
          </p:cNvSpPr>
          <p:nvPr/>
        </p:nvSpPr>
        <p:spPr bwMode="auto">
          <a:xfrm>
            <a:off x="0" y="876300"/>
            <a:ext cx="7315200"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solidFill>
                  <a:srgbClr val="FFFF00"/>
                </a:solidFill>
              </a:rPr>
              <a:t>The </a:t>
            </a:r>
            <a:r>
              <a:rPr lang="en-US" altLang="en-US" sz="2400" b="0" u="sng" dirty="0">
                <a:solidFill>
                  <a:srgbClr val="FFFF00"/>
                </a:solidFill>
              </a:rPr>
              <a:t>Visible</a:t>
            </a:r>
            <a:r>
              <a:rPr lang="en-US" altLang="en-US" sz="2400" b="0" dirty="0">
                <a:solidFill>
                  <a:srgbClr val="FFFF00"/>
                </a:solidFill>
              </a:rPr>
              <a:t> Universe</a:t>
            </a:r>
          </a:p>
          <a:p>
            <a:pPr algn="ctr"/>
            <a:r>
              <a:rPr lang="en-US" altLang="en-US" sz="2400" b="0" dirty="0">
                <a:solidFill>
                  <a:srgbClr val="FFFF00"/>
                </a:solidFill>
              </a:rPr>
              <a:t>is 14 billion light years across -</a:t>
            </a:r>
          </a:p>
          <a:p>
            <a:pPr algn="ctr"/>
            <a:r>
              <a:rPr lang="en-US" altLang="en-US" sz="2200" b="0" dirty="0">
                <a:solidFill>
                  <a:srgbClr val="FFFF00"/>
                </a:solidFill>
                <a:cs typeface="Times New Roman" panose="02020603050405020304" pitchFamily="18" charset="0"/>
              </a:rPr>
              <a:t>82,175,990,400,000,000,000,000 miles</a:t>
            </a:r>
          </a:p>
          <a:p>
            <a:pPr algn="ctr"/>
            <a:endParaRPr lang="en-US" altLang="en-US" sz="200" b="0" dirty="0">
              <a:solidFill>
                <a:srgbClr val="FFFF00"/>
              </a:solidFill>
              <a:cs typeface="Times New Roman" panose="02020603050405020304" pitchFamily="18" charset="0"/>
            </a:endParaRPr>
          </a:p>
          <a:p>
            <a:pPr algn="ctr"/>
            <a:r>
              <a:rPr lang="en-US" altLang="en-US" sz="1400" b="0" dirty="0">
                <a:solidFill>
                  <a:srgbClr val="FFFF00"/>
                </a:solidFill>
                <a:cs typeface="Times New Roman" panose="02020603050405020304" pitchFamily="18" charset="0"/>
              </a:rPr>
              <a:t>(82 Septillion, 175 Quintillion, 999 Quadrillion, 400 Trillion miles)</a:t>
            </a:r>
          </a:p>
          <a:p>
            <a:pPr algn="ctr"/>
            <a:endParaRPr lang="en-US" altLang="en-US" sz="600" b="0" dirty="0">
              <a:solidFill>
                <a:srgbClr val="FFFF00"/>
              </a:solidFill>
              <a:cs typeface="Times New Roman" panose="02020603050405020304" pitchFamily="18" charset="0"/>
            </a:endParaRPr>
          </a:p>
          <a:p>
            <a:pPr algn="ctr"/>
            <a:r>
              <a:rPr lang="en-US" altLang="en-US" sz="2400" b="0" dirty="0">
                <a:solidFill>
                  <a:schemeClr val="tx1"/>
                </a:solidFill>
              </a:rPr>
              <a:t>    </a:t>
            </a:r>
            <a:r>
              <a:rPr lang="en-US" altLang="en-US" sz="2000" b="0" dirty="0"/>
              <a:t>- 350 billion  large galaxies</a:t>
            </a:r>
          </a:p>
          <a:p>
            <a:pPr algn="ctr"/>
            <a:r>
              <a:rPr lang="en-US" altLang="en-US" sz="2000" b="0" dirty="0"/>
              <a:t>    - 3.5 trillion small galaxies</a:t>
            </a:r>
          </a:p>
          <a:p>
            <a:pPr algn="ctr"/>
            <a:r>
              <a:rPr lang="en-US" altLang="en-US" sz="2000" b="0" dirty="0"/>
              <a:t>- 30 billion, trillion stars</a:t>
            </a:r>
            <a:r>
              <a:rPr lang="en-US" altLang="en-US" sz="2000" b="0" dirty="0">
                <a:solidFill>
                  <a:schemeClr val="tx1"/>
                </a:solidFill>
              </a:rPr>
              <a:t>  </a:t>
            </a:r>
            <a:r>
              <a:rPr lang="en-US" altLang="en-US" sz="2400" b="0" dirty="0">
                <a:solidFill>
                  <a:schemeClr val="tx1"/>
                </a:solidFill>
              </a:rPr>
              <a:t>      </a:t>
            </a:r>
          </a:p>
        </p:txBody>
      </p:sp>
      <p:sp>
        <p:nvSpPr>
          <p:cNvPr id="171016" name="Text Box 8"/>
          <p:cNvSpPr txBox="1">
            <a:spLocks noChangeArrowheads="1"/>
          </p:cNvSpPr>
          <p:nvPr/>
        </p:nvSpPr>
        <p:spPr bwMode="auto">
          <a:xfrm>
            <a:off x="3565525" y="4851400"/>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endParaRPr>
          </a:p>
        </p:txBody>
      </p:sp>
      <p:sp>
        <p:nvSpPr>
          <p:cNvPr id="171017" name="Text Box 9"/>
          <p:cNvSpPr txBox="1">
            <a:spLocks noChangeArrowheads="1"/>
          </p:cNvSpPr>
          <p:nvPr/>
        </p:nvSpPr>
        <p:spPr bwMode="auto">
          <a:xfrm>
            <a:off x="93663" y="-44450"/>
            <a:ext cx="7173912"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900" dirty="0">
                <a:solidFill>
                  <a:srgbClr val="FF0000"/>
                </a:solidFill>
              </a:rPr>
              <a:t>The Astronomical Size of the Universe Reflects </a:t>
            </a:r>
          </a:p>
          <a:p>
            <a:pPr algn="ctr"/>
            <a:r>
              <a:rPr lang="en-US" altLang="en-US" sz="1900" dirty="0">
                <a:solidFill>
                  <a:srgbClr val="FF0000"/>
                </a:solidFill>
              </a:rPr>
              <a:t>the Awesome Greatness of Our Supernatural God</a:t>
            </a:r>
          </a:p>
        </p:txBody>
      </p:sp>
      <p:sp>
        <p:nvSpPr>
          <p:cNvPr id="171018" name="Oval 10"/>
          <p:cNvSpPr>
            <a:spLocks noChangeArrowheads="1"/>
          </p:cNvSpPr>
          <p:nvPr/>
        </p:nvSpPr>
        <p:spPr bwMode="auto">
          <a:xfrm>
            <a:off x="3276600" y="8382000"/>
            <a:ext cx="609600" cy="533400"/>
          </a:xfrm>
          <a:prstGeom prst="ellipse">
            <a:avLst/>
          </a:prstGeom>
          <a:gradFill rotWithShape="0">
            <a:gsLst>
              <a:gs pos="0">
                <a:srgbClr val="FF0000"/>
              </a:gs>
              <a:gs pos="50000">
                <a:srgbClr val="FFFF00"/>
              </a:gs>
              <a:gs pos="100000">
                <a:srgbClr val="FF0000"/>
              </a:gs>
            </a:gsLst>
            <a:lin ang="54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800" dirty="0">
                <a:solidFill>
                  <a:schemeClr val="tx1"/>
                </a:solidFill>
                <a:latin typeface="Times New Roman" panose="02020603050405020304" pitchFamily="18" charset="0"/>
              </a:rPr>
              <a:t>Sun</a:t>
            </a:r>
          </a:p>
        </p:txBody>
      </p:sp>
      <p:sp>
        <p:nvSpPr>
          <p:cNvPr id="171019" name="Text Box 11"/>
          <p:cNvSpPr txBox="1">
            <a:spLocks noChangeArrowheads="1"/>
          </p:cNvSpPr>
          <p:nvPr/>
        </p:nvSpPr>
        <p:spPr bwMode="auto">
          <a:xfrm>
            <a:off x="1947863" y="4783138"/>
            <a:ext cx="3290887" cy="161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b="0" dirty="0"/>
              <a:t>The Milky </a:t>
            </a:r>
            <a:r>
              <a:rPr lang="en-US" altLang="en-US" sz="2000" dirty="0"/>
              <a:t>Way</a:t>
            </a:r>
          </a:p>
          <a:p>
            <a:pPr algn="ctr"/>
            <a:r>
              <a:rPr lang="en-US" altLang="en-US" sz="1600" b="0" dirty="0"/>
              <a:t>(Our galaxy)</a:t>
            </a:r>
          </a:p>
          <a:p>
            <a:pPr algn="ctr"/>
            <a:endParaRPr lang="en-US" altLang="en-US" sz="800" b="0" dirty="0"/>
          </a:p>
          <a:p>
            <a:pPr algn="ctr"/>
            <a:r>
              <a:rPr lang="en-US" altLang="en-US" sz="1800" b="0" dirty="0"/>
              <a:t>- 100 light years across</a:t>
            </a:r>
          </a:p>
          <a:p>
            <a:pPr algn="ctr"/>
            <a:r>
              <a:rPr lang="en-US" altLang="en-US" sz="1800" b="0" dirty="0"/>
              <a:t>- 200 billion stars</a:t>
            </a:r>
          </a:p>
          <a:p>
            <a:pPr algn="ctr"/>
            <a:endParaRPr lang="en-US" altLang="en-US" sz="2000" b="0" dirty="0"/>
          </a:p>
        </p:txBody>
      </p:sp>
      <p:sp>
        <p:nvSpPr>
          <p:cNvPr id="171020" name="Oval 12"/>
          <p:cNvSpPr>
            <a:spLocks noChangeArrowheads="1"/>
          </p:cNvSpPr>
          <p:nvPr/>
        </p:nvSpPr>
        <p:spPr bwMode="auto">
          <a:xfrm>
            <a:off x="3886200" y="8077200"/>
            <a:ext cx="228600" cy="228600"/>
          </a:xfrm>
          <a:prstGeom prst="ellipse">
            <a:avLst/>
          </a:prstGeom>
          <a:solidFill>
            <a:srgbClr val="00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71021" name="Text Box 13"/>
          <p:cNvSpPr txBox="1">
            <a:spLocks noChangeArrowheads="1"/>
          </p:cNvSpPr>
          <p:nvPr/>
        </p:nvSpPr>
        <p:spPr bwMode="auto">
          <a:xfrm>
            <a:off x="5554663" y="8077200"/>
            <a:ext cx="13795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006600"/>
                </a:solidFill>
                <a:latin typeface="Arial Black" panose="020B0A04020102020204" pitchFamily="34" charset="0"/>
              </a:rPr>
              <a:t>Earth</a:t>
            </a:r>
            <a:r>
              <a:rPr lang="en-US" altLang="en-US" sz="1400" b="0" dirty="0">
                <a:solidFill>
                  <a:srgbClr val="006600"/>
                </a:solidFill>
                <a:latin typeface="Times New Roman" panose="02020603050405020304" pitchFamily="18" charset="0"/>
              </a:rPr>
              <a:t> </a:t>
            </a:r>
            <a:r>
              <a:rPr lang="en-US" altLang="en-US" sz="1400" dirty="0">
                <a:solidFill>
                  <a:srgbClr val="006600"/>
                </a:solidFill>
                <a:latin typeface="Times New Roman" panose="02020603050405020304" pitchFamily="18" charset="0"/>
              </a:rPr>
              <a:t>revolves</a:t>
            </a:r>
          </a:p>
          <a:p>
            <a:r>
              <a:rPr lang="en-US" altLang="en-US" sz="1400" dirty="0">
                <a:solidFill>
                  <a:srgbClr val="006600"/>
                </a:solidFill>
                <a:latin typeface="Times New Roman" panose="02020603050405020304" pitchFamily="18" charset="0"/>
              </a:rPr>
              <a:t>around the sun</a:t>
            </a:r>
            <a:r>
              <a:rPr lang="en-US" altLang="en-US" sz="1600" dirty="0">
                <a:solidFill>
                  <a:srgbClr val="006600"/>
                </a:solidFill>
                <a:latin typeface="Times New Roman" panose="02020603050405020304" pitchFamily="18" charset="0"/>
              </a:rPr>
              <a:t>.</a:t>
            </a:r>
            <a:endParaRPr lang="en-US" altLang="en-US" sz="1600" dirty="0">
              <a:solidFill>
                <a:srgbClr val="006600"/>
              </a:solidFill>
              <a:latin typeface="Arial Black" panose="020B0A04020102020204" pitchFamily="34" charset="0"/>
            </a:endParaRPr>
          </a:p>
        </p:txBody>
      </p:sp>
      <p:sp>
        <p:nvSpPr>
          <p:cNvPr id="171022" name="Line 14"/>
          <p:cNvSpPr>
            <a:spLocks noChangeShapeType="1"/>
          </p:cNvSpPr>
          <p:nvPr/>
        </p:nvSpPr>
        <p:spPr bwMode="auto">
          <a:xfrm flipH="1">
            <a:off x="4191000" y="8181975"/>
            <a:ext cx="1371600" cy="0"/>
          </a:xfrm>
          <a:prstGeom prst="line">
            <a:avLst/>
          </a:prstGeom>
          <a:noFill/>
          <a:ln w="28575">
            <a:solidFill>
              <a:srgbClr val="0066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1023" name="Text Box 15"/>
          <p:cNvSpPr txBox="1">
            <a:spLocks noChangeArrowheads="1"/>
          </p:cNvSpPr>
          <p:nvPr/>
        </p:nvSpPr>
        <p:spPr bwMode="auto">
          <a:xfrm>
            <a:off x="87313" y="8062913"/>
            <a:ext cx="27098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rgbClr val="FF0000"/>
                </a:solidFill>
                <a:latin typeface="Arial Black" panose="020B0A04020102020204" pitchFamily="34" charset="0"/>
              </a:rPr>
              <a:t>The Solar System:</a:t>
            </a:r>
          </a:p>
          <a:p>
            <a:r>
              <a:rPr lang="en-US" altLang="en-US" sz="1200" b="0" dirty="0">
                <a:solidFill>
                  <a:srgbClr val="FF0000"/>
                </a:solidFill>
                <a:latin typeface="Arial Black" panose="020B0A04020102020204" pitchFamily="34" charset="0"/>
              </a:rPr>
              <a:t>The planets </a:t>
            </a:r>
            <a:r>
              <a:rPr lang="en-US" altLang="en-US" sz="1100" b="0" dirty="0">
                <a:solidFill>
                  <a:srgbClr val="FF0000"/>
                </a:solidFill>
                <a:latin typeface="Arial Black" panose="020B0A04020102020204" pitchFamily="34" charset="0"/>
              </a:rPr>
              <a:t>(with their moons)</a:t>
            </a:r>
            <a:r>
              <a:rPr lang="en-US" altLang="en-US" sz="1200" b="0" dirty="0">
                <a:solidFill>
                  <a:srgbClr val="FF0000"/>
                </a:solidFill>
                <a:latin typeface="Arial Black" panose="020B0A04020102020204" pitchFamily="34" charset="0"/>
              </a:rPr>
              <a:t> </a:t>
            </a:r>
          </a:p>
          <a:p>
            <a:r>
              <a:rPr lang="en-US" altLang="en-US" sz="1200" b="0" dirty="0">
                <a:solidFill>
                  <a:srgbClr val="FF0000"/>
                </a:solidFill>
                <a:latin typeface="Arial Black" panose="020B0A04020102020204" pitchFamily="34" charset="0"/>
              </a:rPr>
              <a:t>that  orbit  the sun,  revolve </a:t>
            </a:r>
          </a:p>
          <a:p>
            <a:r>
              <a:rPr lang="en-US" altLang="en-US" sz="1200" b="0" dirty="0">
                <a:solidFill>
                  <a:srgbClr val="FF0000"/>
                </a:solidFill>
                <a:latin typeface="Arial Black" panose="020B0A04020102020204" pitchFamily="34" charset="0"/>
              </a:rPr>
              <a:t>around  the Milky</a:t>
            </a:r>
            <a:r>
              <a:rPr lang="en-US" altLang="en-US" sz="1400" b="0" dirty="0">
                <a:solidFill>
                  <a:srgbClr val="FF0000"/>
                </a:solidFill>
                <a:latin typeface="Arial Black" panose="020B0A04020102020204" pitchFamily="34" charset="0"/>
              </a:rPr>
              <a:t> </a:t>
            </a:r>
            <a:r>
              <a:rPr lang="en-US" altLang="en-US" sz="1200" b="0" dirty="0">
                <a:solidFill>
                  <a:srgbClr val="FF0000"/>
                </a:solidFill>
                <a:latin typeface="Arial Black" panose="020B0A04020102020204" pitchFamily="34" charset="0"/>
              </a:rPr>
              <a:t>Way Galaxy.</a:t>
            </a:r>
            <a:endParaRPr lang="en-US" altLang="en-US" sz="1600" b="0" dirty="0">
              <a:solidFill>
                <a:srgbClr val="FF0000"/>
              </a:solidFill>
              <a:latin typeface="Arial Black" panose="020B0A04020102020204" pitchFamily="34" charset="0"/>
            </a:endParaRPr>
          </a:p>
        </p:txBody>
      </p:sp>
      <p:sp>
        <p:nvSpPr>
          <p:cNvPr id="171024" name="Oval 16"/>
          <p:cNvSpPr>
            <a:spLocks noChangeArrowheads="1"/>
          </p:cNvSpPr>
          <p:nvPr/>
        </p:nvSpPr>
        <p:spPr bwMode="auto">
          <a:xfrm>
            <a:off x="2971800" y="8077200"/>
            <a:ext cx="1295400" cy="1219200"/>
          </a:xfrm>
          <a:prstGeom prst="ellipse">
            <a:avLst/>
          </a:prstGeom>
          <a:noFill/>
          <a:ln w="381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71025" name="Oval 17"/>
          <p:cNvSpPr>
            <a:spLocks noChangeArrowheads="1"/>
          </p:cNvSpPr>
          <p:nvPr/>
        </p:nvSpPr>
        <p:spPr bwMode="auto">
          <a:xfrm>
            <a:off x="4114800" y="7772400"/>
            <a:ext cx="152400" cy="15240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71026" name="Text Box 18"/>
          <p:cNvSpPr txBox="1">
            <a:spLocks noChangeArrowheads="1"/>
          </p:cNvSpPr>
          <p:nvPr/>
        </p:nvSpPr>
        <p:spPr bwMode="auto">
          <a:xfrm>
            <a:off x="5715000" y="7543800"/>
            <a:ext cx="1512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chemeClr val="tx1"/>
                </a:solidFill>
                <a:latin typeface="Arial Black" panose="020B0A04020102020204" pitchFamily="34" charset="0"/>
              </a:rPr>
              <a:t>Moon </a:t>
            </a:r>
            <a:r>
              <a:rPr lang="en-US" altLang="en-US" sz="1400" dirty="0">
                <a:solidFill>
                  <a:schemeClr val="tx1"/>
                </a:solidFill>
                <a:latin typeface="Times New Roman" panose="02020603050405020304" pitchFamily="18" charset="0"/>
              </a:rPr>
              <a:t>revolves</a:t>
            </a:r>
          </a:p>
          <a:p>
            <a:r>
              <a:rPr lang="en-US" altLang="en-US" sz="1400" dirty="0">
                <a:solidFill>
                  <a:schemeClr val="tx1"/>
                </a:solidFill>
                <a:latin typeface="Times New Roman" panose="02020603050405020304" pitchFamily="18" charset="0"/>
              </a:rPr>
              <a:t>around the earth.</a:t>
            </a:r>
            <a:endParaRPr lang="en-US" altLang="en-US" sz="1400" b="0" dirty="0">
              <a:solidFill>
                <a:schemeClr val="tx1"/>
              </a:solidFill>
              <a:latin typeface="Arial Black" panose="020B0A04020102020204" pitchFamily="34" charset="0"/>
            </a:endParaRPr>
          </a:p>
        </p:txBody>
      </p:sp>
      <p:sp>
        <p:nvSpPr>
          <p:cNvPr id="171027" name="Line 19"/>
          <p:cNvSpPr>
            <a:spLocks noChangeShapeType="1"/>
          </p:cNvSpPr>
          <p:nvPr/>
        </p:nvSpPr>
        <p:spPr bwMode="auto">
          <a:xfrm flipH="1">
            <a:off x="4400550" y="7848600"/>
            <a:ext cx="131445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1028" name="Text Box 20"/>
          <p:cNvSpPr txBox="1">
            <a:spLocks noChangeArrowheads="1"/>
          </p:cNvSpPr>
          <p:nvPr/>
        </p:nvSpPr>
        <p:spPr bwMode="auto">
          <a:xfrm>
            <a:off x="0" y="5029200"/>
            <a:ext cx="1752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i="1" dirty="0">
                <a:solidFill>
                  <a:schemeClr val="accent2"/>
                </a:solidFill>
                <a:latin typeface="Times New Roman" panose="02020603050405020304" pitchFamily="18" charset="0"/>
              </a:rPr>
              <a:t>The Milky Way </a:t>
            </a:r>
          </a:p>
          <a:p>
            <a:r>
              <a:rPr lang="en-US" altLang="en-US" sz="1200" i="1" dirty="0">
                <a:solidFill>
                  <a:schemeClr val="accent2"/>
                </a:solidFill>
                <a:latin typeface="Times New Roman" panose="02020603050405020304" pitchFamily="18" charset="0"/>
              </a:rPr>
              <a:t>compared to the</a:t>
            </a:r>
          </a:p>
          <a:p>
            <a:r>
              <a:rPr lang="en-US" altLang="en-US" sz="1200" i="1" dirty="0">
                <a:solidFill>
                  <a:schemeClr val="accent2"/>
                </a:solidFill>
                <a:latin typeface="Times New Roman" panose="02020603050405020304" pitchFamily="18" charset="0"/>
              </a:rPr>
              <a:t>universe is like the</a:t>
            </a:r>
          </a:p>
          <a:p>
            <a:r>
              <a:rPr lang="en-US" altLang="en-US" sz="1200" i="1" dirty="0">
                <a:solidFill>
                  <a:schemeClr val="accent2"/>
                </a:solidFill>
                <a:latin typeface="Times New Roman" panose="02020603050405020304" pitchFamily="18" charset="0"/>
              </a:rPr>
              <a:t>size  of  a  quarter</a:t>
            </a:r>
          </a:p>
          <a:p>
            <a:r>
              <a:rPr lang="en-US" altLang="en-US" sz="1200" i="1" dirty="0">
                <a:solidFill>
                  <a:schemeClr val="accent2"/>
                </a:solidFill>
                <a:latin typeface="Times New Roman" panose="02020603050405020304" pitchFamily="18" charset="0"/>
              </a:rPr>
              <a:t>compared  to  North </a:t>
            </a:r>
          </a:p>
          <a:p>
            <a:r>
              <a:rPr lang="en-US" altLang="en-US" sz="1200" i="1" dirty="0">
                <a:solidFill>
                  <a:schemeClr val="accent2"/>
                </a:solidFill>
                <a:latin typeface="Times New Roman" panose="02020603050405020304" pitchFamily="18" charset="0"/>
              </a:rPr>
              <a:t>America. </a:t>
            </a:r>
          </a:p>
        </p:txBody>
      </p:sp>
      <p:sp>
        <p:nvSpPr>
          <p:cNvPr id="171029" name="Text Box 21"/>
          <p:cNvSpPr txBox="1">
            <a:spLocks noChangeArrowheads="1"/>
          </p:cNvSpPr>
          <p:nvPr/>
        </p:nvSpPr>
        <p:spPr bwMode="auto">
          <a:xfrm>
            <a:off x="5334000" y="6429375"/>
            <a:ext cx="2133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i="1" dirty="0">
                <a:solidFill>
                  <a:srgbClr val="006600"/>
                </a:solidFill>
                <a:latin typeface="Times New Roman" panose="02020603050405020304" pitchFamily="18" charset="0"/>
              </a:rPr>
              <a:t>The  Earth  compared  to</a:t>
            </a:r>
          </a:p>
          <a:p>
            <a:r>
              <a:rPr lang="en-US" altLang="en-US" sz="1200" i="1" dirty="0">
                <a:solidFill>
                  <a:srgbClr val="006600"/>
                </a:solidFill>
                <a:latin typeface="Times New Roman" panose="02020603050405020304" pitchFamily="18" charset="0"/>
              </a:rPr>
              <a:t> the Milky Way is like the size of a quarter compared to  North  America. </a:t>
            </a:r>
          </a:p>
        </p:txBody>
      </p:sp>
      <p:sp>
        <p:nvSpPr>
          <p:cNvPr id="171030" name="Line 22"/>
          <p:cNvSpPr>
            <a:spLocks noChangeShapeType="1"/>
          </p:cNvSpPr>
          <p:nvPr/>
        </p:nvSpPr>
        <p:spPr bwMode="auto">
          <a:xfrm flipH="1" flipV="1">
            <a:off x="6858000" y="2895600"/>
            <a:ext cx="0" cy="152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1031" name="Line 23"/>
          <p:cNvSpPr>
            <a:spLocks noChangeShapeType="1"/>
          </p:cNvSpPr>
          <p:nvPr/>
        </p:nvSpPr>
        <p:spPr bwMode="auto">
          <a:xfrm flipV="1">
            <a:off x="3895725" y="9124950"/>
            <a:ext cx="152400" cy="76200"/>
          </a:xfrm>
          <a:prstGeom prst="line">
            <a:avLst/>
          </a:prstGeom>
          <a:noFill/>
          <a:ln w="285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1032" name="Line 24"/>
          <p:cNvSpPr>
            <a:spLocks noChangeShapeType="1"/>
          </p:cNvSpPr>
          <p:nvPr/>
        </p:nvSpPr>
        <p:spPr bwMode="auto">
          <a:xfrm flipH="1">
            <a:off x="3163888" y="8172450"/>
            <a:ext cx="76200" cy="76200"/>
          </a:xfrm>
          <a:prstGeom prst="line">
            <a:avLst/>
          </a:prstGeom>
          <a:noFill/>
          <a:ln w="285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1033" name="Text Box 25"/>
          <p:cNvSpPr txBox="1">
            <a:spLocks noChangeArrowheads="1"/>
          </p:cNvSpPr>
          <p:nvPr/>
        </p:nvSpPr>
        <p:spPr bwMode="auto">
          <a:xfrm>
            <a:off x="5249863" y="8594725"/>
            <a:ext cx="18605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FF0000"/>
                </a:solidFill>
                <a:latin typeface="Arial Black" panose="020B0A04020102020204" pitchFamily="34" charset="0"/>
              </a:rPr>
              <a:t>Sun</a:t>
            </a:r>
            <a:r>
              <a:rPr lang="en-US" altLang="en-US" sz="1400" b="0" dirty="0">
                <a:solidFill>
                  <a:srgbClr val="FF0000"/>
                </a:solidFill>
                <a:latin typeface="Times New Roman" panose="02020603050405020304" pitchFamily="18" charset="0"/>
              </a:rPr>
              <a:t> </a:t>
            </a:r>
            <a:r>
              <a:rPr lang="en-US" altLang="en-US" sz="1400" dirty="0">
                <a:solidFill>
                  <a:srgbClr val="FF0000"/>
                </a:solidFill>
                <a:latin typeface="Times New Roman" panose="02020603050405020304" pitchFamily="18" charset="0"/>
              </a:rPr>
              <a:t>revolves around </a:t>
            </a:r>
          </a:p>
          <a:p>
            <a:r>
              <a:rPr lang="en-US" altLang="en-US" sz="1400" dirty="0">
                <a:solidFill>
                  <a:srgbClr val="FF0000"/>
                </a:solidFill>
                <a:latin typeface="Times New Roman" panose="02020603050405020304" pitchFamily="18" charset="0"/>
              </a:rPr>
              <a:t>the Milky Way</a:t>
            </a:r>
            <a:r>
              <a:rPr lang="en-US" altLang="en-US" sz="1600" dirty="0">
                <a:solidFill>
                  <a:srgbClr val="FF0000"/>
                </a:solidFill>
                <a:latin typeface="Times New Roman" panose="02020603050405020304" pitchFamily="18" charset="0"/>
              </a:rPr>
              <a:t>.</a:t>
            </a:r>
            <a:endParaRPr lang="en-US" altLang="en-US" sz="1600" dirty="0">
              <a:solidFill>
                <a:srgbClr val="FF0000"/>
              </a:solidFill>
              <a:latin typeface="Arial Black" panose="020B0A04020102020204" pitchFamily="34" charset="0"/>
            </a:endParaRPr>
          </a:p>
        </p:txBody>
      </p:sp>
      <p:sp>
        <p:nvSpPr>
          <p:cNvPr id="171034" name="Line 26"/>
          <p:cNvSpPr>
            <a:spLocks noChangeShapeType="1"/>
          </p:cNvSpPr>
          <p:nvPr/>
        </p:nvSpPr>
        <p:spPr bwMode="auto">
          <a:xfrm flipH="1">
            <a:off x="3933825" y="8886825"/>
            <a:ext cx="1295400" cy="0"/>
          </a:xfrm>
          <a:prstGeom prst="line">
            <a:avLst/>
          </a:prstGeom>
          <a:noFill/>
          <a:ln w="285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1035" name="Text Box 27"/>
          <p:cNvSpPr txBox="1">
            <a:spLocks noChangeArrowheads="1"/>
          </p:cNvSpPr>
          <p:nvPr/>
        </p:nvSpPr>
        <p:spPr bwMode="auto">
          <a:xfrm>
            <a:off x="2419350" y="6324600"/>
            <a:ext cx="253365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i="1" dirty="0">
                <a:solidFill>
                  <a:schemeClr val="accent2"/>
                </a:solidFill>
                <a:latin typeface="Arial Black" panose="020B0A04020102020204" pitchFamily="34" charset="0"/>
              </a:rPr>
              <a:t>The Pistol  Star, the largest</a:t>
            </a:r>
          </a:p>
          <a:p>
            <a:r>
              <a:rPr lang="en-US" altLang="en-US" sz="1200" b="0" i="1" dirty="0">
                <a:solidFill>
                  <a:schemeClr val="accent2"/>
                </a:solidFill>
                <a:latin typeface="Arial Black" panose="020B0A04020102020204" pitchFamily="34" charset="0"/>
              </a:rPr>
              <a:t>know star in the Milky Way, </a:t>
            </a:r>
          </a:p>
          <a:p>
            <a:r>
              <a:rPr lang="en-US" altLang="en-US" sz="1200" b="0" i="1" dirty="0">
                <a:solidFill>
                  <a:schemeClr val="accent2"/>
                </a:solidFill>
                <a:latin typeface="Arial Black" panose="020B0A04020102020204" pitchFamily="34" charset="0"/>
              </a:rPr>
              <a:t>is  100  times  larger  than </a:t>
            </a:r>
          </a:p>
          <a:p>
            <a:r>
              <a:rPr lang="en-US" altLang="en-US" sz="1200" b="0" i="1" dirty="0">
                <a:solidFill>
                  <a:schemeClr val="accent2"/>
                </a:solidFill>
                <a:latin typeface="Arial Black" panose="020B0A04020102020204" pitchFamily="34" charset="0"/>
              </a:rPr>
              <a:t>the sun  and  10,000,000</a:t>
            </a:r>
          </a:p>
          <a:p>
            <a:r>
              <a:rPr lang="en-US" altLang="en-US" sz="1200" b="0" i="1" dirty="0">
                <a:solidFill>
                  <a:schemeClr val="accent2"/>
                </a:solidFill>
                <a:latin typeface="Arial Black" panose="020B0A04020102020204" pitchFamily="34" charset="0"/>
              </a:rPr>
              <a:t>times  brighter.</a:t>
            </a:r>
          </a:p>
        </p:txBody>
      </p:sp>
    </p:spTree>
  </p:cSld>
  <p:clrMapOvr>
    <a:masterClrMapping/>
  </p:clrMapOvr>
  <p:transition spd="slow">
    <p:checker/>
    <p:sndAc>
      <p:stSnd>
        <p:snd r:embed="rId3" name="projctor.wav"/>
      </p:stSnd>
    </p:sndAc>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Oval 2050"/>
          <p:cNvSpPr>
            <a:spLocks noChangeArrowheads="1"/>
          </p:cNvSpPr>
          <p:nvPr/>
        </p:nvSpPr>
        <p:spPr bwMode="auto">
          <a:xfrm>
            <a:off x="3124200" y="4876800"/>
            <a:ext cx="1066800" cy="990600"/>
          </a:xfrm>
          <a:prstGeom prst="ellipse">
            <a:avLst/>
          </a:prstGeom>
          <a:gradFill rotWithShape="0">
            <a:gsLst>
              <a:gs pos="0">
                <a:srgbClr val="FF0000"/>
              </a:gs>
              <a:gs pos="50000">
                <a:srgbClr val="FFFF00"/>
              </a:gs>
              <a:gs pos="100000">
                <a:srgbClr val="FF0000"/>
              </a:gs>
            </a:gsLst>
            <a:lin ang="54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solidFill>
                  <a:schemeClr val="tx1"/>
                </a:solidFill>
              </a:rPr>
              <a:t>SUN</a:t>
            </a:r>
          </a:p>
        </p:txBody>
      </p:sp>
      <p:sp>
        <p:nvSpPr>
          <p:cNvPr id="173059" name="Oval 2051"/>
          <p:cNvSpPr>
            <a:spLocks noChangeArrowheads="1"/>
          </p:cNvSpPr>
          <p:nvPr/>
        </p:nvSpPr>
        <p:spPr bwMode="auto">
          <a:xfrm>
            <a:off x="228600" y="2209800"/>
            <a:ext cx="6858000" cy="6019800"/>
          </a:xfrm>
          <a:prstGeom prst="ellipse">
            <a:avLst/>
          </a:prstGeom>
          <a:noFill/>
          <a:ln w="5715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73060" name="Oval 2052"/>
          <p:cNvSpPr>
            <a:spLocks noChangeArrowheads="1"/>
          </p:cNvSpPr>
          <p:nvPr/>
        </p:nvSpPr>
        <p:spPr bwMode="auto">
          <a:xfrm>
            <a:off x="5791200" y="2819400"/>
            <a:ext cx="533400" cy="457200"/>
          </a:xfrm>
          <a:prstGeom prst="ellipse">
            <a:avLst/>
          </a:prstGeom>
          <a:solidFill>
            <a:srgbClr val="008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73061" name="Line 2053"/>
          <p:cNvSpPr>
            <a:spLocks noChangeShapeType="1"/>
          </p:cNvSpPr>
          <p:nvPr/>
        </p:nvSpPr>
        <p:spPr bwMode="auto">
          <a:xfrm flipH="1">
            <a:off x="228600" y="5257800"/>
            <a:ext cx="0" cy="304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62" name="Line 2054"/>
          <p:cNvSpPr>
            <a:spLocks noChangeShapeType="1"/>
          </p:cNvSpPr>
          <p:nvPr/>
        </p:nvSpPr>
        <p:spPr bwMode="auto">
          <a:xfrm flipH="1" flipV="1">
            <a:off x="7086600" y="4876800"/>
            <a:ext cx="0" cy="304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63" name="Line 2055"/>
          <p:cNvSpPr>
            <a:spLocks noChangeShapeType="1"/>
          </p:cNvSpPr>
          <p:nvPr/>
        </p:nvSpPr>
        <p:spPr bwMode="auto">
          <a:xfrm flipV="1">
            <a:off x="3429000" y="8229600"/>
            <a:ext cx="381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64" name="Line 2056"/>
          <p:cNvSpPr>
            <a:spLocks noChangeShapeType="1"/>
          </p:cNvSpPr>
          <p:nvPr/>
        </p:nvSpPr>
        <p:spPr bwMode="auto">
          <a:xfrm flipH="1" flipV="1">
            <a:off x="3581400" y="2209800"/>
            <a:ext cx="4572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65" name="Text Box 2057"/>
          <p:cNvSpPr txBox="1">
            <a:spLocks noChangeArrowheads="1"/>
          </p:cNvSpPr>
          <p:nvPr/>
        </p:nvSpPr>
        <p:spPr bwMode="auto">
          <a:xfrm>
            <a:off x="228600" y="95250"/>
            <a:ext cx="6934200" cy="1184275"/>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700" dirty="0"/>
              <a:t>The Perfection in the Timing and Movement of the Universe </a:t>
            </a:r>
            <a:r>
              <a:rPr lang="en-US" altLang="en-US" sz="1400" dirty="0"/>
              <a:t>(with its Galaxies, Solar Systems, and Planets)</a:t>
            </a:r>
            <a:r>
              <a:rPr lang="en-US" altLang="en-US" sz="1700" dirty="0"/>
              <a:t>  Reflect the  Wisdom,  Power, Perfection  and Excellence of Our Supernatural God</a:t>
            </a:r>
          </a:p>
        </p:txBody>
      </p:sp>
      <p:sp>
        <p:nvSpPr>
          <p:cNvPr id="173066" name="Text Box 2058"/>
          <p:cNvSpPr txBox="1">
            <a:spLocks noChangeArrowheads="1"/>
          </p:cNvSpPr>
          <p:nvPr/>
        </p:nvSpPr>
        <p:spPr bwMode="auto">
          <a:xfrm>
            <a:off x="152400" y="6172200"/>
            <a:ext cx="6950075" cy="7302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400" b="0" dirty="0">
                <a:solidFill>
                  <a:schemeClr val="tx1"/>
                </a:solidFill>
                <a:latin typeface="Arial Black" panose="020B0A04020102020204" pitchFamily="34" charset="0"/>
              </a:rPr>
              <a:t>The earth hurls through space around the sun at the rate of</a:t>
            </a:r>
          </a:p>
          <a:p>
            <a:pPr algn="ctr"/>
            <a:r>
              <a:rPr lang="en-US" altLang="en-US" sz="1400" b="0" dirty="0">
                <a:solidFill>
                  <a:schemeClr val="tx1"/>
                </a:solidFill>
                <a:latin typeface="Arial Black" panose="020B0A04020102020204" pitchFamily="34" charset="0"/>
              </a:rPr>
              <a:t> </a:t>
            </a:r>
            <a:r>
              <a:rPr lang="en-US" altLang="en-US" sz="1400" b="0" dirty="0">
                <a:solidFill>
                  <a:srgbClr val="FF0000"/>
                </a:solidFill>
                <a:latin typeface="Arial Black" panose="020B0A04020102020204" pitchFamily="34" charset="0"/>
              </a:rPr>
              <a:t>67,000 miles per hour. </a:t>
            </a:r>
            <a:r>
              <a:rPr lang="en-US" altLang="en-US" sz="1400" b="0" dirty="0">
                <a:solidFill>
                  <a:schemeClr val="tx1"/>
                </a:solidFill>
                <a:latin typeface="Arial Black" panose="020B0A04020102020204" pitchFamily="34" charset="0"/>
              </a:rPr>
              <a:t> The earth’s orbit is </a:t>
            </a:r>
            <a:r>
              <a:rPr lang="en-US" altLang="en-US" sz="1400" b="0" dirty="0">
                <a:solidFill>
                  <a:srgbClr val="FF0000"/>
                </a:solidFill>
                <a:latin typeface="Arial Black" panose="020B0A04020102020204" pitchFamily="34" charset="0"/>
              </a:rPr>
              <a:t>587 million miles</a:t>
            </a:r>
          </a:p>
          <a:p>
            <a:pPr algn="ctr"/>
            <a:r>
              <a:rPr lang="en-US" altLang="en-US" sz="1400" b="0" dirty="0">
                <a:solidFill>
                  <a:srgbClr val="FF0000"/>
                </a:solidFill>
                <a:latin typeface="Arial Black" panose="020B0A04020102020204" pitchFamily="34" charset="0"/>
              </a:rPr>
              <a:t> </a:t>
            </a:r>
            <a:r>
              <a:rPr lang="en-US" altLang="en-US" sz="1400" b="0" dirty="0">
                <a:solidFill>
                  <a:schemeClr val="tx1"/>
                </a:solidFill>
                <a:latin typeface="Arial Black" panose="020B0A04020102020204" pitchFamily="34" charset="0"/>
              </a:rPr>
              <a:t>long, which it completes in 365.25 days, making one year.</a:t>
            </a:r>
          </a:p>
        </p:txBody>
      </p:sp>
      <p:sp>
        <p:nvSpPr>
          <p:cNvPr id="173067" name="Text Box 2059"/>
          <p:cNvSpPr txBox="1">
            <a:spLocks noChangeArrowheads="1"/>
          </p:cNvSpPr>
          <p:nvPr/>
        </p:nvSpPr>
        <p:spPr bwMode="auto">
          <a:xfrm rot="-2229001">
            <a:off x="533400" y="3092450"/>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rgbClr val="FF0000"/>
                </a:solidFill>
                <a:latin typeface="Arial Black" panose="020B0A04020102020204" pitchFamily="34" charset="0"/>
              </a:rPr>
              <a:t>579,000,000 miles</a:t>
            </a:r>
          </a:p>
        </p:txBody>
      </p:sp>
      <p:sp>
        <p:nvSpPr>
          <p:cNvPr id="173068" name="Text Box 2060"/>
          <p:cNvSpPr txBox="1">
            <a:spLocks noChangeArrowheads="1"/>
          </p:cNvSpPr>
          <p:nvPr/>
        </p:nvSpPr>
        <p:spPr bwMode="auto">
          <a:xfrm>
            <a:off x="438150" y="1447800"/>
            <a:ext cx="6477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600" b="0" dirty="0">
                <a:solidFill>
                  <a:srgbClr val="006600"/>
                </a:solidFill>
                <a:latin typeface="Arial Black" panose="020B0A04020102020204" pitchFamily="34" charset="0"/>
              </a:rPr>
              <a:t>The earth  rotates 1,100 miles per hour and  completes </a:t>
            </a:r>
          </a:p>
          <a:p>
            <a:pPr algn="ctr"/>
            <a:r>
              <a:rPr lang="en-US" altLang="en-US" sz="1600" b="0" dirty="0">
                <a:solidFill>
                  <a:srgbClr val="006600"/>
                </a:solidFill>
                <a:latin typeface="Arial Black" panose="020B0A04020102020204" pitchFamily="34" charset="0"/>
              </a:rPr>
              <a:t>one revolution of 27,000 miles to make one 24 hour day. </a:t>
            </a:r>
          </a:p>
        </p:txBody>
      </p:sp>
      <p:sp>
        <p:nvSpPr>
          <p:cNvPr id="173069" name="Oval 2061"/>
          <p:cNvSpPr>
            <a:spLocks noChangeArrowheads="1"/>
          </p:cNvSpPr>
          <p:nvPr/>
        </p:nvSpPr>
        <p:spPr bwMode="auto">
          <a:xfrm>
            <a:off x="5334000" y="3381375"/>
            <a:ext cx="228600" cy="228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800" dirty="0">
              <a:solidFill>
                <a:srgbClr val="FFFF00"/>
              </a:solidFill>
            </a:endParaRPr>
          </a:p>
        </p:txBody>
      </p:sp>
      <p:sp>
        <p:nvSpPr>
          <p:cNvPr id="173070" name="Text Box 2062"/>
          <p:cNvSpPr txBox="1">
            <a:spLocks noChangeArrowheads="1"/>
          </p:cNvSpPr>
          <p:nvPr/>
        </p:nvSpPr>
        <p:spPr bwMode="auto">
          <a:xfrm>
            <a:off x="5638800" y="2482850"/>
            <a:ext cx="852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b="0" dirty="0">
                <a:solidFill>
                  <a:srgbClr val="006600"/>
                </a:solidFill>
              </a:rPr>
              <a:t>Earth</a:t>
            </a:r>
          </a:p>
        </p:txBody>
      </p:sp>
      <p:sp>
        <p:nvSpPr>
          <p:cNvPr id="173071" name="Oval 2063"/>
          <p:cNvSpPr>
            <a:spLocks noChangeArrowheads="1"/>
          </p:cNvSpPr>
          <p:nvPr/>
        </p:nvSpPr>
        <p:spPr bwMode="auto">
          <a:xfrm>
            <a:off x="5181600" y="2209800"/>
            <a:ext cx="1676400" cy="1524000"/>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173072" name="Line 2064"/>
          <p:cNvSpPr>
            <a:spLocks noChangeShapeType="1"/>
          </p:cNvSpPr>
          <p:nvPr/>
        </p:nvSpPr>
        <p:spPr bwMode="auto">
          <a:xfrm flipH="1" flipV="1">
            <a:off x="5791200" y="2209800"/>
            <a:ext cx="152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73" name="Line 2065"/>
          <p:cNvSpPr>
            <a:spLocks noChangeShapeType="1"/>
          </p:cNvSpPr>
          <p:nvPr/>
        </p:nvSpPr>
        <p:spPr bwMode="auto">
          <a:xfrm flipV="1">
            <a:off x="5983288" y="3724275"/>
            <a:ext cx="152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74" name="Line 2066"/>
          <p:cNvSpPr>
            <a:spLocks noChangeShapeType="1"/>
          </p:cNvSpPr>
          <p:nvPr/>
        </p:nvSpPr>
        <p:spPr bwMode="auto">
          <a:xfrm flipH="1" flipV="1">
            <a:off x="6858000" y="2895600"/>
            <a:ext cx="0" cy="152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75" name="Text Box 2067"/>
          <p:cNvSpPr txBox="1">
            <a:spLocks noChangeArrowheads="1"/>
          </p:cNvSpPr>
          <p:nvPr/>
        </p:nvSpPr>
        <p:spPr bwMode="auto">
          <a:xfrm rot="2253571">
            <a:off x="3725863" y="3762375"/>
            <a:ext cx="3124200" cy="758825"/>
          </a:xfrm>
          <a:prstGeom prst="rect">
            <a:avLst/>
          </a:prstGeom>
          <a:solidFill>
            <a:schemeClr val="tx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dirty="0">
                <a:solidFill>
                  <a:srgbClr val="FFFF00"/>
                </a:solidFill>
                <a:latin typeface="Times New Roman" panose="02020603050405020304" pitchFamily="18" charset="0"/>
              </a:rPr>
              <a:t>The moon rotates around the earth </a:t>
            </a:r>
          </a:p>
          <a:p>
            <a:r>
              <a:rPr lang="en-US" altLang="en-US" sz="1400" dirty="0">
                <a:solidFill>
                  <a:srgbClr val="FFFF00"/>
                </a:solidFill>
                <a:latin typeface="Times New Roman" panose="02020603050405020304" pitchFamily="18" charset="0"/>
              </a:rPr>
              <a:t>every 27.3 days while making one</a:t>
            </a:r>
          </a:p>
          <a:p>
            <a:r>
              <a:rPr lang="en-US" altLang="en-US" sz="1400" dirty="0">
                <a:solidFill>
                  <a:srgbClr val="FFFF00"/>
                </a:solidFill>
                <a:latin typeface="Times New Roman" panose="02020603050405020304" pitchFamily="18" charset="0"/>
              </a:rPr>
              <a:t>revolution on its axis every 27.3 days.</a:t>
            </a:r>
          </a:p>
        </p:txBody>
      </p:sp>
      <p:sp>
        <p:nvSpPr>
          <p:cNvPr id="173076" name="Text Box 2068"/>
          <p:cNvSpPr txBox="1">
            <a:spLocks noChangeArrowheads="1"/>
          </p:cNvSpPr>
          <p:nvPr/>
        </p:nvSpPr>
        <p:spPr bwMode="auto">
          <a:xfrm>
            <a:off x="228600" y="8413750"/>
            <a:ext cx="6781800" cy="860425"/>
          </a:xfrm>
          <a:prstGeom prst="rect">
            <a:avLst/>
          </a:prstGeom>
          <a:gradFill rotWithShape="0">
            <a:gsLst>
              <a:gs pos="0">
                <a:srgbClr val="FF0000"/>
              </a:gs>
              <a:gs pos="50000">
                <a:srgbClr val="FFFF00"/>
              </a:gs>
              <a:gs pos="100000">
                <a:srgbClr val="FF000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200" b="0" dirty="0">
                <a:solidFill>
                  <a:schemeClr val="tx1"/>
                </a:solidFill>
                <a:latin typeface="Arial Black" panose="020B0A04020102020204" pitchFamily="34" charset="0"/>
              </a:rPr>
              <a:t>The sun is circling in the Milky Way Galaxy at the rate of 486,000 miles per hour.   For the earth to stay in its fixed  orbit around  the sun,  it must move </a:t>
            </a:r>
          </a:p>
          <a:p>
            <a:r>
              <a:rPr lang="en-US" altLang="en-US" sz="1200" b="0" dirty="0">
                <a:solidFill>
                  <a:schemeClr val="tx1"/>
                </a:solidFill>
                <a:latin typeface="Arial Black" panose="020B0A04020102020204" pitchFamily="34" charset="0"/>
              </a:rPr>
              <a:t>in a third dimension at the same speed – in effect chasing the sun.  The sun  revolves around the Milky Way galaxy about once every 250 million  years.</a:t>
            </a:r>
          </a:p>
        </p:txBody>
      </p:sp>
      <p:sp>
        <p:nvSpPr>
          <p:cNvPr id="173077" name="Line 2069"/>
          <p:cNvSpPr>
            <a:spLocks noChangeShapeType="1"/>
          </p:cNvSpPr>
          <p:nvPr/>
        </p:nvSpPr>
        <p:spPr bwMode="auto">
          <a:xfrm>
            <a:off x="3657600" y="2362200"/>
            <a:ext cx="0" cy="2362200"/>
          </a:xfrm>
          <a:prstGeom prst="line">
            <a:avLst/>
          </a:prstGeom>
          <a:noFill/>
          <a:ln w="38100">
            <a:solidFill>
              <a:srgbClr val="0066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78" name="Text Box 2070"/>
          <p:cNvSpPr txBox="1">
            <a:spLocks noChangeArrowheads="1"/>
          </p:cNvSpPr>
          <p:nvPr/>
        </p:nvSpPr>
        <p:spPr bwMode="auto">
          <a:xfrm rot="-5400000">
            <a:off x="2511425" y="3584575"/>
            <a:ext cx="183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rgbClr val="006600"/>
                </a:solidFill>
                <a:latin typeface="Arial Black" panose="020B0A04020102020204" pitchFamily="34" charset="0"/>
              </a:rPr>
              <a:t>93,000,000 miles</a:t>
            </a:r>
          </a:p>
        </p:txBody>
      </p:sp>
    </p:spTree>
  </p:cSld>
  <p:clrMapOvr>
    <a:masterClrMapping/>
  </p:clrMapOvr>
  <p:transition spd="slow">
    <p:checker/>
    <p:sndAc>
      <p:stSnd>
        <p:snd r:embed="rId3" name="projctor.wav"/>
      </p:stSnd>
    </p:sndAc>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w="38100"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1" i="0" u="none" strike="noStrike" cap="none" normalizeH="0" baseline="0" dirty="0" smtClean="0">
            <a:ln>
              <a:noFill/>
            </a:ln>
            <a:effectLst/>
            <a:latin typeface="+mj-lt"/>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4000" b="1" i="0" u="none" strike="noStrike" cap="none" normalizeH="0" baseline="0" smtClean="0">
            <a:ln>
              <a:noFill/>
            </a:ln>
            <a:solidFill>
              <a:schemeClr val="bg1"/>
            </a:solidFill>
            <a:effectLst/>
            <a:latin typeface="Rockwell Extra Bold" panose="02060903040505020403"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480959</TotalTime>
  <Words>37155</Words>
  <Application>Microsoft Office PowerPoint</Application>
  <PresentationFormat>Custom</PresentationFormat>
  <Paragraphs>8328</Paragraphs>
  <Slides>268</Slides>
  <Notes>246</Notes>
  <HiddenSlides>0</HiddenSlides>
  <MMClips>0</MMClips>
  <ScaleCrop>false</ScaleCrop>
  <HeadingPairs>
    <vt:vector size="10" baseType="variant">
      <vt:variant>
        <vt:lpstr>Fonts Used</vt:lpstr>
      </vt:variant>
      <vt:variant>
        <vt:i4>32</vt:i4>
      </vt:variant>
      <vt:variant>
        <vt:lpstr>Theme</vt:lpstr>
      </vt:variant>
      <vt:variant>
        <vt:i4>1</vt:i4>
      </vt:variant>
      <vt:variant>
        <vt:lpstr>Embedded OLE Servers</vt:lpstr>
      </vt:variant>
      <vt:variant>
        <vt:i4>1</vt:i4>
      </vt:variant>
      <vt:variant>
        <vt:lpstr>Slide Titles</vt:lpstr>
      </vt:variant>
      <vt:variant>
        <vt:i4>268</vt:i4>
      </vt:variant>
      <vt:variant>
        <vt:lpstr>Custom Shows</vt:lpstr>
      </vt:variant>
      <vt:variant>
        <vt:i4>1</vt:i4>
      </vt:variant>
    </vt:vector>
  </HeadingPairs>
  <TitlesOfParts>
    <vt:vector size="303" baseType="lpstr">
      <vt:lpstr>Abadi</vt:lpstr>
      <vt:lpstr>Albertus</vt:lpstr>
      <vt:lpstr>Algerian</vt:lpstr>
      <vt:lpstr>Arial</vt:lpstr>
      <vt:lpstr>Arial Black</vt:lpstr>
      <vt:lpstr>Arial Narrow</vt:lpstr>
      <vt:lpstr>Baskerville Old Face</vt:lpstr>
      <vt:lpstr>Bodoni Poster SSi</vt:lpstr>
      <vt:lpstr>Bodoni Recut Black SSi</vt:lpstr>
      <vt:lpstr>Bodoni Recut Condensed SSi</vt:lpstr>
      <vt:lpstr>Book Antiqua</vt:lpstr>
      <vt:lpstr>Calibri</vt:lpstr>
      <vt:lpstr>Castellar</vt:lpstr>
      <vt:lpstr>Copperplate Gothic Bold</vt:lpstr>
      <vt:lpstr>Elephant</vt:lpstr>
      <vt:lpstr>Franklin Gothic Heavy</vt:lpstr>
      <vt:lpstr>Goudy Old Style</vt:lpstr>
      <vt:lpstr>Impact</vt:lpstr>
      <vt:lpstr>Imprint MT Shadow</vt:lpstr>
      <vt:lpstr>Keira</vt:lpstr>
      <vt:lpstr>Lockup SSi</vt:lpstr>
      <vt:lpstr>Lucida Calligraphy</vt:lpstr>
      <vt:lpstr>Modern No. 20</vt:lpstr>
      <vt:lpstr>Rockwell</vt:lpstr>
      <vt:lpstr>Rockwell Extra Bold</vt:lpstr>
      <vt:lpstr>Salina</vt:lpstr>
      <vt:lpstr>Saltino</vt:lpstr>
      <vt:lpstr>Script MT Bold</vt:lpstr>
      <vt:lpstr>Times</vt:lpstr>
      <vt:lpstr>Times New Roman</vt:lpstr>
      <vt:lpstr>Vinque</vt:lpstr>
      <vt:lpstr>Wingdings</vt:lpstr>
      <vt:lpstr>Blank Presentation</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IN  HIS  KINGDOM   IN  THE  LAST  HARVEST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Biblical Principles  for Restoration of Apostolic Power, Dominion &amp; Authority  It is prophesied that the end time church will be  greater than the first church in the Book of Acts !!  - Becoming a Book of Acts Apostolic Christian                (Revival &amp; Evangelism -- Spiritual Growth)  - Becoming a Book of Acts Apostolic Church   (Revival &amp; Evangelism --Church Growth)  Spiritually and Numerically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PRESENTATION ORDER - L</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HP Authorized Customer</dc:creator>
  <cp:lastModifiedBy>James Twentier</cp:lastModifiedBy>
  <cp:revision>2429</cp:revision>
  <cp:lastPrinted>2019-05-07T14:13:07Z</cp:lastPrinted>
  <dcterms:created xsi:type="dcterms:W3CDTF">2000-03-06T04:28:14Z</dcterms:created>
  <dcterms:modified xsi:type="dcterms:W3CDTF">2019-05-10T16:20:54Z</dcterms:modified>
</cp:coreProperties>
</file>